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77" r:id="rId2"/>
    <p:sldId id="256" r:id="rId3"/>
    <p:sldId id="257" r:id="rId4"/>
    <p:sldId id="258" r:id="rId5"/>
    <p:sldId id="259" r:id="rId6"/>
    <p:sldId id="278" r:id="rId7"/>
    <p:sldId id="260" r:id="rId8"/>
    <p:sldId id="279" r:id="rId9"/>
    <p:sldId id="261" r:id="rId10"/>
    <p:sldId id="262" r:id="rId11"/>
    <p:sldId id="263" r:id="rId12"/>
    <p:sldId id="264" r:id="rId13"/>
    <p:sldId id="265" r:id="rId14"/>
    <p:sldId id="280" r:id="rId15"/>
    <p:sldId id="282" r:id="rId16"/>
    <p:sldId id="266" r:id="rId17"/>
    <p:sldId id="267" r:id="rId18"/>
    <p:sldId id="268" r:id="rId19"/>
    <p:sldId id="269" r:id="rId20"/>
    <p:sldId id="283" r:id="rId21"/>
    <p:sldId id="270" r:id="rId22"/>
    <p:sldId id="284" r:id="rId23"/>
    <p:sldId id="271" r:id="rId24"/>
    <p:sldId id="272" r:id="rId25"/>
    <p:sldId id="274" r:id="rId26"/>
    <p:sldId id="275" r:id="rId27"/>
    <p:sldId id="285" r:id="rId28"/>
    <p:sldId id="276" r:id="rId29"/>
    <p:sldId id="289" r:id="rId30"/>
    <p:sldId id="286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1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079AF-CEB5-49B9-A8FA-DE787A80D871}" type="datetimeFigureOut">
              <a:rPr lang="en-US" smtClean="0"/>
              <a:pPr/>
              <a:t>19/9/2022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B7188-841A-42BB-8B0A-7347951778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44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B7188-841A-42BB-8B0A-73479517788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139B-0452-4216-ADED-CAC2C427D223}" type="datetimeFigureOut">
              <a:rPr lang="en-US" smtClean="0"/>
              <a:pPr/>
              <a:t>19/9/2022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C66C-8DF9-4470-8CCC-23FAFA965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139B-0452-4216-ADED-CAC2C427D223}" type="datetimeFigureOut">
              <a:rPr lang="en-US" smtClean="0"/>
              <a:pPr/>
              <a:t>19/9/2022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C66C-8DF9-4470-8CCC-23FAFA965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139B-0452-4216-ADED-CAC2C427D223}" type="datetimeFigureOut">
              <a:rPr lang="en-US" smtClean="0"/>
              <a:pPr/>
              <a:t>19/9/2022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C66C-8DF9-4470-8CCC-23FAFA965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139B-0452-4216-ADED-CAC2C427D223}" type="datetimeFigureOut">
              <a:rPr lang="en-US" smtClean="0"/>
              <a:pPr/>
              <a:t>19/9/2022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C66C-8DF9-4470-8CCC-23FAFA965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139B-0452-4216-ADED-CAC2C427D223}" type="datetimeFigureOut">
              <a:rPr lang="en-US" smtClean="0"/>
              <a:pPr/>
              <a:t>19/9/2022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C66C-8DF9-4470-8CCC-23FAFA965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139B-0452-4216-ADED-CAC2C427D223}" type="datetimeFigureOut">
              <a:rPr lang="en-US" smtClean="0"/>
              <a:pPr/>
              <a:t>19/9/2022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C66C-8DF9-4470-8CCC-23FAFA965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139B-0452-4216-ADED-CAC2C427D223}" type="datetimeFigureOut">
              <a:rPr lang="en-US" smtClean="0"/>
              <a:pPr/>
              <a:t>19/9/2022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C66C-8DF9-4470-8CCC-23FAFA965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139B-0452-4216-ADED-CAC2C427D223}" type="datetimeFigureOut">
              <a:rPr lang="en-US" smtClean="0"/>
              <a:pPr/>
              <a:t>19/9/2022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C66C-8DF9-4470-8CCC-23FAFA965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139B-0452-4216-ADED-CAC2C427D223}" type="datetimeFigureOut">
              <a:rPr lang="en-US" smtClean="0"/>
              <a:pPr/>
              <a:t>19/9/2022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C66C-8DF9-4470-8CCC-23FAFA965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139B-0452-4216-ADED-CAC2C427D223}" type="datetimeFigureOut">
              <a:rPr lang="en-US" smtClean="0"/>
              <a:pPr/>
              <a:t>19/9/2022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C66C-8DF9-4470-8CCC-23FAFA965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B139B-0452-4216-ADED-CAC2C427D223}" type="datetimeFigureOut">
              <a:rPr lang="en-US" smtClean="0"/>
              <a:pPr/>
              <a:t>19/9/2022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FC66C-8DF9-4470-8CCC-23FAFA965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B139B-0452-4216-ADED-CAC2C427D223}" type="datetimeFigureOut">
              <a:rPr lang="en-US" smtClean="0"/>
              <a:pPr/>
              <a:t>19/9/2022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FC66C-8DF9-4470-8CCC-23FAFA9657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Admin\My%20Documents\Thao%20giang%20DHC-%20hoa%208\Ngoi%20truong%20than%20thien%204%20-%20dang%20cap%20nhat%20%5bNCT%2011633871263940847500%5d.mp3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KHOA HỌC TỰ NHIÊN 7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0" y="5943600"/>
            <a:ext cx="1600200" cy="4572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+mj-lt"/>
                <a:ea typeface="+mj-ea"/>
                <a:cs typeface="+mj-cs"/>
              </a:rPr>
              <a:t>GV</a:t>
            </a:r>
            <a:r>
              <a:rPr lang="en-US" sz="2000" smtClean="0">
                <a:latin typeface="+mj-lt"/>
                <a:ea typeface="+mj-ea"/>
                <a:cs typeface="+mj-cs"/>
              </a:rPr>
              <a:t>: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0"/>
            <a:ext cx="8229600" cy="1295400"/>
          </a:xfrm>
          <a:noFill/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 </a:t>
            </a:r>
            <a:r>
              <a:rPr lang="en-US" sz="3600" dirty="0" err="1" smtClean="0"/>
              <a:t>Các</a:t>
            </a:r>
            <a:r>
              <a:rPr lang="en-US" sz="3600" dirty="0" smtClean="0"/>
              <a:t>  </a:t>
            </a:r>
            <a:r>
              <a:rPr lang="en-US" sz="3600" dirty="0" err="1" smtClean="0"/>
              <a:t>chất</a:t>
            </a:r>
            <a:r>
              <a:rPr lang="en-US" sz="3600" dirty="0" smtClean="0"/>
              <a:t> </a:t>
            </a:r>
            <a:r>
              <a:rPr lang="en-US" sz="3600" dirty="0" err="1" smtClean="0"/>
              <a:t>được</a:t>
            </a:r>
            <a:r>
              <a:rPr lang="en-US" sz="3600" dirty="0" smtClean="0"/>
              <a:t> </a:t>
            </a:r>
            <a:r>
              <a:rPr lang="en-US" sz="3600" dirty="0" err="1" smtClean="0"/>
              <a:t>tạo</a:t>
            </a:r>
            <a:r>
              <a:rPr lang="en-US" sz="3600" dirty="0" smtClean="0"/>
              <a:t> </a:t>
            </a:r>
            <a:r>
              <a:rPr lang="en-US" sz="3600" dirty="0" err="1" smtClean="0"/>
              <a:t>nên</a:t>
            </a:r>
            <a:r>
              <a:rPr lang="en-US" sz="3600" dirty="0" smtClean="0"/>
              <a:t> </a:t>
            </a:r>
            <a:r>
              <a:rPr lang="en-US" sz="3600" dirty="0" err="1" smtClean="0"/>
              <a:t>từ</a:t>
            </a:r>
            <a:r>
              <a:rPr lang="en-US" sz="3600" dirty="0" smtClean="0"/>
              <a:t> </a:t>
            </a:r>
            <a:r>
              <a:rPr lang="en-US" sz="3600" dirty="0" err="1" smtClean="0"/>
              <a:t>những</a:t>
            </a:r>
            <a:r>
              <a:rPr lang="en-US" sz="3600" dirty="0" smtClean="0"/>
              <a:t> </a:t>
            </a:r>
            <a:r>
              <a:rPr lang="en-US" sz="3600" dirty="0" err="1" smtClean="0"/>
              <a:t>hạt</a:t>
            </a:r>
            <a:r>
              <a:rPr lang="en-US" sz="3600" dirty="0" smtClean="0"/>
              <a:t> </a:t>
            </a:r>
            <a:r>
              <a:rPr lang="en-US" sz="3600" dirty="0" err="1" smtClean="0"/>
              <a:t>vô</a:t>
            </a:r>
            <a:r>
              <a:rPr lang="en-US" sz="3600" dirty="0" smtClean="0"/>
              <a:t> </a:t>
            </a:r>
            <a:r>
              <a:rPr lang="en-US" sz="3600" dirty="0" err="1" smtClean="0"/>
              <a:t>cùng</a:t>
            </a:r>
            <a:r>
              <a:rPr lang="en-US" sz="3600" dirty="0" smtClean="0"/>
              <a:t> </a:t>
            </a:r>
            <a:r>
              <a:rPr lang="en-US" sz="3600" dirty="0" err="1" smtClean="0"/>
              <a:t>nhỏ</a:t>
            </a:r>
            <a:r>
              <a:rPr lang="en-US" sz="3600" dirty="0" smtClean="0"/>
              <a:t> </a:t>
            </a:r>
            <a:r>
              <a:rPr lang="en-US" sz="3600" dirty="0" err="1" smtClean="0"/>
              <a:t>gọi</a:t>
            </a:r>
            <a:r>
              <a:rPr lang="en-US" sz="3600" dirty="0" smtClean="0"/>
              <a:t> </a:t>
            </a:r>
            <a:r>
              <a:rPr lang="en-US" sz="3600" dirty="0" err="1" smtClean="0"/>
              <a:t>là</a:t>
            </a:r>
            <a:r>
              <a:rPr lang="en-US" sz="3600" dirty="0" smtClean="0"/>
              <a:t> </a:t>
            </a:r>
            <a:r>
              <a:rPr lang="en-US" sz="3600" dirty="0" err="1" smtClean="0"/>
              <a:t>nguyên</a:t>
            </a:r>
            <a:r>
              <a:rPr lang="en-US" sz="3600" dirty="0" smtClean="0"/>
              <a:t> </a:t>
            </a:r>
            <a:r>
              <a:rPr lang="en-US" sz="3600" dirty="0" err="1" smtClean="0"/>
              <a:t>tử</a:t>
            </a:r>
            <a:endParaRPr lang="en-US" sz="3600" dirty="0"/>
          </a:p>
        </p:txBody>
      </p:sp>
      <p:pic>
        <p:nvPicPr>
          <p:cNvPr id="5" name="Picture 4" descr="cau-long-bi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48768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133600" y="6248400"/>
            <a:ext cx="3581400" cy="609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Cầu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Long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Biên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324b267d970ec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0"/>
            <a:ext cx="6248400" cy="5257800"/>
          </a:xfr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5638800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6100" algn="l"/>
              </a:tabLst>
            </a:pP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Nhà</a:t>
            </a:r>
            <a:r>
              <a:rPr kumimoji="0" lang="en-US" sz="3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triết</a:t>
            </a:r>
            <a:r>
              <a:rPr kumimoji="0" lang="en-US" sz="3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học</a:t>
            </a:r>
            <a:r>
              <a:rPr kumimoji="0" lang="en-US" sz="3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cổ</a:t>
            </a:r>
            <a:r>
              <a:rPr kumimoji="0" lang="en-US" sz="3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Hy</a:t>
            </a:r>
            <a:r>
              <a:rPr kumimoji="0" lang="en-US" sz="3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Lạp</a:t>
            </a:r>
            <a:r>
              <a:rPr kumimoji="0" lang="en-US" sz="3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Democritos</a:t>
            </a:r>
            <a:r>
              <a:rPr kumimoji="0" lang="en-US" sz="3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(460-370 TCN)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28600"/>
            <a:ext cx="6172200" cy="106680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kích</a:t>
            </a:r>
            <a:r>
              <a:rPr lang="en-US" dirty="0" smtClean="0"/>
              <a:t> </a:t>
            </a:r>
            <a:r>
              <a:rPr lang="en-US" dirty="0" err="1" smtClean="0"/>
              <a:t>thước</a:t>
            </a:r>
            <a:r>
              <a:rPr lang="en-US" dirty="0" smtClean="0"/>
              <a:t> </a:t>
            </a:r>
            <a:r>
              <a:rPr lang="en-US" dirty="0" err="1" smtClean="0"/>
              <a:t>vô</a:t>
            </a:r>
            <a:r>
              <a:rPr lang="en-US" dirty="0" smtClean="0"/>
              <a:t> </a:t>
            </a:r>
            <a:r>
              <a:rPr lang="en-US" dirty="0" err="1" smtClean="0"/>
              <a:t>cùng</a:t>
            </a:r>
            <a:r>
              <a:rPr lang="en-US" dirty="0" smtClean="0"/>
              <a:t> </a:t>
            </a:r>
            <a:r>
              <a:rPr lang="en-US" dirty="0" err="1" smtClean="0"/>
              <a:t>nhỏ</a:t>
            </a:r>
            <a:r>
              <a:rPr lang="en-US" dirty="0" smtClean="0"/>
              <a:t>,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nên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52400"/>
            <a:ext cx="99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dirty="0" smtClean="0">
                <a:latin typeface="VNI-Helve" pitchFamily="2" charset="0"/>
                <a:cs typeface="Arial"/>
                <a:sym typeface="Wingdings" panose="05000000000000000000" pitchFamily="2" charset="2"/>
              </a:rPr>
              <a:t></a:t>
            </a:r>
            <a:endParaRPr lang="en-US" sz="4400" dirty="0"/>
          </a:p>
        </p:txBody>
      </p:sp>
      <p:pic>
        <p:nvPicPr>
          <p:cNvPr id="5" name="Picture 4" descr="U9LwW8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524000"/>
            <a:ext cx="5562600" cy="4953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2438400"/>
            <a:ext cx="1981200" cy="3429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Khái</a:t>
            </a:r>
            <a:r>
              <a:rPr lang="en-US" b="1" dirty="0" smtClean="0"/>
              <a:t> </a:t>
            </a:r>
            <a:r>
              <a:rPr lang="en-US" b="1" dirty="0" err="1" smtClean="0"/>
              <a:t>quát</a:t>
            </a:r>
            <a:r>
              <a:rPr lang="en-US" b="1" dirty="0" smtClean="0"/>
              <a:t> </a:t>
            </a:r>
            <a:r>
              <a:rPr lang="en-US" b="1" dirty="0" err="1" smtClean="0"/>
              <a:t>về</a:t>
            </a:r>
            <a:r>
              <a:rPr lang="en-US" b="1" dirty="0" smtClean="0"/>
              <a:t> </a:t>
            </a:r>
            <a:r>
              <a:rPr lang="en-US" b="1" dirty="0" err="1" smtClean="0"/>
              <a:t>mô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nguyên</a:t>
            </a:r>
            <a:r>
              <a:rPr lang="en-US" b="1" dirty="0" smtClean="0"/>
              <a:t> </a:t>
            </a:r>
            <a:r>
              <a:rPr lang="en-US" b="1" dirty="0" err="1" smtClean="0"/>
              <a:t>tử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b="1" dirty="0" err="1" smtClean="0"/>
              <a:t>Mô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Rutherford</a:t>
            </a:r>
            <a:endParaRPr lang="en-US" dirty="0"/>
          </a:p>
        </p:txBody>
      </p:sp>
      <p:pic>
        <p:nvPicPr>
          <p:cNvPr id="5" name="Picture 4" descr="tải xuố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00200"/>
            <a:ext cx="4114800" cy="350520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5943600"/>
            <a:ext cx="815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55625" algn="l"/>
              </a:tabLst>
            </a:pP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Hình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2.4: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Mô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hình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nguyên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tử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Rutherford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257800" y="2133600"/>
            <a:ext cx="3886200" cy="20621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5625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H3.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Theo Rutherford - Bohr,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nguyên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tử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5625" algn="l"/>
              </a:tabLst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được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cấu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tạo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thế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nào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495800" y="2667000"/>
            <a:ext cx="685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Mô</a:t>
            </a:r>
            <a:r>
              <a:rPr lang="en-US" b="1" dirty="0" smtClean="0"/>
              <a:t> </a:t>
            </a:r>
            <a:r>
              <a:rPr lang="en-US" b="1" dirty="0" err="1" smtClean="0"/>
              <a:t>hình</a:t>
            </a:r>
            <a:r>
              <a:rPr lang="en-US" b="1" dirty="0" smtClean="0"/>
              <a:t> Rutherford – Bohr</a:t>
            </a:r>
            <a:endParaRPr lang="en-US" dirty="0"/>
          </a:p>
        </p:txBody>
      </p:sp>
      <p:pic>
        <p:nvPicPr>
          <p:cNvPr id="5" name="Picture 4" descr="tải xuố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600200"/>
            <a:ext cx="4114800" cy="350520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09600" y="5486400"/>
            <a:ext cx="815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55625" algn="l"/>
              </a:tabLst>
            </a:pP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Hình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2.4: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Mô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hình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nguyên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tử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Rutherford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>
            <a:endCxn id="14" idx="0"/>
          </p:cNvCxnSpPr>
          <p:nvPr/>
        </p:nvCxnSpPr>
        <p:spPr>
          <a:xfrm>
            <a:off x="4191000" y="3352800"/>
            <a:ext cx="2286000" cy="1295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3124200" y="1752600"/>
            <a:ext cx="914400" cy="304800"/>
          </a:xfrm>
          <a:prstGeom prst="straightConnector1">
            <a:avLst/>
          </a:prstGeom>
          <a:ln w="38100">
            <a:solidFill>
              <a:srgbClr val="3810E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5715000" y="4648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55625" algn="l"/>
              </a:tabLst>
            </a:pP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Hạt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nhân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828800" y="1447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55625" algn="l"/>
              </a:tabLst>
            </a:pP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Electron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52400" y="2133600"/>
            <a:ext cx="342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 dirty="0">
                <a:latin typeface="Times New Roman" pitchFamily="18" charset="0"/>
              </a:rPr>
              <a:t>- Nguyên tử </a:t>
            </a:r>
            <a:r>
              <a:rPr lang="vi-VN" sz="3200" dirty="0" smtClean="0">
                <a:latin typeface="Times New Roman" pitchFamily="18" charset="0"/>
              </a:rPr>
              <a:t>gồm</a:t>
            </a:r>
            <a:r>
              <a:rPr lang="en-US" sz="3200" dirty="0" smtClean="0">
                <a:latin typeface="Times New Roman" pitchFamily="18" charset="0"/>
              </a:rPr>
              <a:t> : </a:t>
            </a:r>
            <a:endParaRPr lang="vi-VN" sz="3200" dirty="0">
              <a:latin typeface="Times New Roman" pitchFamily="18" charset="0"/>
            </a:endParaRP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0" y="5181600"/>
            <a:ext cx="22098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Times New Roman" pitchFamily="18" charset="0"/>
              </a:rPr>
              <a:t>+ </a:t>
            </a:r>
            <a:r>
              <a:rPr lang="vi-VN" sz="3200" dirty="0" smtClean="0">
                <a:latin typeface="Times New Roman" pitchFamily="18" charset="0"/>
              </a:rPr>
              <a:t>Hạt nhân</a:t>
            </a:r>
            <a:r>
              <a:rPr lang="en-US" sz="3200" dirty="0" smtClean="0">
                <a:latin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0" y="3352800"/>
            <a:ext cx="1219200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Times New Roman" pitchFamily="18" charset="0"/>
              </a:rPr>
              <a:t>+ </a:t>
            </a:r>
            <a:r>
              <a:rPr lang="vi-VN" sz="3200" dirty="0" smtClean="0">
                <a:latin typeface="Times New Roman" pitchFamily="18" charset="0"/>
              </a:rPr>
              <a:t>Vỏ</a:t>
            </a:r>
            <a:r>
              <a:rPr lang="en-US" sz="3200" dirty="0" smtClean="0">
                <a:latin typeface="Times New Roman" pitchFamily="18" charset="0"/>
              </a:rPr>
              <a:t>: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295400" y="3276600"/>
            <a:ext cx="7848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 dirty="0" smtClean="0">
                <a:latin typeface="Times New Roman" pitchFamily="18" charset="0"/>
              </a:rPr>
              <a:t>tạo </a:t>
            </a:r>
            <a:r>
              <a:rPr lang="vi-VN" sz="3200" dirty="0">
                <a:latin typeface="Times New Roman" pitchFamily="18" charset="0"/>
              </a:rPr>
              <a:t>bởi một hay nhiều </a:t>
            </a:r>
            <a:r>
              <a:rPr lang="vi-VN" sz="3200" dirty="0" smtClean="0">
                <a:latin typeface="Times New Roman" pitchFamily="18" charset="0"/>
              </a:rPr>
              <a:t>electron</a:t>
            </a:r>
            <a:r>
              <a:rPr lang="en-US" sz="3200" dirty="0" smtClean="0">
                <a:latin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</a:rPr>
              <a:t>kí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hiệu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e),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e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mang</a:t>
            </a:r>
            <a:r>
              <a:rPr lang="en-US" sz="3200" dirty="0" smtClean="0">
                <a:latin typeface="Times New Roman" pitchFamily="18" charset="0"/>
              </a:rPr>
              <a:t> 1 </a:t>
            </a:r>
            <a:r>
              <a:rPr lang="en-US" sz="3200" dirty="0" err="1" smtClean="0">
                <a:latin typeface="Times New Roman" pitchFamily="18" charset="0"/>
              </a:rPr>
              <a:t>đơn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vị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điện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tích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âm</a:t>
            </a:r>
            <a:r>
              <a:rPr lang="en-US" sz="3200" dirty="0" smtClean="0">
                <a:latin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</a:rPr>
              <a:t>quy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ước</a:t>
            </a:r>
            <a:r>
              <a:rPr lang="en-US" sz="3200" dirty="0" smtClean="0">
                <a:latin typeface="Times New Roman" pitchFamily="18" charset="0"/>
              </a:rPr>
              <a:t> -1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286000" y="5105400"/>
            <a:ext cx="7086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Times New Roman" pitchFamily="18" charset="0"/>
              </a:rPr>
              <a:t>chứa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hạt</a:t>
            </a:r>
            <a:r>
              <a:rPr lang="en-US" sz="3200" dirty="0" smtClean="0">
                <a:latin typeface="Times New Roman" pitchFamily="18" charset="0"/>
              </a:rPr>
              <a:t> proton (</a:t>
            </a:r>
            <a:r>
              <a:rPr lang="en-US" sz="3200" dirty="0" err="1" smtClean="0">
                <a:latin typeface="Times New Roman" pitchFamily="18" charset="0"/>
              </a:rPr>
              <a:t>kí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hiệu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</a:rPr>
              <a:t> p) </a:t>
            </a:r>
            <a:r>
              <a:rPr lang="en-US" sz="3200" dirty="0" err="1" smtClean="0">
                <a:latin typeface="Times New Roman" pitchFamily="18" charset="0"/>
              </a:rPr>
              <a:t>mang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điện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tích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dương</a:t>
            </a:r>
            <a:r>
              <a:rPr lang="en-US" sz="3200" dirty="0" smtClean="0">
                <a:latin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</a:rPr>
              <a:t>mỗi</a:t>
            </a:r>
            <a:r>
              <a:rPr lang="en-US" sz="3200" dirty="0" smtClean="0">
                <a:latin typeface="Times New Roman" pitchFamily="18" charset="0"/>
              </a:rPr>
              <a:t> p </a:t>
            </a:r>
            <a:r>
              <a:rPr lang="en-US" sz="3200" dirty="0" err="1" smtClean="0">
                <a:latin typeface="Times New Roman" pitchFamily="18" charset="0"/>
              </a:rPr>
              <a:t>mang</a:t>
            </a:r>
            <a:r>
              <a:rPr lang="en-US" sz="3200" dirty="0" smtClean="0">
                <a:latin typeface="Times New Roman" pitchFamily="18" charset="0"/>
              </a:rPr>
              <a:t> 1 </a:t>
            </a:r>
            <a:r>
              <a:rPr lang="en-US" sz="3200" dirty="0" err="1" smtClean="0">
                <a:latin typeface="Times New Roman" pitchFamily="18" charset="0"/>
              </a:rPr>
              <a:t>đơn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vị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điện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tích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dương</a:t>
            </a:r>
            <a:r>
              <a:rPr lang="en-US" sz="3200" dirty="0" smtClean="0">
                <a:latin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</a:rPr>
              <a:t>quy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ước</a:t>
            </a:r>
            <a:r>
              <a:rPr lang="en-US" sz="3200" dirty="0" smtClean="0">
                <a:latin typeface="Times New Roman" pitchFamily="18" charset="0"/>
              </a:rPr>
              <a:t> +1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tải xuố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609600"/>
            <a:ext cx="2895600" cy="2466622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6324600" y="1905000"/>
            <a:ext cx="1219200" cy="914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5029200" y="609600"/>
            <a:ext cx="914400" cy="304800"/>
          </a:xfrm>
          <a:prstGeom prst="straightConnector1">
            <a:avLst/>
          </a:prstGeom>
          <a:ln w="38100">
            <a:solidFill>
              <a:srgbClr val="3810E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7543800" y="2667000"/>
            <a:ext cx="16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55625" algn="l"/>
              </a:tabLst>
            </a:pP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Hạt</a:t>
            </a: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nhân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505200" y="381000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55625" algn="l"/>
              </a:tabLst>
            </a:pPr>
            <a:r>
              <a:rPr lang="en-US" sz="24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Electron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  <p:bldP spid="30729" grpId="0" animBg="1"/>
      <p:bldP spid="30730" grpId="0" animBg="1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5000"/>
            <a:ext cx="7848600" cy="685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nhưng</a:t>
            </a:r>
            <a:r>
              <a:rPr lang="en-US" dirty="0" smtClean="0"/>
              <a:t> </a:t>
            </a:r>
            <a:r>
              <a:rPr lang="en-US" dirty="0" err="1" smtClean="0"/>
              <a:t>trái</a:t>
            </a:r>
            <a:r>
              <a:rPr lang="en-US" dirty="0" smtClean="0"/>
              <a:t> </a:t>
            </a:r>
            <a:r>
              <a:rPr lang="en-US" dirty="0" err="1" smtClean="0"/>
              <a:t>dấu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0" y="914400"/>
            <a:ext cx="4038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Số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   =   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Số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76800" y="533400"/>
            <a:ext cx="7620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-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667000" y="533400"/>
            <a:ext cx="7620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+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3429000"/>
            <a:ext cx="8229600" cy="24384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+mj-lt"/>
              </a:rPr>
              <a:t>T</a:t>
            </a:r>
            <a:r>
              <a:rPr lang="vi-VN" dirty="0" smtClean="0">
                <a:latin typeface="+mj-lt"/>
              </a:rPr>
              <a:t>rong hạt nhân nguyên tử, điện tích hạt nhân bằng tổng điện tích của các hạt proton trong nguyên tử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số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đơn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vị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điện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tích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hạt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nhân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bằng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số</a:t>
            </a:r>
            <a:r>
              <a:rPr lang="en-US" dirty="0" smtClean="0">
                <a:latin typeface="+mj-lt"/>
              </a:rPr>
              <a:t> proton </a:t>
            </a:r>
            <a:r>
              <a:rPr lang="en-US" dirty="0" err="1" smtClean="0">
                <a:latin typeface="+mj-lt"/>
              </a:rPr>
              <a:t>của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nguyên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tử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4876800"/>
            <a:ext cx="3657600" cy="114300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tích</a:t>
            </a:r>
            <a:r>
              <a:rPr lang="en-US" dirty="0" smtClean="0"/>
              <a:t> </a:t>
            </a:r>
            <a:r>
              <a:rPr lang="en-US" dirty="0" err="1" smtClean="0"/>
              <a:t>hạt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038600" y="4876800"/>
            <a:ext cx="54864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Số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đơn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vị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200" dirty="0" smtClean="0"/>
              <a:t>đ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iện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tích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hạt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nhân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z3577065197077_47d4978841bc445395535d3edb04b2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81000"/>
            <a:ext cx="3733800" cy="3810000"/>
          </a:xfrm>
          <a:prstGeom prst="rect">
            <a:avLst/>
          </a:prstGeom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3581400" y="3581400"/>
            <a:ext cx="12192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762000" y="6172200"/>
            <a:ext cx="10668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6019800" y="6172200"/>
            <a:ext cx="12192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1066800" y="5486400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6400800" y="5410200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2133600" y="4419600"/>
            <a:ext cx="1828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343400" y="4419600"/>
            <a:ext cx="1219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447800" cy="685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Ví</a:t>
            </a:r>
            <a:r>
              <a:rPr lang="en-US" dirty="0" smtClean="0"/>
              <a:t> </a:t>
            </a:r>
            <a:r>
              <a:rPr lang="en-US" dirty="0" err="1" smtClean="0"/>
              <a:t>dụ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"/>
            <a:ext cx="8229600" cy="22859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/>
              <a:t>H4. </a:t>
            </a:r>
            <a:r>
              <a:rPr lang="en-US" sz="2800" dirty="0" err="1" smtClean="0"/>
              <a:t>Quan</a:t>
            </a:r>
            <a:r>
              <a:rPr lang="en-US" sz="2800" dirty="0" smtClean="0"/>
              <a:t> </a:t>
            </a:r>
            <a:r>
              <a:rPr lang="en-US" sz="2800" dirty="0" err="1" smtClean="0"/>
              <a:t>sát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2.5, </a:t>
            </a:r>
            <a:r>
              <a:rPr lang="en-US" sz="2800" dirty="0" err="1" smtClean="0"/>
              <a:t>hãy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biết</a:t>
            </a:r>
            <a:r>
              <a:rPr lang="en-US" sz="2800" dirty="0" smtClean="0"/>
              <a:t> </a:t>
            </a:r>
            <a:r>
              <a:rPr lang="en-US" sz="2800" dirty="0" err="1" smtClean="0"/>
              <a:t>nguyên</a:t>
            </a:r>
            <a:r>
              <a:rPr lang="en-US" sz="2800" dirty="0" smtClean="0"/>
              <a:t> </a:t>
            </a:r>
            <a:r>
              <a:rPr lang="en-US" sz="2800" dirty="0" err="1" smtClean="0"/>
              <a:t>tử</a:t>
            </a:r>
            <a:r>
              <a:rPr lang="en-US" sz="2800" dirty="0" smtClean="0"/>
              <a:t> nitrogen </a:t>
            </a:r>
            <a:r>
              <a:rPr lang="en-US" sz="2800" dirty="0" err="1" smtClean="0"/>
              <a:t>và</a:t>
            </a:r>
            <a:r>
              <a:rPr lang="en-US" sz="2800" dirty="0" smtClean="0"/>
              <a:t> potassium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nhiêu</a:t>
            </a:r>
            <a:r>
              <a:rPr lang="en-US" sz="2800" dirty="0" smtClean="0"/>
              <a:t>:</a:t>
            </a:r>
          </a:p>
          <a:p>
            <a:pPr>
              <a:buNone/>
            </a:pPr>
            <a:r>
              <a:rPr lang="en-US" sz="2800" dirty="0" smtClean="0"/>
              <a:t>a. </a:t>
            </a:r>
            <a:r>
              <a:rPr lang="en-US" sz="2800" dirty="0" err="1" smtClean="0"/>
              <a:t>điện</a:t>
            </a:r>
            <a:r>
              <a:rPr lang="en-US" sz="2800" dirty="0" smtClean="0"/>
              <a:t> </a:t>
            </a:r>
            <a:r>
              <a:rPr lang="en-US" sz="2800" dirty="0" err="1" smtClean="0"/>
              <a:t>tích</a:t>
            </a:r>
            <a:r>
              <a:rPr lang="en-US" sz="2800" dirty="0" smtClean="0"/>
              <a:t> </a:t>
            </a:r>
            <a:r>
              <a:rPr lang="en-US" sz="2800" dirty="0" err="1" smtClean="0"/>
              <a:t>hạt</a:t>
            </a:r>
            <a:r>
              <a:rPr lang="en-US" sz="2800" dirty="0" smtClean="0"/>
              <a:t> </a:t>
            </a:r>
            <a:r>
              <a:rPr lang="en-US" sz="2800" dirty="0" err="1" smtClean="0"/>
              <a:t>nhân</a:t>
            </a:r>
            <a:r>
              <a:rPr lang="en-US" sz="2800" dirty="0" smtClean="0"/>
              <a:t> </a:t>
            </a:r>
            <a:r>
              <a:rPr lang="en-US" sz="2800" dirty="0" err="1" smtClean="0"/>
              <a:t>nguyên</a:t>
            </a:r>
            <a:r>
              <a:rPr lang="en-US" sz="2800" dirty="0" smtClean="0"/>
              <a:t> </a:t>
            </a:r>
            <a:r>
              <a:rPr lang="en-US" sz="2800" dirty="0" err="1" smtClean="0"/>
              <a:t>tử</a:t>
            </a:r>
            <a:r>
              <a:rPr lang="en-US" sz="2800" dirty="0" smtClean="0"/>
              <a:t>.</a:t>
            </a:r>
          </a:p>
          <a:p>
            <a:pPr>
              <a:buNone/>
            </a:pPr>
            <a:r>
              <a:rPr lang="en-US" sz="2800" dirty="0" smtClean="0"/>
              <a:t>b. </a:t>
            </a:r>
            <a:r>
              <a:rPr lang="en-US" sz="2800" dirty="0" err="1" smtClean="0"/>
              <a:t>lớp</a:t>
            </a:r>
            <a:r>
              <a:rPr lang="en-US" sz="2800" dirty="0" smtClean="0"/>
              <a:t> electron.</a:t>
            </a:r>
          </a:p>
          <a:p>
            <a:pPr>
              <a:buNone/>
            </a:pPr>
            <a:r>
              <a:rPr lang="en-US" sz="2800" dirty="0" smtClean="0"/>
              <a:t>c. electron </a:t>
            </a:r>
            <a:r>
              <a:rPr lang="en-US" sz="2800" dirty="0" err="1" smtClean="0"/>
              <a:t>trên</a:t>
            </a:r>
            <a:r>
              <a:rPr lang="en-US" sz="2800" dirty="0" smtClean="0"/>
              <a:t> </a:t>
            </a:r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lớp</a:t>
            </a:r>
            <a:r>
              <a:rPr lang="en-US" sz="2800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399" y="4308919"/>
          <a:ext cx="8991601" cy="2549081"/>
        </p:xfrm>
        <a:graphic>
          <a:graphicData uri="http://schemas.openxmlformats.org/drawingml/2006/table">
            <a:tbl>
              <a:tblPr/>
              <a:tblGrid>
                <a:gridCol w="2997200"/>
                <a:gridCol w="2983672"/>
                <a:gridCol w="3010729"/>
              </a:tblGrid>
              <a:tr h="5566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E08738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Nguyên</a:t>
                      </a:r>
                      <a:r>
                        <a:rPr lang="en-US" sz="2400" b="1" dirty="0">
                          <a:solidFill>
                            <a:srgbClr val="E08738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E08738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tử</a:t>
                      </a:r>
                      <a:r>
                        <a:rPr lang="en-US" sz="2400" b="1" dirty="0">
                          <a:solidFill>
                            <a:srgbClr val="E08738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nitrogen</a:t>
                      </a:r>
                      <a:endParaRPr lang="en-US" sz="2400" dirty="0"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E08738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Nguyên</a:t>
                      </a:r>
                      <a:r>
                        <a:rPr lang="en-US" sz="2400" b="1" dirty="0">
                          <a:solidFill>
                            <a:srgbClr val="E08738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E08738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tử</a:t>
                      </a:r>
                      <a:r>
                        <a:rPr lang="en-US" sz="2400" b="1" dirty="0">
                          <a:solidFill>
                            <a:srgbClr val="E08738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 potassium</a:t>
                      </a:r>
                      <a:endParaRPr lang="en-US" sz="2400" dirty="0"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1716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Điện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tích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hạt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nhân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nguyên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tử</a:t>
                      </a:r>
                      <a:endParaRPr lang="en-US" sz="2400" dirty="0"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+7</a:t>
                      </a:r>
                      <a:endParaRPr lang="en-US" sz="2400" dirty="0">
                        <a:latin typeface="Times New Roman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+19</a:t>
                      </a:r>
                      <a:endParaRPr lang="en-US" sz="2400" dirty="0">
                        <a:latin typeface="Times New Roman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2839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Segoe UI"/>
                          <a:cs typeface="Times New Roman"/>
                        </a:rPr>
                        <a:t>Lớp electron</a:t>
                      </a:r>
                      <a:endParaRPr lang="en-US" sz="2400"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2400" dirty="0">
                        <a:latin typeface="Times New Roman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2400" dirty="0">
                        <a:latin typeface="Times New Roman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786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Electron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trên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mỏi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lớp</a:t>
                      </a:r>
                      <a:endParaRPr lang="en-US" sz="2400" dirty="0"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2/5</a:t>
                      </a:r>
                      <a:endParaRPr lang="en-US" sz="2400" dirty="0">
                        <a:latin typeface="Times New Roman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2/8/8/1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Screenshot 2022-07-19 10203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295400"/>
            <a:ext cx="56388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 smtClean="0"/>
              <a:t>Dựa</a:t>
            </a:r>
            <a:r>
              <a:rPr lang="en-US" sz="3200" dirty="0" smtClean="0"/>
              <a:t> </a:t>
            </a:r>
            <a:r>
              <a:rPr lang="en-US" sz="3200" dirty="0" err="1" smtClean="0"/>
              <a:t>trên</a:t>
            </a:r>
            <a:r>
              <a:rPr lang="en-US" sz="3200" dirty="0" smtClean="0"/>
              <a:t> </a:t>
            </a:r>
            <a:r>
              <a:rPr lang="en-US" sz="3200" dirty="0" err="1" smtClean="0"/>
              <a:t>mô</a:t>
            </a:r>
            <a:r>
              <a:rPr lang="en-US" sz="3200" dirty="0" smtClean="0"/>
              <a:t> </a:t>
            </a:r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b="1" dirty="0" smtClean="0"/>
              <a:t>Rutherford </a:t>
            </a:r>
            <a:r>
              <a:rPr lang="en-US" sz="3200" dirty="0" err="1" smtClean="0"/>
              <a:t>theo</a:t>
            </a:r>
            <a:r>
              <a:rPr lang="en-US" sz="3200" dirty="0" smtClean="0"/>
              <a:t> </a:t>
            </a:r>
            <a:r>
              <a:rPr lang="en-US" sz="3200" b="1" dirty="0" err="1" smtClean="0"/>
              <a:t>Niels</a:t>
            </a:r>
            <a:r>
              <a:rPr lang="en-US" sz="3200" b="1" dirty="0" smtClean="0"/>
              <a:t> Bohr</a:t>
            </a:r>
            <a:endParaRPr lang="en-US" sz="3200" dirty="0"/>
          </a:p>
        </p:txBody>
      </p:sp>
      <p:pic>
        <p:nvPicPr>
          <p:cNvPr id="4" name="Picture 3" descr="Anh-he-mat-troi-1799-158203683-3830-4680-16386207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9f3171b4971c7ecfe134a390de044c4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4343399" cy="3200399"/>
          </a:xfrm>
          <a:prstGeom prst="rect">
            <a:avLst/>
          </a:prstGeom>
        </p:spPr>
      </p:pic>
      <p:pic>
        <p:nvPicPr>
          <p:cNvPr id="6" name="Picture 5" descr="lop-7-can-bao-nhieu-quyen-v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0"/>
            <a:ext cx="4876800" cy="2971800"/>
          </a:xfrm>
          <a:prstGeom prst="rect">
            <a:avLst/>
          </a:prstGeom>
        </p:spPr>
      </p:pic>
      <p:pic>
        <p:nvPicPr>
          <p:cNvPr id="8" name="Picture 7" descr="6-chai-nuoc-khoang-la-vie-500ml-20211231213812016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76600"/>
            <a:ext cx="4343400" cy="3581400"/>
          </a:xfrm>
          <a:prstGeom prst="rect">
            <a:avLst/>
          </a:prstGeom>
        </p:spPr>
      </p:pic>
      <p:pic>
        <p:nvPicPr>
          <p:cNvPr id="32770" name="Picture 2" descr="Tháp Eiffel tăng chiều cao thêm 6 mét - Ảnh 1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2819400"/>
            <a:ext cx="48006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odium GIF by xponentialdesign">
            <a:extLst>
              <a:ext uri="{FF2B5EF4-FFF2-40B4-BE49-F238E27FC236}">
                <a16:creationId xmlns:a16="http://schemas.microsoft.com/office/drawing/2014/main" xmlns="" id="{8D58B3B5-2A97-4321-8BB3-D3DBAC517D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477000" cy="5664724"/>
          </a:xfrm>
          <a:prstGeom prst="rect">
            <a:avLst/>
          </a:prstGeom>
          <a:solidFill>
            <a:srgbClr val="00B0F0"/>
          </a:solidFill>
          <a:extLst/>
        </p:spPr>
      </p:pic>
      <p:sp>
        <p:nvSpPr>
          <p:cNvPr id="11" name="Left Arrow 10"/>
          <p:cNvSpPr/>
          <p:nvPr/>
        </p:nvSpPr>
        <p:spPr>
          <a:xfrm rot="19509758">
            <a:off x="5362241" y="1911088"/>
            <a:ext cx="705422" cy="47982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 rot="19509758">
            <a:off x="6132269" y="2074800"/>
            <a:ext cx="1295400" cy="533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2362200" y="3352800"/>
            <a:ext cx="2286000" cy="18288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914400" y="4953000"/>
            <a:ext cx="1905000" cy="6858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2800" dirty="0" err="1" smtClean="0"/>
              <a:t>Hạt</a:t>
            </a:r>
            <a:r>
              <a:rPr lang="en-US" sz="2800" dirty="0" smtClean="0"/>
              <a:t> neutron</a:t>
            </a:r>
            <a:endParaRPr lang="en-US" sz="2800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04800" y="60198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H5.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Tại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nguyên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tử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trung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về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điện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3974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20" grpId="0" animBg="1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52401"/>
            <a:ext cx="838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dirty="0" smtClean="0">
                <a:latin typeface="VNI-Helve" pitchFamily="2" charset="0"/>
                <a:cs typeface="Arial"/>
                <a:sym typeface="Wingdings" panose="05000000000000000000" pitchFamily="2" charset="2"/>
              </a:rPr>
              <a:t></a:t>
            </a:r>
            <a:endParaRPr lang="en-US" sz="4400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28600" y="990600"/>
            <a:ext cx="89154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Khái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quát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về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mô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hình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nguyên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tử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Mô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hình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Rutherford – Bohr: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Trong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nguyên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tử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các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electron ở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vỏ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được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sắp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xếp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thành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từng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lớp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và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chuyển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động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xung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quanh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hạt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nhân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theo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những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quỹ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đạo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tương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tự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như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các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hành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tinh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quay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quanh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Mặt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Trời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Nguyên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tử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trung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hòa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về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điện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Trong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nguyên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tử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proton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bằng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NewRomanPSMT"/>
                <a:ea typeface="Times New Roman" pitchFamily="18" charset="0"/>
                <a:cs typeface="Arial" pitchFamily="34" charset="0"/>
              </a:rPr>
              <a:t> electron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Black" pitchFamily="34" charset="0"/>
              </a:rPr>
              <a:t>LUYỆN TẬP 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457200" y="685800"/>
            <a:ext cx="8001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6575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H8. Cho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biết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thành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phần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cấu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tạo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nên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nguyên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tử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trong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minh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hoạ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z3578522780462_4ee9a206c969a2dc871e2ea8a2809a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03564"/>
            <a:ext cx="5410200" cy="505443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724400" y="2667000"/>
            <a:ext cx="19050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electron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876800" y="3733800"/>
            <a:ext cx="19050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Hạt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nhân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33400" y="1905000"/>
            <a:ext cx="19050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neutron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47800" y="5867400"/>
            <a:ext cx="19050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proton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276600" y="1828800"/>
            <a:ext cx="16764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vỏ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electron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8683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H9. </a:t>
            </a:r>
            <a:r>
              <a:rPr lang="en-US" sz="3600" dirty="0" err="1" smtClean="0"/>
              <a:t>Quan</a:t>
            </a:r>
            <a:r>
              <a:rPr lang="en-US" sz="3600" dirty="0" smtClean="0"/>
              <a:t> </a:t>
            </a:r>
            <a:r>
              <a:rPr lang="en-US" sz="3600" dirty="0" err="1" smtClean="0"/>
              <a:t>sát</a:t>
            </a:r>
            <a:r>
              <a:rPr lang="en-US" sz="3600" dirty="0" smtClean="0"/>
              <a:t> </a:t>
            </a:r>
            <a:r>
              <a:rPr lang="en-US" sz="3600" dirty="0" err="1" smtClean="0"/>
              <a:t>Hình</a:t>
            </a:r>
            <a:r>
              <a:rPr lang="en-US" sz="3600" dirty="0" smtClean="0"/>
              <a:t> 2.6, </a:t>
            </a:r>
            <a:r>
              <a:rPr lang="en-US" sz="3600" dirty="0" err="1" smtClean="0"/>
              <a:t>hãy</a:t>
            </a:r>
            <a:r>
              <a:rPr lang="en-US" sz="3600" dirty="0" smtClean="0"/>
              <a:t> </a:t>
            </a:r>
            <a:r>
              <a:rPr lang="en-US" sz="3600" dirty="0" err="1" smtClean="0"/>
              <a:t>hoàn</a:t>
            </a:r>
            <a:r>
              <a:rPr lang="en-US" sz="3600" dirty="0" smtClean="0"/>
              <a:t> </a:t>
            </a:r>
            <a:r>
              <a:rPr lang="en-US" sz="3600" dirty="0" err="1" smtClean="0"/>
              <a:t>thành</a:t>
            </a:r>
            <a:r>
              <a:rPr lang="en-US" sz="3600" dirty="0" smtClean="0"/>
              <a:t> </a:t>
            </a:r>
            <a:r>
              <a:rPr lang="en-US" sz="3600" dirty="0" err="1" smtClean="0"/>
              <a:t>bảng</a:t>
            </a:r>
            <a:r>
              <a:rPr lang="en-US" sz="3600" dirty="0" smtClean="0"/>
              <a:t> </a:t>
            </a:r>
            <a:r>
              <a:rPr lang="en-US" sz="3600" dirty="0" err="1" smtClean="0"/>
              <a:t>sau</a:t>
            </a:r>
            <a:r>
              <a:rPr lang="en-US" sz="3600" dirty="0" smtClean="0"/>
              <a:t>: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4" name="Picture 3" descr="09b784fd60b8a2e6fba9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400" y="609600"/>
            <a:ext cx="5638800" cy="35052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4114800"/>
          <a:ext cx="9067800" cy="1393823"/>
        </p:xfrm>
        <a:graphic>
          <a:graphicData uri="http://schemas.openxmlformats.org/drawingml/2006/table">
            <a:tbl>
              <a:tblPr/>
              <a:tblGrid>
                <a:gridCol w="2267951"/>
                <a:gridCol w="2258607"/>
                <a:gridCol w="2413453"/>
                <a:gridCol w="2127789"/>
              </a:tblGrid>
              <a:tr h="91440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Số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đơn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vị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điện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tích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hạt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nhân</a:t>
                      </a:r>
                      <a:endParaRPr lang="en-US" sz="2400" dirty="0"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Số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proton</a:t>
                      </a:r>
                      <a:endParaRPr lang="en-US" sz="2400" dirty="0"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B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Segoe UI"/>
                          <a:cs typeface="Times New Roman"/>
                        </a:rPr>
                        <a:t>Số electron trong nguyên tử</a:t>
                      </a:r>
                      <a:endParaRPr lang="en-US" sz="2400"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B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 smtClean="0">
                          <a:latin typeface="Times New Roman"/>
                          <a:ea typeface="Segoe UI"/>
                          <a:cs typeface="Times New Roman"/>
                        </a:rPr>
                        <a:t>Số</a:t>
                      </a:r>
                      <a:r>
                        <a:rPr lang="en-US" sz="2400" dirty="0" smtClean="0">
                          <a:latin typeface="Times New Roman"/>
                          <a:ea typeface="Segoe UI"/>
                          <a:cs typeface="Times New Roman"/>
                        </a:rPr>
                        <a:t> electron 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ở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lớp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ngoài</a:t>
                      </a:r>
                      <a:r>
                        <a:rPr lang="en-US" sz="2400" dirty="0"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latin typeface="Times New Roman"/>
                          <a:ea typeface="Segoe UI"/>
                          <a:cs typeface="Times New Roman"/>
                        </a:rPr>
                        <a:t>cùng</a:t>
                      </a:r>
                      <a:endParaRPr lang="en-US" sz="2400" dirty="0"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9423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Segoe UI"/>
                          <a:cs typeface="Times New Roman"/>
                        </a:rPr>
                        <a:t>?</a:t>
                      </a:r>
                      <a:endParaRPr lang="en-US" sz="2400">
                        <a:latin typeface="Segoe UI"/>
                        <a:ea typeface="Segoe U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B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B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579120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l"/>
              </a:tabLst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Để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lớp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electron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ngoài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cùng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nguyên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tử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oxygen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đủ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số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electron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tối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đa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thì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cần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thêm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bao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nhiêu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electron?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5029200"/>
            <a:ext cx="11430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+8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743200" y="5029200"/>
            <a:ext cx="11430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105400" y="5029200"/>
            <a:ext cx="11430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315200" y="5029200"/>
            <a:ext cx="11430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581400" y="6172200"/>
            <a:ext cx="2667000" cy="369332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l"/>
              </a:tabLs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 electron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lớp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ngài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cùng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z3578668724618_9fa6fd92dfaab48e9f1c50371c49618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990600"/>
            <a:ext cx="8382000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143000"/>
            <a:ext cx="5715000" cy="1066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3300" dirty="0" err="1" smtClean="0"/>
              <a:t>Chứa</a:t>
            </a:r>
            <a:r>
              <a:rPr lang="en-US" sz="3300" dirty="0" smtClean="0"/>
              <a:t>  50 x 10</a:t>
            </a:r>
            <a:r>
              <a:rPr lang="en-US" sz="3300" baseline="30000" dirty="0" smtClean="0"/>
              <a:t>21</a:t>
            </a:r>
            <a:r>
              <a:rPr lang="en-US" sz="3300" dirty="0" smtClean="0"/>
              <a:t> (</a:t>
            </a:r>
            <a:r>
              <a:rPr lang="en-US" sz="3300" dirty="0" err="1" smtClean="0"/>
              <a:t>Năm</a:t>
            </a:r>
            <a:r>
              <a:rPr lang="en-US" sz="3300" dirty="0" smtClean="0"/>
              <a:t> </a:t>
            </a:r>
            <a:r>
              <a:rPr lang="en-US" sz="3300" dirty="0" err="1" smtClean="0"/>
              <a:t>mươi</a:t>
            </a:r>
            <a:r>
              <a:rPr lang="en-US" sz="3300" dirty="0" smtClean="0"/>
              <a:t> </a:t>
            </a:r>
            <a:r>
              <a:rPr lang="en-US" sz="3300" dirty="0" err="1" smtClean="0"/>
              <a:t>nghìn</a:t>
            </a:r>
            <a:r>
              <a:rPr lang="en-US" sz="3300" dirty="0" smtClean="0"/>
              <a:t> </a:t>
            </a:r>
            <a:r>
              <a:rPr lang="en-US" sz="3300" dirty="0" err="1" smtClean="0"/>
              <a:t>tỉ</a:t>
            </a:r>
            <a:r>
              <a:rPr lang="en-US" sz="3300" dirty="0" smtClean="0"/>
              <a:t> </a:t>
            </a:r>
            <a:r>
              <a:rPr lang="en-US" sz="3300" dirty="0" err="1" smtClean="0"/>
              <a:t>tỉ</a:t>
            </a:r>
            <a:r>
              <a:rPr lang="en-US" sz="3300" dirty="0" smtClean="0"/>
              <a:t>)</a:t>
            </a:r>
          </a:p>
          <a:p>
            <a:pPr>
              <a:buNone/>
            </a:pPr>
            <a:r>
              <a:rPr lang="en-US" sz="3300" dirty="0" smtClean="0"/>
              <a:t> </a:t>
            </a:r>
            <a:r>
              <a:rPr lang="en-US" sz="3300" dirty="0" err="1" smtClean="0"/>
              <a:t>Nguyên</a:t>
            </a:r>
            <a:r>
              <a:rPr lang="en-US" sz="3300" dirty="0" smtClean="0"/>
              <a:t> </a:t>
            </a:r>
            <a:r>
              <a:rPr lang="en-US" sz="3300" dirty="0" err="1" smtClean="0"/>
              <a:t>tử</a:t>
            </a:r>
            <a:r>
              <a:rPr lang="en-US" sz="3300" dirty="0" smtClean="0"/>
              <a:t> Carbon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895600" y="2209800"/>
            <a:ext cx="990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62400" y="2133600"/>
            <a:ext cx="5181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err="1" smtClean="0"/>
              <a:t>Khối</a:t>
            </a:r>
            <a:r>
              <a:rPr lang="en-US" sz="2800" dirty="0" smtClean="0"/>
              <a:t> </a:t>
            </a:r>
            <a:r>
              <a:rPr lang="en-US" sz="2800" dirty="0" err="1" smtClean="0"/>
              <a:t>lượng</a:t>
            </a:r>
            <a:r>
              <a:rPr lang="en-US" sz="2800" dirty="0" smtClean="0"/>
              <a:t> 1 n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guyên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tử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 = 1,9926 x 10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-23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gam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2. KHỐI LƯỢNG NGUYÊN TỬ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6" descr="z3578693774578_5add6192f7142dd697e6c3e5d6a90fb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2514600" cy="18288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2819400"/>
            <a:ext cx="1752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1g Carbon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4" descr="confused sticker by WeTransfer">
            <a:extLst>
              <a:ext uri="{FF2B5EF4-FFF2-40B4-BE49-F238E27FC236}">
                <a16:creationId xmlns="" xmlns:a16="http://schemas.microsoft.com/office/drawing/2014/main" id="{875D0C03-257E-4613-9DF9-0493417894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352800"/>
            <a:ext cx="2023672" cy="140821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905000" y="3657600"/>
            <a:ext cx="7010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H6.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Vì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người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thường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dụng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amu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làm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đơn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vị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khối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lượng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nguyên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219200" y="4876800"/>
            <a:ext cx="73152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</a:tabLs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Khối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lượng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nguyên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tử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m(p) + m(e) + m(n)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55626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</a:tabLs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khối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lượng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nguyên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rất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nhỏ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nên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đo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bằng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đơn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vị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amu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371600" y="6096000"/>
            <a:ext cx="701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amu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1,6605 x 10</a:t>
            </a:r>
            <a:r>
              <a:rPr kumimoji="0" lang="en-US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-24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gam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  <p:bldP spid="8" grpId="0"/>
      <p:bldP spid="3073" grpId="0"/>
      <p:bldP spid="11" grpId="0" animBg="1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76200"/>
            <a:ext cx="7010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</a:tabLst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m (p) = m(n) = 1u</a:t>
            </a:r>
            <a:endParaRPr lang="en-US" sz="2800" dirty="0" smtClean="0">
              <a:latin typeface="Arial"/>
              <a:cs typeface="Arial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</a:tabLst>
            </a:pPr>
            <a:r>
              <a:rPr lang="en-US" sz="2800" dirty="0" smtClean="0">
                <a:latin typeface="Arial"/>
                <a:cs typeface="Arial"/>
              </a:rPr>
              <a:t>m (e) = 0,00055 u (</a:t>
            </a:r>
            <a:r>
              <a:rPr lang="en-US" sz="2800" dirty="0" err="1" smtClean="0">
                <a:latin typeface="Arial"/>
                <a:cs typeface="Arial"/>
              </a:rPr>
              <a:t>rất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 err="1" smtClean="0">
                <a:latin typeface="Arial"/>
                <a:cs typeface="Arial"/>
              </a:rPr>
              <a:t>nhỏ</a:t>
            </a:r>
            <a:r>
              <a:rPr lang="en-US" sz="2800" dirty="0" smtClean="0">
                <a:latin typeface="Arial"/>
                <a:cs typeface="Arial"/>
              </a:rPr>
              <a:t>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Left Brace 8"/>
          <p:cNvSpPr/>
          <p:nvPr/>
        </p:nvSpPr>
        <p:spPr>
          <a:xfrm rot="10800000">
            <a:off x="4267200" y="0"/>
            <a:ext cx="533400" cy="990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876800" y="76200"/>
            <a:ext cx="4267200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</a:tabLst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hạt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tử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tải xuống (1)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5355771" cy="2438400"/>
          </a:xfrm>
          <a:prstGeom prst="rect">
            <a:avLst/>
          </a:prstGeom>
        </p:spPr>
      </p:pic>
      <p:pic>
        <p:nvPicPr>
          <p:cNvPr id="6" name="Picture 5" descr="tải xuống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33800"/>
            <a:ext cx="4572000" cy="3124200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562600" y="1981200"/>
            <a:ext cx="3581400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58800" algn="l"/>
              </a:tabLs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Có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1p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trong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hạt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nhân</a:t>
            </a:r>
            <a:endParaRPr kumimoji="0" lang="en-US" sz="2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/>
              <a:buChar char="Þ"/>
              <a:tabLst>
                <a:tab pos="558800" algn="l"/>
              </a:tabLst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tử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= 1amu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419600" y="4724400"/>
            <a:ext cx="4724400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558800" algn="l"/>
              </a:tabLst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Có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6p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và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6n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hạt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endParaRPr kumimoji="0" lang="en-US" sz="2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/>
              <a:buChar char="Þ"/>
              <a:tabLst>
                <a:tab pos="558800" algn="l"/>
              </a:tabLst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tử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: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6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amu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+ 6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amu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= 12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amu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8763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H7.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Quan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sát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mô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dưới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đây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biết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proton,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electron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định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khối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lượng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nguyên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magnesium 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biết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neutron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bằng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12).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Shape 172"/>
          <p:cNvPicPr/>
          <p:nvPr/>
        </p:nvPicPr>
        <p:blipFill>
          <a:blip r:embed="rId2"/>
          <a:stretch/>
        </p:blipFill>
        <p:spPr>
          <a:xfrm>
            <a:off x="6019800" y="1600200"/>
            <a:ext cx="2755447" cy="2329543"/>
          </a:xfrm>
          <a:prstGeom prst="rect">
            <a:avLst/>
          </a:prstGeom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6248400" y="4038600"/>
            <a:ext cx="2895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Mô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hình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nguyên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tử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magnesium (Mg)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0" y="2590800"/>
            <a:ext cx="533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 = 12,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số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 = 12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Khối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lượng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nguyên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tử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12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amu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+ 12amu = 24 </a:t>
            </a:r>
            <a:r>
              <a:rPr lang="en-US" sz="28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amu</a:t>
            </a:r>
            <a:endParaRPr lang="en-US" sz="28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             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58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err="1" smtClean="0"/>
              <a:t>Vận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229600" cy="1371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H10.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hãy</a:t>
            </a:r>
            <a:r>
              <a:rPr lang="en-US" dirty="0" smtClean="0"/>
              <a:t> </a:t>
            </a:r>
            <a:r>
              <a:rPr lang="en-US" dirty="0" err="1" smtClean="0"/>
              <a:t>điền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chỗ</a:t>
            </a:r>
            <a:r>
              <a:rPr lang="en-US" dirty="0" smtClean="0"/>
              <a:t> </a:t>
            </a:r>
            <a:r>
              <a:rPr lang="en-US" dirty="0" err="1" smtClean="0"/>
              <a:t>trống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, </a:t>
            </a:r>
            <a:r>
              <a:rPr lang="en-US" dirty="0" err="1" smtClean="0"/>
              <a:t>cụm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thích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hoàn</a:t>
            </a:r>
            <a:r>
              <a:rPr lang="en-US" dirty="0" smtClean="0"/>
              <a:t> </a:t>
            </a:r>
            <a:r>
              <a:rPr lang="en-US" dirty="0" err="1" smtClean="0"/>
              <a:t>chỉnh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828800"/>
          <a:ext cx="9144000" cy="1962912"/>
        </p:xfrm>
        <a:graphic>
          <a:graphicData uri="http://schemas.openxmlformats.org/drawingml/2006/table">
            <a:tbl>
              <a:tblPr/>
              <a:tblGrid>
                <a:gridCol w="1808469"/>
                <a:gridCol w="1808469"/>
                <a:gridCol w="1693261"/>
                <a:gridCol w="2004032"/>
                <a:gridCol w="1829769"/>
              </a:tblGrid>
              <a:tr h="6342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645910" algn="l"/>
                        </a:tabLst>
                      </a:pP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chuyển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động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645910" algn="l"/>
                        </a:tabLs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các electron</a:t>
                      </a: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645910" algn="l"/>
                        </a:tabLst>
                      </a:pP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hạt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nhân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645910" algn="l"/>
                        </a:tabLs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điện tích dương</a:t>
                      </a: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645910" algn="l"/>
                        </a:tabLst>
                      </a:pP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trung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hòa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về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điện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1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645910" algn="l"/>
                        </a:tabLst>
                      </a:pP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vỏ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nguyên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tử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645910" algn="l"/>
                        </a:tabLst>
                      </a:pPr>
                      <a:r>
                        <a:rPr lang="en-US" sz="2800">
                          <a:latin typeface="Times New Roman"/>
                          <a:ea typeface="Times New Roman"/>
                          <a:cs typeface="Times New Roman"/>
                        </a:rPr>
                        <a:t>điện tích âm</a:t>
                      </a: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645910" algn="l"/>
                        </a:tabLst>
                      </a:pP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vô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cùng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nhỏ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645910" algn="l"/>
                        </a:tabLst>
                      </a:pP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sắp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dirty="0" err="1">
                          <a:latin typeface="Times New Roman"/>
                          <a:ea typeface="Times New Roman"/>
                          <a:cs typeface="Times New Roman"/>
                        </a:rPr>
                        <a:t>xếp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81000" y="4026456"/>
            <a:ext cx="87630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l"/>
              </a:tabLst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Nguyên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tử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hạt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….(1)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…(2)….. Theo Rutherford - Bohr,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nguyên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tử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cấu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gồm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2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phần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…..(3)….. (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…(4)….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…(5)…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bởi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…(6)…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…(7)…).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nguyên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tử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electron …(8) ….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xung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quanh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hạt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nhân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..(9)…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thành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từng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lớp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45275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arenBoth"/>
            </a:pPr>
            <a:r>
              <a:rPr lang="en-US" sz="4100" dirty="0" err="1" smtClean="0"/>
              <a:t>vô</a:t>
            </a:r>
            <a:r>
              <a:rPr lang="en-US" sz="4100" dirty="0" smtClean="0"/>
              <a:t> </a:t>
            </a:r>
            <a:r>
              <a:rPr lang="en-US" sz="4100" dirty="0" err="1" smtClean="0"/>
              <a:t>cùng</a:t>
            </a:r>
            <a:r>
              <a:rPr lang="en-US" sz="4100" dirty="0" smtClean="0"/>
              <a:t> </a:t>
            </a:r>
            <a:r>
              <a:rPr lang="en-US" sz="4100" dirty="0" err="1" smtClean="0"/>
              <a:t>nhỏ</a:t>
            </a:r>
            <a:r>
              <a:rPr lang="en-US" sz="4100" dirty="0" smtClean="0"/>
              <a:t>; </a:t>
            </a:r>
          </a:p>
          <a:p>
            <a:pPr marL="514350" indent="-514350">
              <a:buAutoNum type="arabicParenBoth"/>
            </a:pPr>
            <a:r>
              <a:rPr lang="en-US" sz="4100" dirty="0" smtClean="0"/>
              <a:t> </a:t>
            </a:r>
            <a:r>
              <a:rPr lang="en-US" sz="4100" dirty="0" err="1" smtClean="0"/>
              <a:t>trung</a:t>
            </a:r>
            <a:r>
              <a:rPr lang="en-US" sz="4100" dirty="0" smtClean="0"/>
              <a:t> </a:t>
            </a:r>
            <a:r>
              <a:rPr lang="en-US" sz="4100" dirty="0" err="1" smtClean="0"/>
              <a:t>hoà</a:t>
            </a:r>
            <a:r>
              <a:rPr lang="en-US" sz="4100" dirty="0" smtClean="0"/>
              <a:t> </a:t>
            </a:r>
            <a:r>
              <a:rPr lang="en-US" sz="4100" dirty="0" err="1" smtClean="0"/>
              <a:t>về</a:t>
            </a:r>
            <a:r>
              <a:rPr lang="en-US" sz="4100" dirty="0" smtClean="0"/>
              <a:t> </a:t>
            </a:r>
            <a:r>
              <a:rPr lang="en-US" sz="4100" dirty="0" err="1" smtClean="0"/>
              <a:t>điện</a:t>
            </a:r>
            <a:r>
              <a:rPr lang="en-US" sz="4100" dirty="0" smtClean="0"/>
              <a:t>; </a:t>
            </a:r>
          </a:p>
          <a:p>
            <a:pPr marL="514350" indent="-514350">
              <a:buAutoNum type="arabicParenBoth"/>
            </a:pPr>
            <a:r>
              <a:rPr lang="en-US" sz="4100" dirty="0" err="1" smtClean="0"/>
              <a:t>hạt</a:t>
            </a:r>
            <a:r>
              <a:rPr lang="en-US" sz="4100" dirty="0" smtClean="0"/>
              <a:t> </a:t>
            </a:r>
            <a:r>
              <a:rPr lang="en-US" sz="4100" dirty="0" err="1" smtClean="0"/>
              <a:t>nhân</a:t>
            </a:r>
            <a:r>
              <a:rPr lang="en-US" sz="4100" dirty="0" smtClean="0"/>
              <a:t>; </a:t>
            </a:r>
          </a:p>
          <a:p>
            <a:pPr marL="514350" indent="-514350">
              <a:buAutoNum type="arabicParenBoth"/>
            </a:pPr>
            <a:r>
              <a:rPr lang="en-US" sz="4100" dirty="0" smtClean="0"/>
              <a:t> </a:t>
            </a:r>
            <a:r>
              <a:rPr lang="en-US" sz="4100" dirty="0" err="1" smtClean="0"/>
              <a:t>điện</a:t>
            </a:r>
            <a:r>
              <a:rPr lang="en-US" sz="4100" dirty="0" smtClean="0"/>
              <a:t> </a:t>
            </a:r>
            <a:r>
              <a:rPr lang="en-US" sz="4100" dirty="0" err="1" smtClean="0"/>
              <a:t>tích</a:t>
            </a:r>
            <a:r>
              <a:rPr lang="en-US" sz="4100" dirty="0" smtClean="0"/>
              <a:t> </a:t>
            </a:r>
            <a:r>
              <a:rPr lang="en-US" sz="4100" dirty="0" err="1" smtClean="0"/>
              <a:t>dương</a:t>
            </a:r>
            <a:r>
              <a:rPr lang="en-US" sz="4100" dirty="0" smtClean="0"/>
              <a:t>; </a:t>
            </a:r>
          </a:p>
          <a:p>
            <a:pPr marL="514350" indent="-514350">
              <a:buAutoNum type="arabicParenBoth"/>
            </a:pPr>
            <a:r>
              <a:rPr lang="en-US" sz="4100" dirty="0" err="1" smtClean="0"/>
              <a:t>lớp</a:t>
            </a:r>
            <a:r>
              <a:rPr lang="en-US" sz="4100" dirty="0" smtClean="0"/>
              <a:t> </a:t>
            </a:r>
            <a:r>
              <a:rPr lang="en-US" sz="4100" dirty="0" err="1" smtClean="0"/>
              <a:t>vỏ</a:t>
            </a:r>
            <a:r>
              <a:rPr lang="en-US" sz="4100" dirty="0" smtClean="0"/>
              <a:t>; </a:t>
            </a:r>
          </a:p>
          <a:p>
            <a:pPr marL="514350" indent="-514350">
              <a:buAutoNum type="arabicParenBoth"/>
            </a:pPr>
            <a:r>
              <a:rPr lang="en-US" sz="4100" dirty="0" smtClean="0"/>
              <a:t> electron; </a:t>
            </a:r>
          </a:p>
          <a:p>
            <a:pPr marL="514350" indent="-514350">
              <a:buAutoNum type="arabicParenBoth"/>
            </a:pPr>
            <a:r>
              <a:rPr lang="en-US" sz="4100" dirty="0" smtClean="0"/>
              <a:t> </a:t>
            </a:r>
            <a:r>
              <a:rPr lang="en-US" sz="4100" dirty="0" err="1" smtClean="0"/>
              <a:t>điện</a:t>
            </a:r>
            <a:r>
              <a:rPr lang="en-US" sz="4100" dirty="0" smtClean="0"/>
              <a:t> </a:t>
            </a:r>
            <a:r>
              <a:rPr lang="en-US" sz="4100" dirty="0" err="1" smtClean="0"/>
              <a:t>tích</a:t>
            </a:r>
            <a:r>
              <a:rPr lang="en-US" sz="4100" dirty="0" smtClean="0"/>
              <a:t> </a:t>
            </a:r>
            <a:r>
              <a:rPr lang="en-US" sz="4100" dirty="0" err="1" smtClean="0"/>
              <a:t>âm</a:t>
            </a:r>
            <a:r>
              <a:rPr lang="en-US" sz="4100" dirty="0" smtClean="0"/>
              <a:t>; </a:t>
            </a:r>
          </a:p>
          <a:p>
            <a:pPr marL="514350" indent="-514350">
              <a:buAutoNum type="arabicParenBoth"/>
            </a:pPr>
            <a:r>
              <a:rPr lang="en-US" sz="4100" dirty="0" smtClean="0"/>
              <a:t> </a:t>
            </a:r>
            <a:r>
              <a:rPr lang="en-US" sz="4100" dirty="0" err="1" smtClean="0"/>
              <a:t>chuyển</a:t>
            </a:r>
            <a:r>
              <a:rPr lang="en-US" sz="4100" dirty="0" smtClean="0"/>
              <a:t> </a:t>
            </a:r>
            <a:r>
              <a:rPr lang="en-US" sz="4100" dirty="0" err="1" smtClean="0"/>
              <a:t>động</a:t>
            </a:r>
            <a:r>
              <a:rPr lang="en-US" sz="4100" dirty="0" smtClean="0"/>
              <a:t>; </a:t>
            </a:r>
          </a:p>
          <a:p>
            <a:pPr marL="514350" indent="-514350">
              <a:buAutoNum type="arabicParenBoth"/>
            </a:pPr>
            <a:r>
              <a:rPr lang="en-US" sz="4100" dirty="0" smtClean="0"/>
              <a:t> </a:t>
            </a:r>
            <a:r>
              <a:rPr lang="en-US" sz="4100" dirty="0" err="1" smtClean="0"/>
              <a:t>sắp</a:t>
            </a:r>
            <a:r>
              <a:rPr lang="en-US" sz="4100" dirty="0" smtClean="0"/>
              <a:t> </a:t>
            </a:r>
            <a:r>
              <a:rPr lang="en-US" sz="4100" dirty="0" err="1" smtClean="0"/>
              <a:t>xếp</a:t>
            </a:r>
            <a:r>
              <a:rPr lang="en-US" sz="4100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3962400" cy="47244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800" b="1" dirty="0" err="1" smtClean="0"/>
              <a:t>Chủ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đề</a:t>
            </a:r>
            <a:r>
              <a:rPr lang="en-US" sz="4800" b="1" dirty="0" smtClean="0"/>
              <a:t> 1: </a:t>
            </a:r>
            <a:r>
              <a:rPr lang="en-US" sz="4800" b="1" dirty="0" err="1" smtClean="0"/>
              <a:t>Nguyên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tử</a:t>
            </a:r>
            <a:r>
              <a:rPr lang="en-US" sz="4800" b="1" dirty="0" smtClean="0"/>
              <a:t> - </a:t>
            </a:r>
            <a:r>
              <a:rPr lang="en-US" sz="4800" b="1" dirty="0" err="1" smtClean="0"/>
              <a:t>Nguyên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tố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hoá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học</a:t>
            </a:r>
            <a:r>
              <a:rPr lang="en-US" sz="4800" b="1" dirty="0" smtClean="0"/>
              <a:t> - </a:t>
            </a:r>
            <a:r>
              <a:rPr lang="en-US" sz="4800" b="1" dirty="0" err="1" smtClean="0"/>
              <a:t>Sơ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lược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về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Bảng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Tuần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hoàn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các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nguyền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tố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hoá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học</a:t>
            </a:r>
            <a:endParaRPr lang="en-US" sz="4800" dirty="0"/>
          </a:p>
        </p:txBody>
      </p:sp>
      <p:pic>
        <p:nvPicPr>
          <p:cNvPr id="4" name="Picture 3" descr="72ce2c38b1b1b7f4548522b5ee1c87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0"/>
            <a:ext cx="4953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12953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H11. </a:t>
            </a:r>
            <a:r>
              <a:rPr lang="en-US" dirty="0" err="1" smtClean="0"/>
              <a:t>Vì</a:t>
            </a:r>
            <a:r>
              <a:rPr lang="en-US" dirty="0" smtClean="0"/>
              <a:t> </a:t>
            </a:r>
            <a:r>
              <a:rPr lang="en-US" dirty="0" err="1" smtClean="0"/>
              <a:t>sao</a:t>
            </a:r>
            <a:r>
              <a:rPr lang="en-US" dirty="0" smtClean="0"/>
              <a:t> </a:t>
            </a:r>
            <a:r>
              <a:rPr lang="en-US" dirty="0" err="1" smtClean="0"/>
              <a:t>nói</a:t>
            </a:r>
            <a:r>
              <a:rPr lang="en-US" dirty="0" smtClean="0"/>
              <a:t> </a:t>
            </a:r>
            <a:r>
              <a:rPr lang="en-US" dirty="0" err="1" smtClean="0"/>
              <a:t>khối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</a:t>
            </a:r>
            <a:r>
              <a:rPr lang="en-US" dirty="0" err="1" smtClean="0"/>
              <a:t>hạt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coi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khối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>?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2057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err="1" smtClean="0"/>
              <a:t>Vì</a:t>
            </a:r>
            <a:r>
              <a:rPr lang="en-US" sz="3200" dirty="0" smtClean="0"/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Proton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neutron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cùng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khối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lượng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gần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bằng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còn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electron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khối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lượng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rất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bé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chỉ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bằng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khoảng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0,00055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nhỏ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hơn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rất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nhiều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lần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với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khối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lượng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proton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neutron. Do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thể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xem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khối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lượng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hạt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nhân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khối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lượng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nguyên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tử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Butterfly_1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C00"/>
          </a:solidFill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27651" name="Picture 3" descr="3d butterfl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447800" y="4800600"/>
            <a:ext cx="609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3d butterfl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514600" y="5105400"/>
            <a:ext cx="609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3d butterfl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943600" y="5410200"/>
            <a:ext cx="609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3d butterfl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295400" y="5486400"/>
            <a:ext cx="609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3d butterfl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858000" y="6096000"/>
            <a:ext cx="6096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9" descr="3d butterfly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 flipH="1">
            <a:off x="533400" y="1600200"/>
            <a:ext cx="800100" cy="466725"/>
          </a:xfrm>
          <a:noFill/>
        </p:spPr>
      </p:pic>
      <p:pic>
        <p:nvPicPr>
          <p:cNvPr id="27657" name="Picture 10" descr="3d butterfly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 flipH="1">
            <a:off x="3810000" y="2744788"/>
            <a:ext cx="800100" cy="466725"/>
          </a:xfrm>
          <a:noFill/>
        </p:spPr>
      </p:pic>
      <p:pic>
        <p:nvPicPr>
          <p:cNvPr id="101389" name="Ngoi truong than thien 4 - dang cap nhat [NCT 1163387126394084750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458200" y="228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181" fill="hold"/>
                                        <p:tgtEl>
                                          <p:spTgt spid="1013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38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 smtClean="0"/>
              <a:t>BÀI 2: NGUYÊN TỬ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 smtClean="0"/>
              <a:t>MỤC TIÊU: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bày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mô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Rutherford – Bohr (</a:t>
            </a:r>
            <a:r>
              <a:rPr lang="en-US" dirty="0" err="1" smtClean="0"/>
              <a:t>mô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sắp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electron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lớp</a:t>
            </a:r>
            <a:r>
              <a:rPr lang="en-US" dirty="0" smtClean="0"/>
              <a:t> </a:t>
            </a:r>
            <a:r>
              <a:rPr lang="en-US" dirty="0" err="1" smtClean="0"/>
              <a:t>vỏ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>).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Nêu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khối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đơn</a:t>
            </a:r>
            <a:r>
              <a:rPr lang="en-US" dirty="0" smtClean="0"/>
              <a:t> </a:t>
            </a:r>
            <a:r>
              <a:rPr lang="en-US" dirty="0" err="1" smtClean="0"/>
              <a:t>vị</a:t>
            </a:r>
            <a:r>
              <a:rPr lang="en-US" dirty="0" smtClean="0"/>
              <a:t> </a:t>
            </a:r>
            <a:r>
              <a:rPr lang="en-US" dirty="0" err="1" smtClean="0"/>
              <a:t>quốc</a:t>
            </a:r>
            <a:r>
              <a:rPr lang="en-US" dirty="0" smtClean="0"/>
              <a:t> </a:t>
            </a:r>
            <a:r>
              <a:rPr lang="en-US" dirty="0" err="1" smtClean="0"/>
              <a:t>tế</a:t>
            </a:r>
            <a:r>
              <a:rPr lang="en-US" dirty="0" smtClean="0"/>
              <a:t> </a:t>
            </a:r>
            <a:r>
              <a:rPr lang="en-US" dirty="0" err="1" smtClean="0"/>
              <a:t>amu</a:t>
            </a:r>
            <a:r>
              <a:rPr lang="en-US" dirty="0" smtClean="0"/>
              <a:t> (</a:t>
            </a:r>
            <a:r>
              <a:rPr lang="en-US" dirty="0" err="1" smtClean="0"/>
              <a:t>đơn</a:t>
            </a:r>
            <a:r>
              <a:rPr lang="en-US" dirty="0" smtClean="0"/>
              <a:t> </a:t>
            </a:r>
            <a:r>
              <a:rPr lang="en-US" dirty="0" err="1" smtClean="0"/>
              <a:t>vị</a:t>
            </a:r>
            <a:r>
              <a:rPr lang="en-US" dirty="0" smtClean="0"/>
              <a:t> </a:t>
            </a:r>
            <a:r>
              <a:rPr lang="en-US" dirty="0" err="1" smtClean="0"/>
              <a:t>khối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>).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pPr algn="l"/>
            <a:r>
              <a:rPr lang="de-DE" sz="3600" b="1" dirty="0" smtClean="0"/>
              <a:t>1. MÔ HÌNH NGUYÊN TỬ RUTHERFORD –BOHR</a:t>
            </a:r>
            <a:endParaRPr lang="en-US" sz="3600" dirty="0"/>
          </a:p>
        </p:txBody>
      </p:sp>
      <p:pic>
        <p:nvPicPr>
          <p:cNvPr id="4" name="Content Placeholder 3" descr="19f3171b4971c7ecfe134a390de044c4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09600"/>
            <a:ext cx="4648200" cy="2362200"/>
          </a:xfrm>
          <a:prstGeom prst="rect">
            <a:avLst/>
          </a:prstGeom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762000" y="2667000"/>
            <a:ext cx="3048000" cy="609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Ruột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bút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chì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0,5 mm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z3575507604241_0741a3e1b33bc6c54f0deb1cc1a8d28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00400"/>
            <a:ext cx="3581400" cy="3124200"/>
          </a:xfrm>
          <a:prstGeom prst="rect">
            <a:avLst/>
          </a:prstGeom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228600" y="5943600"/>
            <a:ext cx="37338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Tế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bào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máu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10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-5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phóng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đại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1000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lần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z3575520994223_76849ea2fda710ea0f93eaa09ad4295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533400"/>
            <a:ext cx="4495800" cy="2438400"/>
          </a:xfrm>
          <a:prstGeom prst="rect">
            <a:avLst/>
          </a:prstGeom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5181600" y="2971800"/>
            <a:ext cx="3733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400" dirty="0" err="1" smtClean="0"/>
              <a:t>Hạt</a:t>
            </a:r>
            <a:r>
              <a:rPr lang="en-US" sz="2400" dirty="0" smtClean="0"/>
              <a:t> </a:t>
            </a:r>
            <a:r>
              <a:rPr lang="en-US" sz="2400" dirty="0" err="1" smtClean="0"/>
              <a:t>bụi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không</a:t>
            </a:r>
            <a:r>
              <a:rPr lang="en-US" sz="2400" dirty="0" smtClean="0"/>
              <a:t> </a:t>
            </a:r>
            <a:r>
              <a:rPr lang="en-US" sz="2400" dirty="0" err="1" smtClean="0"/>
              <a:t>khí</a:t>
            </a:r>
            <a:r>
              <a:rPr lang="en-US" sz="2400" dirty="0" smtClean="0"/>
              <a:t> 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 10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-6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1 000 x 10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-6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vi-khuan-hp-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3810001"/>
            <a:ext cx="3124200" cy="2133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257800" y="6027003"/>
            <a:ext cx="365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V</a:t>
            </a:r>
            <a:r>
              <a:rPr lang="vi-VN" sz="2400" dirty="0" smtClean="0"/>
              <a:t>i khuẩn 10</a:t>
            </a:r>
            <a:r>
              <a:rPr lang="en-US" sz="2400" dirty="0" smtClean="0"/>
              <a:t> </a:t>
            </a:r>
            <a:r>
              <a:rPr lang="en-US" sz="2400" baseline="30000" dirty="0" smtClean="0"/>
              <a:t>-</a:t>
            </a:r>
            <a:r>
              <a:rPr lang="vi-VN" sz="2400" baseline="30000" dirty="0" smtClean="0"/>
              <a:t>6</a:t>
            </a:r>
            <a:r>
              <a:rPr lang="vi-VN" sz="2400" dirty="0" smtClean="0"/>
              <a:t> có độ phóng đại x 30 000 lần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="" xmlns:a16="http://schemas.microsoft.com/office/drawing/2014/main" id="{1255960F-38B9-4D24-B9DD-2174068894A1}"/>
              </a:ext>
            </a:extLst>
          </p:cNvPr>
          <p:cNvSpPr/>
          <p:nvPr/>
        </p:nvSpPr>
        <p:spPr>
          <a:xfrm rot="5400000" flipH="1">
            <a:off x="16749107" y="-5268608"/>
            <a:ext cx="584775" cy="378087"/>
          </a:xfrm>
          <a:prstGeom prst="triangle">
            <a:avLst/>
          </a:prstGeom>
          <a:solidFill>
            <a:srgbClr val="217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="" xmlns:a16="http://schemas.microsoft.com/office/drawing/2014/main" id="{E18BA401-04A9-4149-A0ED-64BD672E3D78}"/>
              </a:ext>
            </a:extLst>
          </p:cNvPr>
          <p:cNvSpPr/>
          <p:nvPr/>
        </p:nvSpPr>
        <p:spPr>
          <a:xfrm rot="5400000" flipH="1">
            <a:off x="13945013" y="-5268608"/>
            <a:ext cx="584775" cy="378087"/>
          </a:xfrm>
          <a:prstGeom prst="triangle">
            <a:avLst/>
          </a:prstGeom>
          <a:solidFill>
            <a:srgbClr val="5BB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Isosceles Triangle 4">
            <a:extLst>
              <a:ext uri="{FF2B5EF4-FFF2-40B4-BE49-F238E27FC236}">
                <a16:creationId xmlns="" xmlns:a16="http://schemas.microsoft.com/office/drawing/2014/main" id="{4314B1F9-16EB-4DF2-8010-2B564A3790BC}"/>
              </a:ext>
            </a:extLst>
          </p:cNvPr>
          <p:cNvSpPr/>
          <p:nvPr/>
        </p:nvSpPr>
        <p:spPr>
          <a:xfrm rot="5400000" flipH="1">
            <a:off x="11140921" y="-5268608"/>
            <a:ext cx="584775" cy="378087"/>
          </a:xfrm>
          <a:prstGeom prst="triangle">
            <a:avLst/>
          </a:prstGeom>
          <a:solidFill>
            <a:srgbClr val="CF0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ABE44E7-6247-407B-A677-957B87590C20}"/>
              </a:ext>
            </a:extLst>
          </p:cNvPr>
          <p:cNvSpPr txBox="1"/>
          <p:nvPr/>
        </p:nvSpPr>
        <p:spPr>
          <a:xfrm>
            <a:off x="12929848" y="-6803293"/>
            <a:ext cx="42433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bas Neue" panose="020B0606020202050201" pitchFamily="34" charset="0"/>
                <a:ea typeface="+mn-ea"/>
                <a:cs typeface="+mn-cs"/>
              </a:rPr>
              <a:t>Add topic 2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0B1B0B1-AA2E-4988-92B6-0CCC60E1DD9A}"/>
              </a:ext>
            </a:extLst>
          </p:cNvPr>
          <p:cNvSpPr txBox="1"/>
          <p:nvPr/>
        </p:nvSpPr>
        <p:spPr>
          <a:xfrm>
            <a:off x="17387207" y="-5371951"/>
            <a:ext cx="1471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srgbClr val="217099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Point 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0485A7A-E664-4112-9092-042CC7BF0F40}"/>
              </a:ext>
            </a:extLst>
          </p:cNvPr>
          <p:cNvSpPr txBox="1"/>
          <p:nvPr/>
        </p:nvSpPr>
        <p:spPr>
          <a:xfrm>
            <a:off x="11779021" y="-5371951"/>
            <a:ext cx="1471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srgbClr val="CF0F1C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Point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7DC4D1F-1FD5-4EE2-9B38-35919A0BEFCB}"/>
              </a:ext>
            </a:extLst>
          </p:cNvPr>
          <p:cNvSpPr txBox="1"/>
          <p:nvPr/>
        </p:nvSpPr>
        <p:spPr>
          <a:xfrm>
            <a:off x="14583113" y="-5371951"/>
            <a:ext cx="1471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0" i="0" u="none" strike="noStrike" kern="1200" cap="none" spc="0" normalizeH="0" baseline="0" noProof="0" dirty="0">
                <a:ln>
                  <a:noFill/>
                </a:ln>
                <a:solidFill>
                  <a:srgbClr val="5BB93D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Point 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861B2BB9-5F40-4A7E-B365-CB1954596B11}"/>
              </a:ext>
            </a:extLst>
          </p:cNvPr>
          <p:cNvSpPr/>
          <p:nvPr/>
        </p:nvSpPr>
        <p:spPr>
          <a:xfrm>
            <a:off x="11244264" y="-4385455"/>
            <a:ext cx="2378528" cy="2876550"/>
          </a:xfrm>
          <a:prstGeom prst="roundRect">
            <a:avLst>
              <a:gd name="adj" fmla="val 8089"/>
            </a:avLst>
          </a:prstGeom>
          <a:solidFill>
            <a:srgbClr val="CF0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Add description here...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FDD0757B-C7C1-4402-BEEA-FD115A51194A}"/>
              </a:ext>
            </a:extLst>
          </p:cNvPr>
          <p:cNvSpPr/>
          <p:nvPr/>
        </p:nvSpPr>
        <p:spPr>
          <a:xfrm>
            <a:off x="14048356" y="-4385455"/>
            <a:ext cx="2378528" cy="2876550"/>
          </a:xfrm>
          <a:prstGeom prst="roundRect">
            <a:avLst>
              <a:gd name="adj" fmla="val 7585"/>
            </a:avLst>
          </a:prstGeom>
          <a:solidFill>
            <a:srgbClr val="5BB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Add description here...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2DA3B188-4417-4898-B592-9E867EAFD504}"/>
              </a:ext>
            </a:extLst>
          </p:cNvPr>
          <p:cNvSpPr/>
          <p:nvPr/>
        </p:nvSpPr>
        <p:spPr>
          <a:xfrm>
            <a:off x="16852447" y="-4385455"/>
            <a:ext cx="2378528" cy="2876550"/>
          </a:xfrm>
          <a:prstGeom prst="roundRect">
            <a:avLst>
              <a:gd name="adj" fmla="val 8089"/>
            </a:avLst>
          </a:prstGeom>
          <a:solidFill>
            <a:srgbClr val="217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Add description here...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310BFE0-9FDD-48A1-9566-825CAD27670F}"/>
              </a:ext>
            </a:extLst>
          </p:cNvPr>
          <p:cNvSpPr txBox="1"/>
          <p:nvPr/>
        </p:nvSpPr>
        <p:spPr>
          <a:xfrm>
            <a:off x="81500" y="-4923362"/>
            <a:ext cx="5638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ysClr val="windowText" lastClr="000000"/>
                </a:solidFill>
                <a:latin typeface="#9Slide07 SVNA Love Of Thunder" panose="02040603050506020204" pitchFamily="18" charset="0"/>
              </a:rPr>
              <a:t>I. </a:t>
            </a:r>
            <a:r>
              <a:rPr lang="en-US" sz="4000" dirty="0" err="1">
                <a:solidFill>
                  <a:sysClr val="windowText" lastClr="000000"/>
                </a:solidFill>
                <a:latin typeface="#9Slide07 SVNA Love Of Thunder" panose="02040603050506020204" pitchFamily="18" charset="0"/>
              </a:rPr>
              <a:t>Nguyên</a:t>
            </a:r>
            <a:r>
              <a:rPr lang="en-US" sz="4000" dirty="0">
                <a:solidFill>
                  <a:sysClr val="windowText" lastClr="000000"/>
                </a:solidFill>
                <a:latin typeface="#9Slide07 SVNA Love Of Thunder" panose="02040603050506020204" pitchFamily="18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#9Slide07 SVNA Love Of Thunder" panose="02040603050506020204" pitchFamily="18" charset="0"/>
              </a:rPr>
              <a:t>tố</a:t>
            </a:r>
            <a:r>
              <a:rPr lang="en-US" sz="4000" dirty="0">
                <a:solidFill>
                  <a:sysClr val="windowText" lastClr="000000"/>
                </a:solidFill>
                <a:latin typeface="#9Slide07 SVNA Love Of Thunder" panose="02040603050506020204" pitchFamily="18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#9Slide07 SVNA Love Of Thunder" panose="02040603050506020204" pitchFamily="18" charset="0"/>
              </a:rPr>
              <a:t>hóa</a:t>
            </a:r>
            <a:r>
              <a:rPr lang="en-US" sz="4000" dirty="0">
                <a:solidFill>
                  <a:sysClr val="windowText" lastClr="000000"/>
                </a:solidFill>
                <a:latin typeface="#9Slide07 SVNA Love Of Thunder" panose="02040603050506020204" pitchFamily="18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#9Slide07 SVNA Love Of Thunder" panose="02040603050506020204" pitchFamily="18" charset="0"/>
              </a:rPr>
              <a:t>học</a:t>
            </a:r>
            <a:r>
              <a:rPr lang="en-US" sz="4000" dirty="0">
                <a:solidFill>
                  <a:sysClr val="windowText" lastClr="000000"/>
                </a:solidFill>
                <a:latin typeface="#9Slide07 SVNA Love Of Thunder" panose="02040603050506020204" pitchFamily="18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#9Slide07 SVNA Love Of Thunder" panose="02040603050506020204" pitchFamily="18" charset="0"/>
              </a:rPr>
              <a:t>là</a:t>
            </a:r>
            <a:r>
              <a:rPr lang="en-US" sz="4000" dirty="0">
                <a:solidFill>
                  <a:sysClr val="windowText" lastClr="000000"/>
                </a:solidFill>
                <a:latin typeface="#9Slide07 SVNA Love Of Thunder" panose="02040603050506020204" pitchFamily="18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#9Slide07 SVNA Love Of Thunder" panose="02040603050506020204" pitchFamily="18" charset="0"/>
              </a:rPr>
              <a:t>gì</a:t>
            </a:r>
            <a:endParaRPr lang="en-US" sz="4000" dirty="0">
              <a:solidFill>
                <a:sysClr val="windowText" lastClr="000000"/>
              </a:solidFill>
              <a:latin typeface="#9Slide07 SVNA Love Of Thunder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3E7AEC6-7ECA-41A2-8542-EDACD6BAD1FB}"/>
              </a:ext>
            </a:extLst>
          </p:cNvPr>
          <p:cNvSpPr txBox="1"/>
          <p:nvPr/>
        </p:nvSpPr>
        <p:spPr>
          <a:xfrm>
            <a:off x="363638" y="-5495062"/>
            <a:ext cx="7758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ysClr val="windowText" lastClr="000000"/>
                </a:solidFill>
                <a:latin typeface="#9Slide07 SVNBrandon Printed Sh" panose="02000000000000000000" pitchFamily="2" charset="0"/>
              </a:rPr>
              <a:t>Bài</a:t>
            </a:r>
            <a:r>
              <a:rPr lang="en-US" sz="4000" dirty="0">
                <a:solidFill>
                  <a:sysClr val="windowText" lastClr="000000"/>
                </a:solidFill>
                <a:latin typeface="#9Slide07 SVNBrandon Printed Sh" panose="02000000000000000000" pitchFamily="2" charset="0"/>
              </a:rPr>
              <a:t> 5: </a:t>
            </a:r>
            <a:r>
              <a:rPr lang="en-US" sz="4000" dirty="0" err="1">
                <a:solidFill>
                  <a:sysClr val="windowText" lastClr="000000"/>
                </a:solidFill>
                <a:latin typeface="#9Slide07 SVNBrandon Printed Sh" panose="02000000000000000000" pitchFamily="2" charset="0"/>
              </a:rPr>
              <a:t>nguyên</a:t>
            </a:r>
            <a:r>
              <a:rPr lang="en-US" sz="4000" dirty="0">
                <a:solidFill>
                  <a:sysClr val="windowText" lastClr="000000"/>
                </a:solidFill>
                <a:latin typeface="#9Slide07 SVNBrandon Printed Sh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#9Slide07 SVNBrandon Printed Sh" panose="02000000000000000000" pitchFamily="2" charset="0"/>
              </a:rPr>
              <a:t>tố</a:t>
            </a:r>
            <a:r>
              <a:rPr lang="en-US" sz="4000" dirty="0">
                <a:solidFill>
                  <a:sysClr val="windowText" lastClr="000000"/>
                </a:solidFill>
                <a:latin typeface="#9Slide07 SVNBrandon Printed Sh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#9Slide07 SVNBrandon Printed Sh" panose="02000000000000000000" pitchFamily="2" charset="0"/>
              </a:rPr>
              <a:t>hóa</a:t>
            </a:r>
            <a:r>
              <a:rPr lang="en-US" sz="4000" dirty="0">
                <a:solidFill>
                  <a:sysClr val="windowText" lastClr="000000"/>
                </a:solidFill>
                <a:latin typeface="#9Slide07 SVNBrandon Printed Sh" panose="02000000000000000000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latin typeface="#9Slide07 SVNBrandon Printed Sh" panose="02000000000000000000" pitchFamily="2" charset="0"/>
              </a:rPr>
              <a:t>học</a:t>
            </a:r>
            <a:endParaRPr lang="en-US" sz="4000" dirty="0">
              <a:solidFill>
                <a:sysClr val="windowText" lastClr="000000"/>
              </a:solidFill>
              <a:latin typeface="#9Slide07 SVNBrandon Printed Sh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312406C-DDD3-474F-9043-768891A565A7}"/>
              </a:ext>
            </a:extLst>
          </p:cNvPr>
          <p:cNvSpPr txBox="1"/>
          <p:nvPr/>
        </p:nvSpPr>
        <p:spPr>
          <a:xfrm>
            <a:off x="81500" y="-4215476"/>
            <a:ext cx="5217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ysClr val="windowText" lastClr="000000"/>
                </a:solidFill>
                <a:latin typeface="#9Slide07 Pangolin" panose="00000500000000000000" pitchFamily="2" charset="0"/>
              </a:rPr>
              <a:t>1. </a:t>
            </a:r>
            <a:r>
              <a:rPr lang="en-US" sz="3200" b="1" dirty="0" err="1">
                <a:solidFill>
                  <a:sysClr val="windowText" lastClr="000000"/>
                </a:solidFill>
                <a:latin typeface="#9Slide07 Pangolin" panose="00000500000000000000" pitchFamily="2" charset="0"/>
              </a:rPr>
              <a:t>Định</a:t>
            </a:r>
            <a:r>
              <a:rPr lang="en-US" sz="3200" b="1" dirty="0">
                <a:solidFill>
                  <a:sysClr val="windowText" lastClr="000000"/>
                </a:solidFill>
                <a:latin typeface="#9Slide07 Pangolin" panose="000005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#9Slide07 Pangolin" panose="00000500000000000000" pitchFamily="2" charset="0"/>
              </a:rPr>
              <a:t>nghĩa</a:t>
            </a:r>
            <a:endParaRPr lang="en-US" sz="7200" dirty="0">
              <a:solidFill>
                <a:sysClr val="windowText" lastClr="000000"/>
              </a:solidFill>
              <a:latin typeface="#9Slide07 SVNUT Triumph Press" panose="000005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B117D26-9040-4114-86AD-20380DE60BEC}"/>
              </a:ext>
            </a:extLst>
          </p:cNvPr>
          <p:cNvSpPr txBox="1"/>
          <p:nvPr/>
        </p:nvSpPr>
        <p:spPr>
          <a:xfrm>
            <a:off x="131507" y="-3608307"/>
            <a:ext cx="4524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Nguyên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tố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hóa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học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là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tập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hợp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những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nguyên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tử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cùng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loại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cùng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số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 proton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hạt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7 SVNUT Triumph Press" panose="00000500000000000000" pitchFamily="2" charset="0"/>
              </a:rPr>
              <a:t>nhân</a:t>
            </a:r>
            <a:r>
              <a:rPr lang="en-US" sz="2400" dirty="0">
                <a:solidFill>
                  <a:srgbClr val="0070C0"/>
                </a:solidFill>
                <a:latin typeface="#9Slide07 SVNUT Triumph Press" panose="00000500000000000000" pitchFamily="2" charset="0"/>
              </a:rPr>
              <a:t>.</a:t>
            </a:r>
            <a:endParaRPr lang="en-US" sz="6000" dirty="0">
              <a:solidFill>
                <a:srgbClr val="0070C0"/>
              </a:solidFill>
              <a:latin typeface="#9Slide07 SVNUT Triumph Press" panose="000005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02E1905-09C8-42BC-BAFF-CA6EA336790C}"/>
              </a:ext>
            </a:extLst>
          </p:cNvPr>
          <p:cNvSpPr txBox="1"/>
          <p:nvPr/>
        </p:nvSpPr>
        <p:spPr>
          <a:xfrm>
            <a:off x="81501" y="-2573255"/>
            <a:ext cx="41100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ysClr val="windowText" lastClr="000000"/>
                </a:solidFill>
                <a:latin typeface="#9Slide07 SVNA Love Of Thunder" panose="02040603050506020204" pitchFamily="18" charset="0"/>
              </a:rPr>
              <a:t>Số</a:t>
            </a:r>
            <a:r>
              <a:rPr lang="en-US" sz="4000" dirty="0">
                <a:solidFill>
                  <a:sysClr val="windowText" lastClr="000000"/>
                </a:solidFill>
                <a:latin typeface="#9Slide07 SVNA Love Of Thunder" panose="02040603050506020204" pitchFamily="18" charset="0"/>
              </a:rPr>
              <a:t> </a:t>
            </a:r>
            <a:r>
              <a:rPr lang="en-US" sz="8800" dirty="0">
                <a:solidFill>
                  <a:sysClr val="windowText" lastClr="000000"/>
                </a:solidFill>
                <a:latin typeface="#9Slide07 SVNBrandon Printed Sh" panose="02000000000000000000" pitchFamily="2" charset="0"/>
              </a:rPr>
              <a:t>p</a:t>
            </a:r>
            <a:r>
              <a:rPr lang="en-US" sz="6600" dirty="0">
                <a:solidFill>
                  <a:sysClr val="windowText" lastClr="000000"/>
                </a:solidFill>
                <a:latin typeface="#9Slide07 SVNUT Triumph Press" panose="00000500000000000000" pitchFamily="2" charset="0"/>
              </a:rPr>
              <a:t> </a:t>
            </a:r>
          </a:p>
          <a:p>
            <a:pPr algn="ctr"/>
            <a:r>
              <a:rPr lang="en-US" sz="2000" dirty="0" err="1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số</a:t>
            </a:r>
            <a:r>
              <a:rPr lang="en-US" sz="2000" dirty="0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đặc</a:t>
            </a:r>
            <a:r>
              <a:rPr lang="en-US" sz="2000" dirty="0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trưng</a:t>
            </a:r>
            <a:r>
              <a:rPr lang="en-US" sz="2000" dirty="0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của</a:t>
            </a:r>
            <a:r>
              <a:rPr lang="en-US" sz="2000" dirty="0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một</a:t>
            </a:r>
            <a:r>
              <a:rPr lang="en-US" sz="2000" dirty="0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nguyên</a:t>
            </a:r>
            <a:r>
              <a:rPr lang="en-US" sz="2000" dirty="0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tố</a:t>
            </a:r>
            <a:r>
              <a:rPr lang="en-US" sz="2000" dirty="0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hóa</a:t>
            </a:r>
            <a:r>
              <a:rPr lang="en-US" sz="2000" dirty="0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học</a:t>
            </a:r>
            <a:r>
              <a:rPr lang="en-US" sz="2000" dirty="0">
                <a:solidFill>
                  <a:sysClr val="windowText" lastClr="00000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.</a:t>
            </a:r>
            <a:r>
              <a:rPr lang="en-US" sz="2400" dirty="0">
                <a:solidFill>
                  <a:sysClr val="windowText" lastClr="000000"/>
                </a:solidFill>
                <a:latin typeface="#9Slide07 SVNA Love Of Thunder" panose="02040603050506020204" pitchFamily="18" charset="0"/>
              </a:rPr>
              <a:t> </a:t>
            </a:r>
            <a:endParaRPr lang="en-US" sz="4000" dirty="0">
              <a:solidFill>
                <a:sysClr val="windowText" lastClr="000000"/>
              </a:solidFill>
              <a:latin typeface="#9Slide07 SVNA Love Of Thunder" panose="02040603050506020204" pitchFamily="18" charset="0"/>
            </a:endParaRPr>
          </a:p>
        </p:txBody>
      </p:sp>
      <p:grpSp>
        <p:nvGrpSpPr>
          <p:cNvPr id="12" name="Group 61">
            <a:extLst>
              <a:ext uri="{FF2B5EF4-FFF2-40B4-BE49-F238E27FC236}">
                <a16:creationId xmlns="" xmlns:a16="http://schemas.microsoft.com/office/drawing/2014/main" id="{24057A45-DAB2-4D35-B8F3-1D05A912C43D}"/>
              </a:ext>
            </a:extLst>
          </p:cNvPr>
          <p:cNvGrpSpPr/>
          <p:nvPr/>
        </p:nvGrpSpPr>
        <p:grpSpPr>
          <a:xfrm>
            <a:off x="228600" y="0"/>
            <a:ext cx="1676399" cy="1676400"/>
            <a:chOff x="6233101" y="1093124"/>
            <a:chExt cx="6709942" cy="5663276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="" xmlns:a16="http://schemas.microsoft.com/office/drawing/2014/main" id="{C96F7F85-9FAC-4CE3-AC58-16BB640DBE0A}"/>
                </a:ext>
              </a:extLst>
            </p:cNvPr>
            <p:cNvSpPr/>
            <p:nvPr/>
          </p:nvSpPr>
          <p:spPr>
            <a:xfrm>
              <a:off x="6233101" y="1093124"/>
              <a:ext cx="6709942" cy="5663276"/>
            </a:xfrm>
            <a:prstGeom prst="roundRect">
              <a:avLst>
                <a:gd name="adj" fmla="val 7893"/>
              </a:avLst>
            </a:prstGeom>
            <a:solidFill>
              <a:srgbClr val="F577E3">
                <a:alpha val="42000"/>
              </a:srgb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" name="Group 60">
              <a:extLst>
                <a:ext uri="{FF2B5EF4-FFF2-40B4-BE49-F238E27FC236}">
                  <a16:creationId xmlns="" xmlns:a16="http://schemas.microsoft.com/office/drawing/2014/main" id="{44B803E7-C200-4B1B-975A-68349A2196EC}"/>
                </a:ext>
              </a:extLst>
            </p:cNvPr>
            <p:cNvGrpSpPr/>
            <p:nvPr/>
          </p:nvGrpSpPr>
          <p:grpSpPr>
            <a:xfrm>
              <a:off x="9455603" y="1786216"/>
              <a:ext cx="2134275" cy="3685337"/>
              <a:chOff x="10131283" y="1854328"/>
              <a:chExt cx="1306606" cy="2256167"/>
            </a:xfrm>
          </p:grpSpPr>
          <p:grpSp>
            <p:nvGrpSpPr>
              <p:cNvPr id="14" name="Graphic 1">
                <a:extLst>
                  <a:ext uri="{FF2B5EF4-FFF2-40B4-BE49-F238E27FC236}">
                    <a16:creationId xmlns="" xmlns:a16="http://schemas.microsoft.com/office/drawing/2014/main" id="{0ED172B2-3923-49F4-9ACA-C66158104F99}"/>
                  </a:ext>
                </a:extLst>
              </p:cNvPr>
              <p:cNvGrpSpPr/>
              <p:nvPr/>
            </p:nvGrpSpPr>
            <p:grpSpPr>
              <a:xfrm>
                <a:off x="10131283" y="1854328"/>
                <a:ext cx="1306606" cy="2007614"/>
                <a:chOff x="5260657" y="2746057"/>
                <a:chExt cx="1617345" cy="2485066"/>
              </a:xfrm>
            </p:grpSpPr>
            <p:grpSp>
              <p:nvGrpSpPr>
                <p:cNvPr id="26" name="Graphic 1">
                  <a:extLst>
                    <a:ext uri="{FF2B5EF4-FFF2-40B4-BE49-F238E27FC236}">
                      <a16:creationId xmlns="" xmlns:a16="http://schemas.microsoft.com/office/drawing/2014/main" id="{30BDA1DA-5CA4-4C33-8552-38D05F6D1C54}"/>
                    </a:ext>
                  </a:extLst>
                </p:cNvPr>
                <p:cNvGrpSpPr/>
                <p:nvPr/>
              </p:nvGrpSpPr>
              <p:grpSpPr>
                <a:xfrm>
                  <a:off x="5260657" y="2746057"/>
                  <a:ext cx="1616392" cy="2485066"/>
                  <a:chOff x="5260657" y="2746057"/>
                  <a:chExt cx="1616392" cy="2485066"/>
                </a:xfrm>
                <a:solidFill>
                  <a:srgbClr val="263238"/>
                </a:solidFill>
              </p:grpSpPr>
              <p:sp>
                <p:nvSpPr>
                  <p:cNvPr id="58" name="Freeform: Shape 57">
                    <a:extLst>
                      <a:ext uri="{FF2B5EF4-FFF2-40B4-BE49-F238E27FC236}">
                        <a16:creationId xmlns="" xmlns:a16="http://schemas.microsoft.com/office/drawing/2014/main" id="{20942C05-7D3E-4185-AB52-5066B0A2E271}"/>
                      </a:ext>
                    </a:extLst>
                  </p:cNvPr>
                  <p:cNvSpPr/>
                  <p:nvPr/>
                </p:nvSpPr>
                <p:spPr>
                  <a:xfrm>
                    <a:off x="5734053" y="4583422"/>
                    <a:ext cx="596266" cy="647701"/>
                  </a:xfrm>
                  <a:custGeom>
                    <a:avLst/>
                    <a:gdLst>
                      <a:gd name="connsiteX0" fmla="*/ 579120 w 596265"/>
                      <a:gd name="connsiteY0" fmla="*/ 272415 h 647700"/>
                      <a:gd name="connsiteX1" fmla="*/ 577215 w 596265"/>
                      <a:gd name="connsiteY1" fmla="*/ 266700 h 647700"/>
                      <a:gd name="connsiteX2" fmla="*/ 575310 w 596265"/>
                      <a:gd name="connsiteY2" fmla="*/ 260985 h 647700"/>
                      <a:gd name="connsiteX3" fmla="*/ 573405 w 596265"/>
                      <a:gd name="connsiteY3" fmla="*/ 255270 h 647700"/>
                      <a:gd name="connsiteX4" fmla="*/ 571500 w 596265"/>
                      <a:gd name="connsiteY4" fmla="*/ 249555 h 647700"/>
                      <a:gd name="connsiteX5" fmla="*/ 569595 w 596265"/>
                      <a:gd name="connsiteY5" fmla="*/ 243840 h 647700"/>
                      <a:gd name="connsiteX6" fmla="*/ 567690 w 596265"/>
                      <a:gd name="connsiteY6" fmla="*/ 238125 h 647700"/>
                      <a:gd name="connsiteX7" fmla="*/ 565785 w 596265"/>
                      <a:gd name="connsiteY7" fmla="*/ 232410 h 647700"/>
                      <a:gd name="connsiteX8" fmla="*/ 563880 w 596265"/>
                      <a:gd name="connsiteY8" fmla="*/ 226695 h 647700"/>
                      <a:gd name="connsiteX9" fmla="*/ 561975 w 596265"/>
                      <a:gd name="connsiteY9" fmla="*/ 220980 h 647700"/>
                      <a:gd name="connsiteX10" fmla="*/ 560070 w 596265"/>
                      <a:gd name="connsiteY10" fmla="*/ 215265 h 647700"/>
                      <a:gd name="connsiteX11" fmla="*/ 558165 w 596265"/>
                      <a:gd name="connsiteY11" fmla="*/ 209550 h 647700"/>
                      <a:gd name="connsiteX12" fmla="*/ 556260 w 596265"/>
                      <a:gd name="connsiteY12" fmla="*/ 203835 h 647700"/>
                      <a:gd name="connsiteX13" fmla="*/ 554355 w 596265"/>
                      <a:gd name="connsiteY13" fmla="*/ 198120 h 647700"/>
                      <a:gd name="connsiteX14" fmla="*/ 552450 w 596265"/>
                      <a:gd name="connsiteY14" fmla="*/ 192405 h 647700"/>
                      <a:gd name="connsiteX15" fmla="*/ 550545 w 596265"/>
                      <a:gd name="connsiteY15" fmla="*/ 186690 h 647700"/>
                      <a:gd name="connsiteX16" fmla="*/ 548640 w 596265"/>
                      <a:gd name="connsiteY16" fmla="*/ 180975 h 647700"/>
                      <a:gd name="connsiteX17" fmla="*/ 546735 w 596265"/>
                      <a:gd name="connsiteY17" fmla="*/ 175260 h 647700"/>
                      <a:gd name="connsiteX18" fmla="*/ 544830 w 596265"/>
                      <a:gd name="connsiteY18" fmla="*/ 169545 h 647700"/>
                      <a:gd name="connsiteX19" fmla="*/ 542925 w 596265"/>
                      <a:gd name="connsiteY19" fmla="*/ 163830 h 647700"/>
                      <a:gd name="connsiteX20" fmla="*/ 310515 w 596265"/>
                      <a:gd name="connsiteY20" fmla="*/ 0 h 647700"/>
                      <a:gd name="connsiteX21" fmla="*/ 81915 w 596265"/>
                      <a:gd name="connsiteY21" fmla="*/ 143827 h 647700"/>
                      <a:gd name="connsiteX22" fmla="*/ 79058 w 596265"/>
                      <a:gd name="connsiteY22" fmla="*/ 149542 h 647700"/>
                      <a:gd name="connsiteX23" fmla="*/ 76200 w 596265"/>
                      <a:gd name="connsiteY23" fmla="*/ 155257 h 647700"/>
                      <a:gd name="connsiteX24" fmla="*/ 73342 w 596265"/>
                      <a:gd name="connsiteY24" fmla="*/ 160972 h 647700"/>
                      <a:gd name="connsiteX25" fmla="*/ 70485 w 596265"/>
                      <a:gd name="connsiteY25" fmla="*/ 166688 h 647700"/>
                      <a:gd name="connsiteX26" fmla="*/ 67628 w 596265"/>
                      <a:gd name="connsiteY26" fmla="*/ 172402 h 647700"/>
                      <a:gd name="connsiteX27" fmla="*/ 64770 w 596265"/>
                      <a:gd name="connsiteY27" fmla="*/ 178117 h 647700"/>
                      <a:gd name="connsiteX28" fmla="*/ 61913 w 596265"/>
                      <a:gd name="connsiteY28" fmla="*/ 183832 h 647700"/>
                      <a:gd name="connsiteX29" fmla="*/ 59055 w 596265"/>
                      <a:gd name="connsiteY29" fmla="*/ 189547 h 647700"/>
                      <a:gd name="connsiteX30" fmla="*/ 56197 w 596265"/>
                      <a:gd name="connsiteY30" fmla="*/ 195263 h 647700"/>
                      <a:gd name="connsiteX31" fmla="*/ 53340 w 596265"/>
                      <a:gd name="connsiteY31" fmla="*/ 200977 h 647700"/>
                      <a:gd name="connsiteX32" fmla="*/ 50483 w 596265"/>
                      <a:gd name="connsiteY32" fmla="*/ 206692 h 647700"/>
                      <a:gd name="connsiteX33" fmla="*/ 47625 w 596265"/>
                      <a:gd name="connsiteY33" fmla="*/ 212407 h 647700"/>
                      <a:gd name="connsiteX34" fmla="*/ 44767 w 596265"/>
                      <a:gd name="connsiteY34" fmla="*/ 218122 h 647700"/>
                      <a:gd name="connsiteX35" fmla="*/ 41910 w 596265"/>
                      <a:gd name="connsiteY35" fmla="*/ 223838 h 647700"/>
                      <a:gd name="connsiteX36" fmla="*/ 39053 w 596265"/>
                      <a:gd name="connsiteY36" fmla="*/ 229552 h 647700"/>
                      <a:gd name="connsiteX37" fmla="*/ 36195 w 596265"/>
                      <a:gd name="connsiteY37" fmla="*/ 235267 h 647700"/>
                      <a:gd name="connsiteX38" fmla="*/ 33338 w 596265"/>
                      <a:gd name="connsiteY38" fmla="*/ 240982 h 647700"/>
                      <a:gd name="connsiteX39" fmla="*/ 30480 w 596265"/>
                      <a:gd name="connsiteY39" fmla="*/ 246697 h 647700"/>
                      <a:gd name="connsiteX40" fmla="*/ 27622 w 596265"/>
                      <a:gd name="connsiteY40" fmla="*/ 252413 h 647700"/>
                      <a:gd name="connsiteX41" fmla="*/ 24765 w 596265"/>
                      <a:gd name="connsiteY41" fmla="*/ 258127 h 647700"/>
                      <a:gd name="connsiteX42" fmla="*/ 0 w 596265"/>
                      <a:gd name="connsiteY42" fmla="*/ 368617 h 647700"/>
                      <a:gd name="connsiteX43" fmla="*/ 296228 w 596265"/>
                      <a:gd name="connsiteY43" fmla="*/ 647700 h 647700"/>
                      <a:gd name="connsiteX44" fmla="*/ 596265 w 596265"/>
                      <a:gd name="connsiteY44" fmla="*/ 368617 h 647700"/>
                      <a:gd name="connsiteX45" fmla="*/ 581025 w 596265"/>
                      <a:gd name="connsiteY45" fmla="*/ 282892 h 647700"/>
                      <a:gd name="connsiteX46" fmla="*/ 579120 w 596265"/>
                      <a:gd name="connsiteY46" fmla="*/ 272415 h 647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</a:cxnLst>
                    <a:rect l="l" t="t" r="r" b="b"/>
                    <a:pathLst>
                      <a:path w="596265" h="647700">
                        <a:moveTo>
                          <a:pt x="579120" y="272415"/>
                        </a:moveTo>
                        <a:cubicBezTo>
                          <a:pt x="578168" y="270510"/>
                          <a:pt x="578168" y="268605"/>
                          <a:pt x="577215" y="266700"/>
                        </a:cubicBezTo>
                        <a:cubicBezTo>
                          <a:pt x="576263" y="264795"/>
                          <a:pt x="576263" y="262890"/>
                          <a:pt x="575310" y="260985"/>
                        </a:cubicBezTo>
                        <a:cubicBezTo>
                          <a:pt x="574358" y="259080"/>
                          <a:pt x="574358" y="257175"/>
                          <a:pt x="573405" y="255270"/>
                        </a:cubicBezTo>
                        <a:cubicBezTo>
                          <a:pt x="572453" y="253365"/>
                          <a:pt x="572453" y="251460"/>
                          <a:pt x="571500" y="249555"/>
                        </a:cubicBezTo>
                        <a:cubicBezTo>
                          <a:pt x="570547" y="247650"/>
                          <a:pt x="570547" y="245745"/>
                          <a:pt x="569595" y="243840"/>
                        </a:cubicBezTo>
                        <a:cubicBezTo>
                          <a:pt x="568643" y="241935"/>
                          <a:pt x="568643" y="240030"/>
                          <a:pt x="567690" y="238125"/>
                        </a:cubicBezTo>
                        <a:cubicBezTo>
                          <a:pt x="566738" y="236220"/>
                          <a:pt x="566738" y="234315"/>
                          <a:pt x="565785" y="232410"/>
                        </a:cubicBezTo>
                        <a:cubicBezTo>
                          <a:pt x="564833" y="230505"/>
                          <a:pt x="564833" y="228600"/>
                          <a:pt x="563880" y="226695"/>
                        </a:cubicBezTo>
                        <a:cubicBezTo>
                          <a:pt x="562928" y="224790"/>
                          <a:pt x="562928" y="222885"/>
                          <a:pt x="561975" y="220980"/>
                        </a:cubicBezTo>
                        <a:cubicBezTo>
                          <a:pt x="561022" y="219075"/>
                          <a:pt x="561022" y="217170"/>
                          <a:pt x="560070" y="215265"/>
                        </a:cubicBezTo>
                        <a:cubicBezTo>
                          <a:pt x="559118" y="213360"/>
                          <a:pt x="559118" y="211455"/>
                          <a:pt x="558165" y="209550"/>
                        </a:cubicBezTo>
                        <a:cubicBezTo>
                          <a:pt x="557213" y="207645"/>
                          <a:pt x="557213" y="205740"/>
                          <a:pt x="556260" y="203835"/>
                        </a:cubicBezTo>
                        <a:cubicBezTo>
                          <a:pt x="555308" y="201930"/>
                          <a:pt x="555308" y="200025"/>
                          <a:pt x="554355" y="198120"/>
                        </a:cubicBezTo>
                        <a:cubicBezTo>
                          <a:pt x="553403" y="196215"/>
                          <a:pt x="553403" y="194310"/>
                          <a:pt x="552450" y="192405"/>
                        </a:cubicBezTo>
                        <a:cubicBezTo>
                          <a:pt x="551497" y="190500"/>
                          <a:pt x="551497" y="188595"/>
                          <a:pt x="550545" y="186690"/>
                        </a:cubicBezTo>
                        <a:cubicBezTo>
                          <a:pt x="549593" y="184785"/>
                          <a:pt x="549593" y="182880"/>
                          <a:pt x="548640" y="180975"/>
                        </a:cubicBezTo>
                        <a:cubicBezTo>
                          <a:pt x="547688" y="179070"/>
                          <a:pt x="547688" y="177165"/>
                          <a:pt x="546735" y="175260"/>
                        </a:cubicBezTo>
                        <a:cubicBezTo>
                          <a:pt x="545783" y="173355"/>
                          <a:pt x="545783" y="171450"/>
                          <a:pt x="544830" y="169545"/>
                        </a:cubicBezTo>
                        <a:cubicBezTo>
                          <a:pt x="543878" y="167640"/>
                          <a:pt x="543878" y="165735"/>
                          <a:pt x="542925" y="163830"/>
                        </a:cubicBezTo>
                        <a:cubicBezTo>
                          <a:pt x="511492" y="69532"/>
                          <a:pt x="416242" y="0"/>
                          <a:pt x="310515" y="0"/>
                        </a:cubicBezTo>
                        <a:cubicBezTo>
                          <a:pt x="208597" y="0"/>
                          <a:pt x="119063" y="60007"/>
                          <a:pt x="81915" y="143827"/>
                        </a:cubicBezTo>
                        <a:cubicBezTo>
                          <a:pt x="80963" y="145732"/>
                          <a:pt x="80010" y="147638"/>
                          <a:pt x="79058" y="149542"/>
                        </a:cubicBezTo>
                        <a:cubicBezTo>
                          <a:pt x="78105" y="151447"/>
                          <a:pt x="77153" y="153352"/>
                          <a:pt x="76200" y="155257"/>
                        </a:cubicBezTo>
                        <a:cubicBezTo>
                          <a:pt x="75247" y="157163"/>
                          <a:pt x="74295" y="159067"/>
                          <a:pt x="73342" y="160972"/>
                        </a:cubicBezTo>
                        <a:cubicBezTo>
                          <a:pt x="72390" y="162877"/>
                          <a:pt x="71438" y="164782"/>
                          <a:pt x="70485" y="166688"/>
                        </a:cubicBezTo>
                        <a:cubicBezTo>
                          <a:pt x="69533" y="168592"/>
                          <a:pt x="68580" y="170497"/>
                          <a:pt x="67628" y="172402"/>
                        </a:cubicBezTo>
                        <a:cubicBezTo>
                          <a:pt x="66675" y="174307"/>
                          <a:pt x="65722" y="176213"/>
                          <a:pt x="64770" y="178117"/>
                        </a:cubicBezTo>
                        <a:cubicBezTo>
                          <a:pt x="63817" y="180022"/>
                          <a:pt x="62865" y="181927"/>
                          <a:pt x="61913" y="183832"/>
                        </a:cubicBezTo>
                        <a:cubicBezTo>
                          <a:pt x="60960" y="185738"/>
                          <a:pt x="60008" y="187642"/>
                          <a:pt x="59055" y="189547"/>
                        </a:cubicBezTo>
                        <a:cubicBezTo>
                          <a:pt x="58103" y="191452"/>
                          <a:pt x="57150" y="193357"/>
                          <a:pt x="56197" y="195263"/>
                        </a:cubicBezTo>
                        <a:cubicBezTo>
                          <a:pt x="55245" y="197167"/>
                          <a:pt x="54292" y="199072"/>
                          <a:pt x="53340" y="200977"/>
                        </a:cubicBezTo>
                        <a:cubicBezTo>
                          <a:pt x="52388" y="202882"/>
                          <a:pt x="51435" y="204788"/>
                          <a:pt x="50483" y="206692"/>
                        </a:cubicBezTo>
                        <a:cubicBezTo>
                          <a:pt x="49530" y="208597"/>
                          <a:pt x="48578" y="210502"/>
                          <a:pt x="47625" y="212407"/>
                        </a:cubicBezTo>
                        <a:cubicBezTo>
                          <a:pt x="46672" y="214313"/>
                          <a:pt x="45720" y="216217"/>
                          <a:pt x="44767" y="218122"/>
                        </a:cubicBezTo>
                        <a:cubicBezTo>
                          <a:pt x="43815" y="220027"/>
                          <a:pt x="42863" y="221932"/>
                          <a:pt x="41910" y="223838"/>
                        </a:cubicBezTo>
                        <a:cubicBezTo>
                          <a:pt x="40958" y="225742"/>
                          <a:pt x="40005" y="227647"/>
                          <a:pt x="39053" y="229552"/>
                        </a:cubicBezTo>
                        <a:cubicBezTo>
                          <a:pt x="38100" y="231457"/>
                          <a:pt x="37147" y="233363"/>
                          <a:pt x="36195" y="235267"/>
                        </a:cubicBezTo>
                        <a:cubicBezTo>
                          <a:pt x="35242" y="237172"/>
                          <a:pt x="34290" y="239077"/>
                          <a:pt x="33338" y="240982"/>
                        </a:cubicBezTo>
                        <a:cubicBezTo>
                          <a:pt x="32385" y="242888"/>
                          <a:pt x="31433" y="244792"/>
                          <a:pt x="30480" y="246697"/>
                        </a:cubicBezTo>
                        <a:cubicBezTo>
                          <a:pt x="29528" y="248602"/>
                          <a:pt x="28575" y="250507"/>
                          <a:pt x="27622" y="252413"/>
                        </a:cubicBezTo>
                        <a:cubicBezTo>
                          <a:pt x="26670" y="254317"/>
                          <a:pt x="25717" y="256222"/>
                          <a:pt x="24765" y="258127"/>
                        </a:cubicBezTo>
                        <a:cubicBezTo>
                          <a:pt x="8572" y="292417"/>
                          <a:pt x="0" y="329565"/>
                          <a:pt x="0" y="368617"/>
                        </a:cubicBezTo>
                        <a:cubicBezTo>
                          <a:pt x="0" y="521970"/>
                          <a:pt x="132397" y="647700"/>
                          <a:pt x="296228" y="647700"/>
                        </a:cubicBezTo>
                        <a:cubicBezTo>
                          <a:pt x="456247" y="647700"/>
                          <a:pt x="596265" y="521970"/>
                          <a:pt x="596265" y="368617"/>
                        </a:cubicBezTo>
                        <a:cubicBezTo>
                          <a:pt x="596265" y="339090"/>
                          <a:pt x="590550" y="309563"/>
                          <a:pt x="581025" y="282892"/>
                        </a:cubicBezTo>
                        <a:cubicBezTo>
                          <a:pt x="580072" y="276225"/>
                          <a:pt x="580072" y="274320"/>
                          <a:pt x="579120" y="272415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="" xmlns:a16="http://schemas.microsoft.com/office/drawing/2014/main" id="{28AB7748-76D2-4ED8-8EEB-3FEBBC29B115}"/>
                      </a:ext>
                    </a:extLst>
                  </p:cNvPr>
                  <p:cNvSpPr/>
                  <p:nvPr/>
                </p:nvSpPr>
                <p:spPr>
                  <a:xfrm>
                    <a:off x="5260657" y="2746057"/>
                    <a:ext cx="1616392" cy="1707832"/>
                  </a:xfrm>
                  <a:custGeom>
                    <a:avLst/>
                    <a:gdLst>
                      <a:gd name="connsiteX0" fmla="*/ 825818 w 1616392"/>
                      <a:gd name="connsiteY0" fmla="*/ 0 h 1707832"/>
                      <a:gd name="connsiteX1" fmla="*/ 0 w 1616392"/>
                      <a:gd name="connsiteY1" fmla="*/ 710565 h 1707832"/>
                      <a:gd name="connsiteX2" fmla="*/ 0 w 1616392"/>
                      <a:gd name="connsiteY2" fmla="*/ 748665 h 1707832"/>
                      <a:gd name="connsiteX3" fmla="*/ 18097 w 1616392"/>
                      <a:gd name="connsiteY3" fmla="*/ 780097 h 1707832"/>
                      <a:gd name="connsiteX4" fmla="*/ 24765 w 1616392"/>
                      <a:gd name="connsiteY4" fmla="*/ 785813 h 1707832"/>
                      <a:gd name="connsiteX5" fmla="*/ 31433 w 1616392"/>
                      <a:gd name="connsiteY5" fmla="*/ 791527 h 1707832"/>
                      <a:gd name="connsiteX6" fmla="*/ 38100 w 1616392"/>
                      <a:gd name="connsiteY6" fmla="*/ 797243 h 1707832"/>
                      <a:gd name="connsiteX7" fmla="*/ 44767 w 1616392"/>
                      <a:gd name="connsiteY7" fmla="*/ 802958 h 1707832"/>
                      <a:gd name="connsiteX8" fmla="*/ 51435 w 1616392"/>
                      <a:gd name="connsiteY8" fmla="*/ 808672 h 1707832"/>
                      <a:gd name="connsiteX9" fmla="*/ 58102 w 1616392"/>
                      <a:gd name="connsiteY9" fmla="*/ 814388 h 1707832"/>
                      <a:gd name="connsiteX10" fmla="*/ 64770 w 1616392"/>
                      <a:gd name="connsiteY10" fmla="*/ 820102 h 1707832"/>
                      <a:gd name="connsiteX11" fmla="*/ 71438 w 1616392"/>
                      <a:gd name="connsiteY11" fmla="*/ 825818 h 1707832"/>
                      <a:gd name="connsiteX12" fmla="*/ 78105 w 1616392"/>
                      <a:gd name="connsiteY12" fmla="*/ 831533 h 1707832"/>
                      <a:gd name="connsiteX13" fmla="*/ 85725 w 1616392"/>
                      <a:gd name="connsiteY13" fmla="*/ 837247 h 1707832"/>
                      <a:gd name="connsiteX14" fmla="*/ 92392 w 1616392"/>
                      <a:gd name="connsiteY14" fmla="*/ 842010 h 1707832"/>
                      <a:gd name="connsiteX15" fmla="*/ 99060 w 1616392"/>
                      <a:gd name="connsiteY15" fmla="*/ 847725 h 1707832"/>
                      <a:gd name="connsiteX16" fmla="*/ 105727 w 1616392"/>
                      <a:gd name="connsiteY16" fmla="*/ 853440 h 1707832"/>
                      <a:gd name="connsiteX17" fmla="*/ 112395 w 1616392"/>
                      <a:gd name="connsiteY17" fmla="*/ 859155 h 1707832"/>
                      <a:gd name="connsiteX18" fmla="*/ 119063 w 1616392"/>
                      <a:gd name="connsiteY18" fmla="*/ 864870 h 1707832"/>
                      <a:gd name="connsiteX19" fmla="*/ 125730 w 1616392"/>
                      <a:gd name="connsiteY19" fmla="*/ 870585 h 1707832"/>
                      <a:gd name="connsiteX20" fmla="*/ 132397 w 1616392"/>
                      <a:gd name="connsiteY20" fmla="*/ 876300 h 1707832"/>
                      <a:gd name="connsiteX21" fmla="*/ 139065 w 1616392"/>
                      <a:gd name="connsiteY21" fmla="*/ 882015 h 1707832"/>
                      <a:gd name="connsiteX22" fmla="*/ 145733 w 1616392"/>
                      <a:gd name="connsiteY22" fmla="*/ 887730 h 1707832"/>
                      <a:gd name="connsiteX23" fmla="*/ 152400 w 1616392"/>
                      <a:gd name="connsiteY23" fmla="*/ 893445 h 1707832"/>
                      <a:gd name="connsiteX24" fmla="*/ 192405 w 1616392"/>
                      <a:gd name="connsiteY24" fmla="*/ 907733 h 1707832"/>
                      <a:gd name="connsiteX25" fmla="*/ 499110 w 1616392"/>
                      <a:gd name="connsiteY25" fmla="*/ 919163 h 1707832"/>
                      <a:gd name="connsiteX26" fmla="*/ 547688 w 1616392"/>
                      <a:gd name="connsiteY26" fmla="*/ 873443 h 1707832"/>
                      <a:gd name="connsiteX27" fmla="*/ 547688 w 1616392"/>
                      <a:gd name="connsiteY27" fmla="*/ 842010 h 1707832"/>
                      <a:gd name="connsiteX28" fmla="*/ 814388 w 1616392"/>
                      <a:gd name="connsiteY28" fmla="*/ 627697 h 1707832"/>
                      <a:gd name="connsiteX29" fmla="*/ 1062990 w 1616392"/>
                      <a:gd name="connsiteY29" fmla="*/ 830580 h 1707832"/>
                      <a:gd name="connsiteX30" fmla="*/ 1059180 w 1616392"/>
                      <a:gd name="connsiteY30" fmla="*/ 872490 h 1707832"/>
                      <a:gd name="connsiteX31" fmla="*/ 504825 w 1616392"/>
                      <a:gd name="connsiteY31" fmla="*/ 1554480 h 1707832"/>
                      <a:gd name="connsiteX32" fmla="*/ 504825 w 1616392"/>
                      <a:gd name="connsiteY32" fmla="*/ 1648777 h 1707832"/>
                      <a:gd name="connsiteX33" fmla="*/ 563880 w 1616392"/>
                      <a:gd name="connsiteY33" fmla="*/ 1707833 h 1707832"/>
                      <a:gd name="connsiteX34" fmla="*/ 933450 w 1616392"/>
                      <a:gd name="connsiteY34" fmla="*/ 1707833 h 1707832"/>
                      <a:gd name="connsiteX35" fmla="*/ 992505 w 1616392"/>
                      <a:gd name="connsiteY35" fmla="*/ 1648777 h 1707832"/>
                      <a:gd name="connsiteX36" fmla="*/ 992505 w 1616392"/>
                      <a:gd name="connsiteY36" fmla="*/ 1578293 h 1707832"/>
                      <a:gd name="connsiteX37" fmla="*/ 1616393 w 1616392"/>
                      <a:gd name="connsiteY37" fmla="*/ 679133 h 1707832"/>
                      <a:gd name="connsiteX38" fmla="*/ 825818 w 1616392"/>
                      <a:gd name="connsiteY38" fmla="*/ 0 h 1707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1616392" h="1707832">
                        <a:moveTo>
                          <a:pt x="825818" y="0"/>
                        </a:moveTo>
                        <a:cubicBezTo>
                          <a:pt x="334327" y="0"/>
                          <a:pt x="0" y="289560"/>
                          <a:pt x="0" y="710565"/>
                        </a:cubicBezTo>
                        <a:lnTo>
                          <a:pt x="0" y="748665"/>
                        </a:lnTo>
                        <a:cubicBezTo>
                          <a:pt x="0" y="761047"/>
                          <a:pt x="6667" y="772477"/>
                          <a:pt x="18097" y="780097"/>
                        </a:cubicBezTo>
                        <a:cubicBezTo>
                          <a:pt x="20002" y="782002"/>
                          <a:pt x="21908" y="783908"/>
                          <a:pt x="24765" y="785813"/>
                        </a:cubicBezTo>
                        <a:cubicBezTo>
                          <a:pt x="26670" y="787718"/>
                          <a:pt x="28575" y="789622"/>
                          <a:pt x="31433" y="791527"/>
                        </a:cubicBezTo>
                        <a:cubicBezTo>
                          <a:pt x="33338" y="793433"/>
                          <a:pt x="35242" y="795338"/>
                          <a:pt x="38100" y="797243"/>
                        </a:cubicBezTo>
                        <a:cubicBezTo>
                          <a:pt x="40005" y="799147"/>
                          <a:pt x="41910" y="801052"/>
                          <a:pt x="44767" y="802958"/>
                        </a:cubicBezTo>
                        <a:cubicBezTo>
                          <a:pt x="46672" y="804863"/>
                          <a:pt x="48577" y="806768"/>
                          <a:pt x="51435" y="808672"/>
                        </a:cubicBezTo>
                        <a:cubicBezTo>
                          <a:pt x="53340" y="810577"/>
                          <a:pt x="55245" y="812483"/>
                          <a:pt x="58102" y="814388"/>
                        </a:cubicBezTo>
                        <a:cubicBezTo>
                          <a:pt x="60008" y="816293"/>
                          <a:pt x="61913" y="818197"/>
                          <a:pt x="64770" y="820102"/>
                        </a:cubicBezTo>
                        <a:cubicBezTo>
                          <a:pt x="66675" y="822008"/>
                          <a:pt x="68580" y="823913"/>
                          <a:pt x="71438" y="825818"/>
                        </a:cubicBezTo>
                        <a:cubicBezTo>
                          <a:pt x="73342" y="827722"/>
                          <a:pt x="75247" y="829627"/>
                          <a:pt x="78105" y="831533"/>
                        </a:cubicBezTo>
                        <a:cubicBezTo>
                          <a:pt x="80010" y="833438"/>
                          <a:pt x="82867" y="835343"/>
                          <a:pt x="85725" y="837247"/>
                        </a:cubicBezTo>
                        <a:cubicBezTo>
                          <a:pt x="87630" y="839152"/>
                          <a:pt x="89535" y="841058"/>
                          <a:pt x="92392" y="842010"/>
                        </a:cubicBezTo>
                        <a:cubicBezTo>
                          <a:pt x="94297" y="843915"/>
                          <a:pt x="96202" y="845820"/>
                          <a:pt x="99060" y="847725"/>
                        </a:cubicBezTo>
                        <a:cubicBezTo>
                          <a:pt x="100965" y="849630"/>
                          <a:pt x="102870" y="851535"/>
                          <a:pt x="105727" y="853440"/>
                        </a:cubicBezTo>
                        <a:cubicBezTo>
                          <a:pt x="107633" y="855345"/>
                          <a:pt x="109538" y="857250"/>
                          <a:pt x="112395" y="859155"/>
                        </a:cubicBezTo>
                        <a:cubicBezTo>
                          <a:pt x="114300" y="861060"/>
                          <a:pt x="116205" y="862965"/>
                          <a:pt x="119063" y="864870"/>
                        </a:cubicBezTo>
                        <a:cubicBezTo>
                          <a:pt x="120967" y="866775"/>
                          <a:pt x="122872" y="868680"/>
                          <a:pt x="125730" y="870585"/>
                        </a:cubicBezTo>
                        <a:cubicBezTo>
                          <a:pt x="127635" y="872490"/>
                          <a:pt x="129540" y="874395"/>
                          <a:pt x="132397" y="876300"/>
                        </a:cubicBezTo>
                        <a:cubicBezTo>
                          <a:pt x="134302" y="878205"/>
                          <a:pt x="136208" y="880110"/>
                          <a:pt x="139065" y="882015"/>
                        </a:cubicBezTo>
                        <a:cubicBezTo>
                          <a:pt x="140970" y="883920"/>
                          <a:pt x="142875" y="885825"/>
                          <a:pt x="145733" y="887730"/>
                        </a:cubicBezTo>
                        <a:cubicBezTo>
                          <a:pt x="147638" y="889635"/>
                          <a:pt x="149542" y="891540"/>
                          <a:pt x="152400" y="893445"/>
                        </a:cubicBezTo>
                        <a:cubicBezTo>
                          <a:pt x="160972" y="902018"/>
                          <a:pt x="175260" y="907733"/>
                          <a:pt x="192405" y="907733"/>
                        </a:cubicBezTo>
                        <a:lnTo>
                          <a:pt x="499110" y="919163"/>
                        </a:lnTo>
                        <a:cubicBezTo>
                          <a:pt x="530543" y="919163"/>
                          <a:pt x="547688" y="904875"/>
                          <a:pt x="547688" y="873443"/>
                        </a:cubicBezTo>
                        <a:lnTo>
                          <a:pt x="547688" y="842010"/>
                        </a:lnTo>
                        <a:cubicBezTo>
                          <a:pt x="547688" y="716280"/>
                          <a:pt x="650558" y="627697"/>
                          <a:pt x="814388" y="627697"/>
                        </a:cubicBezTo>
                        <a:cubicBezTo>
                          <a:pt x="962977" y="627697"/>
                          <a:pt x="1062990" y="707708"/>
                          <a:pt x="1062990" y="830580"/>
                        </a:cubicBezTo>
                        <a:cubicBezTo>
                          <a:pt x="1062990" y="844868"/>
                          <a:pt x="1062038" y="859155"/>
                          <a:pt x="1059180" y="872490"/>
                        </a:cubicBezTo>
                        <a:cubicBezTo>
                          <a:pt x="905827" y="1074420"/>
                          <a:pt x="504825" y="1163002"/>
                          <a:pt x="504825" y="1554480"/>
                        </a:cubicBezTo>
                        <a:lnTo>
                          <a:pt x="504825" y="1648777"/>
                        </a:lnTo>
                        <a:cubicBezTo>
                          <a:pt x="504825" y="1686877"/>
                          <a:pt x="525780" y="1707833"/>
                          <a:pt x="563880" y="1707833"/>
                        </a:cubicBezTo>
                        <a:lnTo>
                          <a:pt x="933450" y="1707833"/>
                        </a:lnTo>
                        <a:cubicBezTo>
                          <a:pt x="971550" y="1707833"/>
                          <a:pt x="992505" y="1686877"/>
                          <a:pt x="992505" y="1648777"/>
                        </a:cubicBezTo>
                        <a:lnTo>
                          <a:pt x="992505" y="1578293"/>
                        </a:lnTo>
                        <a:cubicBezTo>
                          <a:pt x="992505" y="1261110"/>
                          <a:pt x="1616393" y="1258252"/>
                          <a:pt x="1616393" y="679133"/>
                        </a:cubicBezTo>
                        <a:cubicBezTo>
                          <a:pt x="1616393" y="271463"/>
                          <a:pt x="1306830" y="0"/>
                          <a:pt x="825818" y="0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7" name="Freeform: Shape 56">
                  <a:extLst>
                    <a:ext uri="{FF2B5EF4-FFF2-40B4-BE49-F238E27FC236}">
                      <a16:creationId xmlns="" xmlns:a16="http://schemas.microsoft.com/office/drawing/2014/main" id="{F2BEA451-5D26-432D-A3FB-FC6D7097E95F}"/>
                    </a:ext>
                  </a:extLst>
                </p:cNvPr>
                <p:cNvSpPr/>
                <p:nvPr/>
              </p:nvSpPr>
              <p:spPr>
                <a:xfrm>
                  <a:off x="5261610" y="2746057"/>
                  <a:ext cx="1616392" cy="2481262"/>
                </a:xfrm>
                <a:custGeom>
                  <a:avLst/>
                  <a:gdLst>
                    <a:gd name="connsiteX0" fmla="*/ 503873 w 1616392"/>
                    <a:gd name="connsiteY0" fmla="*/ 1641158 h 2481262"/>
                    <a:gd name="connsiteX1" fmla="*/ 503873 w 1616392"/>
                    <a:gd name="connsiteY1" fmla="*/ 1546860 h 2481262"/>
                    <a:gd name="connsiteX2" fmla="*/ 1117283 w 1616392"/>
                    <a:gd name="connsiteY2" fmla="*/ 697230 h 2481262"/>
                    <a:gd name="connsiteX3" fmla="*/ 814388 w 1616392"/>
                    <a:gd name="connsiteY3" fmla="*/ 449580 h 2481262"/>
                    <a:gd name="connsiteX4" fmla="*/ 490538 w 1616392"/>
                    <a:gd name="connsiteY4" fmla="*/ 710565 h 2481262"/>
                    <a:gd name="connsiteX5" fmla="*/ 490538 w 1616392"/>
                    <a:gd name="connsiteY5" fmla="*/ 748665 h 2481262"/>
                    <a:gd name="connsiteX6" fmla="*/ 431483 w 1616392"/>
                    <a:gd name="connsiteY6" fmla="*/ 804863 h 2481262"/>
                    <a:gd name="connsiteX7" fmla="*/ 59055 w 1616392"/>
                    <a:gd name="connsiteY7" fmla="*/ 790575 h 2481262"/>
                    <a:gd name="connsiteX8" fmla="*/ 0 w 1616392"/>
                    <a:gd name="connsiteY8" fmla="*/ 748665 h 2481262"/>
                    <a:gd name="connsiteX9" fmla="*/ 0 w 1616392"/>
                    <a:gd name="connsiteY9" fmla="*/ 710565 h 2481262"/>
                    <a:gd name="connsiteX10" fmla="*/ 825818 w 1616392"/>
                    <a:gd name="connsiteY10" fmla="*/ 0 h 2481262"/>
                    <a:gd name="connsiteX11" fmla="*/ 1616393 w 1616392"/>
                    <a:gd name="connsiteY11" fmla="*/ 679133 h 2481262"/>
                    <a:gd name="connsiteX12" fmla="*/ 992505 w 1616392"/>
                    <a:gd name="connsiteY12" fmla="*/ 1578293 h 2481262"/>
                    <a:gd name="connsiteX13" fmla="*/ 992505 w 1616392"/>
                    <a:gd name="connsiteY13" fmla="*/ 1641158 h 2481262"/>
                    <a:gd name="connsiteX14" fmla="*/ 933450 w 1616392"/>
                    <a:gd name="connsiteY14" fmla="*/ 1700212 h 2481262"/>
                    <a:gd name="connsiteX15" fmla="*/ 563880 w 1616392"/>
                    <a:gd name="connsiteY15" fmla="*/ 1700212 h 2481262"/>
                    <a:gd name="connsiteX16" fmla="*/ 503873 w 1616392"/>
                    <a:gd name="connsiteY16" fmla="*/ 1641158 h 2481262"/>
                    <a:gd name="connsiteX17" fmla="*/ 472440 w 1616392"/>
                    <a:gd name="connsiteY17" fmla="*/ 2202180 h 2481262"/>
                    <a:gd name="connsiteX18" fmla="*/ 772478 w 1616392"/>
                    <a:gd name="connsiteY18" fmla="*/ 1923098 h 2481262"/>
                    <a:gd name="connsiteX19" fmla="*/ 1068705 w 1616392"/>
                    <a:gd name="connsiteY19" fmla="*/ 2202180 h 2481262"/>
                    <a:gd name="connsiteX20" fmla="*/ 768668 w 1616392"/>
                    <a:gd name="connsiteY20" fmla="*/ 2481262 h 2481262"/>
                    <a:gd name="connsiteX21" fmla="*/ 472440 w 1616392"/>
                    <a:gd name="connsiteY21" fmla="*/ 2202180 h 2481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616392" h="2481262">
                      <a:moveTo>
                        <a:pt x="503873" y="1641158"/>
                      </a:moveTo>
                      <a:lnTo>
                        <a:pt x="503873" y="1546860"/>
                      </a:lnTo>
                      <a:cubicBezTo>
                        <a:pt x="503873" y="1062990"/>
                        <a:pt x="1117283" y="1042035"/>
                        <a:pt x="1117283" y="697230"/>
                      </a:cubicBezTo>
                      <a:cubicBezTo>
                        <a:pt x="1117283" y="547688"/>
                        <a:pt x="995363" y="449580"/>
                        <a:pt x="814388" y="449580"/>
                      </a:cubicBezTo>
                      <a:cubicBezTo>
                        <a:pt x="616268" y="449580"/>
                        <a:pt x="490538" y="557213"/>
                        <a:pt x="490538" y="710565"/>
                      </a:cubicBezTo>
                      <a:lnTo>
                        <a:pt x="490538" y="748665"/>
                      </a:lnTo>
                      <a:cubicBezTo>
                        <a:pt x="490538" y="786765"/>
                        <a:pt x="469583" y="804863"/>
                        <a:pt x="431483" y="804863"/>
                      </a:cubicBezTo>
                      <a:lnTo>
                        <a:pt x="59055" y="790575"/>
                      </a:lnTo>
                      <a:cubicBezTo>
                        <a:pt x="23813" y="790575"/>
                        <a:pt x="0" y="773430"/>
                        <a:pt x="0" y="748665"/>
                      </a:cubicBezTo>
                      <a:lnTo>
                        <a:pt x="0" y="710565"/>
                      </a:lnTo>
                      <a:cubicBezTo>
                        <a:pt x="0" y="288608"/>
                        <a:pt x="334328" y="0"/>
                        <a:pt x="825818" y="0"/>
                      </a:cubicBezTo>
                      <a:cubicBezTo>
                        <a:pt x="1306830" y="0"/>
                        <a:pt x="1616393" y="271463"/>
                        <a:pt x="1616393" y="679133"/>
                      </a:cubicBezTo>
                      <a:cubicBezTo>
                        <a:pt x="1616393" y="1257300"/>
                        <a:pt x="992505" y="1261110"/>
                        <a:pt x="992505" y="1578293"/>
                      </a:cubicBezTo>
                      <a:lnTo>
                        <a:pt x="992505" y="1641158"/>
                      </a:lnTo>
                      <a:cubicBezTo>
                        <a:pt x="992505" y="1679258"/>
                        <a:pt x="971550" y="1700212"/>
                        <a:pt x="933450" y="1700212"/>
                      </a:cubicBezTo>
                      <a:lnTo>
                        <a:pt x="563880" y="1700212"/>
                      </a:lnTo>
                      <a:cubicBezTo>
                        <a:pt x="524828" y="1700212"/>
                        <a:pt x="503873" y="1679258"/>
                        <a:pt x="503873" y="1641158"/>
                      </a:cubicBezTo>
                      <a:close/>
                      <a:moveTo>
                        <a:pt x="472440" y="2202180"/>
                      </a:moveTo>
                      <a:cubicBezTo>
                        <a:pt x="472440" y="2048827"/>
                        <a:pt x="608648" y="1923098"/>
                        <a:pt x="772478" y="1923098"/>
                      </a:cubicBezTo>
                      <a:cubicBezTo>
                        <a:pt x="929640" y="1923098"/>
                        <a:pt x="1068705" y="2048827"/>
                        <a:pt x="1068705" y="2202180"/>
                      </a:cubicBezTo>
                      <a:cubicBezTo>
                        <a:pt x="1068705" y="2355533"/>
                        <a:pt x="929640" y="2481262"/>
                        <a:pt x="768668" y="2481262"/>
                      </a:cubicBezTo>
                      <a:cubicBezTo>
                        <a:pt x="604838" y="2480310"/>
                        <a:pt x="472440" y="2354580"/>
                        <a:pt x="472440" y="2202180"/>
                      </a:cubicBezTo>
                      <a:close/>
                    </a:path>
                  </a:pathLst>
                </a:custGeom>
                <a:solidFill>
                  <a:srgbClr val="C6FF00"/>
                </a:solidFill>
                <a:ln w="9525" cap="flat">
                  <a:solidFill>
                    <a:srgbClr val="C6FF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0" name="Freeform: Shape 59">
                <a:extLst>
                  <a:ext uri="{FF2B5EF4-FFF2-40B4-BE49-F238E27FC236}">
                    <a16:creationId xmlns="" xmlns:a16="http://schemas.microsoft.com/office/drawing/2014/main" id="{D5426D13-1AA0-4BF9-8E5A-2EBCEE58220B}"/>
                  </a:ext>
                </a:extLst>
              </p:cNvPr>
              <p:cNvSpPr/>
              <p:nvPr/>
            </p:nvSpPr>
            <p:spPr>
              <a:xfrm>
                <a:off x="10320577" y="3922739"/>
                <a:ext cx="840290" cy="187756"/>
              </a:xfrm>
              <a:custGeom>
                <a:avLst/>
                <a:gdLst>
                  <a:gd name="connsiteX0" fmla="*/ 1040130 w 1040130"/>
                  <a:gd name="connsiteY0" fmla="*/ 116205 h 232409"/>
                  <a:gd name="connsiteX1" fmla="*/ 520065 w 1040130"/>
                  <a:gd name="connsiteY1" fmla="*/ 232410 h 232409"/>
                  <a:gd name="connsiteX2" fmla="*/ 0 w 1040130"/>
                  <a:gd name="connsiteY2" fmla="*/ 116205 h 232409"/>
                  <a:gd name="connsiteX3" fmla="*/ 520065 w 1040130"/>
                  <a:gd name="connsiteY3" fmla="*/ 0 h 232409"/>
                  <a:gd name="connsiteX4" fmla="*/ 1040130 w 1040130"/>
                  <a:gd name="connsiteY4" fmla="*/ 116205 h 232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0130" h="232409">
                    <a:moveTo>
                      <a:pt x="1040130" y="116205"/>
                    </a:moveTo>
                    <a:cubicBezTo>
                      <a:pt x="1040130" y="180383"/>
                      <a:pt x="807289" y="232410"/>
                      <a:pt x="520065" y="232410"/>
                    </a:cubicBezTo>
                    <a:cubicBezTo>
                      <a:pt x="232841" y="232410"/>
                      <a:pt x="0" y="180383"/>
                      <a:pt x="0" y="116205"/>
                    </a:cubicBezTo>
                    <a:cubicBezTo>
                      <a:pt x="0" y="52027"/>
                      <a:pt x="232841" y="0"/>
                      <a:pt x="520065" y="0"/>
                    </a:cubicBezTo>
                    <a:cubicBezTo>
                      <a:pt x="807289" y="0"/>
                      <a:pt x="1040130" y="52027"/>
                      <a:pt x="1040130" y="116205"/>
                    </a:cubicBezTo>
                    <a:close/>
                  </a:path>
                </a:pathLst>
              </a:custGeom>
              <a:solidFill>
                <a:srgbClr val="2632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1" name="Content Placeholder 5"/>
          <p:cNvSpPr txBox="1">
            <a:spLocks/>
          </p:cNvSpPr>
          <p:nvPr/>
        </p:nvSpPr>
        <p:spPr>
          <a:xfrm>
            <a:off x="304800" y="1828800"/>
            <a:ext cx="8229600" cy="292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H1.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đối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tượng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nào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Hình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2.1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thể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sát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bằng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mắt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thường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Bằng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kính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lúp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Bằng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kính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hiển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943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aphic 6">
            <a:extLst>
              <a:ext uri="{FF2B5EF4-FFF2-40B4-BE49-F238E27FC236}">
                <a16:creationId xmlns="" xmlns:a16="http://schemas.microsoft.com/office/drawing/2014/main" id="{683CB202-3A57-48E3-A62A-7051194B12BA}"/>
              </a:ext>
            </a:extLst>
          </p:cNvPr>
          <p:cNvGrpSpPr/>
          <p:nvPr/>
        </p:nvGrpSpPr>
        <p:grpSpPr>
          <a:xfrm flipH="1">
            <a:off x="3581400" y="2514600"/>
            <a:ext cx="1654360" cy="1981198"/>
            <a:chOff x="3586822" y="2526224"/>
            <a:chExt cx="3369042" cy="2895594"/>
          </a:xfrm>
        </p:grpSpPr>
        <p:grpSp>
          <p:nvGrpSpPr>
            <p:cNvPr id="11" name="Graphic 6">
              <a:extLst>
                <a:ext uri="{FF2B5EF4-FFF2-40B4-BE49-F238E27FC236}">
                  <a16:creationId xmlns="" xmlns:a16="http://schemas.microsoft.com/office/drawing/2014/main" id="{683CB202-3A57-48E3-A62A-7051194B12BA}"/>
                </a:ext>
              </a:extLst>
            </p:cNvPr>
            <p:cNvGrpSpPr/>
            <p:nvPr/>
          </p:nvGrpSpPr>
          <p:grpSpPr>
            <a:xfrm>
              <a:off x="3586822" y="3120640"/>
              <a:ext cx="1396795" cy="2064006"/>
              <a:chOff x="3586817" y="3120643"/>
              <a:chExt cx="1396793" cy="2064008"/>
            </a:xfrm>
          </p:grpSpPr>
          <p:sp>
            <p:nvSpPr>
              <p:cNvPr id="26" name="Freeform: Shape 31">
                <a:extLst>
                  <a:ext uri="{FF2B5EF4-FFF2-40B4-BE49-F238E27FC236}">
                    <a16:creationId xmlns="" xmlns:a16="http://schemas.microsoft.com/office/drawing/2014/main" id="{75630516-EB33-4328-A11B-56C0125C9F12}"/>
                  </a:ext>
                </a:extLst>
              </p:cNvPr>
              <p:cNvSpPr/>
              <p:nvPr/>
            </p:nvSpPr>
            <p:spPr>
              <a:xfrm>
                <a:off x="4262863" y="4644220"/>
                <a:ext cx="529861" cy="540431"/>
              </a:xfrm>
              <a:custGeom>
                <a:avLst/>
                <a:gdLst>
                  <a:gd name="connsiteX0" fmla="*/ 461278 w 529861"/>
                  <a:gd name="connsiteY0" fmla="*/ 364 h 540431"/>
                  <a:gd name="connsiteX1" fmla="*/ 24081 w 529861"/>
                  <a:gd name="connsiteY1" fmla="*/ 117522 h 540431"/>
                  <a:gd name="connsiteX2" fmla="*/ 2173 w 529861"/>
                  <a:gd name="connsiteY2" fmla="*/ 137524 h 540431"/>
                  <a:gd name="connsiteX3" fmla="*/ 50751 w 529861"/>
                  <a:gd name="connsiteY3" fmla="*/ 248014 h 540431"/>
                  <a:gd name="connsiteX4" fmla="*/ 163146 w 529861"/>
                  <a:gd name="connsiteY4" fmla="*/ 508999 h 540431"/>
                  <a:gd name="connsiteX5" fmla="*/ 186958 w 529861"/>
                  <a:gd name="connsiteY5" fmla="*/ 538527 h 540431"/>
                  <a:gd name="connsiteX6" fmla="*/ 213628 w 529861"/>
                  <a:gd name="connsiteY6" fmla="*/ 539479 h 540431"/>
                  <a:gd name="connsiteX7" fmla="*/ 529858 w 529861"/>
                  <a:gd name="connsiteY7" fmla="*/ 460422 h 540431"/>
                  <a:gd name="connsiteX8" fmla="*/ 503188 w 529861"/>
                  <a:gd name="connsiteY8" fmla="*/ 31797 h 540431"/>
                  <a:gd name="connsiteX9" fmla="*/ 461278 w 529861"/>
                  <a:gd name="connsiteY9" fmla="*/ 364 h 540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29861" h="540431">
                    <a:moveTo>
                      <a:pt x="461278" y="364"/>
                    </a:moveTo>
                    <a:cubicBezTo>
                      <a:pt x="313641" y="23224"/>
                      <a:pt x="155526" y="51799"/>
                      <a:pt x="24081" y="117522"/>
                    </a:cubicBezTo>
                    <a:cubicBezTo>
                      <a:pt x="15508" y="122284"/>
                      <a:pt x="6936" y="128952"/>
                      <a:pt x="2173" y="137524"/>
                    </a:cubicBezTo>
                    <a:cubicBezTo>
                      <a:pt x="-10209" y="160384"/>
                      <a:pt x="33606" y="212772"/>
                      <a:pt x="50751" y="248014"/>
                    </a:cubicBezTo>
                    <a:cubicBezTo>
                      <a:pt x="103138" y="353742"/>
                      <a:pt x="117426" y="399462"/>
                      <a:pt x="163146" y="508999"/>
                    </a:cubicBezTo>
                    <a:cubicBezTo>
                      <a:pt x="167908" y="521382"/>
                      <a:pt x="174576" y="533764"/>
                      <a:pt x="186958" y="538527"/>
                    </a:cubicBezTo>
                    <a:cubicBezTo>
                      <a:pt x="195531" y="541384"/>
                      <a:pt x="204103" y="540432"/>
                      <a:pt x="213628" y="539479"/>
                    </a:cubicBezTo>
                    <a:cubicBezTo>
                      <a:pt x="286971" y="528049"/>
                      <a:pt x="530811" y="496617"/>
                      <a:pt x="529858" y="460422"/>
                    </a:cubicBezTo>
                    <a:cubicBezTo>
                      <a:pt x="527001" y="347074"/>
                      <a:pt x="490806" y="202294"/>
                      <a:pt x="503188" y="31797"/>
                    </a:cubicBezTo>
                    <a:cubicBezTo>
                      <a:pt x="504141" y="11794"/>
                      <a:pt x="481281" y="-2493"/>
                      <a:pt x="461278" y="364"/>
                    </a:cubicBezTo>
                    <a:close/>
                  </a:path>
                </a:pathLst>
              </a:custGeom>
              <a:solidFill>
                <a:srgbClr val="004F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32">
                <a:extLst>
                  <a:ext uri="{FF2B5EF4-FFF2-40B4-BE49-F238E27FC236}">
                    <a16:creationId xmlns="" xmlns:a16="http://schemas.microsoft.com/office/drawing/2014/main" id="{C55DCCD4-81D1-4360-9719-0315A7868646}"/>
                  </a:ext>
                </a:extLst>
              </p:cNvPr>
              <p:cNvSpPr/>
              <p:nvPr/>
            </p:nvSpPr>
            <p:spPr>
              <a:xfrm>
                <a:off x="3586817" y="3120643"/>
                <a:ext cx="1396793" cy="1689454"/>
              </a:xfrm>
              <a:custGeom>
                <a:avLst/>
                <a:gdLst>
                  <a:gd name="connsiteX0" fmla="*/ 150535 w 1396793"/>
                  <a:gd name="connsiteY0" fmla="*/ 263783 h 1689454"/>
                  <a:gd name="connsiteX1" fmla="*/ 1945 w 1396793"/>
                  <a:gd name="connsiteY1" fmla="*/ 651451 h 1689454"/>
                  <a:gd name="connsiteX2" fmla="*/ 242927 w 1396793"/>
                  <a:gd name="connsiteY2" fmla="*/ 1167706 h 1689454"/>
                  <a:gd name="connsiteX3" fmla="*/ 622975 w 1396793"/>
                  <a:gd name="connsiteY3" fmla="*/ 1486793 h 1689454"/>
                  <a:gd name="connsiteX4" fmla="*/ 724892 w 1396793"/>
                  <a:gd name="connsiteY4" fmla="*/ 1679198 h 1689454"/>
                  <a:gd name="connsiteX5" fmla="*/ 1134467 w 1396793"/>
                  <a:gd name="connsiteY5" fmla="*/ 1559183 h 1689454"/>
                  <a:gd name="connsiteX6" fmla="*/ 1126847 w 1396793"/>
                  <a:gd name="connsiteY6" fmla="*/ 1364873 h 1689454"/>
                  <a:gd name="connsiteX7" fmla="*/ 1272580 w 1396793"/>
                  <a:gd name="connsiteY7" fmla="*/ 899101 h 1689454"/>
                  <a:gd name="connsiteX8" fmla="*/ 1392595 w 1396793"/>
                  <a:gd name="connsiteY8" fmla="*/ 459998 h 1689454"/>
                  <a:gd name="connsiteX9" fmla="*/ 686792 w 1396793"/>
                  <a:gd name="connsiteY9" fmla="*/ 893 h 1689454"/>
                  <a:gd name="connsiteX10" fmla="*/ 150535 w 1396793"/>
                  <a:gd name="connsiteY10" fmla="*/ 263783 h 1689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96793" h="1689454">
                    <a:moveTo>
                      <a:pt x="150535" y="263783"/>
                    </a:moveTo>
                    <a:cubicBezTo>
                      <a:pt x="62905" y="368558"/>
                      <a:pt x="-2818" y="520006"/>
                      <a:pt x="1945" y="651451"/>
                    </a:cubicBezTo>
                    <a:cubicBezTo>
                      <a:pt x="-12343" y="861953"/>
                      <a:pt x="50522" y="1062931"/>
                      <a:pt x="242927" y="1167706"/>
                    </a:cubicBezTo>
                    <a:cubicBezTo>
                      <a:pt x="354370" y="1229618"/>
                      <a:pt x="545822" y="1368683"/>
                      <a:pt x="622975" y="1486793"/>
                    </a:cubicBezTo>
                    <a:cubicBezTo>
                      <a:pt x="669647" y="1559183"/>
                      <a:pt x="724892" y="1679198"/>
                      <a:pt x="724892" y="1679198"/>
                    </a:cubicBezTo>
                    <a:cubicBezTo>
                      <a:pt x="820142" y="1717298"/>
                      <a:pt x="1070650" y="1643003"/>
                      <a:pt x="1134467" y="1559183"/>
                    </a:cubicBezTo>
                    <a:cubicBezTo>
                      <a:pt x="1134467" y="1559183"/>
                      <a:pt x="1113512" y="1445836"/>
                      <a:pt x="1126847" y="1364873"/>
                    </a:cubicBezTo>
                    <a:cubicBezTo>
                      <a:pt x="1155422" y="1188661"/>
                      <a:pt x="1177330" y="1041976"/>
                      <a:pt x="1272580" y="899101"/>
                    </a:cubicBezTo>
                    <a:cubicBezTo>
                      <a:pt x="1359257" y="767656"/>
                      <a:pt x="1412597" y="624781"/>
                      <a:pt x="1392595" y="459998"/>
                    </a:cubicBezTo>
                    <a:cubicBezTo>
                      <a:pt x="1364020" y="216158"/>
                      <a:pt x="1140182" y="-16252"/>
                      <a:pt x="686792" y="893"/>
                    </a:cubicBezTo>
                    <a:cubicBezTo>
                      <a:pt x="482005" y="8513"/>
                      <a:pt x="287695" y="100906"/>
                      <a:pt x="150535" y="263783"/>
                    </a:cubicBezTo>
                    <a:close/>
                  </a:path>
                </a:pathLst>
              </a:custGeom>
              <a:solidFill>
                <a:srgbClr val="FFC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33">
                <a:extLst>
                  <a:ext uri="{FF2B5EF4-FFF2-40B4-BE49-F238E27FC236}">
                    <a16:creationId xmlns="" xmlns:a16="http://schemas.microsoft.com/office/drawing/2014/main" id="{B2462AED-A172-496C-BD33-A9E37CD49A83}"/>
                  </a:ext>
                </a:extLst>
              </p:cNvPr>
              <p:cNvSpPr/>
              <p:nvPr/>
            </p:nvSpPr>
            <p:spPr>
              <a:xfrm>
                <a:off x="3923096" y="3253467"/>
                <a:ext cx="921056" cy="659079"/>
              </a:xfrm>
              <a:custGeom>
                <a:avLst/>
                <a:gdLst>
                  <a:gd name="connsiteX0" fmla="*/ 918203 w 921056"/>
                  <a:gd name="connsiteY0" fmla="*/ 351940 h 659079"/>
                  <a:gd name="connsiteX1" fmla="*/ 537203 w 921056"/>
                  <a:gd name="connsiteY1" fmla="*/ 17612 h 659079"/>
                  <a:gd name="connsiteX2" fmla="*/ 67620 w 921056"/>
                  <a:gd name="connsiteY2" fmla="*/ 108100 h 659079"/>
                  <a:gd name="connsiteX3" fmla="*/ 13328 w 921056"/>
                  <a:gd name="connsiteY3" fmla="*/ 309077 h 659079"/>
                  <a:gd name="connsiteX4" fmla="*/ 202875 w 921056"/>
                  <a:gd name="connsiteY4" fmla="*/ 430045 h 659079"/>
                  <a:gd name="connsiteX5" fmla="*/ 562920 w 921056"/>
                  <a:gd name="connsiteY5" fmla="*/ 384325 h 659079"/>
                  <a:gd name="connsiteX6" fmla="*/ 816285 w 921056"/>
                  <a:gd name="connsiteY6" fmla="*/ 657692 h 659079"/>
                  <a:gd name="connsiteX7" fmla="*/ 918203 w 921056"/>
                  <a:gd name="connsiteY7" fmla="*/ 351940 h 659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1056" h="659079">
                    <a:moveTo>
                      <a:pt x="918203" y="351940"/>
                    </a:moveTo>
                    <a:cubicBezTo>
                      <a:pt x="882960" y="165250"/>
                      <a:pt x="711510" y="54760"/>
                      <a:pt x="537203" y="17612"/>
                    </a:cubicBezTo>
                    <a:cubicBezTo>
                      <a:pt x="381945" y="-15725"/>
                      <a:pt x="187635" y="-10010"/>
                      <a:pt x="67620" y="108100"/>
                    </a:cubicBezTo>
                    <a:cubicBezTo>
                      <a:pt x="13328" y="161440"/>
                      <a:pt x="-20010" y="235735"/>
                      <a:pt x="13328" y="309077"/>
                    </a:cubicBezTo>
                    <a:cubicBezTo>
                      <a:pt x="47618" y="382420"/>
                      <a:pt x="125723" y="423377"/>
                      <a:pt x="202875" y="430045"/>
                    </a:cubicBezTo>
                    <a:cubicBezTo>
                      <a:pt x="324795" y="441475"/>
                      <a:pt x="441953" y="368132"/>
                      <a:pt x="562920" y="384325"/>
                    </a:cubicBezTo>
                    <a:cubicBezTo>
                      <a:pt x="774375" y="413852"/>
                      <a:pt x="730560" y="680552"/>
                      <a:pt x="816285" y="657692"/>
                    </a:cubicBezTo>
                    <a:cubicBezTo>
                      <a:pt x="879150" y="641500"/>
                      <a:pt x="934395" y="438617"/>
                      <a:pt x="918203" y="351940"/>
                    </a:cubicBezTo>
                    <a:close/>
                  </a:path>
                </a:pathLst>
              </a:custGeom>
              <a:solidFill>
                <a:srgbClr val="FFDF5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34">
                <a:extLst>
                  <a:ext uri="{FF2B5EF4-FFF2-40B4-BE49-F238E27FC236}">
                    <a16:creationId xmlns="" xmlns:a16="http://schemas.microsoft.com/office/drawing/2014/main" id="{19ACB346-8F23-43A1-B55D-480E9F8AC9CF}"/>
                  </a:ext>
                </a:extLst>
              </p:cNvPr>
              <p:cNvSpPr/>
              <p:nvPr/>
            </p:nvSpPr>
            <p:spPr>
              <a:xfrm>
                <a:off x="4038777" y="3884426"/>
                <a:ext cx="615442" cy="887328"/>
              </a:xfrm>
              <a:custGeom>
                <a:avLst/>
                <a:gdLst>
                  <a:gd name="connsiteX0" fmla="*/ 596782 w 615442"/>
                  <a:gd name="connsiteY0" fmla="*/ 362013 h 887328"/>
                  <a:gd name="connsiteX1" fmla="*/ 502484 w 615442"/>
                  <a:gd name="connsiteY1" fmla="*/ 95313 h 887328"/>
                  <a:gd name="connsiteX2" fmla="*/ 298649 w 615442"/>
                  <a:gd name="connsiteY2" fmla="*/ 2921 h 887328"/>
                  <a:gd name="connsiteX3" fmla="*/ 297697 w 615442"/>
                  <a:gd name="connsiteY3" fmla="*/ 2921 h 887328"/>
                  <a:gd name="connsiteX4" fmla="*/ 11947 w 615442"/>
                  <a:gd name="connsiteY4" fmla="*/ 201993 h 887328"/>
                  <a:gd name="connsiteX5" fmla="*/ 44332 w 615442"/>
                  <a:gd name="connsiteY5" fmla="*/ 425831 h 887328"/>
                  <a:gd name="connsiteX6" fmla="*/ 195779 w 615442"/>
                  <a:gd name="connsiteY6" fmla="*/ 656336 h 887328"/>
                  <a:gd name="connsiteX7" fmla="*/ 273884 w 615442"/>
                  <a:gd name="connsiteY7" fmla="*/ 774446 h 887328"/>
                  <a:gd name="connsiteX8" fmla="*/ 354847 w 615442"/>
                  <a:gd name="connsiteY8" fmla="*/ 868743 h 887328"/>
                  <a:gd name="connsiteX9" fmla="*/ 532012 w 615442"/>
                  <a:gd name="connsiteY9" fmla="*/ 844931 h 887328"/>
                  <a:gd name="connsiteX10" fmla="*/ 613927 w 615442"/>
                  <a:gd name="connsiteY10" fmla="*/ 628713 h 887328"/>
                  <a:gd name="connsiteX11" fmla="*/ 596782 w 615442"/>
                  <a:gd name="connsiteY11" fmla="*/ 362013 h 887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15442" h="887328">
                    <a:moveTo>
                      <a:pt x="596782" y="362013"/>
                    </a:moveTo>
                    <a:cubicBezTo>
                      <a:pt x="580589" y="271526"/>
                      <a:pt x="556777" y="170561"/>
                      <a:pt x="502484" y="95313"/>
                    </a:cubicBezTo>
                    <a:cubicBezTo>
                      <a:pt x="452954" y="25781"/>
                      <a:pt x="381517" y="-1842"/>
                      <a:pt x="298649" y="2921"/>
                    </a:cubicBezTo>
                    <a:cubicBezTo>
                      <a:pt x="298649" y="2921"/>
                      <a:pt x="297697" y="2921"/>
                      <a:pt x="297697" y="2921"/>
                    </a:cubicBezTo>
                    <a:cubicBezTo>
                      <a:pt x="171014" y="-18987"/>
                      <a:pt x="50047" y="85788"/>
                      <a:pt x="11947" y="201993"/>
                    </a:cubicBezTo>
                    <a:cubicBezTo>
                      <a:pt x="-13771" y="280098"/>
                      <a:pt x="4327" y="356298"/>
                      <a:pt x="44332" y="425831"/>
                    </a:cubicBezTo>
                    <a:cubicBezTo>
                      <a:pt x="90052" y="504888"/>
                      <a:pt x="145297" y="580136"/>
                      <a:pt x="195779" y="656336"/>
                    </a:cubicBezTo>
                    <a:cubicBezTo>
                      <a:pt x="221497" y="695388"/>
                      <a:pt x="248167" y="735393"/>
                      <a:pt x="273884" y="774446"/>
                    </a:cubicBezTo>
                    <a:cubicBezTo>
                      <a:pt x="296744" y="808736"/>
                      <a:pt x="318652" y="847788"/>
                      <a:pt x="354847" y="868743"/>
                    </a:cubicBezTo>
                    <a:cubicBezTo>
                      <a:pt x="411997" y="903033"/>
                      <a:pt x="483434" y="886841"/>
                      <a:pt x="532012" y="844931"/>
                    </a:cubicBezTo>
                    <a:cubicBezTo>
                      <a:pt x="593924" y="791591"/>
                      <a:pt x="609164" y="705866"/>
                      <a:pt x="613927" y="628713"/>
                    </a:cubicBezTo>
                    <a:cubicBezTo>
                      <a:pt x="618689" y="539178"/>
                      <a:pt x="612022" y="449643"/>
                      <a:pt x="596782" y="362013"/>
                    </a:cubicBezTo>
                    <a:close/>
                  </a:path>
                </a:pathLst>
              </a:custGeom>
              <a:solidFill>
                <a:srgbClr val="FFDF5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35">
                <a:extLst>
                  <a:ext uri="{FF2B5EF4-FFF2-40B4-BE49-F238E27FC236}">
                    <a16:creationId xmlns="" xmlns:a16="http://schemas.microsoft.com/office/drawing/2014/main" id="{7B496F72-122D-4A0E-9CAD-52B48406C762}"/>
                  </a:ext>
                </a:extLst>
              </p:cNvPr>
              <p:cNvSpPr/>
              <p:nvPr/>
            </p:nvSpPr>
            <p:spPr>
              <a:xfrm>
                <a:off x="4245391" y="4126278"/>
                <a:ext cx="416266" cy="866920"/>
              </a:xfrm>
              <a:custGeom>
                <a:avLst/>
                <a:gdLst>
                  <a:gd name="connsiteX0" fmla="*/ 386358 w 416266"/>
                  <a:gd name="connsiteY0" fmla="*/ 831678 h 866920"/>
                  <a:gd name="connsiteX1" fmla="*/ 365403 w 416266"/>
                  <a:gd name="connsiteY1" fmla="*/ 542118 h 866920"/>
                  <a:gd name="connsiteX2" fmla="*/ 355878 w 416266"/>
                  <a:gd name="connsiteY2" fmla="*/ 442106 h 866920"/>
                  <a:gd name="connsiteX3" fmla="*/ 391121 w 416266"/>
                  <a:gd name="connsiteY3" fmla="*/ 422103 h 866920"/>
                  <a:gd name="connsiteX4" fmla="*/ 393026 w 416266"/>
                  <a:gd name="connsiteY4" fmla="*/ 412578 h 866920"/>
                  <a:gd name="connsiteX5" fmla="*/ 383501 w 416266"/>
                  <a:gd name="connsiteY5" fmla="*/ 409721 h 866920"/>
                  <a:gd name="connsiteX6" fmla="*/ 353973 w 416266"/>
                  <a:gd name="connsiteY6" fmla="*/ 423056 h 866920"/>
                  <a:gd name="connsiteX7" fmla="*/ 353973 w 416266"/>
                  <a:gd name="connsiteY7" fmla="*/ 419246 h 866920"/>
                  <a:gd name="connsiteX8" fmla="*/ 344448 w 416266"/>
                  <a:gd name="connsiteY8" fmla="*/ 299231 h 866920"/>
                  <a:gd name="connsiteX9" fmla="*/ 413981 w 416266"/>
                  <a:gd name="connsiteY9" fmla="*/ 229698 h 866920"/>
                  <a:gd name="connsiteX10" fmla="*/ 411123 w 416266"/>
                  <a:gd name="connsiteY10" fmla="*/ 197313 h 866920"/>
                  <a:gd name="connsiteX11" fmla="*/ 334923 w 416266"/>
                  <a:gd name="connsiteY11" fmla="*/ 173501 h 866920"/>
                  <a:gd name="connsiteX12" fmla="*/ 325398 w 416266"/>
                  <a:gd name="connsiteY12" fmla="*/ 75393 h 866920"/>
                  <a:gd name="connsiteX13" fmla="*/ 339686 w 416266"/>
                  <a:gd name="connsiteY13" fmla="*/ 75393 h 866920"/>
                  <a:gd name="connsiteX14" fmla="*/ 347306 w 416266"/>
                  <a:gd name="connsiteY14" fmla="*/ 67773 h 866920"/>
                  <a:gd name="connsiteX15" fmla="*/ 339686 w 416266"/>
                  <a:gd name="connsiteY15" fmla="*/ 60153 h 866920"/>
                  <a:gd name="connsiteX16" fmla="*/ 323493 w 416266"/>
                  <a:gd name="connsiteY16" fmla="*/ 60153 h 866920"/>
                  <a:gd name="connsiteX17" fmla="*/ 316826 w 416266"/>
                  <a:gd name="connsiteY17" fmla="*/ 8718 h 866920"/>
                  <a:gd name="connsiteX18" fmla="*/ 306348 w 416266"/>
                  <a:gd name="connsiteY18" fmla="*/ 146 h 866920"/>
                  <a:gd name="connsiteX19" fmla="*/ 296823 w 416266"/>
                  <a:gd name="connsiteY19" fmla="*/ 11576 h 866920"/>
                  <a:gd name="connsiteX20" fmla="*/ 298728 w 416266"/>
                  <a:gd name="connsiteY20" fmla="*/ 61106 h 866920"/>
                  <a:gd name="connsiteX21" fmla="*/ 82511 w 416266"/>
                  <a:gd name="connsiteY21" fmla="*/ 116351 h 866920"/>
                  <a:gd name="connsiteX22" fmla="*/ 62508 w 416266"/>
                  <a:gd name="connsiteY22" fmla="*/ 63011 h 866920"/>
                  <a:gd name="connsiteX23" fmla="*/ 51078 w 416266"/>
                  <a:gd name="connsiteY23" fmla="*/ 57296 h 866920"/>
                  <a:gd name="connsiteX24" fmla="*/ 44411 w 416266"/>
                  <a:gd name="connsiteY24" fmla="*/ 69678 h 866920"/>
                  <a:gd name="connsiteX25" fmla="*/ 60603 w 416266"/>
                  <a:gd name="connsiteY25" fmla="*/ 121113 h 866920"/>
                  <a:gd name="connsiteX26" fmla="*/ 63461 w 416266"/>
                  <a:gd name="connsiteY26" fmla="*/ 130638 h 866920"/>
                  <a:gd name="connsiteX27" fmla="*/ 4406 w 416266"/>
                  <a:gd name="connsiteY27" fmla="*/ 225888 h 866920"/>
                  <a:gd name="connsiteX28" fmla="*/ 52983 w 416266"/>
                  <a:gd name="connsiteY28" fmla="*/ 336378 h 866920"/>
                  <a:gd name="connsiteX29" fmla="*/ 38696 w 416266"/>
                  <a:gd name="connsiteY29" fmla="*/ 396386 h 866920"/>
                  <a:gd name="connsiteX30" fmla="*/ 64413 w 416266"/>
                  <a:gd name="connsiteY30" fmla="*/ 460203 h 866920"/>
                  <a:gd name="connsiteX31" fmla="*/ 173951 w 416266"/>
                  <a:gd name="connsiteY31" fmla="*/ 489731 h 866920"/>
                  <a:gd name="connsiteX32" fmla="*/ 218718 w 416266"/>
                  <a:gd name="connsiteY32" fmla="*/ 658323 h 866920"/>
                  <a:gd name="connsiteX33" fmla="*/ 273011 w 416266"/>
                  <a:gd name="connsiteY33" fmla="*/ 859301 h 866920"/>
                  <a:gd name="connsiteX34" fmla="*/ 281583 w 416266"/>
                  <a:gd name="connsiteY34" fmla="*/ 866921 h 866920"/>
                  <a:gd name="connsiteX35" fmla="*/ 286346 w 416266"/>
                  <a:gd name="connsiteY35" fmla="*/ 866921 h 866920"/>
                  <a:gd name="connsiteX36" fmla="*/ 294918 w 416266"/>
                  <a:gd name="connsiteY36" fmla="*/ 854539 h 866920"/>
                  <a:gd name="connsiteX37" fmla="*/ 206336 w 416266"/>
                  <a:gd name="connsiteY37" fmla="*/ 510686 h 866920"/>
                  <a:gd name="connsiteX38" fmla="*/ 199668 w 416266"/>
                  <a:gd name="connsiteY38" fmla="*/ 487826 h 866920"/>
                  <a:gd name="connsiteX39" fmla="*/ 331113 w 416266"/>
                  <a:gd name="connsiteY39" fmla="*/ 455441 h 866920"/>
                  <a:gd name="connsiteX40" fmla="*/ 337781 w 416266"/>
                  <a:gd name="connsiteY40" fmla="*/ 547833 h 866920"/>
                  <a:gd name="connsiteX41" fmla="*/ 363498 w 416266"/>
                  <a:gd name="connsiteY41" fmla="*/ 836441 h 866920"/>
                  <a:gd name="connsiteX42" fmla="*/ 376833 w 416266"/>
                  <a:gd name="connsiteY42" fmla="*/ 846918 h 866920"/>
                  <a:gd name="connsiteX43" fmla="*/ 386358 w 416266"/>
                  <a:gd name="connsiteY43" fmla="*/ 831678 h 866920"/>
                  <a:gd name="connsiteX44" fmla="*/ 205383 w 416266"/>
                  <a:gd name="connsiteY44" fmla="*/ 326853 h 866920"/>
                  <a:gd name="connsiteX45" fmla="*/ 152043 w 416266"/>
                  <a:gd name="connsiteY45" fmla="*/ 331616 h 866920"/>
                  <a:gd name="connsiteX46" fmla="*/ 134898 w 416266"/>
                  <a:gd name="connsiteY46" fmla="*/ 275418 h 866920"/>
                  <a:gd name="connsiteX47" fmla="*/ 215861 w 416266"/>
                  <a:gd name="connsiteY47" fmla="*/ 227793 h 866920"/>
                  <a:gd name="connsiteX48" fmla="*/ 307301 w 416266"/>
                  <a:gd name="connsiteY48" fmla="*/ 196361 h 866920"/>
                  <a:gd name="connsiteX49" fmla="*/ 315873 w 416266"/>
                  <a:gd name="connsiteY49" fmla="*/ 292563 h 866920"/>
                  <a:gd name="connsiteX50" fmla="*/ 205383 w 416266"/>
                  <a:gd name="connsiteY50" fmla="*/ 326853 h 866920"/>
                  <a:gd name="connsiteX51" fmla="*/ 87273 w 416266"/>
                  <a:gd name="connsiteY51" fmla="*/ 324948 h 866920"/>
                  <a:gd name="connsiteX52" fmla="*/ 113943 w 416266"/>
                  <a:gd name="connsiteY52" fmla="*/ 293516 h 866920"/>
                  <a:gd name="connsiteX53" fmla="*/ 125373 w 416266"/>
                  <a:gd name="connsiteY53" fmla="*/ 330663 h 866920"/>
                  <a:gd name="connsiteX54" fmla="*/ 87273 w 416266"/>
                  <a:gd name="connsiteY54" fmla="*/ 324948 h 866920"/>
                  <a:gd name="connsiteX55" fmla="*/ 75843 w 416266"/>
                  <a:gd name="connsiteY55" fmla="*/ 343998 h 866920"/>
                  <a:gd name="connsiteX56" fmla="*/ 132041 w 416266"/>
                  <a:gd name="connsiteY56" fmla="*/ 351618 h 866920"/>
                  <a:gd name="connsiteX57" fmla="*/ 165378 w 416266"/>
                  <a:gd name="connsiteY57" fmla="*/ 462108 h 866920"/>
                  <a:gd name="connsiteX58" fmla="*/ 166331 w 416266"/>
                  <a:gd name="connsiteY58" fmla="*/ 464013 h 866920"/>
                  <a:gd name="connsiteX59" fmla="*/ 69176 w 416266"/>
                  <a:gd name="connsiteY59" fmla="*/ 419246 h 866920"/>
                  <a:gd name="connsiteX60" fmla="*/ 75843 w 416266"/>
                  <a:gd name="connsiteY60" fmla="*/ 343998 h 866920"/>
                  <a:gd name="connsiteX61" fmla="*/ 127278 w 416266"/>
                  <a:gd name="connsiteY61" fmla="*/ 250653 h 866920"/>
                  <a:gd name="connsiteX62" fmla="*/ 88226 w 416266"/>
                  <a:gd name="connsiteY62" fmla="*/ 134448 h 866920"/>
                  <a:gd name="connsiteX63" fmla="*/ 298728 w 416266"/>
                  <a:gd name="connsiteY63" fmla="*/ 77298 h 866920"/>
                  <a:gd name="connsiteX64" fmla="*/ 305396 w 416266"/>
                  <a:gd name="connsiteY64" fmla="*/ 176358 h 866920"/>
                  <a:gd name="connsiteX65" fmla="*/ 127278 w 416266"/>
                  <a:gd name="connsiteY65" fmla="*/ 250653 h 866920"/>
                  <a:gd name="connsiteX66" fmla="*/ 62508 w 416266"/>
                  <a:gd name="connsiteY66" fmla="*/ 317328 h 866920"/>
                  <a:gd name="connsiteX67" fmla="*/ 21551 w 416266"/>
                  <a:gd name="connsiteY67" fmla="*/ 243986 h 866920"/>
                  <a:gd name="connsiteX68" fmla="*/ 69176 w 416266"/>
                  <a:gd name="connsiteY68" fmla="*/ 149688 h 866920"/>
                  <a:gd name="connsiteX69" fmla="*/ 106323 w 416266"/>
                  <a:gd name="connsiteY69" fmla="*/ 267798 h 866920"/>
                  <a:gd name="connsiteX70" fmla="*/ 62508 w 416266"/>
                  <a:gd name="connsiteY70" fmla="*/ 317328 h 866920"/>
                  <a:gd name="connsiteX71" fmla="*/ 191096 w 416266"/>
                  <a:gd name="connsiteY71" fmla="*/ 464966 h 866920"/>
                  <a:gd name="connsiteX72" fmla="*/ 190143 w 416266"/>
                  <a:gd name="connsiteY72" fmla="*/ 463061 h 866920"/>
                  <a:gd name="connsiteX73" fmla="*/ 157758 w 416266"/>
                  <a:gd name="connsiteY73" fmla="*/ 351618 h 866920"/>
                  <a:gd name="connsiteX74" fmla="*/ 262533 w 416266"/>
                  <a:gd name="connsiteY74" fmla="*/ 334473 h 866920"/>
                  <a:gd name="connsiteX75" fmla="*/ 317778 w 416266"/>
                  <a:gd name="connsiteY75" fmla="*/ 313518 h 866920"/>
                  <a:gd name="connsiteX76" fmla="*/ 327303 w 416266"/>
                  <a:gd name="connsiteY76" fmla="*/ 423056 h 866920"/>
                  <a:gd name="connsiteX77" fmla="*/ 328256 w 416266"/>
                  <a:gd name="connsiteY77" fmla="*/ 434486 h 866920"/>
                  <a:gd name="connsiteX78" fmla="*/ 212051 w 416266"/>
                  <a:gd name="connsiteY78" fmla="*/ 464013 h 866920"/>
                  <a:gd name="connsiteX79" fmla="*/ 191096 w 416266"/>
                  <a:gd name="connsiteY79" fmla="*/ 464966 h 866920"/>
                  <a:gd name="connsiteX80" fmla="*/ 388263 w 416266"/>
                  <a:gd name="connsiteY80" fmla="*/ 222078 h 866920"/>
                  <a:gd name="connsiteX81" fmla="*/ 372071 w 416266"/>
                  <a:gd name="connsiteY81" fmla="*/ 255416 h 866920"/>
                  <a:gd name="connsiteX82" fmla="*/ 371118 w 416266"/>
                  <a:gd name="connsiteY82" fmla="*/ 256368 h 866920"/>
                  <a:gd name="connsiteX83" fmla="*/ 342543 w 416266"/>
                  <a:gd name="connsiteY83" fmla="*/ 277323 h 866920"/>
                  <a:gd name="connsiteX84" fmla="*/ 335876 w 416266"/>
                  <a:gd name="connsiteY84" fmla="*/ 194456 h 866920"/>
                  <a:gd name="connsiteX85" fmla="*/ 363498 w 416266"/>
                  <a:gd name="connsiteY85" fmla="*/ 197313 h 866920"/>
                  <a:gd name="connsiteX86" fmla="*/ 364451 w 416266"/>
                  <a:gd name="connsiteY86" fmla="*/ 197313 h 866920"/>
                  <a:gd name="connsiteX87" fmla="*/ 365403 w 416266"/>
                  <a:gd name="connsiteY87" fmla="*/ 197313 h 866920"/>
                  <a:gd name="connsiteX88" fmla="*/ 388263 w 416266"/>
                  <a:gd name="connsiteY88" fmla="*/ 203028 h 866920"/>
                  <a:gd name="connsiteX89" fmla="*/ 388263 w 416266"/>
                  <a:gd name="connsiteY89" fmla="*/ 220173 h 866920"/>
                  <a:gd name="connsiteX90" fmla="*/ 388263 w 416266"/>
                  <a:gd name="connsiteY90" fmla="*/ 221126 h 866920"/>
                  <a:gd name="connsiteX91" fmla="*/ 388263 w 416266"/>
                  <a:gd name="connsiteY91" fmla="*/ 222078 h 866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16266" h="866920">
                    <a:moveTo>
                      <a:pt x="386358" y="831678"/>
                    </a:moveTo>
                    <a:cubicBezTo>
                      <a:pt x="383501" y="735476"/>
                      <a:pt x="373976" y="637368"/>
                      <a:pt x="365403" y="542118"/>
                    </a:cubicBezTo>
                    <a:cubicBezTo>
                      <a:pt x="362546" y="508781"/>
                      <a:pt x="358736" y="475443"/>
                      <a:pt x="355878" y="442106"/>
                    </a:cubicBezTo>
                    <a:cubicBezTo>
                      <a:pt x="370166" y="435438"/>
                      <a:pt x="382548" y="428771"/>
                      <a:pt x="391121" y="422103"/>
                    </a:cubicBezTo>
                    <a:cubicBezTo>
                      <a:pt x="393978" y="420198"/>
                      <a:pt x="394931" y="415436"/>
                      <a:pt x="393026" y="412578"/>
                    </a:cubicBezTo>
                    <a:cubicBezTo>
                      <a:pt x="391121" y="409721"/>
                      <a:pt x="387311" y="407816"/>
                      <a:pt x="383501" y="409721"/>
                    </a:cubicBezTo>
                    <a:cubicBezTo>
                      <a:pt x="373976" y="414483"/>
                      <a:pt x="363498" y="419246"/>
                      <a:pt x="353973" y="423056"/>
                    </a:cubicBezTo>
                    <a:lnTo>
                      <a:pt x="353973" y="419246"/>
                    </a:lnTo>
                    <a:cubicBezTo>
                      <a:pt x="351116" y="379241"/>
                      <a:pt x="347306" y="339236"/>
                      <a:pt x="344448" y="299231"/>
                    </a:cubicBezTo>
                    <a:cubicBezTo>
                      <a:pt x="382548" y="278276"/>
                      <a:pt x="405408" y="255416"/>
                      <a:pt x="413981" y="229698"/>
                    </a:cubicBezTo>
                    <a:cubicBezTo>
                      <a:pt x="417791" y="217316"/>
                      <a:pt x="416838" y="205886"/>
                      <a:pt x="411123" y="197313"/>
                    </a:cubicBezTo>
                    <a:cubicBezTo>
                      <a:pt x="397788" y="178263"/>
                      <a:pt x="362546" y="174453"/>
                      <a:pt x="334923" y="173501"/>
                    </a:cubicBezTo>
                    <a:cubicBezTo>
                      <a:pt x="332066" y="138258"/>
                      <a:pt x="329208" y="105873"/>
                      <a:pt x="325398" y="75393"/>
                    </a:cubicBezTo>
                    <a:cubicBezTo>
                      <a:pt x="330161" y="75393"/>
                      <a:pt x="334923" y="75393"/>
                      <a:pt x="339686" y="75393"/>
                    </a:cubicBezTo>
                    <a:cubicBezTo>
                      <a:pt x="343496" y="75393"/>
                      <a:pt x="347306" y="71583"/>
                      <a:pt x="347306" y="67773"/>
                    </a:cubicBezTo>
                    <a:cubicBezTo>
                      <a:pt x="347306" y="63011"/>
                      <a:pt x="344448" y="60153"/>
                      <a:pt x="339686" y="60153"/>
                    </a:cubicBezTo>
                    <a:cubicBezTo>
                      <a:pt x="334923" y="60153"/>
                      <a:pt x="329208" y="60153"/>
                      <a:pt x="323493" y="60153"/>
                    </a:cubicBezTo>
                    <a:cubicBezTo>
                      <a:pt x="321588" y="43008"/>
                      <a:pt x="319683" y="25863"/>
                      <a:pt x="316826" y="8718"/>
                    </a:cubicBezTo>
                    <a:cubicBezTo>
                      <a:pt x="315873" y="3003"/>
                      <a:pt x="311111" y="-807"/>
                      <a:pt x="306348" y="146"/>
                    </a:cubicBezTo>
                    <a:cubicBezTo>
                      <a:pt x="300633" y="146"/>
                      <a:pt x="295871" y="4908"/>
                      <a:pt x="296823" y="11576"/>
                    </a:cubicBezTo>
                    <a:cubicBezTo>
                      <a:pt x="296823" y="27768"/>
                      <a:pt x="297776" y="44913"/>
                      <a:pt x="298728" y="61106"/>
                    </a:cubicBezTo>
                    <a:cubicBezTo>
                      <a:pt x="205383" y="63963"/>
                      <a:pt x="132041" y="83013"/>
                      <a:pt x="82511" y="116351"/>
                    </a:cubicBezTo>
                    <a:cubicBezTo>
                      <a:pt x="74891" y="96348"/>
                      <a:pt x="69176" y="79203"/>
                      <a:pt x="62508" y="63011"/>
                    </a:cubicBezTo>
                    <a:cubicBezTo>
                      <a:pt x="60603" y="58248"/>
                      <a:pt x="55841" y="56343"/>
                      <a:pt x="51078" y="57296"/>
                    </a:cubicBezTo>
                    <a:cubicBezTo>
                      <a:pt x="46316" y="59201"/>
                      <a:pt x="43458" y="63963"/>
                      <a:pt x="44411" y="69678"/>
                    </a:cubicBezTo>
                    <a:cubicBezTo>
                      <a:pt x="49173" y="86823"/>
                      <a:pt x="54888" y="103968"/>
                      <a:pt x="60603" y="121113"/>
                    </a:cubicBezTo>
                    <a:lnTo>
                      <a:pt x="63461" y="130638"/>
                    </a:lnTo>
                    <a:cubicBezTo>
                      <a:pt x="33933" y="155403"/>
                      <a:pt x="13931" y="187788"/>
                      <a:pt x="4406" y="225888"/>
                    </a:cubicBezTo>
                    <a:cubicBezTo>
                      <a:pt x="-8929" y="278276"/>
                      <a:pt x="8216" y="316376"/>
                      <a:pt x="52983" y="336378"/>
                    </a:cubicBezTo>
                    <a:cubicBezTo>
                      <a:pt x="43458" y="356381"/>
                      <a:pt x="38696" y="376383"/>
                      <a:pt x="38696" y="396386"/>
                    </a:cubicBezTo>
                    <a:cubicBezTo>
                      <a:pt x="38696" y="423056"/>
                      <a:pt x="47268" y="444963"/>
                      <a:pt x="64413" y="460203"/>
                    </a:cubicBezTo>
                    <a:cubicBezTo>
                      <a:pt x="87273" y="481158"/>
                      <a:pt x="123468" y="491636"/>
                      <a:pt x="173951" y="489731"/>
                    </a:cubicBezTo>
                    <a:cubicBezTo>
                      <a:pt x="190143" y="545928"/>
                      <a:pt x="204431" y="603078"/>
                      <a:pt x="218718" y="658323"/>
                    </a:cubicBezTo>
                    <a:cubicBezTo>
                      <a:pt x="235863" y="724998"/>
                      <a:pt x="253008" y="792626"/>
                      <a:pt x="273011" y="859301"/>
                    </a:cubicBezTo>
                    <a:cubicBezTo>
                      <a:pt x="273963" y="863111"/>
                      <a:pt x="277773" y="865968"/>
                      <a:pt x="281583" y="866921"/>
                    </a:cubicBezTo>
                    <a:cubicBezTo>
                      <a:pt x="283488" y="866921"/>
                      <a:pt x="284441" y="866921"/>
                      <a:pt x="286346" y="866921"/>
                    </a:cubicBezTo>
                    <a:cubicBezTo>
                      <a:pt x="292061" y="865016"/>
                      <a:pt x="295871" y="860253"/>
                      <a:pt x="294918" y="854539"/>
                    </a:cubicBezTo>
                    <a:cubicBezTo>
                      <a:pt x="272058" y="738333"/>
                      <a:pt x="238721" y="623081"/>
                      <a:pt x="206336" y="510686"/>
                    </a:cubicBezTo>
                    <a:lnTo>
                      <a:pt x="199668" y="487826"/>
                    </a:lnTo>
                    <a:cubicBezTo>
                      <a:pt x="241578" y="483063"/>
                      <a:pt x="289203" y="471633"/>
                      <a:pt x="331113" y="455441"/>
                    </a:cubicBezTo>
                    <a:cubicBezTo>
                      <a:pt x="333018" y="485921"/>
                      <a:pt x="334923" y="516401"/>
                      <a:pt x="337781" y="547833"/>
                    </a:cubicBezTo>
                    <a:cubicBezTo>
                      <a:pt x="344448" y="643083"/>
                      <a:pt x="350163" y="741191"/>
                      <a:pt x="363498" y="836441"/>
                    </a:cubicBezTo>
                    <a:cubicBezTo>
                      <a:pt x="364451" y="843108"/>
                      <a:pt x="370166" y="847871"/>
                      <a:pt x="376833" y="846918"/>
                    </a:cubicBezTo>
                    <a:cubicBezTo>
                      <a:pt x="379691" y="845014"/>
                      <a:pt x="386358" y="840251"/>
                      <a:pt x="386358" y="831678"/>
                    </a:cubicBezTo>
                    <a:close/>
                    <a:moveTo>
                      <a:pt x="205383" y="326853"/>
                    </a:moveTo>
                    <a:cubicBezTo>
                      <a:pt x="189191" y="329711"/>
                      <a:pt x="170141" y="331616"/>
                      <a:pt x="152043" y="331616"/>
                    </a:cubicBezTo>
                    <a:cubicBezTo>
                      <a:pt x="146328" y="312566"/>
                      <a:pt x="140613" y="294468"/>
                      <a:pt x="134898" y="275418"/>
                    </a:cubicBezTo>
                    <a:cubicBezTo>
                      <a:pt x="156806" y="258273"/>
                      <a:pt x="182523" y="243033"/>
                      <a:pt x="215861" y="227793"/>
                    </a:cubicBezTo>
                    <a:cubicBezTo>
                      <a:pt x="242531" y="215411"/>
                      <a:pt x="273963" y="202076"/>
                      <a:pt x="307301" y="196361"/>
                    </a:cubicBezTo>
                    <a:cubicBezTo>
                      <a:pt x="310158" y="228746"/>
                      <a:pt x="313016" y="260178"/>
                      <a:pt x="315873" y="292563"/>
                    </a:cubicBezTo>
                    <a:cubicBezTo>
                      <a:pt x="283488" y="308756"/>
                      <a:pt x="244436" y="320186"/>
                      <a:pt x="205383" y="326853"/>
                    </a:cubicBezTo>
                    <a:close/>
                    <a:moveTo>
                      <a:pt x="87273" y="324948"/>
                    </a:moveTo>
                    <a:cubicBezTo>
                      <a:pt x="94893" y="313518"/>
                      <a:pt x="103466" y="303041"/>
                      <a:pt x="113943" y="293516"/>
                    </a:cubicBezTo>
                    <a:cubicBezTo>
                      <a:pt x="117753" y="305898"/>
                      <a:pt x="121563" y="318281"/>
                      <a:pt x="125373" y="330663"/>
                    </a:cubicBezTo>
                    <a:cubicBezTo>
                      <a:pt x="112038" y="329711"/>
                      <a:pt x="98703" y="327806"/>
                      <a:pt x="87273" y="324948"/>
                    </a:cubicBezTo>
                    <a:close/>
                    <a:moveTo>
                      <a:pt x="75843" y="343998"/>
                    </a:moveTo>
                    <a:cubicBezTo>
                      <a:pt x="92036" y="348761"/>
                      <a:pt x="111086" y="350666"/>
                      <a:pt x="132041" y="351618"/>
                    </a:cubicBezTo>
                    <a:cubicBezTo>
                      <a:pt x="145376" y="396386"/>
                      <a:pt x="155853" y="430676"/>
                      <a:pt x="165378" y="462108"/>
                    </a:cubicBezTo>
                    <a:lnTo>
                      <a:pt x="166331" y="464013"/>
                    </a:lnTo>
                    <a:cubicBezTo>
                      <a:pt x="117753" y="459251"/>
                      <a:pt x="82511" y="443058"/>
                      <a:pt x="69176" y="419246"/>
                    </a:cubicBezTo>
                    <a:cubicBezTo>
                      <a:pt x="57746" y="399243"/>
                      <a:pt x="60603" y="373526"/>
                      <a:pt x="75843" y="343998"/>
                    </a:cubicBezTo>
                    <a:close/>
                    <a:moveTo>
                      <a:pt x="127278" y="250653"/>
                    </a:moveTo>
                    <a:cubicBezTo>
                      <a:pt x="114896" y="210648"/>
                      <a:pt x="101561" y="171596"/>
                      <a:pt x="88226" y="134448"/>
                    </a:cubicBezTo>
                    <a:cubicBezTo>
                      <a:pt x="134898" y="101111"/>
                      <a:pt x="206336" y="81108"/>
                      <a:pt x="298728" y="77298"/>
                    </a:cubicBezTo>
                    <a:cubicBezTo>
                      <a:pt x="300633" y="107778"/>
                      <a:pt x="302538" y="140163"/>
                      <a:pt x="305396" y="176358"/>
                    </a:cubicBezTo>
                    <a:cubicBezTo>
                      <a:pt x="247293" y="183978"/>
                      <a:pt x="178713" y="212553"/>
                      <a:pt x="127278" y="250653"/>
                    </a:cubicBezTo>
                    <a:close/>
                    <a:moveTo>
                      <a:pt x="62508" y="317328"/>
                    </a:moveTo>
                    <a:cubicBezTo>
                      <a:pt x="30123" y="303041"/>
                      <a:pt x="16788" y="278276"/>
                      <a:pt x="21551" y="243986"/>
                    </a:cubicBezTo>
                    <a:cubicBezTo>
                      <a:pt x="27266" y="206838"/>
                      <a:pt x="42506" y="175406"/>
                      <a:pt x="69176" y="149688"/>
                    </a:cubicBezTo>
                    <a:cubicBezTo>
                      <a:pt x="81558" y="188741"/>
                      <a:pt x="93941" y="228746"/>
                      <a:pt x="106323" y="267798"/>
                    </a:cubicBezTo>
                    <a:cubicBezTo>
                      <a:pt x="88226" y="283991"/>
                      <a:pt x="73938" y="300183"/>
                      <a:pt x="62508" y="317328"/>
                    </a:cubicBezTo>
                    <a:close/>
                    <a:moveTo>
                      <a:pt x="191096" y="464966"/>
                    </a:moveTo>
                    <a:lnTo>
                      <a:pt x="190143" y="463061"/>
                    </a:lnTo>
                    <a:cubicBezTo>
                      <a:pt x="179666" y="425913"/>
                      <a:pt x="168236" y="388766"/>
                      <a:pt x="157758" y="351618"/>
                    </a:cubicBezTo>
                    <a:cubicBezTo>
                      <a:pt x="193953" y="350666"/>
                      <a:pt x="232053" y="343998"/>
                      <a:pt x="262533" y="334473"/>
                    </a:cubicBezTo>
                    <a:cubicBezTo>
                      <a:pt x="283488" y="327806"/>
                      <a:pt x="301586" y="321138"/>
                      <a:pt x="317778" y="313518"/>
                    </a:cubicBezTo>
                    <a:cubicBezTo>
                      <a:pt x="321588" y="352571"/>
                      <a:pt x="324446" y="387813"/>
                      <a:pt x="327303" y="423056"/>
                    </a:cubicBezTo>
                    <a:lnTo>
                      <a:pt x="328256" y="434486"/>
                    </a:lnTo>
                    <a:cubicBezTo>
                      <a:pt x="285393" y="451631"/>
                      <a:pt x="249198" y="461156"/>
                      <a:pt x="212051" y="464013"/>
                    </a:cubicBezTo>
                    <a:cubicBezTo>
                      <a:pt x="205383" y="464966"/>
                      <a:pt x="197763" y="464966"/>
                      <a:pt x="191096" y="464966"/>
                    </a:cubicBezTo>
                    <a:close/>
                    <a:moveTo>
                      <a:pt x="388263" y="222078"/>
                    </a:moveTo>
                    <a:cubicBezTo>
                      <a:pt x="391121" y="236366"/>
                      <a:pt x="386358" y="247796"/>
                      <a:pt x="372071" y="255416"/>
                    </a:cubicBezTo>
                    <a:lnTo>
                      <a:pt x="371118" y="256368"/>
                    </a:lnTo>
                    <a:cubicBezTo>
                      <a:pt x="362546" y="263988"/>
                      <a:pt x="353021" y="270656"/>
                      <a:pt x="342543" y="277323"/>
                    </a:cubicBezTo>
                    <a:cubicBezTo>
                      <a:pt x="340638" y="249701"/>
                      <a:pt x="338733" y="222078"/>
                      <a:pt x="335876" y="194456"/>
                    </a:cubicBezTo>
                    <a:cubicBezTo>
                      <a:pt x="346353" y="194456"/>
                      <a:pt x="354926" y="195408"/>
                      <a:pt x="363498" y="197313"/>
                    </a:cubicBezTo>
                    <a:lnTo>
                      <a:pt x="364451" y="197313"/>
                    </a:lnTo>
                    <a:lnTo>
                      <a:pt x="365403" y="197313"/>
                    </a:lnTo>
                    <a:cubicBezTo>
                      <a:pt x="376833" y="196361"/>
                      <a:pt x="385406" y="198266"/>
                      <a:pt x="388263" y="203028"/>
                    </a:cubicBezTo>
                    <a:cubicBezTo>
                      <a:pt x="391121" y="206838"/>
                      <a:pt x="391121" y="212553"/>
                      <a:pt x="388263" y="220173"/>
                    </a:cubicBezTo>
                    <a:lnTo>
                      <a:pt x="388263" y="221126"/>
                    </a:lnTo>
                    <a:lnTo>
                      <a:pt x="388263" y="222078"/>
                    </a:lnTo>
                    <a:close/>
                  </a:path>
                </a:pathLst>
              </a:custGeom>
              <a:solidFill>
                <a:srgbClr val="004F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" name="Freeform: Shape 36">
              <a:extLst>
                <a:ext uri="{FF2B5EF4-FFF2-40B4-BE49-F238E27FC236}">
                  <a16:creationId xmlns="" xmlns:a16="http://schemas.microsoft.com/office/drawing/2014/main" id="{7DB16FF9-1310-4F4E-91FE-F39E68A6FBF7}"/>
                </a:ext>
              </a:extLst>
            </p:cNvPr>
            <p:cNvSpPr/>
            <p:nvPr/>
          </p:nvSpPr>
          <p:spPr>
            <a:xfrm>
              <a:off x="4223850" y="2613633"/>
              <a:ext cx="204131" cy="498923"/>
            </a:xfrm>
            <a:custGeom>
              <a:avLst/>
              <a:gdLst>
                <a:gd name="connsiteX0" fmla="*/ 1186 w 204130"/>
                <a:gd name="connsiteY0" fmla="*/ 47843 h 498924"/>
                <a:gd name="connsiteX1" fmla="*/ 109771 w 204130"/>
                <a:gd name="connsiteY1" fmla="*/ 464085 h 498924"/>
                <a:gd name="connsiteX2" fmla="*/ 203116 w 204130"/>
                <a:gd name="connsiteY2" fmla="*/ 438368 h 498924"/>
                <a:gd name="connsiteX3" fmla="*/ 69766 w 204130"/>
                <a:gd name="connsiteY3" fmla="*/ 19268 h 498924"/>
                <a:gd name="connsiteX4" fmla="*/ 1186 w 204130"/>
                <a:gd name="connsiteY4" fmla="*/ 47843 h 498924"/>
                <a:gd name="connsiteX5" fmla="*/ 1186 w 204130"/>
                <a:gd name="connsiteY5" fmla="*/ 47843 h 498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130" h="498924">
                  <a:moveTo>
                    <a:pt x="1186" y="47843"/>
                  </a:moveTo>
                  <a:cubicBezTo>
                    <a:pt x="37381" y="185955"/>
                    <a:pt x="71671" y="325973"/>
                    <a:pt x="109771" y="464085"/>
                  </a:cubicBezTo>
                  <a:cubicBezTo>
                    <a:pt x="125964" y="525045"/>
                    <a:pt x="214546" y="499328"/>
                    <a:pt x="203116" y="438368"/>
                  </a:cubicBezTo>
                  <a:cubicBezTo>
                    <a:pt x="175494" y="293588"/>
                    <a:pt x="128821" y="154523"/>
                    <a:pt x="69766" y="19268"/>
                  </a:cubicBezTo>
                  <a:cubicBezTo>
                    <a:pt x="52621" y="-20737"/>
                    <a:pt x="-9291" y="7838"/>
                    <a:pt x="1186" y="47843"/>
                  </a:cubicBezTo>
                  <a:lnTo>
                    <a:pt x="1186" y="47843"/>
                  </a:lnTo>
                  <a:close/>
                </a:path>
              </a:pathLst>
            </a:custGeom>
            <a:solidFill>
              <a:srgbClr val="FFC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37">
              <a:extLst>
                <a:ext uri="{FF2B5EF4-FFF2-40B4-BE49-F238E27FC236}">
                  <a16:creationId xmlns="" xmlns:a16="http://schemas.microsoft.com/office/drawing/2014/main" id="{F4980F07-19A2-4870-A39D-B0CBA1D061A1}"/>
                </a:ext>
              </a:extLst>
            </p:cNvPr>
            <p:cNvSpPr/>
            <p:nvPr/>
          </p:nvSpPr>
          <p:spPr>
            <a:xfrm>
              <a:off x="4560361" y="2567656"/>
              <a:ext cx="90443" cy="469704"/>
            </a:xfrm>
            <a:custGeom>
              <a:avLst/>
              <a:gdLst>
                <a:gd name="connsiteX0" fmla="*/ 13291 w 90443"/>
                <a:gd name="connsiteY0" fmla="*/ 36671 h 469705"/>
                <a:gd name="connsiteX1" fmla="*/ 4719 w 90443"/>
                <a:gd name="connsiteY1" fmla="*/ 266224 h 469705"/>
                <a:gd name="connsiteX2" fmla="*/ 909 w 90443"/>
                <a:gd name="connsiteY2" fmla="*/ 376714 h 469705"/>
                <a:gd name="connsiteX3" fmla="*/ 22816 w 90443"/>
                <a:gd name="connsiteY3" fmla="*/ 461486 h 469705"/>
                <a:gd name="connsiteX4" fmla="*/ 62821 w 90443"/>
                <a:gd name="connsiteY4" fmla="*/ 461486 h 469705"/>
                <a:gd name="connsiteX5" fmla="*/ 87586 w 90443"/>
                <a:gd name="connsiteY5" fmla="*/ 386239 h 469705"/>
                <a:gd name="connsiteX6" fmla="*/ 88539 w 90443"/>
                <a:gd name="connsiteY6" fmla="*/ 267176 h 469705"/>
                <a:gd name="connsiteX7" fmla="*/ 90444 w 90443"/>
                <a:gd name="connsiteY7" fmla="*/ 37624 h 469705"/>
                <a:gd name="connsiteX8" fmla="*/ 13291 w 90443"/>
                <a:gd name="connsiteY8" fmla="*/ 36671 h 469705"/>
                <a:gd name="connsiteX9" fmla="*/ 13291 w 90443"/>
                <a:gd name="connsiteY9" fmla="*/ 36671 h 46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43" h="469705">
                  <a:moveTo>
                    <a:pt x="13291" y="36671"/>
                  </a:moveTo>
                  <a:cubicBezTo>
                    <a:pt x="10434" y="112871"/>
                    <a:pt x="7576" y="190024"/>
                    <a:pt x="4719" y="266224"/>
                  </a:cubicBezTo>
                  <a:cubicBezTo>
                    <a:pt x="3766" y="303371"/>
                    <a:pt x="1861" y="339566"/>
                    <a:pt x="909" y="376714"/>
                  </a:cubicBezTo>
                  <a:cubicBezTo>
                    <a:pt x="-44" y="411004"/>
                    <a:pt x="-4806" y="436721"/>
                    <a:pt x="22816" y="461486"/>
                  </a:cubicBezTo>
                  <a:cubicBezTo>
                    <a:pt x="35199" y="472916"/>
                    <a:pt x="50439" y="471964"/>
                    <a:pt x="62821" y="461486"/>
                  </a:cubicBezTo>
                  <a:cubicBezTo>
                    <a:pt x="88539" y="440531"/>
                    <a:pt x="86634" y="417671"/>
                    <a:pt x="87586" y="386239"/>
                  </a:cubicBezTo>
                  <a:cubicBezTo>
                    <a:pt x="88539" y="346234"/>
                    <a:pt x="88539" y="306229"/>
                    <a:pt x="88539" y="267176"/>
                  </a:cubicBezTo>
                  <a:cubicBezTo>
                    <a:pt x="89491" y="190976"/>
                    <a:pt x="89491" y="113824"/>
                    <a:pt x="90444" y="37624"/>
                  </a:cubicBezTo>
                  <a:cubicBezTo>
                    <a:pt x="90444" y="-12859"/>
                    <a:pt x="15196" y="-11906"/>
                    <a:pt x="13291" y="36671"/>
                  </a:cubicBezTo>
                  <a:lnTo>
                    <a:pt x="13291" y="36671"/>
                  </a:lnTo>
                  <a:close/>
                </a:path>
              </a:pathLst>
            </a:custGeom>
            <a:solidFill>
              <a:srgbClr val="FFC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38">
              <a:extLst>
                <a:ext uri="{FF2B5EF4-FFF2-40B4-BE49-F238E27FC236}">
                  <a16:creationId xmlns="" xmlns:a16="http://schemas.microsoft.com/office/drawing/2014/main" id="{698C857A-D4E2-4255-BE69-B3B1AAE540B6}"/>
                </a:ext>
              </a:extLst>
            </p:cNvPr>
            <p:cNvSpPr/>
            <p:nvPr/>
          </p:nvSpPr>
          <p:spPr>
            <a:xfrm>
              <a:off x="4748640" y="2823401"/>
              <a:ext cx="234745" cy="246403"/>
            </a:xfrm>
            <a:custGeom>
              <a:avLst/>
              <a:gdLst>
                <a:gd name="connsiteX0" fmla="*/ 87906 w 234744"/>
                <a:gd name="connsiteY0" fmla="*/ 226695 h 246403"/>
                <a:gd name="connsiteX1" fmla="*/ 172679 w 234744"/>
                <a:gd name="connsiteY1" fmla="*/ 128588 h 246403"/>
                <a:gd name="connsiteX2" fmla="*/ 234591 w 234744"/>
                <a:gd name="connsiteY2" fmla="*/ 29527 h 246403"/>
                <a:gd name="connsiteX3" fmla="*/ 205063 w 234744"/>
                <a:gd name="connsiteY3" fmla="*/ 0 h 246403"/>
                <a:gd name="connsiteX4" fmla="*/ 97431 w 234744"/>
                <a:gd name="connsiteY4" fmla="*/ 70485 h 246403"/>
                <a:gd name="connsiteX5" fmla="*/ 8848 w 234744"/>
                <a:gd name="connsiteY5" fmla="*/ 180975 h 246403"/>
                <a:gd name="connsiteX6" fmla="*/ 87906 w 234744"/>
                <a:gd name="connsiteY6" fmla="*/ 226695 h 246403"/>
                <a:gd name="connsiteX7" fmla="*/ 87906 w 234744"/>
                <a:gd name="connsiteY7" fmla="*/ 226695 h 246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744" h="246403">
                  <a:moveTo>
                    <a:pt x="87906" y="226695"/>
                  </a:moveTo>
                  <a:cubicBezTo>
                    <a:pt x="114576" y="192405"/>
                    <a:pt x="143151" y="160020"/>
                    <a:pt x="172679" y="128588"/>
                  </a:cubicBezTo>
                  <a:cubicBezTo>
                    <a:pt x="200301" y="99060"/>
                    <a:pt x="229829" y="71438"/>
                    <a:pt x="234591" y="29527"/>
                  </a:cubicBezTo>
                  <a:cubicBezTo>
                    <a:pt x="236496" y="14288"/>
                    <a:pt x="220304" y="0"/>
                    <a:pt x="205063" y="0"/>
                  </a:cubicBezTo>
                  <a:cubicBezTo>
                    <a:pt x="160296" y="952"/>
                    <a:pt x="126006" y="39052"/>
                    <a:pt x="97431" y="70485"/>
                  </a:cubicBezTo>
                  <a:cubicBezTo>
                    <a:pt x="65998" y="105727"/>
                    <a:pt x="36471" y="142875"/>
                    <a:pt x="8848" y="180975"/>
                  </a:cubicBezTo>
                  <a:cubicBezTo>
                    <a:pt x="-26394" y="228600"/>
                    <a:pt x="52663" y="273368"/>
                    <a:pt x="87906" y="226695"/>
                  </a:cubicBezTo>
                  <a:lnTo>
                    <a:pt x="87906" y="226695"/>
                  </a:lnTo>
                  <a:close/>
                </a:path>
              </a:pathLst>
            </a:custGeom>
            <a:solidFill>
              <a:srgbClr val="FFCD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39">
              <a:extLst>
                <a:ext uri="{FF2B5EF4-FFF2-40B4-BE49-F238E27FC236}">
                  <a16:creationId xmlns="" xmlns:a16="http://schemas.microsoft.com/office/drawing/2014/main" id="{6BDE963B-CC5E-489E-AC32-BCA5395C2565}"/>
                </a:ext>
              </a:extLst>
            </p:cNvPr>
            <p:cNvSpPr/>
            <p:nvPr/>
          </p:nvSpPr>
          <p:spPr>
            <a:xfrm>
              <a:off x="6778698" y="3071050"/>
              <a:ext cx="177166" cy="177163"/>
            </a:xfrm>
            <a:custGeom>
              <a:avLst/>
              <a:gdLst>
                <a:gd name="connsiteX0" fmla="*/ 177165 w 177165"/>
                <a:gd name="connsiteY0" fmla="*/ 88583 h 177164"/>
                <a:gd name="connsiteX1" fmla="*/ 88583 w 177165"/>
                <a:gd name="connsiteY1" fmla="*/ 177165 h 177164"/>
                <a:gd name="connsiteX2" fmla="*/ 0 w 177165"/>
                <a:gd name="connsiteY2" fmla="*/ 88583 h 177164"/>
                <a:gd name="connsiteX3" fmla="*/ 88583 w 177165"/>
                <a:gd name="connsiteY3" fmla="*/ 0 h 177164"/>
                <a:gd name="connsiteX4" fmla="*/ 177165 w 177165"/>
                <a:gd name="connsiteY4" fmla="*/ 88583 h 177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165" h="177164">
                  <a:moveTo>
                    <a:pt x="177165" y="88583"/>
                  </a:moveTo>
                  <a:cubicBezTo>
                    <a:pt x="177165" y="137505"/>
                    <a:pt x="137505" y="177165"/>
                    <a:pt x="88583" y="177165"/>
                  </a:cubicBezTo>
                  <a:cubicBezTo>
                    <a:pt x="39660" y="177165"/>
                    <a:pt x="0" y="137505"/>
                    <a:pt x="0" y="88583"/>
                  </a:cubicBezTo>
                  <a:cubicBezTo>
                    <a:pt x="0" y="39660"/>
                    <a:pt x="39660" y="0"/>
                    <a:pt x="88583" y="0"/>
                  </a:cubicBezTo>
                  <a:cubicBezTo>
                    <a:pt x="137506" y="0"/>
                    <a:pt x="177165" y="39660"/>
                    <a:pt x="177165" y="88583"/>
                  </a:cubicBezTo>
                  <a:close/>
                </a:path>
              </a:pathLst>
            </a:custGeom>
            <a:noFill/>
            <a:ln w="47625" cap="flat">
              <a:solidFill>
                <a:srgbClr val="00BDC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40">
              <a:extLst>
                <a:ext uri="{FF2B5EF4-FFF2-40B4-BE49-F238E27FC236}">
                  <a16:creationId xmlns="" xmlns:a16="http://schemas.microsoft.com/office/drawing/2014/main" id="{FA3563B8-D205-40E9-A537-A4FBF6B28A4F}"/>
                </a:ext>
              </a:extLst>
            </p:cNvPr>
            <p:cNvSpPr/>
            <p:nvPr/>
          </p:nvSpPr>
          <p:spPr>
            <a:xfrm>
              <a:off x="5711897" y="3321559"/>
              <a:ext cx="224789" cy="224789"/>
            </a:xfrm>
            <a:custGeom>
              <a:avLst/>
              <a:gdLst>
                <a:gd name="connsiteX0" fmla="*/ 112395 w 224789"/>
                <a:gd name="connsiteY0" fmla="*/ 224790 h 224789"/>
                <a:gd name="connsiteX1" fmla="*/ 0 w 224789"/>
                <a:gd name="connsiteY1" fmla="*/ 112395 h 224789"/>
                <a:gd name="connsiteX2" fmla="*/ 112395 w 224789"/>
                <a:gd name="connsiteY2" fmla="*/ 0 h 224789"/>
                <a:gd name="connsiteX3" fmla="*/ 224790 w 224789"/>
                <a:gd name="connsiteY3" fmla="*/ 112395 h 224789"/>
                <a:gd name="connsiteX4" fmla="*/ 112395 w 224789"/>
                <a:gd name="connsiteY4" fmla="*/ 224790 h 224789"/>
                <a:gd name="connsiteX5" fmla="*/ 112395 w 224789"/>
                <a:gd name="connsiteY5" fmla="*/ 47625 h 224789"/>
                <a:gd name="connsiteX6" fmla="*/ 47625 w 224789"/>
                <a:gd name="connsiteY6" fmla="*/ 112395 h 224789"/>
                <a:gd name="connsiteX7" fmla="*/ 112395 w 224789"/>
                <a:gd name="connsiteY7" fmla="*/ 177165 h 224789"/>
                <a:gd name="connsiteX8" fmla="*/ 177165 w 224789"/>
                <a:gd name="connsiteY8" fmla="*/ 112395 h 224789"/>
                <a:gd name="connsiteX9" fmla="*/ 112395 w 224789"/>
                <a:gd name="connsiteY9" fmla="*/ 47625 h 224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789" h="224789">
                  <a:moveTo>
                    <a:pt x="112395" y="224790"/>
                  </a:moveTo>
                  <a:cubicBezTo>
                    <a:pt x="50482" y="224790"/>
                    <a:pt x="0" y="174308"/>
                    <a:pt x="0" y="112395"/>
                  </a:cubicBezTo>
                  <a:cubicBezTo>
                    <a:pt x="0" y="50483"/>
                    <a:pt x="50482" y="0"/>
                    <a:pt x="112395" y="0"/>
                  </a:cubicBezTo>
                  <a:cubicBezTo>
                    <a:pt x="174307" y="0"/>
                    <a:pt x="224790" y="50483"/>
                    <a:pt x="224790" y="112395"/>
                  </a:cubicBezTo>
                  <a:cubicBezTo>
                    <a:pt x="224790" y="174308"/>
                    <a:pt x="175260" y="224790"/>
                    <a:pt x="112395" y="224790"/>
                  </a:cubicBezTo>
                  <a:close/>
                  <a:moveTo>
                    <a:pt x="112395" y="47625"/>
                  </a:moveTo>
                  <a:cubicBezTo>
                    <a:pt x="77152" y="47625"/>
                    <a:pt x="47625" y="76200"/>
                    <a:pt x="47625" y="112395"/>
                  </a:cubicBezTo>
                  <a:cubicBezTo>
                    <a:pt x="47625" y="148590"/>
                    <a:pt x="76200" y="177165"/>
                    <a:pt x="112395" y="177165"/>
                  </a:cubicBezTo>
                  <a:cubicBezTo>
                    <a:pt x="148590" y="177165"/>
                    <a:pt x="177165" y="148590"/>
                    <a:pt x="177165" y="112395"/>
                  </a:cubicBezTo>
                  <a:cubicBezTo>
                    <a:pt x="177165" y="76200"/>
                    <a:pt x="148590" y="47625"/>
                    <a:pt x="112395" y="4762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" name="Graphic 6">
              <a:extLst>
                <a:ext uri="{FF2B5EF4-FFF2-40B4-BE49-F238E27FC236}">
                  <a16:creationId xmlns="" xmlns:a16="http://schemas.microsoft.com/office/drawing/2014/main" id="{683CB202-3A57-48E3-A62A-7051194B12BA}"/>
                </a:ext>
              </a:extLst>
            </p:cNvPr>
            <p:cNvGrpSpPr/>
            <p:nvPr/>
          </p:nvGrpSpPr>
          <p:grpSpPr>
            <a:xfrm>
              <a:off x="6238630" y="3107245"/>
              <a:ext cx="204787" cy="204786"/>
              <a:chOff x="6238616" y="3107249"/>
              <a:chExt cx="204787" cy="204787"/>
            </a:xfrm>
            <a:solidFill>
              <a:srgbClr val="FFFFFF"/>
            </a:solidFill>
          </p:grpSpPr>
          <p:sp>
            <p:nvSpPr>
              <p:cNvPr id="24" name="Freeform: Shape 42">
                <a:extLst>
                  <a:ext uri="{FF2B5EF4-FFF2-40B4-BE49-F238E27FC236}">
                    <a16:creationId xmlns="" xmlns:a16="http://schemas.microsoft.com/office/drawing/2014/main" id="{73EE629C-4417-4D32-A1F4-8013B732B1C3}"/>
                  </a:ext>
                </a:extLst>
              </p:cNvPr>
              <p:cNvSpPr/>
              <p:nvPr/>
            </p:nvSpPr>
            <p:spPr>
              <a:xfrm>
                <a:off x="6238616" y="3185354"/>
                <a:ext cx="204787" cy="47625"/>
              </a:xfrm>
              <a:custGeom>
                <a:avLst/>
                <a:gdLst>
                  <a:gd name="connsiteX0" fmla="*/ 180975 w 204787"/>
                  <a:gd name="connsiteY0" fmla="*/ 47625 h 47625"/>
                  <a:gd name="connsiteX1" fmla="*/ 23813 w 204787"/>
                  <a:gd name="connsiteY1" fmla="*/ 47625 h 47625"/>
                  <a:gd name="connsiteX2" fmla="*/ 0 w 204787"/>
                  <a:gd name="connsiteY2" fmla="*/ 23813 h 47625"/>
                  <a:gd name="connsiteX3" fmla="*/ 23813 w 204787"/>
                  <a:gd name="connsiteY3" fmla="*/ 0 h 47625"/>
                  <a:gd name="connsiteX4" fmla="*/ 180975 w 204787"/>
                  <a:gd name="connsiteY4" fmla="*/ 0 h 47625"/>
                  <a:gd name="connsiteX5" fmla="*/ 204788 w 204787"/>
                  <a:gd name="connsiteY5" fmla="*/ 23813 h 47625"/>
                  <a:gd name="connsiteX6" fmla="*/ 180975 w 204787"/>
                  <a:gd name="connsiteY6" fmla="*/ 47625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4787" h="47625">
                    <a:moveTo>
                      <a:pt x="180975" y="47625"/>
                    </a:moveTo>
                    <a:lnTo>
                      <a:pt x="23813" y="47625"/>
                    </a:lnTo>
                    <a:cubicBezTo>
                      <a:pt x="10478" y="47625"/>
                      <a:pt x="0" y="37148"/>
                      <a:pt x="0" y="23813"/>
                    </a:cubicBezTo>
                    <a:cubicBezTo>
                      <a:pt x="0" y="10478"/>
                      <a:pt x="10478" y="0"/>
                      <a:pt x="23813" y="0"/>
                    </a:cubicBezTo>
                    <a:lnTo>
                      <a:pt x="180975" y="0"/>
                    </a:lnTo>
                    <a:cubicBezTo>
                      <a:pt x="194310" y="0"/>
                      <a:pt x="204788" y="10478"/>
                      <a:pt x="204788" y="23813"/>
                    </a:cubicBezTo>
                    <a:cubicBezTo>
                      <a:pt x="204788" y="37148"/>
                      <a:pt x="194310" y="47625"/>
                      <a:pt x="180975" y="476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43">
                <a:extLst>
                  <a:ext uri="{FF2B5EF4-FFF2-40B4-BE49-F238E27FC236}">
                    <a16:creationId xmlns="" xmlns:a16="http://schemas.microsoft.com/office/drawing/2014/main" id="{F2E40504-C1A9-42A9-A807-97B2BE4A0AC7}"/>
                  </a:ext>
                </a:extLst>
              </p:cNvPr>
              <p:cNvSpPr/>
              <p:nvPr/>
            </p:nvSpPr>
            <p:spPr>
              <a:xfrm>
                <a:off x="6316722" y="3107249"/>
                <a:ext cx="47625" cy="204787"/>
              </a:xfrm>
              <a:custGeom>
                <a:avLst/>
                <a:gdLst>
                  <a:gd name="connsiteX0" fmla="*/ 23813 w 47625"/>
                  <a:gd name="connsiteY0" fmla="*/ 204788 h 204787"/>
                  <a:gd name="connsiteX1" fmla="*/ 0 w 47625"/>
                  <a:gd name="connsiteY1" fmla="*/ 180975 h 204787"/>
                  <a:gd name="connsiteX2" fmla="*/ 0 w 47625"/>
                  <a:gd name="connsiteY2" fmla="*/ 23813 h 204787"/>
                  <a:gd name="connsiteX3" fmla="*/ 23813 w 47625"/>
                  <a:gd name="connsiteY3" fmla="*/ 0 h 204787"/>
                  <a:gd name="connsiteX4" fmla="*/ 47625 w 47625"/>
                  <a:gd name="connsiteY4" fmla="*/ 23813 h 204787"/>
                  <a:gd name="connsiteX5" fmla="*/ 47625 w 47625"/>
                  <a:gd name="connsiteY5" fmla="*/ 180975 h 204787"/>
                  <a:gd name="connsiteX6" fmla="*/ 23813 w 47625"/>
                  <a:gd name="connsiteY6" fmla="*/ 204788 h 20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625" h="204787">
                    <a:moveTo>
                      <a:pt x="23813" y="204788"/>
                    </a:moveTo>
                    <a:cubicBezTo>
                      <a:pt x="10478" y="204788"/>
                      <a:pt x="0" y="194310"/>
                      <a:pt x="0" y="180975"/>
                    </a:cubicBezTo>
                    <a:lnTo>
                      <a:pt x="0" y="23813"/>
                    </a:lnTo>
                    <a:cubicBezTo>
                      <a:pt x="0" y="10477"/>
                      <a:pt x="10478" y="0"/>
                      <a:pt x="23813" y="0"/>
                    </a:cubicBezTo>
                    <a:cubicBezTo>
                      <a:pt x="37147" y="0"/>
                      <a:pt x="47625" y="10477"/>
                      <a:pt x="47625" y="23813"/>
                    </a:cubicBezTo>
                    <a:lnTo>
                      <a:pt x="47625" y="180975"/>
                    </a:lnTo>
                    <a:cubicBezTo>
                      <a:pt x="47625" y="194310"/>
                      <a:pt x="37147" y="204788"/>
                      <a:pt x="23813" y="2047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" name="Graphic 6">
              <a:extLst>
                <a:ext uri="{FF2B5EF4-FFF2-40B4-BE49-F238E27FC236}">
                  <a16:creationId xmlns="" xmlns:a16="http://schemas.microsoft.com/office/drawing/2014/main" id="{683CB202-3A57-48E3-A62A-7051194B12BA}"/>
                </a:ext>
              </a:extLst>
            </p:cNvPr>
            <p:cNvGrpSpPr/>
            <p:nvPr/>
          </p:nvGrpSpPr>
          <p:grpSpPr>
            <a:xfrm>
              <a:off x="6637728" y="5264656"/>
              <a:ext cx="157162" cy="157162"/>
              <a:chOff x="6637714" y="5264662"/>
              <a:chExt cx="157162" cy="157162"/>
            </a:xfrm>
          </p:grpSpPr>
          <p:sp>
            <p:nvSpPr>
              <p:cNvPr id="22" name="Freeform: Shape 45">
                <a:extLst>
                  <a:ext uri="{FF2B5EF4-FFF2-40B4-BE49-F238E27FC236}">
                    <a16:creationId xmlns="" xmlns:a16="http://schemas.microsoft.com/office/drawing/2014/main" id="{6395AE76-12A7-4E21-9A38-605D1F3B4A99}"/>
                  </a:ext>
                </a:extLst>
              </p:cNvPr>
              <p:cNvSpPr/>
              <p:nvPr/>
            </p:nvSpPr>
            <p:spPr>
              <a:xfrm>
                <a:off x="6637714" y="5342767"/>
                <a:ext cx="157162" cy="9525"/>
              </a:xfrm>
              <a:custGeom>
                <a:avLst/>
                <a:gdLst>
                  <a:gd name="connsiteX0" fmla="*/ 0 w 157162"/>
                  <a:gd name="connsiteY0" fmla="*/ 0 h 9525"/>
                  <a:gd name="connsiteX1" fmla="*/ 157162 w 157162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7162" h="9525">
                    <a:moveTo>
                      <a:pt x="0" y="0"/>
                    </a:moveTo>
                    <a:lnTo>
                      <a:pt x="157162" y="0"/>
                    </a:lnTo>
                  </a:path>
                </a:pathLst>
              </a:custGeom>
              <a:ln w="47625" cap="rnd">
                <a:solidFill>
                  <a:srgbClr val="00BDC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46">
                <a:extLst>
                  <a:ext uri="{FF2B5EF4-FFF2-40B4-BE49-F238E27FC236}">
                    <a16:creationId xmlns="" xmlns:a16="http://schemas.microsoft.com/office/drawing/2014/main" id="{121A2092-372A-419B-A73F-834D123300D5}"/>
                  </a:ext>
                </a:extLst>
              </p:cNvPr>
              <p:cNvSpPr/>
              <p:nvPr/>
            </p:nvSpPr>
            <p:spPr>
              <a:xfrm>
                <a:off x="6715819" y="5264662"/>
                <a:ext cx="9525" cy="157162"/>
              </a:xfrm>
              <a:custGeom>
                <a:avLst/>
                <a:gdLst>
                  <a:gd name="connsiteX0" fmla="*/ 0 w 9525"/>
                  <a:gd name="connsiteY0" fmla="*/ 0 h 157162"/>
                  <a:gd name="connsiteX1" fmla="*/ 0 w 9525"/>
                  <a:gd name="connsiteY1" fmla="*/ 157163 h 157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57162">
                    <a:moveTo>
                      <a:pt x="0" y="0"/>
                    </a:moveTo>
                    <a:lnTo>
                      <a:pt x="0" y="157163"/>
                    </a:lnTo>
                  </a:path>
                </a:pathLst>
              </a:custGeom>
              <a:ln w="47625" cap="rnd">
                <a:solidFill>
                  <a:srgbClr val="00BDC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" name="Graphic 6">
              <a:extLst>
                <a:ext uri="{FF2B5EF4-FFF2-40B4-BE49-F238E27FC236}">
                  <a16:creationId xmlns="" xmlns:a16="http://schemas.microsoft.com/office/drawing/2014/main" id="{683CB202-3A57-48E3-A62A-7051194B12BA}"/>
                </a:ext>
              </a:extLst>
            </p:cNvPr>
            <p:cNvGrpSpPr/>
            <p:nvPr/>
          </p:nvGrpSpPr>
          <p:grpSpPr>
            <a:xfrm>
              <a:off x="5667117" y="2526224"/>
              <a:ext cx="157162" cy="157162"/>
              <a:chOff x="5667117" y="2526224"/>
              <a:chExt cx="157162" cy="157162"/>
            </a:xfrm>
          </p:grpSpPr>
          <p:sp>
            <p:nvSpPr>
              <p:cNvPr id="20" name="Freeform: Shape 48">
                <a:extLst>
                  <a:ext uri="{FF2B5EF4-FFF2-40B4-BE49-F238E27FC236}">
                    <a16:creationId xmlns="" xmlns:a16="http://schemas.microsoft.com/office/drawing/2014/main" id="{9022F0C6-F2B8-46E8-BF7C-F72D625B70C0}"/>
                  </a:ext>
                </a:extLst>
              </p:cNvPr>
              <p:cNvSpPr/>
              <p:nvPr/>
            </p:nvSpPr>
            <p:spPr>
              <a:xfrm>
                <a:off x="5667117" y="2604329"/>
                <a:ext cx="157162" cy="9525"/>
              </a:xfrm>
              <a:custGeom>
                <a:avLst/>
                <a:gdLst>
                  <a:gd name="connsiteX0" fmla="*/ 0 w 157162"/>
                  <a:gd name="connsiteY0" fmla="*/ 0 h 9525"/>
                  <a:gd name="connsiteX1" fmla="*/ 157162 w 157162"/>
                  <a:gd name="connsiteY1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7162" h="9525">
                    <a:moveTo>
                      <a:pt x="0" y="0"/>
                    </a:moveTo>
                    <a:lnTo>
                      <a:pt x="157162" y="0"/>
                    </a:lnTo>
                  </a:path>
                </a:pathLst>
              </a:custGeom>
              <a:ln w="47625" cap="rnd">
                <a:solidFill>
                  <a:srgbClr val="00BDC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49">
                <a:extLst>
                  <a:ext uri="{FF2B5EF4-FFF2-40B4-BE49-F238E27FC236}">
                    <a16:creationId xmlns="" xmlns:a16="http://schemas.microsoft.com/office/drawing/2014/main" id="{50308ED4-3B93-428E-BE5E-E1B03AE420C2}"/>
                  </a:ext>
                </a:extLst>
              </p:cNvPr>
              <p:cNvSpPr/>
              <p:nvPr/>
            </p:nvSpPr>
            <p:spPr>
              <a:xfrm>
                <a:off x="5746174" y="2526224"/>
                <a:ext cx="9525" cy="157162"/>
              </a:xfrm>
              <a:custGeom>
                <a:avLst/>
                <a:gdLst>
                  <a:gd name="connsiteX0" fmla="*/ 0 w 9525"/>
                  <a:gd name="connsiteY0" fmla="*/ 0 h 157162"/>
                  <a:gd name="connsiteX1" fmla="*/ 0 w 9525"/>
                  <a:gd name="connsiteY1" fmla="*/ 157163 h 157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25" h="157162">
                    <a:moveTo>
                      <a:pt x="0" y="0"/>
                    </a:moveTo>
                    <a:lnTo>
                      <a:pt x="0" y="157163"/>
                    </a:lnTo>
                  </a:path>
                </a:pathLst>
              </a:custGeom>
              <a:ln w="47625" cap="rnd">
                <a:solidFill>
                  <a:srgbClr val="00BDC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33" name="Picture 32" descr="kien-trong-phong-ng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62400" cy="2819400"/>
          </a:xfrm>
          <a:prstGeom prst="rect">
            <a:avLst/>
          </a:prstGeom>
        </p:spPr>
      </p:pic>
      <p:pic>
        <p:nvPicPr>
          <p:cNvPr id="34" name="Picture 33" descr="tải xuống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0"/>
            <a:ext cx="3581400" cy="3048000"/>
          </a:xfrm>
          <a:prstGeom prst="rect">
            <a:avLst/>
          </a:prstGeom>
        </p:spPr>
      </p:pic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4114800" y="609600"/>
            <a:ext cx="5029200" cy="1401762"/>
          </a:xfrm>
        </p:spPr>
        <p:txBody>
          <a:bodyPr>
            <a:noAutofit/>
          </a:bodyPr>
          <a:lstStyle/>
          <a:p>
            <a:pPr algn="l"/>
            <a:r>
              <a:rPr lang="en-US" sz="4800" dirty="0" err="1" smtClean="0">
                <a:solidFill>
                  <a:srgbClr val="FF0000"/>
                </a:solidFill>
              </a:rPr>
              <a:t>Kính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lúp</a:t>
            </a:r>
            <a:r>
              <a:rPr lang="en-US" sz="4800" dirty="0" smtClean="0">
                <a:solidFill>
                  <a:srgbClr val="FF0000"/>
                </a:solidFill>
              </a:rPr>
              <a:t>: </a:t>
            </a:r>
            <a:r>
              <a:rPr lang="en-US" sz="3200" dirty="0" err="1" smtClean="0"/>
              <a:t>quan</a:t>
            </a:r>
            <a:r>
              <a:rPr lang="en-US" sz="3200" dirty="0" smtClean="0"/>
              <a:t> </a:t>
            </a:r>
            <a:r>
              <a:rPr lang="en-US" sz="3200" dirty="0" err="1" smtClean="0"/>
              <a:t>sát</a:t>
            </a:r>
            <a:r>
              <a:rPr lang="en-US" sz="3200" dirty="0" smtClean="0"/>
              <a:t> </a:t>
            </a:r>
            <a:r>
              <a:rPr lang="en-US" sz="3200" dirty="0" err="1" smtClean="0"/>
              <a:t>đối</a:t>
            </a:r>
            <a:r>
              <a:rPr lang="en-US" sz="3200" dirty="0" smtClean="0"/>
              <a:t> </a:t>
            </a:r>
            <a:r>
              <a:rPr lang="en-US" sz="3200" dirty="0" err="1" smtClean="0"/>
              <a:t>tượng</a:t>
            </a:r>
            <a:r>
              <a:rPr lang="en-US" sz="3200" dirty="0" smtClean="0"/>
              <a:t> </a:t>
            </a:r>
            <a:r>
              <a:rPr lang="en-US" sz="3200" dirty="0" err="1" smtClean="0"/>
              <a:t>mắt</a:t>
            </a:r>
            <a:r>
              <a:rPr lang="en-US" sz="3200" dirty="0" smtClean="0"/>
              <a:t> </a:t>
            </a:r>
            <a:r>
              <a:rPr lang="en-US" sz="3200" dirty="0" err="1" smtClean="0"/>
              <a:t>thường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thể</a:t>
            </a:r>
            <a:r>
              <a:rPr lang="en-US" sz="3200" dirty="0" smtClean="0"/>
              <a:t> </a:t>
            </a:r>
            <a:r>
              <a:rPr lang="en-US" sz="3200" dirty="0" err="1" smtClean="0"/>
              <a:t>thấy</a:t>
            </a:r>
            <a:r>
              <a:rPr lang="en-US" sz="3200" dirty="0" smtClean="0"/>
              <a:t> </a:t>
            </a:r>
            <a:r>
              <a:rPr lang="en-US" sz="3200" dirty="0" err="1" smtClean="0"/>
              <a:t>nhưng</a:t>
            </a:r>
            <a:r>
              <a:rPr lang="en-US" sz="3200" dirty="0" smtClean="0"/>
              <a:t> </a:t>
            </a:r>
            <a:r>
              <a:rPr lang="en-US" sz="3200" dirty="0" err="1" smtClean="0"/>
              <a:t>rất</a:t>
            </a:r>
            <a:r>
              <a:rPr lang="en-US" sz="3200" dirty="0" smtClean="0"/>
              <a:t> </a:t>
            </a:r>
            <a:r>
              <a:rPr lang="en-US" sz="3200" dirty="0" err="1" smtClean="0"/>
              <a:t>khó</a:t>
            </a:r>
            <a:r>
              <a:rPr lang="en-US" sz="3200" dirty="0" smtClean="0"/>
              <a:t> </a:t>
            </a:r>
            <a:r>
              <a:rPr lang="en-US" sz="3200" dirty="0" err="1" smtClean="0"/>
              <a:t>quan</a:t>
            </a:r>
            <a:r>
              <a:rPr lang="en-US" sz="3200" dirty="0" smtClean="0"/>
              <a:t> </a:t>
            </a:r>
            <a:r>
              <a:rPr lang="en-US" sz="3200" dirty="0" err="1" smtClean="0"/>
              <a:t>sát</a:t>
            </a:r>
            <a:endParaRPr lang="en-US" sz="3200" dirty="0"/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3886200" y="5105400"/>
            <a:ext cx="4953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Kính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hiển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vi: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để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sát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đối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tượng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mắt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thường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không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thể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nhìn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thấy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9f3171b4971c7ecfe134a390de044c4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09600"/>
            <a:ext cx="4648200" cy="2362200"/>
          </a:xfrm>
          <a:prstGeom prst="rect">
            <a:avLst/>
          </a:prstGeom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762000" y="2667000"/>
            <a:ext cx="3048000" cy="609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Ruột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bút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chì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0,5 mm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z3575507604241_0741a3e1b33bc6c54f0deb1cc1a8d28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00400"/>
            <a:ext cx="3581400" cy="3124200"/>
          </a:xfrm>
          <a:prstGeom prst="rect">
            <a:avLst/>
          </a:prstGeom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228600" y="5943600"/>
            <a:ext cx="37338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Tế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bào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máu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10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-5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độ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phóng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đại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1000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lần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 descr="z3575520994223_76849ea2fda710ea0f93eaa09ad4295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533400"/>
            <a:ext cx="4495800" cy="2438400"/>
          </a:xfrm>
          <a:prstGeom prst="rect">
            <a:avLst/>
          </a:prstGeom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5410200" y="3048000"/>
            <a:ext cx="3733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800" dirty="0" err="1" smtClean="0"/>
              <a:t>Hạt</a:t>
            </a:r>
            <a:r>
              <a:rPr lang="en-US" sz="2800" dirty="0" smtClean="0"/>
              <a:t> </a:t>
            </a:r>
            <a:r>
              <a:rPr lang="en-US" sz="2800" dirty="0" err="1" smtClean="0"/>
              <a:t>bụi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khí</a:t>
            </a:r>
            <a:r>
              <a:rPr lang="en-US" sz="2800" dirty="0" smtClean="0"/>
              <a:t> 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 10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-6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1 000 x 10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-6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vi-khuan-hp-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4038600"/>
            <a:ext cx="3124200" cy="2133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486400" y="6027003"/>
            <a:ext cx="365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V</a:t>
            </a:r>
            <a:r>
              <a:rPr lang="vi-VN" sz="2400" dirty="0" smtClean="0"/>
              <a:t>i khuẩn 10</a:t>
            </a:r>
            <a:r>
              <a:rPr lang="en-US" sz="2400" dirty="0" smtClean="0"/>
              <a:t> </a:t>
            </a:r>
            <a:r>
              <a:rPr lang="en-US" sz="2400" baseline="30000" dirty="0" smtClean="0"/>
              <a:t>-</a:t>
            </a:r>
            <a:r>
              <a:rPr lang="vi-VN" sz="2400" baseline="30000" dirty="0" smtClean="0"/>
              <a:t>6</a:t>
            </a:r>
            <a:r>
              <a:rPr lang="vi-VN" sz="2400" dirty="0" smtClean="0"/>
              <a:t> có độ phóng đại x 30 000 lần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762000" y="0"/>
            <a:ext cx="2543197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Mắt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thường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43600" y="0"/>
            <a:ext cx="1867819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Kính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lúp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" y="3886200"/>
            <a:ext cx="2662908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Kính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hiển</a:t>
            </a:r>
            <a:r>
              <a:rPr lang="en-US" sz="3600" b="1" dirty="0" smtClean="0">
                <a:solidFill>
                  <a:schemeClr val="bg1"/>
                </a:solidFill>
              </a:rPr>
              <a:t> vi: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15000" y="4572000"/>
            <a:ext cx="2662908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Kính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hiển</a:t>
            </a:r>
            <a:r>
              <a:rPr lang="en-US" sz="3600" b="1" dirty="0" smtClean="0">
                <a:solidFill>
                  <a:schemeClr val="bg1"/>
                </a:solidFill>
              </a:rPr>
              <a:t> vi: 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1c-165622136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14600"/>
            <a:ext cx="9144000" cy="3657600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45720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6100" algn="l"/>
              </a:tabLst>
            </a:pP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H2.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Quan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sát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Hình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2.2,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em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hãy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cho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biết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khí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oxygen,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sắt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than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chì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có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đặc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điểm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chung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gì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vể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cấu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tạo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62000" y="1600201"/>
            <a:ext cx="6324600" cy="1143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cấu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r>
              <a:rPr lang="en-US" dirty="0" smtClean="0"/>
              <a:t> </a:t>
            </a:r>
            <a:r>
              <a:rPr lang="en-US" dirty="0" err="1" smtClean="0"/>
              <a:t>liên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1300</Words>
  <Application>Microsoft Office PowerPoint</Application>
  <PresentationFormat>On-screen Show (4:3)</PresentationFormat>
  <Paragraphs>164</Paragraphs>
  <Slides>31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KHOA HỌC TỰ NHIÊN 7</vt:lpstr>
      <vt:lpstr>PowerPoint Presentation</vt:lpstr>
      <vt:lpstr>Chủ đề 1: Nguyên tử - Nguyên tố hoá học - Sơ lược về Bảng Tuần hoàn các nguyền tố hoá học</vt:lpstr>
      <vt:lpstr>BÀI 2: NGUYÊN TỬ</vt:lpstr>
      <vt:lpstr>1. MÔ HÌNH NGUYÊN TỬ RUTHERFORD –BOHR</vt:lpstr>
      <vt:lpstr>PowerPoint Presentation</vt:lpstr>
      <vt:lpstr>Kính lúp: quan sát đối tượng mắt thường có thể thấy nhưng rất khó quan sát</vt:lpstr>
      <vt:lpstr>PowerPoint Presentation</vt:lpstr>
      <vt:lpstr>PowerPoint Presentation</vt:lpstr>
      <vt:lpstr>PowerPoint Presentation</vt:lpstr>
      <vt:lpstr>PowerPoint Presentation</vt:lpstr>
      <vt:lpstr>Khái quát về mô hình nguyên tử</vt:lpstr>
      <vt:lpstr>Mô hình Rutherford</vt:lpstr>
      <vt:lpstr>Mô hình Rutherford – Bohr</vt:lpstr>
      <vt:lpstr>PowerPoint Presentation</vt:lpstr>
      <vt:lpstr>Có trị số bằng nhau nhưng trái dấu</vt:lpstr>
      <vt:lpstr>Ví dụ</vt:lpstr>
      <vt:lpstr>PowerPoint Presentation</vt:lpstr>
      <vt:lpstr>Dựa trên mô hình Rutherford theo Niels Bohr</vt:lpstr>
      <vt:lpstr>Hạt neutron</vt:lpstr>
      <vt:lpstr>PowerPoint Presentation</vt:lpstr>
      <vt:lpstr>LUYỆN TẬP </vt:lpstr>
      <vt:lpstr>H9. Quan sát Hình 2.6, hãy hoàn thành bảng sau: </vt:lpstr>
      <vt:lpstr>PowerPoint Presentation</vt:lpstr>
      <vt:lpstr>2. KHỐI LƯỢNG NGUYÊN TỬ 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KHOA HỌC TỰ NHIÊN 7</dc:title>
  <dc:creator>84966665812</dc:creator>
  <cp:lastModifiedBy>Admin</cp:lastModifiedBy>
  <cp:revision>70</cp:revision>
  <dcterms:created xsi:type="dcterms:W3CDTF">2022-07-16T15:52:46Z</dcterms:created>
  <dcterms:modified xsi:type="dcterms:W3CDTF">2022-09-19T06:36:47Z</dcterms:modified>
</cp:coreProperties>
</file>