
<file path=[Content_Types].xml><?xml version="1.0" encoding="utf-8"?>
<Types xmlns="http://schemas.openxmlformats.org/package/2006/content-types">
  <Default Extension="rels" ContentType="application/vnd.openxmlformats-package.relationships+xml"/>
  <Default Extension="xml" ContentType="application/xml"/>
  <Default Extension="wmf" ContentType="image/x-wmf"/>
  <Default Extension="gif" ContentType="image/gif"/>
  <Default Extension="bin" ContentType="application/vnd.openxmlformats-officedocument.oleObject"/>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Slides/notesSlide1.xml" ContentType="application/vnd.openxmlformats-officedocument.presentationml.notes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Slides/notesSlide2.xml" ContentType="application/vnd.openxmlformats-officedocument.presentationml.notes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Slides/notesSlide3.xml" ContentType="application/vnd.openxmlformats-officedocument.presentationml.notesSlide+xml"/>
  <Override PartName="/ppt/slides/slide29.xml" ContentType="application/vnd.openxmlformats-officedocument.presentationml.slide+xml"/>
  <Override PartName="/ppt/slides/slide30.xml" ContentType="application/vnd.openxmlformats-officedocument.presentationml.slide+xml"/>
  <Override PartName="/ppt/notesSlides/notesSlide4.xml" ContentType="application/vnd.openxmlformats-officedocument.presentationml.notesSlide+xml"/>
  <Override PartName="/ppt/slides/slide31.xml" ContentType="application/vnd.openxmlformats-officedocument.presentationml.slide+xml"/>
  <Override PartName="/ppt/notesSlides/notesSlide5.xml" ContentType="application/vnd.openxmlformats-officedocument.presentationml.notesSlide+xml"/>
  <Override PartName="/ppt/slides/slide32.xml" ContentType="application/vnd.openxmlformats-officedocument.presentationml.slide+xml"/>
  <Override PartName="/ppt/notesSlides/notesSlide6.xml" ContentType="application/vnd.openxmlformats-officedocument.presentationml.notesSlide+xml"/>
  <Override PartName="/ppt/slides/slide33.xml" ContentType="application/vnd.openxmlformats-officedocument.presentationml.slide+xml"/>
  <Override PartName="/ppt/notesSlides/notesSlide7.xml" ContentType="application/vnd.openxmlformats-officedocument.presentationml.notesSlide+xml"/>
  <Override PartName="/ppt/slides/slide34.xml" ContentType="application/vnd.openxmlformats-officedocument.presentationml.slide+xml"/>
  <Override PartName="/ppt/notesSlides/notesSlide8.xml" ContentType="application/vnd.openxmlformats-officedocument.presentationml.notesSlide+xml"/>
  <Override PartName="/ppt/slides/slide35.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Slides/notesSlide10.xml" ContentType="application/vnd.openxmlformats-officedocument.presentationml.notes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Slides/notesSlide11.xml" ContentType="application/vnd.openxmlformats-officedocument.presentationml.notesSlide+xml"/>
  <Override PartName="/ppt/slides/slide47.xml" ContentType="application/vnd.openxmlformats-officedocument.presentationml.slide+xml"/>
  <Override PartName="/ppt/slides/slide48.xml" ContentType="application/vnd.openxmlformats-officedocument.presentationml.slide+xml"/>
  <Override PartName="/ppt/notesSlides/notesSlide12.xml" ContentType="application/vnd.openxmlformats-officedocument.presentationml.notes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Slides/notesSlide13.xml" ContentType="application/vnd.openxmlformats-officedocument.presentationml.notes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heme/theme3.xml" ContentType="application/vnd.openxmlformats-officedocument.theme+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firstSlideNum="1" rtl="0" saveSubsetFonts="0" serverZoom="0" showSpecialPlsOnTitleSld="1">
  <p:sldMasterIdLst>
    <p:sldMasterId id="2147483648" r:id="rId1"/>
  </p:sldMasterIdLst>
  <p:notesMasterIdLst>
    <p:notesMasterId r:id="rId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Lst>
  <p:sldSz type="screen4x3" cy="6858000" cx="9144000"/>
  <p:notesSz cx="6858000" cy="9144000"/>
  <p:defaultTex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lastView="sldView">
  <p:normalViewPr showOutlineIcons="1" snapVertSplitter="0" vertBarState="restored" horzBarState="restored" preferSingleView="0">
    <p:restoredLeft sz="15620"/>
    <p:restoredTop sz="83164" autoAdjust="0"/>
  </p:normalViewPr>
  <p:slideViewPr>
    <p:cSldViewPr showGuides="0" snapToGrid="1" snapToObjects="0">
      <p:cViewPr varScale="1">
        <p:scale>
          <a:sx n="64" d="100"/>
          <a:sy n="64" d="100"/>
        </p:scale>
        <p:origin x="2002" y="72"/>
      </p:cViewPr>
      <p:guideLst>
        <p:guide orient="horz" pos="2160"/>
        <p:guide orient="vert" pos="2880"/>
      </p:guideLst>
    </p:cSldViewPr>
  </p:slideViewPr>
  <p:gridSpacing cx="0" cy="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tableStyles" Target="tableStyles.xml"/><Relationship Id="rId59" Type="http://schemas.openxmlformats.org/officeDocument/2006/relationships/presProps" Target="presProps.xml"/><Relationship Id="rId60" Type="http://schemas.openxmlformats.org/officeDocument/2006/relationships/viewProps" Target="viewProps.xml"/><Relationship Id="rId61" Type="http://schemas.openxmlformats.org/officeDocument/2006/relationships/theme" Target="theme/them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86" name=""/>
        <p:cNvGrpSpPr/>
        <p:nvPr/>
      </p:nvGrpSpPr>
      <p:grpSpPr>
        <a:xfrm rot="0">
          <a:off x="0" y="0"/>
          <a:ext cx="0" cy="0"/>
          <a:chOff x="0" y="0"/>
          <a:chExt cx="0" cy="0"/>
        </a:xfrm>
      </p:grpSpPr>
      <p:sp>
        <p:nvSpPr>
          <p:cNvPr id="1048853" name="Rectangle 2"/>
          <p:cNvSpPr/>
          <p:nvPr>
            <p:ph type="hdr" sz="quarter" idx="0"/>
          </p:nvPr>
        </p:nvSpPr>
        <p:spPr>
          <a:xfrm rot="0">
            <a:off x="0" y="0"/>
            <a:ext cx="2971800" cy="457200"/>
          </a:xfrm>
          <a:prstGeom prst="rect"/>
          <a:noFill/>
          <a:ln>
            <a:noFill/>
          </a:ln>
        </p:spPr>
        <p:txBody>
          <a:bodyPr anchor="t" bIns="45720" lIns="91440" rIns="91440" tIns="45720" vert="horz"/>
          <a:p>
            <a:pPr eaLnBrk="1" hangingPunct="1" latinLnBrk="1" lvl="0"/>
            <a:endParaRPr altLang="en-US" sz="1200" lang="en-US">
              <a:latin typeface="Arial" pitchFamily="0" charset="0"/>
            </a:endParaRPr>
          </a:p>
        </p:txBody>
      </p:sp>
      <p:sp>
        <p:nvSpPr>
          <p:cNvPr id="1048854" name="Rectangle 3"/>
          <p:cNvSpPr/>
          <p:nvPr>
            <p:ph type="dt" sz="full" idx="1"/>
          </p:nvPr>
        </p:nvSpPr>
        <p:spPr>
          <a:xfrm rot="0">
            <a:off x="3884612" y="0"/>
            <a:ext cx="2971800" cy="457200"/>
          </a:xfrm>
          <a:prstGeom prst="rect"/>
          <a:noFill/>
          <a:ln>
            <a:noFill/>
          </a:ln>
        </p:spPr>
        <p:txBody>
          <a:bodyPr anchor="t" bIns="45720" lIns="91440" rIns="91440" tIns="45720" vert="horz"/>
          <a:p>
            <a:pPr algn="r" eaLnBrk="1" hangingPunct="1" latinLnBrk="1" lvl="0"/>
            <a:endParaRPr altLang="en-US" sz="1200" lang="en-US">
              <a:latin typeface="Arial" pitchFamily="0" charset="0"/>
            </a:endParaRPr>
          </a:p>
        </p:txBody>
      </p:sp>
      <p:sp>
        <p:nvSpPr>
          <p:cNvPr id="1048855" name="Rectangle 4"/>
          <p:cNvSpPr/>
          <p:nvPr>
            <p:ph type="sldImg" sz="full" idx="2"/>
          </p:nvPr>
        </p:nvSpPr>
        <p:spPr>
          <a:xfrm rot="0">
            <a:off x="1143000" y="685800"/>
            <a:ext cx="4572000" cy="3429000"/>
          </a:xfrm>
          <a:prstGeom prst="rect"/>
          <a:noFill/>
          <a:ln w="9525" cap="flat" cmpd="sng">
            <a:solidFill>
              <a:srgbClr val="000000">
                <a:alpha val="100000"/>
              </a:srgbClr>
            </a:solidFill>
            <a:prstDash val="solid"/>
            <a:round/>
          </a:ln>
        </p:spPr>
        <p:txBody>
          <a:bodyPr anchor="ctr" bIns="45720" lIns="91440" rIns="91440" tIns="45720" vert="horz"/>
          <a:p/>
        </p:txBody>
      </p:sp>
      <p:sp>
        <p:nvSpPr>
          <p:cNvPr id="1048856" name="Rectangle 5"/>
          <p:cNvSpPr/>
          <p:nvPr>
            <p:ph type="body" sz="quarter" idx="3"/>
          </p:nvPr>
        </p:nvSpPr>
        <p:spPr>
          <a:xfrm rot="0">
            <a:off x="685800" y="4343400"/>
            <a:ext cx="5486400" cy="4114800"/>
          </a:xfrm>
          <a:prstGeom prst="rect"/>
          <a:noFill/>
          <a:ln>
            <a:noFill/>
          </a:ln>
        </p:spPr>
        <p:txBody>
          <a:bodyPr anchor="t" bIns="45720" lIns="91440" rIns="91440" tIns="45720" vert="horz"/>
          <a:p>
            <a:pPr lvl="0"/>
            <a:r>
              <a:rPr altLang="en-US" lang="en-US"/>
              <a:t>Click to edit Master text styles</a:t>
            </a:r>
          </a:p>
          <a:p>
            <a:pPr lvl="1"/>
            <a:r>
              <a:rPr altLang="en-US" lang="en-US"/>
              <a:t>Second level</a:t>
            </a:r>
          </a:p>
          <a:p>
            <a:pPr lvl="2"/>
            <a:r>
              <a:rPr altLang="en-US" lang="en-US"/>
              <a:t>Third level</a:t>
            </a:r>
          </a:p>
          <a:p>
            <a:pPr lvl="3"/>
            <a:r>
              <a:rPr altLang="en-US" lang="en-US"/>
              <a:t>Fourth level</a:t>
            </a:r>
          </a:p>
          <a:p>
            <a:pPr lvl="4"/>
            <a:r>
              <a:rPr altLang="en-US" lang="en-US"/>
              <a:t>Fifth level</a:t>
            </a:r>
          </a:p>
        </p:txBody>
      </p:sp>
      <p:sp>
        <p:nvSpPr>
          <p:cNvPr id="1048857" name="Rectangle 6"/>
          <p:cNvSpPr/>
          <p:nvPr>
            <p:ph type="ftr" sz="quarter" idx="4"/>
          </p:nvPr>
        </p:nvSpPr>
        <p:spPr>
          <a:xfrm rot="0">
            <a:off x="0" y="8685212"/>
            <a:ext cx="2971800" cy="457200"/>
          </a:xfrm>
          <a:prstGeom prst="rect"/>
          <a:noFill/>
          <a:ln>
            <a:noFill/>
          </a:ln>
        </p:spPr>
        <p:txBody>
          <a:bodyPr anchor="b" bIns="45720" lIns="91440" rIns="91440" tIns="45720" vert="horz"/>
          <a:p>
            <a:pPr eaLnBrk="1" hangingPunct="1" latinLnBrk="1" lvl="0"/>
            <a:endParaRPr altLang="en-US" sz="1200" lang="en-US">
              <a:latin typeface="Arial" pitchFamily="0" charset="0"/>
            </a:endParaRPr>
          </a:p>
        </p:txBody>
      </p:sp>
      <p:sp>
        <p:nvSpPr>
          <p:cNvPr id="1048858" name="Rectangle 7"/>
          <p:cNvSpPr/>
          <p:nvPr>
            <p:ph type="sldNum" sz="quarter" idx="5"/>
          </p:nvPr>
        </p:nvSpPr>
        <p:spPr>
          <a:xfrm rot="0">
            <a:off x="3884612" y="8685212"/>
            <a:ext cx="2971800" cy="457200"/>
          </a:xfrm>
          <a:prstGeom prst="rect"/>
          <a:noFill/>
          <a:ln>
            <a:noFill/>
          </a:ln>
        </p:spPr>
        <p:txBody>
          <a:bodyPr anchor="b" bIns="45720" lIns="91440" rIns="91440" tIns="45720" vert="horz"/>
          <a:p>
            <a:pPr algn="r" eaLnBrk="1" hangingPunct="1" latinLnBrk="1" lvl="0"/>
            <a:fld id="{566ABCEB-ACFC-4714-9973-3DA970169C29}" type="slidenum">
              <a:rPr altLang="en-US" sz="1200" lang="en-US">
                <a:latin typeface="Arial" pitchFamily="0" charset="0"/>
              </a:rPr>
              <a:pPr algn="r" eaLnBrk="1" hangingPunct="1" latinLnBrk="1" lvl="0"/>
            </a:fld>
            <a:endParaRPr altLang="en-US" sz="1200" lang="en-US">
              <a:latin typeface="Arial" pitchFamily="0" charset="0"/>
            </a:endParaRPr>
          </a:p>
        </p:txBody>
      </p:sp>
    </p:spTree>
  </p:cSld>
  <p:clrMap accent1="dk1" accent2="dk1" accent3="dk1" accent4="dk1" accent5="dk1" accent6="dk1" bg1="dk1" bg2="dk1" tx1="dk1" tx2="dk1" hlink="dk1" folHlink="dk1"/>
  <p:notesStyle>
    <a:lvl1pPr algn="l" fontAlgn="base" indent="0" latinLnBrk="1" marL="0" rtl="0">
      <a:lnSpc>
        <a:spcPct val="100000"/>
      </a:lnSpc>
      <a:spcBef>
        <a:spcPct val="30000"/>
      </a:spcBef>
      <a:spcAft>
        <a:spcPct val="0"/>
      </a:spcAft>
      <a:buFontTx/>
      <a:buNone/>
      <a:defRPr baseline="0" b="0" sz="1200" i="0" u="none">
        <a:solidFill>
          <a:schemeClr val="dk1"/>
        </a:solidFill>
        <a:latin typeface="Arial" pitchFamily="0" charset="0"/>
        <a:sym typeface="Tahoma" pitchFamily="34" charset="0"/>
      </a:defRPr>
    </a:lvl1pPr>
    <a:lvl2pPr algn="l" fontAlgn="base" indent="0" latinLnBrk="1" marL="457200" rtl="0">
      <a:lnSpc>
        <a:spcPct val="100000"/>
      </a:lnSpc>
      <a:spcBef>
        <a:spcPct val="30000"/>
      </a:spcBef>
      <a:spcAft>
        <a:spcPct val="0"/>
      </a:spcAft>
      <a:buFontTx/>
      <a:buNone/>
      <a:defRPr baseline="0" b="0" sz="1200" i="0" u="none">
        <a:solidFill>
          <a:schemeClr val="dk1"/>
        </a:solidFill>
        <a:latin typeface="Arial" pitchFamily="0" charset="0"/>
        <a:sym typeface="Tahoma" pitchFamily="34" charset="0"/>
      </a:defRPr>
    </a:lvl2pPr>
    <a:lvl3pPr algn="l" fontAlgn="base" indent="0" latinLnBrk="1" marL="914400" rtl="0">
      <a:lnSpc>
        <a:spcPct val="100000"/>
      </a:lnSpc>
      <a:spcBef>
        <a:spcPct val="30000"/>
      </a:spcBef>
      <a:spcAft>
        <a:spcPct val="0"/>
      </a:spcAft>
      <a:buFontTx/>
      <a:buNone/>
      <a:defRPr baseline="0" b="0" sz="1200" i="0" u="none">
        <a:solidFill>
          <a:schemeClr val="dk1"/>
        </a:solidFill>
        <a:latin typeface="Arial" pitchFamily="0" charset="0"/>
        <a:sym typeface="Tahoma" pitchFamily="34" charset="0"/>
      </a:defRPr>
    </a:lvl3pPr>
    <a:lvl4pPr algn="l" fontAlgn="base" indent="0" latinLnBrk="1" marL="1371600" rtl="0">
      <a:lnSpc>
        <a:spcPct val="100000"/>
      </a:lnSpc>
      <a:spcBef>
        <a:spcPct val="30000"/>
      </a:spcBef>
      <a:spcAft>
        <a:spcPct val="0"/>
      </a:spcAft>
      <a:buFontTx/>
      <a:buNone/>
      <a:defRPr baseline="0" b="0" sz="1200" i="0" u="none">
        <a:solidFill>
          <a:schemeClr val="dk1"/>
        </a:solidFill>
        <a:latin typeface="Arial" pitchFamily="0" charset="0"/>
        <a:sym typeface="Tahoma" pitchFamily="34" charset="0"/>
      </a:defRPr>
    </a:lvl4pPr>
    <a:lvl5pPr algn="l" fontAlgn="base" indent="0" latinLnBrk="1" marL="1828800" rtl="0">
      <a:lnSpc>
        <a:spcPct val="100000"/>
      </a:lnSpc>
      <a:spcBef>
        <a:spcPct val="30000"/>
      </a:spcBef>
      <a:spcAft>
        <a:spcPct val="0"/>
      </a:spcAft>
      <a:buFontTx/>
      <a:buNone/>
      <a:defRPr baseline="0" b="0" sz="1200" i="0" u="none">
        <a:solidFill>
          <a:schemeClr val="dk1"/>
        </a:solidFill>
        <a:latin typeface="Arial" pitchFamily="0" charset="0"/>
        <a:sym typeface="Tahoma" pitchFamily="34" charset="0"/>
      </a:defRPr>
    </a:lvl5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97" name=""/>
        <p:cNvGrpSpPr/>
        <p:nvPr/>
      </p:nvGrpSpPr>
      <p:grpSpPr>
        <a:xfrm rot="0">
          <a:off x="0" y="0"/>
          <a:ext cx="0" cy="0"/>
          <a:chOff x="0" y="0"/>
          <a:chExt cx="0" cy="0"/>
        </a:xfrm>
      </p:grpSpPr>
      <p:sp>
        <p:nvSpPr>
          <p:cNvPr id="1048617" name="Rectangle 7"/>
          <p:cNvSpPr txBox="1"/>
          <p:nvPr/>
        </p:nvSpPr>
        <p:spPr>
          <a:xfrm rot="0">
            <a:off x="3886200" y="8686800"/>
            <a:ext cx="2971800" cy="457200"/>
          </a:xfrm>
          <a:prstGeom prst="rect"/>
          <a:noFill/>
          <a:ln>
            <a:noFill/>
          </a:ln>
        </p:spPr>
        <p:txBody>
          <a:bodyPr anchor="b" bIns="45720" lIns="91440" rIns="91440" tIns="45720" vert="horz"/>
          <a:p>
            <a:pPr algn="r" lvl="0"/>
            <a:fld id="{566ABCEB-ACFC-4714-9973-3DA970169C29}" type="slidenum">
              <a:rPr altLang="en-US" sz="1200" lang="en-US"/>
              <a:pPr algn="r" lvl="0"/>
            </a:fld>
            <a:endParaRPr altLang="en-US" sz="1200" lang="en-US"/>
          </a:p>
        </p:txBody>
      </p:sp>
      <p:sp>
        <p:nvSpPr>
          <p:cNvPr id="1048618" name="Rectangle 2"/>
          <p:cNvSpPr/>
          <p:nvPr>
            <p:ph type="sldImg" sz="full" idx="0"/>
          </p:nvPr>
        </p:nvSpPr>
        <p:spPr>
          <a:xfrm rot="0">
            <a:off x="1143000" y="685800"/>
            <a:ext cx="4572000" cy="3429000"/>
          </a:xfrm>
          <a:prstGeom prst="rect"/>
        </p:spPr>
        <p:txBody>
          <a:bodyPr anchor="ctr" bIns="45720" lIns="91440" rIns="91440" tIns="45720" vert="horz"/>
          <a:p/>
        </p:txBody>
      </p:sp>
      <p:sp>
        <p:nvSpPr>
          <p:cNvPr id="1048619" name="Rectangle 3"/>
          <p:cNvSpPr/>
          <p:nvPr>
            <p:ph type="body" sz="full" idx="1"/>
          </p:nvPr>
        </p:nvSpPr>
        <p:spPr>
          <a:xfrm rot="0">
            <a:off x="685800" y="4343400"/>
            <a:ext cx="5486400" cy="4114800"/>
          </a:xfrm>
          <a:prstGeom prst="rect"/>
          <a:noFill/>
          <a:ln>
            <a:noFill/>
          </a:ln>
        </p:spPr>
        <p:txBody>
          <a:bodyPr anchor="t" bIns="45720" lIns="91440" rIns="91440" tIns="45720" vert="horz"/>
          <a:p>
            <a:endParaRPr altLang="en-US" lang="vi-V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36" name=""/>
        <p:cNvGrpSpPr/>
        <p:nvPr/>
      </p:nvGrpSpPr>
      <p:grpSpPr>
        <a:xfrm rot="0">
          <a:off x="0" y="0"/>
          <a:ext cx="0" cy="0"/>
          <a:chOff x="0" y="0"/>
          <a:chExt cx="0" cy="0"/>
        </a:xfrm>
      </p:grpSpPr>
      <p:sp>
        <p:nvSpPr>
          <p:cNvPr id="1048714" name="Rectangle 7"/>
          <p:cNvSpPr txBox="1"/>
          <p:nvPr/>
        </p:nvSpPr>
        <p:spPr>
          <a:xfrm rot="0">
            <a:off x="3884612" y="8685212"/>
            <a:ext cx="2971800" cy="457200"/>
          </a:xfrm>
          <a:prstGeom prst="rect"/>
          <a:noFill/>
          <a:ln>
            <a:noFill/>
          </a:ln>
        </p:spPr>
        <p:txBody>
          <a:bodyPr anchor="b" bIns="45720" lIns="91440" rIns="91440" tIns="45720" vert="horz"/>
          <a:p>
            <a:pPr algn="r" eaLnBrk="1" hangingPunct="1" latinLnBrk="1" lvl="0"/>
            <a:fld id="{566ABCEB-ACFC-4714-9973-3DA970169C29}" type="slidenum">
              <a:rPr altLang="en-US" sz="1200" lang="en-US">
                <a:latin typeface="Arial" pitchFamily="0" charset="0"/>
              </a:rPr>
              <a:pPr algn="r" eaLnBrk="1" hangingPunct="1" latinLnBrk="1" lvl="0"/>
            </a:fld>
            <a:endParaRPr altLang="en-US" sz="1200" lang="en-US">
              <a:latin typeface="Arial" pitchFamily="0" charset="0"/>
            </a:endParaRPr>
          </a:p>
        </p:txBody>
      </p:sp>
      <p:sp>
        <p:nvSpPr>
          <p:cNvPr id="1048715" name="Rectangle 2"/>
          <p:cNvSpPr/>
          <p:nvPr>
            <p:ph type="sldImg" sz="full" idx="0"/>
          </p:nvPr>
        </p:nvSpPr>
        <p:spPr>
          <a:xfrm rot="0">
            <a:off x="1143000" y="685800"/>
            <a:ext cx="4572000" cy="3429000"/>
          </a:xfrm>
          <a:prstGeom prst="rect"/>
        </p:spPr>
        <p:txBody>
          <a:bodyPr anchor="ctr" bIns="45720" lIns="91440" rIns="91440" tIns="45720" vert="horz"/>
          <a:p/>
        </p:txBody>
      </p:sp>
      <p:sp>
        <p:nvSpPr>
          <p:cNvPr id="1048716" name="Rectangle 3"/>
          <p:cNvSpPr/>
          <p:nvPr>
            <p:ph type="body" sz="full" idx="1"/>
          </p:nvPr>
        </p:nvSpPr>
        <p:spPr>
          <a:xfrm rot="0">
            <a:off x="914400" y="4343400"/>
            <a:ext cx="5029200" cy="4114800"/>
          </a:xfrm>
          <a:prstGeom prst="rect"/>
          <a:noFill/>
          <a:ln>
            <a:noFill/>
          </a:ln>
        </p:spPr>
        <p:txBody>
          <a:bodyPr anchor="t" bIns="45720" lIns="91440" rIns="91440" tIns="45720" vert="horz"/>
          <a:p>
            <a:pPr eaLnBrk="1" hangingPunct="1" latinLnBrk="1" lvl="0"/>
            <a:endParaRPr altLang="en-US" lang="vi-V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46" name=""/>
        <p:cNvGrpSpPr/>
        <p:nvPr/>
      </p:nvGrpSpPr>
      <p:grpSpPr>
        <a:xfrm rot="0">
          <a:off x="0" y="0"/>
          <a:ext cx="0" cy="0"/>
          <a:chOff x="0" y="0"/>
          <a:chExt cx="0" cy="0"/>
        </a:xfrm>
      </p:grpSpPr>
      <p:sp>
        <p:nvSpPr>
          <p:cNvPr id="1048723" name="Rectangle 7"/>
          <p:cNvSpPr txBox="1"/>
          <p:nvPr/>
        </p:nvSpPr>
        <p:spPr>
          <a:xfrm rot="0">
            <a:off x="3884612" y="8685212"/>
            <a:ext cx="2971800" cy="457200"/>
          </a:xfrm>
          <a:prstGeom prst="rect"/>
          <a:noFill/>
          <a:ln>
            <a:noFill/>
          </a:ln>
        </p:spPr>
        <p:txBody>
          <a:bodyPr anchor="b" bIns="45720" lIns="91440" rIns="91440" tIns="45720" vert="horz"/>
          <a:p>
            <a:pPr algn="r" eaLnBrk="1" hangingPunct="1" latinLnBrk="1" lvl="0"/>
            <a:fld id="{566ABCEB-ACFC-4714-9973-3DA970169C29}" type="slidenum">
              <a:rPr altLang="en-US" sz="1200" lang="en-US">
                <a:latin typeface="Arial" pitchFamily="0" charset="0"/>
              </a:rPr>
              <a:pPr algn="r" eaLnBrk="1" hangingPunct="1" latinLnBrk="1" lvl="0"/>
            </a:fld>
            <a:endParaRPr altLang="en-US" sz="1200" lang="en-US">
              <a:latin typeface="Arial" pitchFamily="0" charset="0"/>
            </a:endParaRPr>
          </a:p>
        </p:txBody>
      </p:sp>
      <p:sp>
        <p:nvSpPr>
          <p:cNvPr id="1048724" name="Rectangle 2"/>
          <p:cNvSpPr/>
          <p:nvPr>
            <p:ph type="sldImg" sz="full" idx="0"/>
          </p:nvPr>
        </p:nvSpPr>
        <p:spPr>
          <a:xfrm rot="0">
            <a:off x="1143000" y="685800"/>
            <a:ext cx="4572000" cy="3429000"/>
          </a:xfrm>
          <a:prstGeom prst="rect"/>
        </p:spPr>
        <p:txBody>
          <a:bodyPr anchor="ctr" bIns="45720" lIns="91440" rIns="91440" tIns="45720" vert="horz"/>
          <a:p/>
        </p:txBody>
      </p:sp>
      <p:sp>
        <p:nvSpPr>
          <p:cNvPr id="1048725" name="Rectangle 3"/>
          <p:cNvSpPr/>
          <p:nvPr>
            <p:ph type="body" sz="full" idx="1"/>
          </p:nvPr>
        </p:nvSpPr>
        <p:spPr>
          <a:xfrm rot="0">
            <a:off x="914400" y="4343400"/>
            <a:ext cx="5029200" cy="4114800"/>
          </a:xfrm>
          <a:prstGeom prst="rect"/>
          <a:noFill/>
          <a:ln>
            <a:noFill/>
          </a:ln>
        </p:spPr>
        <p:txBody>
          <a:bodyPr anchor="t" bIns="45720" lIns="91440" rIns="91440" tIns="45720" vert="horz"/>
          <a:p>
            <a:pPr eaLnBrk="1" hangingPunct="1" latinLnBrk="1" lvl="0"/>
            <a:endParaRPr altLang="en-US" lang="vi-V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50" name=""/>
        <p:cNvGrpSpPr/>
        <p:nvPr/>
      </p:nvGrpSpPr>
      <p:grpSpPr>
        <a:xfrm rot="0">
          <a:off x="0" y="0"/>
          <a:ext cx="0" cy="0"/>
          <a:chOff x="0" y="0"/>
          <a:chExt cx="0" cy="0"/>
        </a:xfrm>
      </p:grpSpPr>
      <p:sp>
        <p:nvSpPr>
          <p:cNvPr id="1048742" name="Slide Image Placeholder 1"/>
          <p:cNvSpPr/>
          <p:nvPr>
            <p:ph type="sldImg" sz="full" idx="0"/>
          </p:nvPr>
        </p:nvSpPr>
        <p:spPr>
          <a:xfrm rot="0">
            <a:off x="1143000" y="685800"/>
            <a:ext cx="4572000" cy="3429000"/>
          </a:xfrm>
          <a:prstGeom prst="rect"/>
        </p:spPr>
        <p:txBody>
          <a:bodyPr anchor="ctr" bIns="45720" lIns="91440" rIns="91440" tIns="45720" vert="horz"/>
          <a:p/>
        </p:txBody>
      </p:sp>
      <p:sp>
        <p:nvSpPr>
          <p:cNvPr id="1048743" name="Notes Placeholder 2"/>
          <p:cNvSpPr/>
          <p:nvPr>
            <p:ph type="body" sz="full" idx="1"/>
          </p:nvPr>
        </p:nvSpPr>
        <p:spPr>
          <a:xfrm rot="0">
            <a:off x="685800" y="4343400"/>
            <a:ext cx="5486400" cy="4114800"/>
          </a:xfrm>
          <a:prstGeom prst="rect"/>
          <a:noFill/>
          <a:ln>
            <a:noFill/>
          </a:ln>
        </p:spPr>
        <p:txBody>
          <a:bodyPr anchor="t" bIns="45720" lIns="91440" rIns="91440" tIns="45720" vert="horz"/>
          <a:p>
            <a:endParaRPr altLang="en-US" lang="en-US"/>
          </a:p>
        </p:txBody>
      </p:sp>
      <p:sp>
        <p:nvSpPr>
          <p:cNvPr id="1048744" name="Slide Number Placeholder 3"/>
          <p:cNvSpPr txBox="1"/>
          <p:nvPr/>
        </p:nvSpPr>
        <p:spPr>
          <a:xfrm rot="0">
            <a:off x="3884612" y="8685212"/>
            <a:ext cx="2971800" cy="457200"/>
          </a:xfrm>
          <a:prstGeom prst="rect"/>
          <a:noFill/>
          <a:ln>
            <a:noFill/>
          </a:ln>
        </p:spPr>
        <p:txBody>
          <a:bodyPr anchor="b" bIns="45720" lIns="91440" rIns="91440" tIns="45720" vert="horz"/>
          <a:p>
            <a:pPr algn="r" eaLnBrk="1" hangingPunct="1" latinLnBrk="1" lvl="0"/>
            <a:fld id="{566ABCEB-ACFC-4714-9973-3DA970169C29}" type="slidenum">
              <a:rPr altLang="en-US" sz="1200" lang="en-US">
                <a:latin typeface="Arial" pitchFamily="0" charset="0"/>
              </a:rPr>
              <a:pPr algn="r" eaLnBrk="1" hangingPunct="1" latinLnBrk="1" lvl="0"/>
            </a:fld>
            <a:endParaRPr altLang="en-US" sz="1200" lang="en-US">
              <a:latin typeface="Arial" pitchFamily="0"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60" name=""/>
        <p:cNvGrpSpPr/>
        <p:nvPr/>
      </p:nvGrpSpPr>
      <p:grpSpPr>
        <a:xfrm rot="0">
          <a:off x="0" y="0"/>
          <a:ext cx="0" cy="0"/>
          <a:chOff x="0" y="0"/>
          <a:chExt cx="0" cy="0"/>
        </a:xfrm>
      </p:grpSpPr>
      <p:sp>
        <p:nvSpPr>
          <p:cNvPr id="1048783" name="Rectangle 7"/>
          <p:cNvSpPr txBox="1"/>
          <p:nvPr/>
        </p:nvSpPr>
        <p:spPr>
          <a:xfrm rot="0">
            <a:off x="3884612" y="8685212"/>
            <a:ext cx="2971800" cy="457200"/>
          </a:xfrm>
          <a:prstGeom prst="rect"/>
          <a:noFill/>
          <a:ln>
            <a:noFill/>
          </a:ln>
        </p:spPr>
        <p:txBody>
          <a:bodyPr anchor="b" bIns="45720" lIns="91440" rIns="91440" tIns="45720" vert="horz"/>
          <a:p>
            <a:pPr algn="r" eaLnBrk="1" hangingPunct="1" latinLnBrk="1" lvl="0"/>
            <a:fld id="{566ABCEB-ACFC-4714-9973-3DA970169C29}" type="slidenum">
              <a:rPr altLang="en-US" sz="1200" lang="en-US">
                <a:latin typeface="Arial" pitchFamily="0" charset="0"/>
              </a:rPr>
              <a:pPr algn="r" eaLnBrk="1" hangingPunct="1" latinLnBrk="1" lvl="0"/>
            </a:fld>
            <a:endParaRPr altLang="en-US" sz="1200" lang="en-US">
              <a:latin typeface="Arial" pitchFamily="0" charset="0"/>
            </a:endParaRPr>
          </a:p>
        </p:txBody>
      </p:sp>
      <p:sp>
        <p:nvSpPr>
          <p:cNvPr id="1048784" name="Rectangle 2"/>
          <p:cNvSpPr/>
          <p:nvPr>
            <p:ph type="sldImg" sz="full" idx="0"/>
          </p:nvPr>
        </p:nvSpPr>
        <p:spPr>
          <a:xfrm rot="0">
            <a:off x="1143000" y="685800"/>
            <a:ext cx="4572000" cy="3429000"/>
          </a:xfrm>
          <a:prstGeom prst="rect"/>
        </p:spPr>
        <p:txBody>
          <a:bodyPr anchor="ctr" bIns="45720" lIns="91440" rIns="91440" tIns="45720" vert="horz"/>
          <a:p/>
        </p:txBody>
      </p:sp>
      <p:sp>
        <p:nvSpPr>
          <p:cNvPr id="1048785" name="Rectangle 3"/>
          <p:cNvSpPr/>
          <p:nvPr>
            <p:ph type="body" sz="full" idx="1"/>
          </p:nvPr>
        </p:nvSpPr>
        <p:spPr>
          <a:xfrm rot="0">
            <a:off x="914400" y="4343400"/>
            <a:ext cx="5029200" cy="4114800"/>
          </a:xfrm>
          <a:prstGeom prst="rect"/>
          <a:noFill/>
          <a:ln>
            <a:noFill/>
          </a:ln>
        </p:spPr>
        <p:txBody>
          <a:bodyPr anchor="t" bIns="45720" lIns="91440" rIns="91440" tIns="45720" vert="horz"/>
          <a:p>
            <a:pPr eaLnBrk="1" hangingPunct="1" latinLnBrk="1" lvl="0"/>
            <a:endParaRPr altLang="en-US" 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02" name=""/>
        <p:cNvGrpSpPr/>
        <p:nvPr/>
      </p:nvGrpSpPr>
      <p:grpSpPr>
        <a:xfrm rot="0">
          <a:off x="0" y="0"/>
          <a:ext cx="0" cy="0"/>
          <a:chOff x="0" y="0"/>
          <a:chExt cx="0" cy="0"/>
        </a:xfrm>
      </p:grpSpPr>
      <p:sp>
        <p:nvSpPr>
          <p:cNvPr id="1048623" name="Rectangle 7"/>
          <p:cNvSpPr txBox="1"/>
          <p:nvPr/>
        </p:nvSpPr>
        <p:spPr>
          <a:xfrm rot="0">
            <a:off x="3886200" y="8686800"/>
            <a:ext cx="2971800" cy="457200"/>
          </a:xfrm>
          <a:prstGeom prst="rect"/>
          <a:noFill/>
          <a:ln>
            <a:noFill/>
          </a:ln>
        </p:spPr>
        <p:txBody>
          <a:bodyPr anchor="b" bIns="45720" lIns="91440" rIns="91440" tIns="45720" vert="horz"/>
          <a:p>
            <a:pPr algn="r" lvl="0"/>
            <a:fld id="{566ABCEB-ACFC-4714-9973-3DA970169C29}" type="slidenum">
              <a:rPr altLang="en-US" sz="1200" lang="en-US"/>
              <a:pPr algn="r" lvl="0"/>
            </a:fld>
            <a:endParaRPr altLang="en-US" sz="1200" lang="en-US"/>
          </a:p>
        </p:txBody>
      </p:sp>
      <p:sp>
        <p:nvSpPr>
          <p:cNvPr id="1048624" name="Rectangle 2"/>
          <p:cNvSpPr/>
          <p:nvPr>
            <p:ph type="sldImg" sz="full" idx="0"/>
          </p:nvPr>
        </p:nvSpPr>
        <p:spPr>
          <a:xfrm rot="0">
            <a:off x="1143000" y="685800"/>
            <a:ext cx="4572000" cy="3429000"/>
          </a:xfrm>
          <a:prstGeom prst="rect"/>
        </p:spPr>
        <p:txBody>
          <a:bodyPr anchor="ctr" bIns="45720" lIns="91440" rIns="91440" tIns="45720" vert="horz"/>
          <a:p/>
        </p:txBody>
      </p:sp>
      <p:sp>
        <p:nvSpPr>
          <p:cNvPr id="1048625" name="Rectangle 3"/>
          <p:cNvSpPr/>
          <p:nvPr>
            <p:ph type="body" sz="full" idx="1"/>
          </p:nvPr>
        </p:nvSpPr>
        <p:spPr>
          <a:xfrm rot="0">
            <a:off x="685800" y="4343400"/>
            <a:ext cx="5486400" cy="4114800"/>
          </a:xfrm>
          <a:prstGeom prst="rect"/>
          <a:noFill/>
          <a:ln>
            <a:noFill/>
          </a:ln>
        </p:spPr>
        <p:txBody>
          <a:bodyPr anchor="t" bIns="45720" lIns="91440" rIns="91440" tIns="45720" vert="horz"/>
          <a:p>
            <a:endParaRPr altLang="en-US" lang="vi-V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07" name=""/>
        <p:cNvGrpSpPr/>
        <p:nvPr/>
      </p:nvGrpSpPr>
      <p:grpSpPr>
        <a:xfrm rot="0">
          <a:off x="0" y="0"/>
          <a:ext cx="0" cy="0"/>
          <a:chOff x="0" y="0"/>
          <a:chExt cx="0" cy="0"/>
        </a:xfrm>
      </p:grpSpPr>
      <p:sp>
        <p:nvSpPr>
          <p:cNvPr id="1048632" name="Rectangle 7"/>
          <p:cNvSpPr txBox="1"/>
          <p:nvPr/>
        </p:nvSpPr>
        <p:spPr>
          <a:xfrm rot="0">
            <a:off x="3884612" y="8685212"/>
            <a:ext cx="2971800" cy="457200"/>
          </a:xfrm>
          <a:prstGeom prst="rect"/>
          <a:noFill/>
          <a:ln>
            <a:noFill/>
          </a:ln>
        </p:spPr>
        <p:txBody>
          <a:bodyPr anchor="b" bIns="45720" lIns="91440" rIns="91440" tIns="45720" vert="horz"/>
          <a:p>
            <a:pPr algn="r" eaLnBrk="1" hangingPunct="1" latinLnBrk="1" lvl="0"/>
            <a:fld id="{566ABCEB-ACFC-4714-9973-3DA970169C29}" type="slidenum">
              <a:rPr altLang="en-US" sz="1200" lang="en-US">
                <a:latin typeface="Arial" pitchFamily="0" charset="0"/>
              </a:rPr>
              <a:pPr algn="r" eaLnBrk="1" hangingPunct="1" latinLnBrk="1" lvl="0"/>
            </a:fld>
            <a:endParaRPr altLang="en-US" sz="1200" lang="en-US">
              <a:latin typeface="Arial" pitchFamily="0" charset="0"/>
            </a:endParaRPr>
          </a:p>
        </p:txBody>
      </p:sp>
      <p:sp>
        <p:nvSpPr>
          <p:cNvPr id="1048633" name="Rectangle 2"/>
          <p:cNvSpPr/>
          <p:nvPr>
            <p:ph type="sldImg" sz="full" idx="0"/>
          </p:nvPr>
        </p:nvSpPr>
        <p:spPr>
          <a:xfrm rot="0">
            <a:off x="1143000" y="685800"/>
            <a:ext cx="4572000" cy="3429000"/>
          </a:xfrm>
          <a:prstGeom prst="rect"/>
        </p:spPr>
        <p:txBody>
          <a:bodyPr anchor="ctr" bIns="45720" lIns="91440" rIns="91440" tIns="45720" vert="horz"/>
          <a:p/>
        </p:txBody>
      </p:sp>
      <p:sp>
        <p:nvSpPr>
          <p:cNvPr id="1048634" name="Rectangle 3"/>
          <p:cNvSpPr/>
          <p:nvPr>
            <p:ph type="body" sz="full" idx="1"/>
          </p:nvPr>
        </p:nvSpPr>
        <p:spPr>
          <a:xfrm rot="0">
            <a:off x="685800" y="4343400"/>
            <a:ext cx="5486400" cy="4114800"/>
          </a:xfrm>
          <a:prstGeom prst="rect"/>
          <a:noFill/>
          <a:ln>
            <a:noFill/>
          </a:ln>
        </p:spPr>
        <p:txBody>
          <a:bodyPr anchor="t" bIns="45720" lIns="91440" rIns="91440" tIns="45720" vert="horz"/>
          <a:p>
            <a:endParaRPr altLang="en-US" lang="vi-V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11" name=""/>
        <p:cNvGrpSpPr/>
        <p:nvPr/>
      </p:nvGrpSpPr>
      <p:grpSpPr>
        <a:xfrm rot="0">
          <a:off x="0" y="0"/>
          <a:ext cx="0" cy="0"/>
          <a:chOff x="0" y="0"/>
          <a:chExt cx="0" cy="0"/>
        </a:xfrm>
      </p:grpSpPr>
      <p:sp>
        <p:nvSpPr>
          <p:cNvPr id="1048644" name="Rectangle 7"/>
          <p:cNvSpPr txBox="1"/>
          <p:nvPr/>
        </p:nvSpPr>
        <p:spPr>
          <a:xfrm rot="0">
            <a:off x="3884612" y="8685212"/>
            <a:ext cx="2971800" cy="457200"/>
          </a:xfrm>
          <a:prstGeom prst="rect"/>
          <a:noFill/>
          <a:ln>
            <a:noFill/>
          </a:ln>
        </p:spPr>
        <p:txBody>
          <a:bodyPr anchor="b" bIns="45720" lIns="91440" rIns="91440" tIns="45720" vert="horz"/>
          <a:p>
            <a:pPr algn="r" eaLnBrk="1" hangingPunct="1" latinLnBrk="1" lvl="0"/>
            <a:fld id="{566ABCEB-ACFC-4714-9973-3DA970169C29}" type="slidenum">
              <a:rPr altLang="en-US" sz="1200" lang="en-US">
                <a:latin typeface="Arial" pitchFamily="0" charset="0"/>
              </a:rPr>
              <a:pPr algn="r" eaLnBrk="1" hangingPunct="1" latinLnBrk="1" lvl="0"/>
            </a:fld>
            <a:endParaRPr altLang="en-US" sz="1200" lang="en-US">
              <a:latin typeface="Arial" pitchFamily="0" charset="0"/>
            </a:endParaRPr>
          </a:p>
        </p:txBody>
      </p:sp>
      <p:sp>
        <p:nvSpPr>
          <p:cNvPr id="1048645" name="Rectangle 2"/>
          <p:cNvSpPr/>
          <p:nvPr>
            <p:ph type="sldImg" sz="full" idx="0"/>
          </p:nvPr>
        </p:nvSpPr>
        <p:spPr>
          <a:xfrm rot="0">
            <a:off x="1143000" y="685800"/>
            <a:ext cx="4572000" cy="3429000"/>
          </a:xfrm>
          <a:prstGeom prst="rect"/>
        </p:spPr>
        <p:txBody>
          <a:bodyPr anchor="ctr" bIns="45720" lIns="91440" rIns="91440" tIns="45720" vert="horz"/>
          <a:p/>
        </p:txBody>
      </p:sp>
      <p:sp>
        <p:nvSpPr>
          <p:cNvPr id="1048646" name="Rectangle 3"/>
          <p:cNvSpPr/>
          <p:nvPr>
            <p:ph type="body" sz="full" idx="1"/>
          </p:nvPr>
        </p:nvSpPr>
        <p:spPr>
          <a:xfrm rot="0">
            <a:off x="914400" y="4343400"/>
            <a:ext cx="5029200" cy="4114800"/>
          </a:xfrm>
          <a:prstGeom prst="rect"/>
          <a:noFill/>
          <a:ln>
            <a:noFill/>
          </a:ln>
        </p:spPr>
        <p:txBody>
          <a:bodyPr anchor="t" bIns="45720" lIns="91440" rIns="91440" tIns="45720" vert="horz"/>
          <a:p>
            <a:pPr eaLnBrk="1" hangingPunct="1" latinLnBrk="1" lvl="0"/>
            <a:endParaRPr altLang="en-US" lang="vi-V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14" name=""/>
        <p:cNvGrpSpPr/>
        <p:nvPr/>
      </p:nvGrpSpPr>
      <p:grpSpPr>
        <a:xfrm rot="0">
          <a:off x="0" y="0"/>
          <a:ext cx="0" cy="0"/>
          <a:chOff x="0" y="0"/>
          <a:chExt cx="0" cy="0"/>
        </a:xfrm>
      </p:grpSpPr>
      <p:sp>
        <p:nvSpPr>
          <p:cNvPr id="1048649" name="Rectangle 7"/>
          <p:cNvSpPr txBox="1"/>
          <p:nvPr/>
        </p:nvSpPr>
        <p:spPr>
          <a:xfrm rot="0">
            <a:off x="3884612" y="8685212"/>
            <a:ext cx="2971800" cy="457200"/>
          </a:xfrm>
          <a:prstGeom prst="rect"/>
          <a:noFill/>
          <a:ln>
            <a:noFill/>
          </a:ln>
        </p:spPr>
        <p:txBody>
          <a:bodyPr anchor="b" bIns="45720" lIns="91440" rIns="91440" tIns="45720" vert="horz"/>
          <a:p>
            <a:pPr algn="r" eaLnBrk="1" hangingPunct="1" latinLnBrk="1" lvl="0"/>
            <a:fld id="{566ABCEB-ACFC-4714-9973-3DA970169C29}" type="slidenum">
              <a:rPr altLang="en-US" sz="1200" lang="en-US">
                <a:latin typeface="Arial" pitchFamily="0" charset="0"/>
              </a:rPr>
              <a:pPr algn="r" eaLnBrk="1" hangingPunct="1" latinLnBrk="1" lvl="0"/>
            </a:fld>
            <a:endParaRPr altLang="en-US" sz="1200" lang="en-US">
              <a:latin typeface="Arial" pitchFamily="0" charset="0"/>
            </a:endParaRPr>
          </a:p>
        </p:txBody>
      </p:sp>
      <p:sp>
        <p:nvSpPr>
          <p:cNvPr id="1048650" name="Rectangle 2"/>
          <p:cNvSpPr/>
          <p:nvPr>
            <p:ph type="sldImg" sz="full" idx="0"/>
          </p:nvPr>
        </p:nvSpPr>
        <p:spPr>
          <a:xfrm rot="0">
            <a:off x="1143000" y="685800"/>
            <a:ext cx="4572000" cy="3429000"/>
          </a:xfrm>
          <a:prstGeom prst="rect"/>
        </p:spPr>
        <p:txBody>
          <a:bodyPr anchor="ctr" bIns="45720" lIns="91440" rIns="91440" tIns="45720" vert="horz"/>
          <a:p/>
        </p:txBody>
      </p:sp>
      <p:sp>
        <p:nvSpPr>
          <p:cNvPr id="1048651" name="Rectangle 3"/>
          <p:cNvSpPr/>
          <p:nvPr>
            <p:ph type="body" sz="full" idx="1"/>
          </p:nvPr>
        </p:nvSpPr>
        <p:spPr>
          <a:xfrm rot="0">
            <a:off x="914400" y="4343400"/>
            <a:ext cx="5029200" cy="4114800"/>
          </a:xfrm>
          <a:prstGeom prst="rect"/>
          <a:noFill/>
          <a:ln>
            <a:noFill/>
          </a:ln>
        </p:spPr>
        <p:txBody>
          <a:bodyPr anchor="t" bIns="45720" lIns="91440" rIns="91440" tIns="45720" vert="horz"/>
          <a:p>
            <a:pPr eaLnBrk="1" hangingPunct="1" latinLnBrk="1" lvl="0"/>
            <a:endParaRPr altLang="en-US" lang="vi-V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17" name=""/>
        <p:cNvGrpSpPr/>
        <p:nvPr/>
      </p:nvGrpSpPr>
      <p:grpSpPr>
        <a:xfrm rot="0">
          <a:off x="0" y="0"/>
          <a:ext cx="0" cy="0"/>
          <a:chOff x="0" y="0"/>
          <a:chExt cx="0" cy="0"/>
        </a:xfrm>
      </p:grpSpPr>
      <p:sp>
        <p:nvSpPr>
          <p:cNvPr id="1048654" name="Rectangle 7"/>
          <p:cNvSpPr txBox="1"/>
          <p:nvPr/>
        </p:nvSpPr>
        <p:spPr>
          <a:xfrm rot="0">
            <a:off x="3884612" y="8685212"/>
            <a:ext cx="2971800" cy="457200"/>
          </a:xfrm>
          <a:prstGeom prst="rect"/>
          <a:noFill/>
          <a:ln>
            <a:noFill/>
          </a:ln>
        </p:spPr>
        <p:txBody>
          <a:bodyPr anchor="b" bIns="45720" lIns="91440" rIns="91440" tIns="45720" vert="horz"/>
          <a:p>
            <a:pPr algn="r" eaLnBrk="1" hangingPunct="1" latinLnBrk="1" lvl="0"/>
            <a:fld id="{566ABCEB-ACFC-4714-9973-3DA970169C29}" type="slidenum">
              <a:rPr altLang="en-US" sz="1200" lang="en-US">
                <a:latin typeface="Arial" pitchFamily="0" charset="0"/>
              </a:rPr>
              <a:pPr algn="r" eaLnBrk="1" hangingPunct="1" latinLnBrk="1" lvl="0"/>
            </a:fld>
            <a:endParaRPr altLang="en-US" sz="1200" lang="en-US">
              <a:latin typeface="Arial" pitchFamily="0" charset="0"/>
            </a:endParaRPr>
          </a:p>
        </p:txBody>
      </p:sp>
      <p:sp>
        <p:nvSpPr>
          <p:cNvPr id="1048655" name="Rectangle 2"/>
          <p:cNvSpPr/>
          <p:nvPr>
            <p:ph type="sldImg" sz="full" idx="0"/>
          </p:nvPr>
        </p:nvSpPr>
        <p:spPr>
          <a:xfrm rot="0">
            <a:off x="1143000" y="685800"/>
            <a:ext cx="4572000" cy="3429000"/>
          </a:xfrm>
          <a:prstGeom prst="rect"/>
        </p:spPr>
        <p:txBody>
          <a:bodyPr anchor="ctr" bIns="45720" lIns="91440" rIns="91440" tIns="45720" vert="horz"/>
          <a:p/>
        </p:txBody>
      </p:sp>
      <p:sp>
        <p:nvSpPr>
          <p:cNvPr id="1048656" name="Rectangle 3"/>
          <p:cNvSpPr/>
          <p:nvPr>
            <p:ph type="body" sz="full" idx="1"/>
          </p:nvPr>
        </p:nvSpPr>
        <p:spPr>
          <a:xfrm rot="0">
            <a:off x="914400" y="4343400"/>
            <a:ext cx="5029200" cy="4114800"/>
          </a:xfrm>
          <a:prstGeom prst="rect"/>
          <a:noFill/>
          <a:ln>
            <a:noFill/>
          </a:ln>
        </p:spPr>
        <p:txBody>
          <a:bodyPr anchor="t" bIns="45720" lIns="91440" rIns="91440" tIns="45720" vert="horz"/>
          <a:p>
            <a:pPr eaLnBrk="1" hangingPunct="1" latinLnBrk="1" lvl="0"/>
            <a:endParaRPr altLang="en-US" lang="vi-V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20" name=""/>
        <p:cNvGrpSpPr/>
        <p:nvPr/>
      </p:nvGrpSpPr>
      <p:grpSpPr>
        <a:xfrm rot="0">
          <a:off x="0" y="0"/>
          <a:ext cx="0" cy="0"/>
          <a:chOff x="0" y="0"/>
          <a:chExt cx="0" cy="0"/>
        </a:xfrm>
      </p:grpSpPr>
      <p:sp>
        <p:nvSpPr>
          <p:cNvPr id="1048659" name="Rectangle 7"/>
          <p:cNvSpPr txBox="1"/>
          <p:nvPr/>
        </p:nvSpPr>
        <p:spPr>
          <a:xfrm rot="0">
            <a:off x="3884612" y="8685212"/>
            <a:ext cx="2971800" cy="457200"/>
          </a:xfrm>
          <a:prstGeom prst="rect"/>
          <a:noFill/>
          <a:ln>
            <a:noFill/>
          </a:ln>
        </p:spPr>
        <p:txBody>
          <a:bodyPr anchor="b" bIns="45720" lIns="91440" rIns="91440" tIns="45720" vert="horz"/>
          <a:p>
            <a:pPr algn="r" eaLnBrk="1" hangingPunct="1" latinLnBrk="1" lvl="0"/>
            <a:fld id="{566ABCEB-ACFC-4714-9973-3DA970169C29}" type="slidenum">
              <a:rPr altLang="en-US" sz="1200" lang="en-US">
                <a:latin typeface="Arial" pitchFamily="0" charset="0"/>
              </a:rPr>
              <a:pPr algn="r" eaLnBrk="1" hangingPunct="1" latinLnBrk="1" lvl="0"/>
            </a:fld>
            <a:endParaRPr altLang="en-US" sz="1200" lang="en-US">
              <a:latin typeface="Arial" pitchFamily="0" charset="0"/>
            </a:endParaRPr>
          </a:p>
        </p:txBody>
      </p:sp>
      <p:sp>
        <p:nvSpPr>
          <p:cNvPr id="1048660" name="Rectangle 2"/>
          <p:cNvSpPr/>
          <p:nvPr>
            <p:ph type="sldImg" sz="full" idx="0"/>
          </p:nvPr>
        </p:nvSpPr>
        <p:spPr>
          <a:xfrm rot="0">
            <a:off x="1143000" y="685800"/>
            <a:ext cx="4572000" cy="3429000"/>
          </a:xfrm>
          <a:prstGeom prst="rect"/>
        </p:spPr>
        <p:txBody>
          <a:bodyPr anchor="ctr" bIns="45720" lIns="91440" rIns="91440" tIns="45720" vert="horz"/>
          <a:p/>
        </p:txBody>
      </p:sp>
      <p:sp>
        <p:nvSpPr>
          <p:cNvPr id="1048661" name="Rectangle 3"/>
          <p:cNvSpPr/>
          <p:nvPr>
            <p:ph type="body" sz="full" idx="1"/>
          </p:nvPr>
        </p:nvSpPr>
        <p:spPr>
          <a:xfrm rot="0">
            <a:off x="914400" y="4343400"/>
            <a:ext cx="5029200" cy="4114800"/>
          </a:xfrm>
          <a:prstGeom prst="rect"/>
          <a:noFill/>
          <a:ln>
            <a:noFill/>
          </a:ln>
        </p:spPr>
        <p:txBody>
          <a:bodyPr anchor="t" bIns="45720" lIns="91440" rIns="91440" tIns="45720" vert="horz"/>
          <a:p>
            <a:pPr eaLnBrk="1" hangingPunct="1" latinLnBrk="1" lvl="0"/>
            <a:endParaRPr altLang="en-US" lang="vi-V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23" name=""/>
        <p:cNvGrpSpPr/>
        <p:nvPr/>
      </p:nvGrpSpPr>
      <p:grpSpPr>
        <a:xfrm rot="0">
          <a:off x="0" y="0"/>
          <a:ext cx="0" cy="0"/>
          <a:chOff x="0" y="0"/>
          <a:chExt cx="0" cy="0"/>
        </a:xfrm>
      </p:grpSpPr>
      <p:sp>
        <p:nvSpPr>
          <p:cNvPr id="1048664" name="Rectangle 7"/>
          <p:cNvSpPr txBox="1"/>
          <p:nvPr/>
        </p:nvSpPr>
        <p:spPr>
          <a:xfrm rot="0">
            <a:off x="3884612" y="8685212"/>
            <a:ext cx="2971800" cy="457200"/>
          </a:xfrm>
          <a:prstGeom prst="rect"/>
          <a:noFill/>
          <a:ln>
            <a:noFill/>
          </a:ln>
        </p:spPr>
        <p:txBody>
          <a:bodyPr anchor="b" bIns="45720" lIns="91440" rIns="91440" tIns="45720" vert="horz"/>
          <a:p>
            <a:pPr algn="r" eaLnBrk="1" hangingPunct="1" latinLnBrk="1" lvl="0"/>
            <a:fld id="{566ABCEB-ACFC-4714-9973-3DA970169C29}" type="slidenum">
              <a:rPr altLang="en-US" sz="1200" lang="en-US">
                <a:latin typeface="Arial" pitchFamily="0" charset="0"/>
              </a:rPr>
              <a:pPr algn="r" eaLnBrk="1" hangingPunct="1" latinLnBrk="1" lvl="0"/>
            </a:fld>
            <a:endParaRPr altLang="en-US" sz="1200" lang="en-US">
              <a:latin typeface="Arial" pitchFamily="0" charset="0"/>
            </a:endParaRPr>
          </a:p>
        </p:txBody>
      </p:sp>
      <p:sp>
        <p:nvSpPr>
          <p:cNvPr id="1048665" name="Rectangle 2"/>
          <p:cNvSpPr/>
          <p:nvPr>
            <p:ph type="sldImg" sz="full" idx="0"/>
          </p:nvPr>
        </p:nvSpPr>
        <p:spPr>
          <a:xfrm rot="0">
            <a:off x="1143000" y="685800"/>
            <a:ext cx="4572000" cy="3429000"/>
          </a:xfrm>
          <a:prstGeom prst="rect"/>
        </p:spPr>
        <p:txBody>
          <a:bodyPr anchor="ctr" bIns="45720" lIns="91440" rIns="91440" tIns="45720" vert="horz"/>
          <a:p/>
        </p:txBody>
      </p:sp>
      <p:sp>
        <p:nvSpPr>
          <p:cNvPr id="1048666" name="Rectangle 3"/>
          <p:cNvSpPr/>
          <p:nvPr>
            <p:ph type="body" sz="full" idx="1"/>
          </p:nvPr>
        </p:nvSpPr>
        <p:spPr>
          <a:xfrm rot="0">
            <a:off x="914400" y="4343400"/>
            <a:ext cx="5029200" cy="4114800"/>
          </a:xfrm>
          <a:prstGeom prst="rect"/>
          <a:noFill/>
          <a:ln>
            <a:noFill/>
          </a:ln>
        </p:spPr>
        <p:txBody>
          <a:bodyPr anchor="t" bIns="45720" lIns="91440" rIns="91440" tIns="45720" vert="horz"/>
          <a:p>
            <a:pPr eaLnBrk="1" hangingPunct="1" latinLnBrk="1" lvl="0"/>
            <a:endParaRPr altLang="en-US" lang="vi-V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26" name=""/>
        <p:cNvGrpSpPr/>
        <p:nvPr/>
      </p:nvGrpSpPr>
      <p:grpSpPr>
        <a:xfrm rot="0">
          <a:off x="0" y="0"/>
          <a:ext cx="0" cy="0"/>
          <a:chOff x="0" y="0"/>
          <a:chExt cx="0" cy="0"/>
        </a:xfrm>
      </p:grpSpPr>
      <p:sp>
        <p:nvSpPr>
          <p:cNvPr id="1048669" name="Rectangle 7"/>
          <p:cNvSpPr txBox="1"/>
          <p:nvPr/>
        </p:nvSpPr>
        <p:spPr>
          <a:xfrm rot="0">
            <a:off x="3884612" y="8685212"/>
            <a:ext cx="2971800" cy="457200"/>
          </a:xfrm>
          <a:prstGeom prst="rect"/>
          <a:noFill/>
          <a:ln>
            <a:noFill/>
          </a:ln>
        </p:spPr>
        <p:txBody>
          <a:bodyPr anchor="b" bIns="45720" lIns="91440" rIns="91440" tIns="45720" vert="horz"/>
          <a:p>
            <a:pPr algn="r" eaLnBrk="1" hangingPunct="1" latinLnBrk="1" lvl="0"/>
            <a:fld id="{566ABCEB-ACFC-4714-9973-3DA970169C29}" type="slidenum">
              <a:rPr altLang="en-US" sz="1200" lang="en-US">
                <a:latin typeface="Arial" pitchFamily="0" charset="0"/>
              </a:rPr>
              <a:pPr algn="r" eaLnBrk="1" hangingPunct="1" latinLnBrk="1" lvl="0"/>
            </a:fld>
            <a:endParaRPr altLang="en-US" sz="1200" lang="en-US">
              <a:latin typeface="Arial" pitchFamily="0" charset="0"/>
            </a:endParaRPr>
          </a:p>
        </p:txBody>
      </p:sp>
      <p:sp>
        <p:nvSpPr>
          <p:cNvPr id="1048670" name="Rectangle 2"/>
          <p:cNvSpPr/>
          <p:nvPr>
            <p:ph type="sldImg" sz="full" idx="0"/>
          </p:nvPr>
        </p:nvSpPr>
        <p:spPr>
          <a:xfrm rot="0">
            <a:off x="1143000" y="685800"/>
            <a:ext cx="4572000" cy="3429000"/>
          </a:xfrm>
          <a:prstGeom prst="rect"/>
        </p:spPr>
        <p:txBody>
          <a:bodyPr anchor="ctr" bIns="45720" lIns="91440" rIns="91440" tIns="45720" vert="horz"/>
          <a:p/>
        </p:txBody>
      </p:sp>
      <p:sp>
        <p:nvSpPr>
          <p:cNvPr id="1048671" name="Rectangle 3"/>
          <p:cNvSpPr/>
          <p:nvPr>
            <p:ph type="body" sz="full" idx="1"/>
          </p:nvPr>
        </p:nvSpPr>
        <p:spPr>
          <a:xfrm rot="0">
            <a:off x="914400" y="4343400"/>
            <a:ext cx="5029200" cy="4114800"/>
          </a:xfrm>
          <a:prstGeom prst="rect"/>
          <a:noFill/>
          <a:ln>
            <a:noFill/>
          </a:ln>
        </p:spPr>
        <p:txBody>
          <a:bodyPr anchor="t" bIns="45720" lIns="91440" rIns="91440" tIns="45720" vert="horz"/>
          <a:p>
            <a:pPr eaLnBrk="1" hangingPunct="1" latinLnBrk="1" lvl="0"/>
            <a:endParaRPr altLang="en-US" 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p:bg bwMode="white">
      <p:bgPr>
        <a:solidFill>
          <a:schemeClr val="lt1"/>
        </a:solidFill>
      </p:bgPr>
    </p:bg>
    <p:spTree>
      <p:nvGrpSpPr>
        <p:cNvPr id="128" name=""/>
        <p:cNvGrpSpPr/>
        <p:nvPr/>
      </p:nvGrpSpPr>
      <p:grpSpPr>
        <a:xfrm rot="0">
          <a:off x="0" y="0"/>
          <a:ext cx="0" cy="0"/>
          <a:chOff x="0" y="0"/>
          <a:chExt cx="0" cy="0"/>
        </a:xfrm>
      </p:grpSpPr>
      <p:sp>
        <p:nvSpPr>
          <p:cNvPr id="1048673" name="Right Triangle 10"/>
          <p:cNvSpPr/>
          <p:nvPr/>
        </p:nvSpPr>
        <p:spPr>
          <a:xfrm rot="0">
            <a:off x="0" y="4664075"/>
            <a:ext cx="9150350" cy="0"/>
          </a:xfrm>
          <a:prstGeom prst="rtTriangle"/>
          <a:gradFill rotWithShape="1">
            <a:gsLst>
              <a:gs pos="0">
                <a:srgbClr val="007897">
                  <a:alpha val="100000"/>
                </a:srgbClr>
              </a:gs>
              <a:gs pos="100000">
                <a:srgbClr val="4ABBE0">
                  <a:alpha val="100000"/>
                </a:srgbClr>
              </a:gs>
            </a:gsLst>
            <a:lin ang="3000000" scaled="1"/>
          </a:gradFill>
          <a:ln>
            <a:noFill/>
          </a:ln>
        </p:spPr>
        <p:txBody>
          <a:bodyPr anchor="ctr"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ctr" eaLnBrk="1" hangingPunct="1" latinLnBrk="1" lvl="0"/>
            <a:endParaRPr altLang="en-US" lang="en-US">
              <a:solidFill>
                <a:srgbClr val="FFFFFF"/>
              </a:solidFill>
              <a:latin typeface="Lucida Sans Unicode" pitchFamily="34" charset="0"/>
            </a:endParaRPr>
          </a:p>
        </p:txBody>
      </p:sp>
      <p:grpSp>
        <p:nvGrpSpPr>
          <p:cNvPr id="129" name=""/>
          <p:cNvGrpSpPr/>
          <p:nvPr/>
        </p:nvGrpSpPr>
        <p:grpSpPr>
          <a:xfrm rot="0">
            <a:off x="-3175" y="4953000"/>
            <a:ext cx="9147175" cy="1911350"/>
            <a:chOff x="-3765" y="4832896"/>
            <a:chExt cx="9147765" cy="2032192"/>
          </a:xfrm>
        </p:grpSpPr>
        <p:sp>
          <p:nvSpPr>
            <p:cNvPr id="1048674" name="Freeform 15"/>
            <p:cNvSpPr/>
            <p:nvPr/>
          </p:nvSpPr>
          <p:spPr bwMode="auto">
            <a:xfrm rot="0">
              <a:off x="1687032" y="4832896"/>
              <a:ext cx="7456968" cy="518176"/>
            </a:xfrm>
            <a:custGeom>
              <a:avLst/>
              <a:gdLst>
                <a:gd name="l" fmla="*/ 0 w 4697"/>
                <a:gd name="t" fmla="*/ 0 h 367"/>
                <a:gd name="r" fmla="*/ 4697 w 4697"/>
                <a:gd name="b" fmla="*/ 367 h 367"/>
              </a:gdLst>
              <a:ahLst/>
              <a:rect l="l" t="t" r="r" b="b"/>
              <a:pathLst>
                <a:path w="4697" h="367">
                  <a:moveTo>
                    <a:pt x="4697" y="0"/>
                  </a:moveTo>
                  <a:lnTo>
                    <a:pt x="4697" y="367"/>
                  </a:lnTo>
                  <a:lnTo>
                    <a:pt x="0" y="218"/>
                  </a:lnTo>
                  <a:lnTo>
                    <a:pt x="4697" y="0"/>
                  </a:lnTo>
                </a:path>
              </a:pathLst>
            </a:custGeom>
            <a:solidFill>
              <a:srgbClr val="9FCBDC">
                <a:alpha val="39999"/>
              </a:srgbClr>
            </a:solidFill>
            <a:ln>
              <a:noFill/>
            </a:ln>
          </p:spPr>
        </p:sp>
        <p:sp>
          <p:nvSpPr>
            <p:cNvPr id="1048675" name="Freeform 18"/>
            <p:cNvSpPr/>
            <p:nvPr/>
          </p:nvSpPr>
          <p:spPr bwMode="auto">
            <a:xfrm rot="0">
              <a:off x="35443" y="5135526"/>
              <a:ext cx="9108557" cy="838200"/>
            </a:xfrm>
            <a:custGeom>
              <a:avLst/>
              <a:gdLst>
                <a:gd name="l" fmla="*/ 0 w 5760"/>
                <a:gd name="t" fmla="*/ 0 h 528"/>
                <a:gd name="r" fmla="*/ 5760 w 5760"/>
                <a:gd name="b" fmla="*/ 528 h 528"/>
              </a:gdLst>
              <a:ahLst/>
              <a:rect l="l" t="t" r="r" b="b"/>
              <a:pathLst>
                <a:path w="5760" h="528">
                  <a:moveTo>
                    <a:pt x="0" y="0"/>
                  </a:moveTo>
                  <a:lnTo>
                    <a:pt x="5760" y="0"/>
                  </a:lnTo>
                  <a:lnTo>
                    <a:pt x="5760" y="528"/>
                  </a:lnTo>
                  <a:lnTo>
                    <a:pt x="48" y="0"/>
                  </a:lnTo>
                </a:path>
              </a:pathLst>
            </a:custGeom>
            <a:solidFill>
              <a:srgbClr val="000000">
                <a:alpha val="100000"/>
              </a:srgbClr>
            </a:solidFill>
            <a:ln>
              <a:noFill/>
            </a:ln>
          </p:spPr>
        </p:sp>
        <p:grpSp>
          <p:nvGrpSpPr>
            <p:cNvPr id="130" name=""/>
            <p:cNvGrpSpPr/>
            <p:nvPr/>
          </p:nvGrpSpPr>
          <p:grpSpPr>
            <a:xfrm rot="0">
              <a:off x="-590" y="4881507"/>
              <a:ext cx="9144590" cy="1983311"/>
              <a:chOff x="0" y="4998720"/>
              <a:chExt cx="9144000" cy="1865376"/>
            </a:xfrm>
          </p:grpSpPr>
          <p:pic>
            <p:nvPicPr>
              <p:cNvPr id="2097205" name="Freeform 18"/>
              <p:cNvPicPr>
                <a:picLocks/>
              </p:cNvPicPr>
              <p:nvPr/>
            </p:nvPicPr>
            <p:blipFill>
              <a:blip xmlns:r="http://schemas.openxmlformats.org/officeDocument/2006/relationships" r:embed="rId1"/>
              <a:srcRect l="0" t="0" r="0" b="0"/>
              <a:stretch>
                <a:fillRect/>
              </a:stretch>
            </p:blipFill>
            <p:spPr>
              <a:xfrm rot="0">
                <a:off x="0" y="4998720"/>
                <a:ext cx="9144000" cy="1865376"/>
              </a:xfrm>
              <a:prstGeom prst="rect"/>
              <a:noFill/>
              <a:ln>
                <a:noFill/>
              </a:ln>
            </p:spPr>
          </p:pic>
          <p:sp>
            <p:nvSpPr>
              <p:cNvPr id="1048676" name=""/>
              <p:cNvSpPr txBox="1"/>
              <p:nvPr/>
            </p:nvSpPr>
            <p:spPr>
              <a:xfrm rot="0">
                <a:off x="590" y="5000960"/>
                <a:ext cx="0" cy="0"/>
              </a:xfrm>
              <a:prstGeom prst="rect"/>
              <a:noFill/>
              <a:ln>
                <a:noFill/>
              </a:ln>
            </p:spPr>
            <p:txBody>
              <a:bodyPr anchor="ctr"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ctr" eaLnBrk="1" hangingPunct="1" latinLnBrk="1" lvl="0"/>
                <a:endParaRPr altLang="en-US" lang="en-US">
                  <a:solidFill>
                    <a:srgbClr val="FFFFFF"/>
                  </a:solidFill>
                  <a:latin typeface="Lucida Sans Unicode" pitchFamily="34" charset="0"/>
                </a:endParaRPr>
              </a:p>
            </p:txBody>
          </p:sp>
        </p:grpSp>
        <p:pic>
          <p:nvPicPr>
            <p:cNvPr id="2097206" name="Straight Connector 19"/>
            <p:cNvPicPr>
              <a:picLocks/>
            </p:cNvPicPr>
            <p:nvPr/>
          </p:nvPicPr>
          <p:blipFill>
            <a:blip xmlns:r="http://schemas.openxmlformats.org/officeDocument/2006/relationships" r:embed="rId2"/>
            <a:srcRect l="0" t="0" r="0" b="0"/>
            <a:stretch>
              <a:fillRect/>
            </a:stretch>
          </p:blipFill>
          <p:spPr>
            <a:xfrm rot="0">
              <a:off x="-12783" y="4875025"/>
              <a:ext cx="9162879" cy="855546"/>
            </a:xfrm>
            <a:prstGeom prst="rect"/>
            <a:noFill/>
            <a:ln>
              <a:noFill/>
            </a:ln>
          </p:spPr>
        </p:pic>
      </p:grpSp>
      <p:sp>
        <p:nvSpPr>
          <p:cNvPr id="1048679" name="Date Placeholder 29"/>
          <p:cNvSpPr/>
          <p:nvPr>
            <p:ph type="dt" sz="half" idx="2"/>
          </p:nvPr>
        </p:nvSpPr>
        <p:spPr>
          <a:xfrm rot="0">
            <a:off x="6727825" y="6408737"/>
            <a:ext cx="19192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eaLnBrk="1" hangingPunct="1" latinLnBrk="1" lvl="0"/>
            <a:endParaRPr altLang="en-US" sz="1000" lang="en-US">
              <a:solidFill>
                <a:srgbClr val="FFFFFF"/>
              </a:solidFill>
            </a:endParaRPr>
          </a:p>
        </p:txBody>
      </p:sp>
      <p:sp>
        <p:nvSpPr>
          <p:cNvPr id="1048680" name="Footer Placeholder 18"/>
          <p:cNvSpPr/>
          <p:nvPr>
            <p:ph type="ftr" sz="quarter" idx="3"/>
          </p:nvPr>
        </p:nvSpPr>
        <p:spPr>
          <a:xfrm rot="0">
            <a:off x="4379912" y="6408737"/>
            <a:ext cx="23510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endParaRPr altLang="en-US" sz="1000" lang="en-US">
              <a:solidFill>
                <a:srgbClr val="E8F0F4"/>
              </a:solidFill>
            </a:endParaRPr>
          </a:p>
        </p:txBody>
      </p:sp>
      <p:sp>
        <p:nvSpPr>
          <p:cNvPr id="1048681" name="Slide Number Placeholder 26"/>
          <p:cNvSpPr/>
          <p:nvPr>
            <p:ph type="sldNum" sz="quarter" idx="4"/>
          </p:nvPr>
        </p:nvSpPr>
        <p:spPr>
          <a:xfrm rot="0">
            <a:off x="8647112" y="6408737"/>
            <a:ext cx="366712"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fld id="{566ABCEB-ACFC-4714-9973-3DA970169C29}" type="slidenum">
              <a:rPr altLang="en-US" sz="1000" lang="en-US">
                <a:solidFill>
                  <a:srgbClr val="FFFFFF"/>
                </a:solidFill>
              </a:rPr>
              <a:pPr algn="r" eaLnBrk="1" hangingPunct="1" latinLnBrk="1" lvl="0"/>
            </a:fld>
            <a:endParaRPr altLang="en-US" sz="1000" lang="en-US">
              <a:solidFill>
                <a:srgbClr val="FFFFFF"/>
              </a:solidFill>
            </a:endParaRPr>
          </a:p>
        </p:txBody>
      </p:sp>
      <p:sp>
        <p:nvSpPr>
          <p:cNvPr id="1048683" name="Subtitle 16"/>
          <p:cNvSpPr>
            <a:spLocks noGrp="1"/>
          </p:cNvSpPr>
          <p:nvPr>
            <p:ph type="subTitle" idx="1"/>
          </p:nvPr>
        </p:nvSpPr>
        <p:spPr>
          <a:xfrm>
            <a:off x="685800" y="3611607"/>
            <a:ext cx="7772400" cy="1199704"/>
          </a:xfrm>
        </p:spPr>
        <p:txBody>
          <a:bodyPr lIns="45720" rIns="45720"/>
          <a:lstStyle>
            <a:lvl1pPr algn="r" indent="0" marL="0" marR="64008">
              <a:buNone/>
              <a:defRPr>
                <a:solidFill>
                  <a:schemeClr val="tx2"/>
                </a:solidFill>
              </a:defRPr>
            </a:lvl1pPr>
            <a:lvl2pPr algn="ctr" indent="0" marL="457200">
              <a:buNone/>
            </a:lvl2pPr>
            <a:lvl3pPr algn="ctr" indent="0" marL="914400">
              <a:buNone/>
            </a:lvl3pPr>
            <a:lvl4pPr algn="ctr" indent="0" marL="1371600">
              <a:buNone/>
            </a:lvl4pPr>
            <a:lvl5pPr algn="ctr" indent="0" marL="1828800">
              <a:buNone/>
            </a:lvl5pPr>
            <a:lvl6pPr algn="ctr" indent="0" marL="2286000">
              <a:buNone/>
            </a:lvl6pPr>
            <a:lvl7pPr algn="ctr" indent="0" marL="2743200">
              <a:buNone/>
            </a:lvl7pPr>
            <a:lvl8pPr algn="ctr" indent="0" marL="3200400">
              <a:buNone/>
            </a:lvl8pPr>
            <a:lvl9pPr algn="ctr" indent="0" marL="3657600">
              <a:buNone/>
            </a:lvl9pPr>
          </a:lstStyle>
          <a:p>
            <a:r>
              <a:rPr lang="en-US"/>
              <a:t>Click to edit Master subtitle style</a:t>
            </a:r>
          </a:p>
        </p:txBody>
      </p:sp>
      <p:sp>
        <p:nvSpPr>
          <p:cNvPr id="1048682" name="Title 8"/>
          <p:cNvSpPr>
            <a:spLocks noGrp="1"/>
          </p:cNvSpPr>
          <p:nvPr>
            <p:ph type="ctrTitle"/>
          </p:nvPr>
        </p:nvSpPr>
        <p:spPr>
          <a:xfrm>
            <a:off x="685800" y="1752601"/>
            <a:ext cx="7772400" cy="1829761"/>
          </a:xfrm>
        </p:spPr>
        <p:txBody>
          <a:bodyPr anchor="b"/>
          <a:lstStyle>
            <a:lvl1pPr algn="r">
              <a:defRPr b="1" sz="4800">
                <a:solidFill>
                  <a:schemeClr val="tx2"/>
                </a:solidFill>
                <a:effectLst>
                  <a:outerShdw algn="tl" blurRad="31750" dir="5400000" dist="25400" rotWithShape="0">
                    <a:srgbClr val="000000">
                      <a:alpha val="25000"/>
                    </a:srgbClr>
                  </a:outerShdw>
                </a:effectLst>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83" name=""/>
        <p:cNvGrpSpPr/>
        <p:nvPr/>
      </p:nvGrpSpPr>
      <p:grpSpPr>
        <a:xfrm>
          <a:off x="0" y="0"/>
          <a:ext cx="0" cy="0"/>
          <a:chOff x="0" y="0"/>
          <a:chExt cx="0" cy="0"/>
        </a:xfrm>
      </p:grpSpPr>
      <p:sp>
        <p:nvSpPr>
          <p:cNvPr id="1048849" name="Title 1"/>
          <p:cNvSpPr>
            <a:spLocks noGrp="1"/>
          </p:cNvSpPr>
          <p:nvPr>
            <p:ph type="title"/>
          </p:nvPr>
        </p:nvSpPr>
        <p:spPr/>
        <p:txBody>
          <a:bodyPr/>
          <a:p>
            <a:r>
              <a:rPr lang="en-US"/>
              <a:t>Click to edit Master title style</a:t>
            </a:r>
          </a:p>
        </p:txBody>
      </p:sp>
      <p:sp>
        <p:nvSpPr>
          <p:cNvPr id="1048850" name="Vertical Text Placeholder 2"/>
          <p:cNvSpPr>
            <a:spLocks noGrp="1"/>
          </p:cNvSpPr>
          <p:nvPr>
            <p:ph type="body" orient="vert" idx="1"/>
          </p:nvPr>
        </p:nvSpPr>
        <p:spPr>
          <a:xfrm>
            <a:off x="457200" y="1481329"/>
            <a:ext cx="8229600" cy="4386071"/>
          </a:xfrm>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81" name="Date Placeholder 9"/>
          <p:cNvSpPr/>
          <p:nvPr>
            <p:ph type="dt" sz="half" idx="2"/>
          </p:nvPr>
        </p:nvSpPr>
        <p:spPr>
          <a:xfrm rot="0">
            <a:off x="6727825" y="6408737"/>
            <a:ext cx="19192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eaLnBrk="1" hangingPunct="1" latinLnBrk="1" lvl="0"/>
            <a:endParaRPr altLang="en-US" sz="1000" lang="en-US"/>
          </a:p>
        </p:txBody>
      </p:sp>
      <p:sp>
        <p:nvSpPr>
          <p:cNvPr id="1048583" name="Slide Number Placeholder 17"/>
          <p:cNvSpPr/>
          <p:nvPr>
            <p:ph type="sldNum" sz="quarter" idx="4"/>
          </p:nvPr>
        </p:nvSpPr>
        <p:spPr>
          <a:xfrm rot="0">
            <a:off x="8647112" y="6408737"/>
            <a:ext cx="366712"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fld id="{566ABCEB-ACFC-4714-9973-3DA970169C29}" type="slidenum">
              <a:rPr altLang="en-US" sz="1000" lang="en-US"/>
              <a:pPr algn="r" eaLnBrk="1" hangingPunct="1" latinLnBrk="1" lvl="0"/>
            </a:fld>
            <a:endParaRPr altLang="en-US" sz="1000" lang="en-US"/>
          </a:p>
        </p:txBody>
      </p:sp>
      <p:sp>
        <p:nvSpPr>
          <p:cNvPr id="1048582" name="Footer Placeholder 21"/>
          <p:cNvSpPr/>
          <p:nvPr>
            <p:ph type="ftr" sz="quarter" idx="3"/>
          </p:nvPr>
        </p:nvSpPr>
        <p:spPr>
          <a:xfrm rot="0">
            <a:off x="4379912" y="6408737"/>
            <a:ext cx="23510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endParaRPr altLang="en-US" sz="100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84" name=""/>
        <p:cNvGrpSpPr/>
        <p:nvPr/>
      </p:nvGrpSpPr>
      <p:grpSpPr>
        <a:xfrm>
          <a:off x="0" y="0"/>
          <a:ext cx="0" cy="0"/>
          <a:chOff x="0" y="0"/>
          <a:chExt cx="0" cy="0"/>
        </a:xfrm>
      </p:grpSpPr>
      <p:sp>
        <p:nvSpPr>
          <p:cNvPr id="1048851" name="Vertical Title 1"/>
          <p:cNvSpPr>
            <a:spLocks noGrp="1"/>
          </p:cNvSpPr>
          <p:nvPr>
            <p:ph type="title" orient="vert"/>
          </p:nvPr>
        </p:nvSpPr>
        <p:spPr>
          <a:xfrm>
            <a:off x="6844013" y="274640"/>
            <a:ext cx="1777470" cy="5592761"/>
          </a:xfrm>
        </p:spPr>
        <p:txBody>
          <a:bodyPr vert="eaVert"/>
          <a:p>
            <a:r>
              <a:rPr lang="en-US"/>
              <a:t>Click to edit Master title style</a:t>
            </a:r>
          </a:p>
        </p:txBody>
      </p:sp>
      <p:sp>
        <p:nvSpPr>
          <p:cNvPr id="1048852" name="Vertical Text Placeholder 2"/>
          <p:cNvSpPr>
            <a:spLocks noGrp="1"/>
          </p:cNvSpPr>
          <p:nvPr>
            <p:ph type="body" orient="vert" idx="1"/>
          </p:nvPr>
        </p:nvSpPr>
        <p:spPr>
          <a:xfrm>
            <a:off x="457200" y="274641"/>
            <a:ext cx="6324600" cy="5592760"/>
          </a:xfrm>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81" name="Date Placeholder 9"/>
          <p:cNvSpPr/>
          <p:nvPr>
            <p:ph type="dt" sz="half" idx="2"/>
          </p:nvPr>
        </p:nvSpPr>
        <p:spPr>
          <a:xfrm rot="0">
            <a:off x="6727825" y="6408737"/>
            <a:ext cx="19192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eaLnBrk="1" hangingPunct="1" latinLnBrk="1" lvl="0"/>
            <a:endParaRPr altLang="en-US" sz="1000" lang="en-US"/>
          </a:p>
        </p:txBody>
      </p:sp>
      <p:sp>
        <p:nvSpPr>
          <p:cNvPr id="1048583" name="Slide Number Placeholder 17"/>
          <p:cNvSpPr/>
          <p:nvPr>
            <p:ph type="sldNum" sz="quarter" idx="4"/>
          </p:nvPr>
        </p:nvSpPr>
        <p:spPr>
          <a:xfrm rot="0">
            <a:off x="8647112" y="6408737"/>
            <a:ext cx="366712"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fld id="{566ABCEB-ACFC-4714-9973-3DA970169C29}" type="slidenum">
              <a:rPr altLang="en-US" sz="1000" lang="en-US"/>
              <a:pPr algn="r" eaLnBrk="1" hangingPunct="1" latinLnBrk="1" lvl="0"/>
            </a:fld>
            <a:endParaRPr altLang="en-US" sz="1000" lang="en-US"/>
          </a:p>
        </p:txBody>
      </p:sp>
      <p:sp>
        <p:nvSpPr>
          <p:cNvPr id="1048582" name="Footer Placeholder 21"/>
          <p:cNvSpPr/>
          <p:nvPr>
            <p:ph type="ftr" sz="quarter" idx="3"/>
          </p:nvPr>
        </p:nvSpPr>
        <p:spPr>
          <a:xfrm rot="0">
            <a:off x="4379912" y="6408737"/>
            <a:ext cx="23510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endParaRPr altLang="en-US" sz="100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27" name=""/>
        <p:cNvGrpSpPr/>
        <p:nvPr/>
      </p:nvGrpSpPr>
      <p:grpSpPr>
        <a:xfrm>
          <a:off x="0" y="0"/>
          <a:ext cx="0" cy="0"/>
          <a:chOff x="0" y="0"/>
          <a:chExt cx="0" cy="0"/>
        </a:xfrm>
      </p:grpSpPr>
      <p:sp>
        <p:nvSpPr>
          <p:cNvPr id="1048588" name="Title 1"/>
          <p:cNvSpPr>
            <a:spLocks noGrp="1"/>
          </p:cNvSpPr>
          <p:nvPr>
            <p:ph type="title"/>
          </p:nvPr>
        </p:nvSpPr>
        <p:spPr>
          <a:xfrm>
            <a:off x="457200" y="292100"/>
            <a:ext cx="8229600" cy="1384300"/>
          </a:xfrm>
        </p:spPr>
        <p:txBody>
          <a:bodyPr/>
          <a:p>
            <a:r>
              <a:rPr lang="en-US"/>
              <a:t>Click to edit Master title style</a:t>
            </a:r>
          </a:p>
        </p:txBody>
      </p:sp>
      <p:sp>
        <p:nvSpPr>
          <p:cNvPr id="1048589" name="Text Placeholder 2"/>
          <p:cNvSpPr>
            <a:spLocks noGrp="1"/>
          </p:cNvSpPr>
          <p:nvPr>
            <p:ph type="body" sz="half" idx="1"/>
          </p:nvPr>
        </p:nvSpPr>
        <p:spPr>
          <a:xfrm>
            <a:off x="457200" y="1905000"/>
            <a:ext cx="4038600" cy="4114800"/>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90" name="Content Placeholder 3"/>
          <p:cNvSpPr>
            <a:spLocks noGrp="1"/>
          </p:cNvSpPr>
          <p:nvPr>
            <p:ph sz="half" idx="2"/>
          </p:nvPr>
        </p:nvSpPr>
        <p:spPr>
          <a:xfrm>
            <a:off x="4648200" y="1905000"/>
            <a:ext cx="4038600" cy="4114800"/>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81" name="Date Placeholder 9"/>
          <p:cNvSpPr/>
          <p:nvPr>
            <p:ph type="dt" sz="half" idx="2"/>
          </p:nvPr>
        </p:nvSpPr>
        <p:spPr>
          <a:xfrm rot="0">
            <a:off x="6727825" y="6408737"/>
            <a:ext cx="19192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eaLnBrk="1" hangingPunct="1" latinLnBrk="1" lvl="0"/>
            <a:endParaRPr altLang="en-US" sz="1000" lang="en-US"/>
          </a:p>
        </p:txBody>
      </p:sp>
      <p:sp>
        <p:nvSpPr>
          <p:cNvPr id="1048583" name="Slide Number Placeholder 17"/>
          <p:cNvSpPr/>
          <p:nvPr>
            <p:ph type="sldNum" sz="quarter" idx="4"/>
          </p:nvPr>
        </p:nvSpPr>
        <p:spPr>
          <a:xfrm rot="0">
            <a:off x="8647112" y="6408737"/>
            <a:ext cx="366712"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fld id="{566ABCEB-ACFC-4714-9973-3DA970169C29}" type="slidenum">
              <a:rPr altLang="en-US" sz="1000" lang="en-US"/>
              <a:pPr algn="r" eaLnBrk="1" hangingPunct="1" latinLnBrk="1" lvl="0"/>
            </a:fld>
            <a:endParaRPr altLang="en-US" sz="1000" lang="en-US"/>
          </a:p>
        </p:txBody>
      </p:sp>
      <p:sp>
        <p:nvSpPr>
          <p:cNvPr id="1048582" name="Footer Placeholder 21"/>
          <p:cNvSpPr/>
          <p:nvPr>
            <p:ph type="ftr" sz="quarter" idx="3"/>
          </p:nvPr>
        </p:nvSpPr>
        <p:spPr>
          <a:xfrm rot="0">
            <a:off x="4379912" y="6408737"/>
            <a:ext cx="23510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endParaRPr altLang="en-US" sz="100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58" name=""/>
        <p:cNvGrpSpPr/>
        <p:nvPr/>
      </p:nvGrpSpPr>
      <p:grpSpPr>
        <a:xfrm>
          <a:off x="0" y="0"/>
          <a:ext cx="0" cy="0"/>
          <a:chOff x="0" y="0"/>
          <a:chExt cx="0" cy="0"/>
        </a:xfrm>
      </p:grpSpPr>
      <p:sp>
        <p:nvSpPr>
          <p:cNvPr id="1048780" name="Title 1"/>
          <p:cNvSpPr>
            <a:spLocks noGrp="1"/>
          </p:cNvSpPr>
          <p:nvPr>
            <p:ph type="title"/>
          </p:nvPr>
        </p:nvSpPr>
        <p:spPr>
          <a:xfrm>
            <a:off x="457200" y="292100"/>
            <a:ext cx="8229600" cy="1384300"/>
          </a:xfrm>
        </p:spPr>
        <p:txBody>
          <a:bodyPr/>
          <a:p>
            <a:r>
              <a:rPr lang="en-US"/>
              <a:t>Click to edit Master title style</a:t>
            </a:r>
          </a:p>
        </p:txBody>
      </p:sp>
      <p:sp>
        <p:nvSpPr>
          <p:cNvPr id="1048781" name="ClipArt Placeholder 2"/>
          <p:cNvSpPr>
            <a:spLocks noGrp="1"/>
          </p:cNvSpPr>
          <p:nvPr>
            <p:ph type="clipArt" sz="half" idx="1"/>
          </p:nvPr>
        </p:nvSpPr>
        <p:spPr>
          <a:xfrm>
            <a:off x="457200" y="1905000"/>
            <a:ext cx="4038600" cy="4114800"/>
          </a:xfrm>
        </p:spPr>
        <p:txBody>
          <a:bodyPr anchor="t" anchorCtr="0" bIns="45720" compatLnSpc="1" lIns="91440" numCol="1" rIns="91440" tIns="45720" vert="horz" wrap="square">
            <a:prstTxWarp prst="textNoShape"/>
            <a:normAutofit/>
          </a:bodyPr>
          <a:p>
            <a:pPr algn="l" defTabSz="914400" eaLnBrk="0" fontAlgn="base" hangingPunct="0" indent="-255588" latinLnBrk="0" lvl="0" marL="365125" marR="0" rtl="0">
              <a:lnSpc>
                <a:spcPct val="100000"/>
              </a:lnSpc>
              <a:spcBef>
                <a:spcPts val="400"/>
              </a:spcBef>
              <a:spcAft>
                <a:spcPct val="0"/>
              </a:spcAft>
              <a:buClr>
                <a:schemeClr val="accent1"/>
              </a:buClr>
              <a:buSzPct val="68000"/>
              <a:buFont typeface="Wingdings 3" panose="05040102010807070707" pitchFamily="18" charset="2"/>
              <a:buChar char=""/>
            </a:pPr>
            <a:endParaRPr baseline="0" b="0" cap="none" sz="2700" i="0" kern="1200" kumimoji="0" lang="en-US" noProof="0" normalizeH="0" spc="0" strike="noStrike" u="none">
              <a:ln>
                <a:noFill/>
              </a:ln>
              <a:solidFill>
                <a:schemeClr val="tx1"/>
              </a:solidFill>
              <a:effectLst/>
              <a:uLnTx/>
              <a:uFillTx/>
              <a:latin typeface="+mn-lt"/>
              <a:ea typeface="+mn-ea"/>
              <a:cs typeface="+mn-cs"/>
            </a:endParaRPr>
          </a:p>
        </p:txBody>
      </p:sp>
      <p:sp>
        <p:nvSpPr>
          <p:cNvPr id="1048782" name="Text Placeholder 3"/>
          <p:cNvSpPr>
            <a:spLocks noGrp="1"/>
          </p:cNvSpPr>
          <p:nvPr>
            <p:ph type="body" sz="half" idx="2"/>
          </p:nvPr>
        </p:nvSpPr>
        <p:spPr>
          <a:xfrm>
            <a:off x="4648200" y="1905000"/>
            <a:ext cx="4038600" cy="4114800"/>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81" name="Date Placeholder 9"/>
          <p:cNvSpPr/>
          <p:nvPr>
            <p:ph type="dt" sz="half" idx="2"/>
          </p:nvPr>
        </p:nvSpPr>
        <p:spPr>
          <a:xfrm rot="0">
            <a:off x="6727825" y="6408737"/>
            <a:ext cx="19192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eaLnBrk="1" hangingPunct="1" latinLnBrk="1" lvl="0"/>
            <a:endParaRPr altLang="en-US" sz="1000" lang="en-US"/>
          </a:p>
        </p:txBody>
      </p:sp>
      <p:sp>
        <p:nvSpPr>
          <p:cNvPr id="1048583" name="Slide Number Placeholder 17"/>
          <p:cNvSpPr/>
          <p:nvPr>
            <p:ph type="sldNum" sz="quarter" idx="4"/>
          </p:nvPr>
        </p:nvSpPr>
        <p:spPr>
          <a:xfrm rot="0">
            <a:off x="8647112" y="6408737"/>
            <a:ext cx="366712"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fld id="{566ABCEB-ACFC-4714-9973-3DA970169C29}" type="slidenum">
              <a:rPr altLang="en-US" sz="1000" lang="en-US"/>
              <a:pPr algn="r" eaLnBrk="1" hangingPunct="1" latinLnBrk="1" lvl="0"/>
            </a:fld>
            <a:endParaRPr altLang="en-US" sz="1000" lang="en-US"/>
          </a:p>
        </p:txBody>
      </p:sp>
      <p:sp>
        <p:nvSpPr>
          <p:cNvPr id="1048582" name="Footer Placeholder 21"/>
          <p:cNvSpPr/>
          <p:nvPr>
            <p:ph type="ftr" sz="quarter" idx="3"/>
          </p:nvPr>
        </p:nvSpPr>
        <p:spPr>
          <a:xfrm rot="0">
            <a:off x="4379912" y="6408737"/>
            <a:ext cx="23510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endParaRPr altLang="en-US" sz="100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74" name=""/>
        <p:cNvGrpSpPr/>
        <p:nvPr/>
      </p:nvGrpSpPr>
      <p:grpSpPr>
        <a:xfrm>
          <a:off x="0" y="0"/>
          <a:ext cx="0" cy="0"/>
          <a:chOff x="0" y="0"/>
          <a:chExt cx="0" cy="0"/>
        </a:xfrm>
      </p:grpSpPr>
      <p:sp>
        <p:nvSpPr>
          <p:cNvPr id="1048592" name="Content Placeholder 2"/>
          <p:cNvSpPr>
            <a:spLocks noGrp="1"/>
          </p:cNvSpPr>
          <p:nvPr>
            <p:ph idx="1"/>
          </p:nvPr>
        </p:nvSpPr>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93" name="Title 6"/>
          <p:cNvSpPr>
            <a:spLocks noGrp="1"/>
          </p:cNvSpPr>
          <p:nvPr>
            <p:ph type="title"/>
          </p:nvPr>
        </p:nvSpPr>
        <p:spPr/>
        <p:txBody>
          <a:bodyPr rtlCol="0"/>
          <a:p>
            <a:r>
              <a:rPr lang="en-US"/>
              <a:t>Click to edit Master title style</a:t>
            </a:r>
          </a:p>
        </p:txBody>
      </p:sp>
      <p:sp>
        <p:nvSpPr>
          <p:cNvPr id="1048581" name="Date Placeholder 9"/>
          <p:cNvSpPr/>
          <p:nvPr>
            <p:ph type="dt" sz="half" idx="2"/>
          </p:nvPr>
        </p:nvSpPr>
        <p:spPr>
          <a:xfrm rot="0">
            <a:off x="6727825" y="6408737"/>
            <a:ext cx="19192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eaLnBrk="1" hangingPunct="1" latinLnBrk="1" lvl="0"/>
            <a:endParaRPr altLang="en-US" sz="1000" lang="en-US"/>
          </a:p>
        </p:txBody>
      </p:sp>
      <p:sp>
        <p:nvSpPr>
          <p:cNvPr id="1048583" name="Slide Number Placeholder 17"/>
          <p:cNvSpPr/>
          <p:nvPr>
            <p:ph type="sldNum" sz="quarter" idx="4"/>
          </p:nvPr>
        </p:nvSpPr>
        <p:spPr>
          <a:xfrm rot="0">
            <a:off x="8647112" y="6408737"/>
            <a:ext cx="366712"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fld id="{566ABCEB-ACFC-4714-9973-3DA970169C29}" type="slidenum">
              <a:rPr altLang="en-US" sz="1000" lang="en-US"/>
              <a:pPr algn="r" eaLnBrk="1" hangingPunct="1" latinLnBrk="1" lvl="0"/>
            </a:fld>
            <a:endParaRPr altLang="en-US" sz="1000" lang="en-US"/>
          </a:p>
        </p:txBody>
      </p:sp>
      <p:sp>
        <p:nvSpPr>
          <p:cNvPr id="1048582" name="Footer Placeholder 21"/>
          <p:cNvSpPr/>
          <p:nvPr>
            <p:ph type="ftr" sz="quarter" idx="3"/>
          </p:nvPr>
        </p:nvSpPr>
        <p:spPr>
          <a:xfrm rot="0">
            <a:off x="4379912" y="6408737"/>
            <a:ext cx="23510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endParaRPr altLang="en-US" sz="100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p:bg bwMode="white">
      <p:bgPr>
        <a:blipFill rotWithShape="0">
          <a:blip xmlns:r="http://schemas.openxmlformats.org/officeDocument/2006/relationships" r:embed="rId1">
            <a:alphaModFix amt="100000"/>
          </a:blip>
          <a:srcRect/>
          <a:stretch>
            <a:fillRect/>
          </a:stretch>
        </a:blipFill>
      </p:bgPr>
    </p:bg>
    <p:spTree>
      <p:nvGrpSpPr>
        <p:cNvPr id="161" name=""/>
        <p:cNvGrpSpPr/>
        <p:nvPr/>
      </p:nvGrpSpPr>
      <p:grpSpPr>
        <a:xfrm rot="0">
          <a:off x="0" y="0"/>
          <a:ext cx="0" cy="0"/>
          <a:chOff x="0" y="0"/>
          <a:chExt cx="0" cy="0"/>
        </a:xfrm>
      </p:grpSpPr>
      <p:sp>
        <p:nvSpPr>
          <p:cNvPr id="1048786" name="Freeform 12"/>
          <p:cNvSpPr/>
          <p:nvPr/>
        </p:nvSpPr>
        <p:spPr bwMode="auto">
          <a:xfrm rot="0">
            <a:off x="500062" y="5945187"/>
            <a:ext cx="4940300" cy="920750"/>
          </a:xfrm>
          <a:custGeom>
            <a:avLst/>
            <a:gdLst>
              <a:gd name="l" fmla="*/ 0 w 7485"/>
              <a:gd name="t" fmla="*/ 0 h 337"/>
              <a:gd name="r" fmla="*/ 7485 w 7485"/>
              <a:gd name="b" fmla="*/ 337 h 337"/>
            </a:gdLst>
            <a:ahLst/>
            <a:rect l="l" t="t" r="r" b="b"/>
            <a:pathLst>
              <a:path w="7485" h="337">
                <a:moveTo>
                  <a:pt x="0" y="2"/>
                </a:moveTo>
                <a:lnTo>
                  <a:pt x="7485" y="337"/>
                </a:lnTo>
                <a:lnTo>
                  <a:pt x="5558" y="337"/>
                </a:lnTo>
                <a:lnTo>
                  <a:pt x="1" y="0"/>
                </a:lnTo>
              </a:path>
            </a:pathLst>
          </a:custGeom>
          <a:solidFill>
            <a:srgbClr val="9FCBDC">
              <a:alpha val="39999"/>
            </a:srgbClr>
          </a:solidFill>
          <a:ln>
            <a:noFill/>
          </a:ln>
        </p:spPr>
      </p:sp>
      <p:sp>
        <p:nvSpPr>
          <p:cNvPr id="1048787" name="Freeform 11"/>
          <p:cNvSpPr/>
          <p:nvPr/>
        </p:nvSpPr>
        <p:spPr bwMode="auto">
          <a:xfrm rot="0">
            <a:off x="485775" y="5938837"/>
            <a:ext cx="3690937" cy="933450"/>
          </a:xfrm>
          <a:custGeom>
            <a:avLst/>
            <a:gdLst>
              <a:gd name="l" fmla="*/ 0 w 5591"/>
              <a:gd name="t" fmla="*/ 0 h 588"/>
              <a:gd name="r" fmla="*/ 5591 w 5591"/>
              <a:gd name="b" fmla="*/ 588 h 588"/>
            </a:gdLst>
            <a:ahLst/>
            <a:rect l="l" t="t" r="r" b="b"/>
            <a:pathLst>
              <a:path w="5591" h="588">
                <a:moveTo>
                  <a:pt x="0" y="0"/>
                </a:moveTo>
                <a:lnTo>
                  <a:pt x="5591" y="585"/>
                </a:lnTo>
                <a:lnTo>
                  <a:pt x="4415" y="588"/>
                </a:lnTo>
                <a:lnTo>
                  <a:pt x="12" y="4"/>
                </a:lnTo>
              </a:path>
            </a:pathLst>
          </a:custGeom>
          <a:solidFill>
            <a:srgbClr val="000000">
              <a:alpha val="100000"/>
            </a:srgbClr>
          </a:solidFill>
          <a:ln>
            <a:noFill/>
          </a:ln>
        </p:spPr>
      </p:sp>
      <p:grpSp>
        <p:nvGrpSpPr>
          <p:cNvPr id="162" name=""/>
          <p:cNvGrpSpPr/>
          <p:nvPr/>
        </p:nvGrpSpPr>
        <p:grpSpPr>
          <a:xfrm rot="0">
            <a:off x="-6350" y="5791200"/>
            <a:ext cx="3402012" cy="1079500"/>
            <a:chOff x="-4" y="3648"/>
            <a:chExt cx="2143" cy="680"/>
          </a:xfrm>
        </p:grpSpPr>
        <p:pic>
          <p:nvPicPr>
            <p:cNvPr id="2097238" name="Right Triangle 13"/>
            <p:cNvPicPr>
              <a:picLocks/>
            </p:cNvPicPr>
            <p:nvPr/>
          </p:nvPicPr>
          <p:blipFill>
            <a:blip xmlns:r="http://schemas.openxmlformats.org/officeDocument/2006/relationships" r:embed="rId2"/>
            <a:srcRect l="0" t="0" r="0" b="0"/>
            <a:stretch>
              <a:fillRect/>
            </a:stretch>
          </p:blipFill>
          <p:spPr>
            <a:xfrm rot="0">
              <a:off x="-4" y="3648"/>
              <a:ext cx="2143" cy="680"/>
            </a:xfrm>
            <a:prstGeom prst="rect"/>
            <a:noFill/>
            <a:ln>
              <a:noFill/>
            </a:ln>
          </p:spPr>
        </p:pic>
        <p:sp>
          <p:nvSpPr>
            <p:cNvPr id="1048788" name=""/>
            <p:cNvSpPr txBox="1"/>
            <p:nvPr/>
          </p:nvSpPr>
          <p:spPr>
            <a:xfrm rot="0">
              <a:off x="175" y="4045"/>
              <a:ext cx="1071" cy="227"/>
            </a:xfrm>
            <a:prstGeom prst="rect"/>
            <a:noFill/>
            <a:ln>
              <a:noFill/>
            </a:ln>
          </p:spPr>
          <p:txBody>
            <a:bodyPr anchor="ctr"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ctr" eaLnBrk="1" hangingPunct="1" latinLnBrk="1" lvl="0"/>
              <a:endParaRPr altLang="en-US" lang="en-US">
                <a:solidFill>
                  <a:srgbClr val="FFFFFF"/>
                </a:solidFill>
                <a:latin typeface="Lucida Sans Unicode" pitchFamily="34" charset="0"/>
              </a:endParaRPr>
            </a:p>
          </p:txBody>
        </p:sp>
      </p:grpSp>
      <p:pic>
        <p:nvPicPr>
          <p:cNvPr id="2097239" name="Straight Connector 14"/>
          <p:cNvPicPr>
            <a:picLocks/>
          </p:cNvPicPr>
          <p:nvPr/>
        </p:nvPicPr>
        <p:blipFill>
          <a:blip xmlns:r="http://schemas.openxmlformats.org/officeDocument/2006/relationships" r:embed="rId3"/>
          <a:srcRect l="0" t="0" r="0" b="0"/>
          <a:stretch>
            <a:fillRect/>
          </a:stretch>
        </p:blipFill>
        <p:spPr>
          <a:xfrm rot="0">
            <a:off x="-19050" y="5778500"/>
            <a:ext cx="3421062" cy="1098550"/>
          </a:xfrm>
          <a:prstGeom prst="rect"/>
          <a:noFill/>
          <a:ln>
            <a:noFill/>
          </a:ln>
        </p:spPr>
      </p:pic>
      <p:sp>
        <p:nvSpPr>
          <p:cNvPr id="1048789" name="Chevron 10"/>
          <p:cNvSpPr/>
          <p:nvPr/>
        </p:nvSpPr>
        <p:spPr>
          <a:xfrm rot="0">
            <a:off x="3636962" y="3005137"/>
            <a:ext cx="182562" cy="228600"/>
          </a:xfrm>
          <a:prstGeom prst="chevron">
            <a:avLst>
              <a:gd name="adj" fmla="val 50000"/>
            </a:avLst>
          </a:prstGeom>
          <a:gradFill rotWithShape="1">
            <a:gsLst>
              <a:gs pos="0">
                <a:srgbClr val="1389A6">
                  <a:alpha val="100000"/>
                </a:srgbClr>
              </a:gs>
              <a:gs pos="0">
                <a:srgbClr val="1389A6">
                  <a:alpha val="100000"/>
                </a:srgbClr>
              </a:gs>
              <a:gs pos="72000">
                <a:srgbClr val="50B8DA">
                  <a:alpha val="100000"/>
                </a:srgbClr>
              </a:gs>
              <a:gs pos="100000">
                <a:srgbClr val="7FC4DD">
                  <a:alpha val="100000"/>
                </a:srgbClr>
              </a:gs>
            </a:gsLst>
            <a:lin ang="16200000" scaled="0"/>
          </a:gradFill>
          <a:ln w="3175" cap="rnd" cmpd="sng">
            <a:solidFill>
              <a:srgbClr val="1E768C">
                <a:alpha val="100000"/>
              </a:srgbClr>
            </a:solidFill>
            <a:prstDash val="solid"/>
            <a:round/>
          </a:ln>
          <a:effectLst>
            <a:outerShdw algn="b" dir="5400000" dist="25400" kx="0" sx="100000" sy="100000">
              <a:srgbClr val="000000">
                <a:alpha val="45999"/>
              </a:srgbClr>
            </a:outerShdw>
          </a:effectLst>
        </p:spPr>
        <p:txBody>
          <a:bodyPr anchor="ctr"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eaLnBrk="1" hangingPunct="1" latinLnBrk="1" lvl="0"/>
            <a:endParaRPr altLang="en-US" lang="en-US">
              <a:solidFill>
                <a:srgbClr val="FFFFFF"/>
              </a:solidFill>
              <a:latin typeface="Lucida Sans Unicode" pitchFamily="34" charset="0"/>
            </a:endParaRPr>
          </a:p>
        </p:txBody>
      </p:sp>
      <p:sp>
        <p:nvSpPr>
          <p:cNvPr id="1048790" name="Chevron 11"/>
          <p:cNvSpPr/>
          <p:nvPr/>
        </p:nvSpPr>
        <p:spPr>
          <a:xfrm rot="0">
            <a:off x="3449637" y="3005137"/>
            <a:ext cx="184150" cy="228600"/>
          </a:xfrm>
          <a:prstGeom prst="chevron">
            <a:avLst>
              <a:gd name="adj" fmla="val 50000"/>
            </a:avLst>
          </a:prstGeom>
          <a:gradFill rotWithShape="1">
            <a:gsLst>
              <a:gs pos="0">
                <a:srgbClr val="1389A6">
                  <a:alpha val="100000"/>
                </a:srgbClr>
              </a:gs>
              <a:gs pos="0">
                <a:srgbClr val="1389A6">
                  <a:alpha val="100000"/>
                </a:srgbClr>
              </a:gs>
              <a:gs pos="72000">
                <a:srgbClr val="50B8DA">
                  <a:alpha val="100000"/>
                </a:srgbClr>
              </a:gs>
              <a:gs pos="100000">
                <a:srgbClr val="7FC4DD">
                  <a:alpha val="100000"/>
                </a:srgbClr>
              </a:gs>
            </a:gsLst>
            <a:lin ang="16200000" scaled="0"/>
          </a:gradFill>
          <a:ln w="3175" cap="rnd" cmpd="sng">
            <a:solidFill>
              <a:srgbClr val="1E768C">
                <a:alpha val="100000"/>
              </a:srgbClr>
            </a:solidFill>
            <a:prstDash val="solid"/>
            <a:round/>
          </a:ln>
          <a:effectLst>
            <a:outerShdw algn="b" dir="5400000" dist="25400" kx="0" sx="100000" sy="100000">
              <a:srgbClr val="000000">
                <a:alpha val="45999"/>
              </a:srgbClr>
            </a:outerShdw>
          </a:effectLst>
        </p:spPr>
        <p:txBody>
          <a:bodyPr anchor="ctr"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eaLnBrk="1" hangingPunct="1" latinLnBrk="1" lvl="0"/>
            <a:endParaRPr altLang="en-US" lang="en-US">
              <a:solidFill>
                <a:srgbClr val="FFFFFF"/>
              </a:solidFill>
              <a:latin typeface="Lucida Sans Unicode" pitchFamily="34" charset="0"/>
            </a:endParaRPr>
          </a:p>
        </p:txBody>
      </p:sp>
      <p:sp>
        <p:nvSpPr>
          <p:cNvPr id="1048793" name="Date Placeholder 3"/>
          <p:cNvSpPr/>
          <p:nvPr>
            <p:ph type="dt" sz="half" idx="2"/>
          </p:nvPr>
        </p:nvSpPr>
        <p:spPr>
          <a:xfrm rot="0">
            <a:off x="6727825" y="6408737"/>
            <a:ext cx="19192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eaLnBrk="1" hangingPunct="1" latinLnBrk="1" lvl="0"/>
            <a:endParaRPr altLang="en-US" sz="1000" lang="en-US"/>
          </a:p>
        </p:txBody>
      </p:sp>
      <p:sp>
        <p:nvSpPr>
          <p:cNvPr id="1048794" name="Footer Placeholder 4"/>
          <p:cNvSpPr/>
          <p:nvPr>
            <p:ph type="ftr" sz="quarter" idx="3"/>
          </p:nvPr>
        </p:nvSpPr>
        <p:spPr>
          <a:xfrm rot="0">
            <a:off x="4379912" y="6408737"/>
            <a:ext cx="23510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endParaRPr altLang="en-US" sz="1000" lang="en-US"/>
          </a:p>
        </p:txBody>
      </p:sp>
      <p:sp>
        <p:nvSpPr>
          <p:cNvPr id="1048795" name="Slide Number Placeholder 5"/>
          <p:cNvSpPr/>
          <p:nvPr>
            <p:ph type="sldNum" sz="quarter" idx="4"/>
          </p:nvPr>
        </p:nvSpPr>
        <p:spPr>
          <a:xfrm rot="0">
            <a:off x="8647112" y="6408737"/>
            <a:ext cx="366712"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fld id="{566ABCEB-ACFC-4714-9973-3DA970169C29}" type="slidenum">
              <a:rPr altLang="en-US" sz="1000" lang="en-US"/>
              <a:pPr algn="r" eaLnBrk="1" hangingPunct="1" latinLnBrk="1" lvl="0"/>
            </a:fld>
            <a:endParaRPr altLang="en-US" sz="1000" lang="en-US"/>
          </a:p>
        </p:txBody>
      </p:sp>
      <p:sp>
        <p:nvSpPr>
          <p:cNvPr id="1048797" name="Text Placeholder 2"/>
          <p:cNvSpPr>
            <a:spLocks noGrp="1"/>
          </p:cNvSpPr>
          <p:nvPr>
            <p:ph type="body" idx="1"/>
          </p:nvPr>
        </p:nvSpPr>
        <p:spPr>
          <a:xfrm>
            <a:off x="3922713" y="2931712"/>
            <a:ext cx="4572000" cy="1454888"/>
          </a:xfrm>
        </p:spPr>
        <p:txBody>
          <a:bodyPr/>
          <a:lstStyle>
            <a:lvl1pPr algn="l" indent="0" marL="0">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048796" name="Title 1"/>
          <p:cNvSpPr>
            <a:spLocks noGrp="1"/>
          </p:cNvSpPr>
          <p:nvPr>
            <p:ph type="title"/>
          </p:nvPr>
        </p:nvSpPr>
        <p:spPr>
          <a:xfrm>
            <a:off x="722376" y="1059712"/>
            <a:ext cx="7772400" cy="1828800"/>
          </a:xfrm>
        </p:spPr>
        <p:txBody>
          <a:bodyPr anchor="b"/>
          <a:lstStyle>
            <a:lvl1pPr algn="r">
              <a:buNone/>
              <a:defRPr baseline="0" b="1" cap="none" sz="4800">
                <a:effectLst>
                  <a:outerShdw algn="tl" blurRad="31750" dir="5400000" dist="25400" rotWithShape="0">
                    <a:srgbClr val="000000">
                      <a:alpha val="25000"/>
                    </a:srgbClr>
                  </a:outerShdw>
                </a:effectLst>
              </a:defRPr>
            </a:lvl1p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p:bg bwMode="white">
      <p:bgPr>
        <a:blipFill rotWithShape="0">
          <a:blip xmlns:r="http://schemas.openxmlformats.org/officeDocument/2006/relationships" r:embed="rId1">
            <a:alphaModFix amt="100000"/>
          </a:blip>
          <a:srcRect/>
          <a:stretch>
            <a:fillRect/>
          </a:stretch>
        </a:blipFill>
      </p:bgPr>
    </p:bg>
    <p:spTree>
      <p:nvGrpSpPr>
        <p:cNvPr id="165" name=""/>
        <p:cNvGrpSpPr/>
        <p:nvPr/>
      </p:nvGrpSpPr>
      <p:grpSpPr>
        <a:xfrm rot="0">
          <a:off x="0" y="0"/>
          <a:ext cx="0" cy="0"/>
          <a:chOff x="0" y="0"/>
          <a:chExt cx="0" cy="0"/>
        </a:xfrm>
      </p:grpSpPr>
      <p:sp>
        <p:nvSpPr>
          <p:cNvPr id="1048798" name="Freeform 12"/>
          <p:cNvSpPr/>
          <p:nvPr/>
        </p:nvSpPr>
        <p:spPr bwMode="auto">
          <a:xfrm rot="0">
            <a:off x="500062" y="5945187"/>
            <a:ext cx="4940300" cy="920750"/>
          </a:xfrm>
          <a:custGeom>
            <a:avLst/>
            <a:gdLst>
              <a:gd name="l" fmla="*/ 0 w 7485"/>
              <a:gd name="t" fmla="*/ 0 h 337"/>
              <a:gd name="r" fmla="*/ 7485 w 7485"/>
              <a:gd name="b" fmla="*/ 337 h 337"/>
            </a:gdLst>
            <a:ahLst/>
            <a:rect l="l" t="t" r="r" b="b"/>
            <a:pathLst>
              <a:path w="7485" h="337">
                <a:moveTo>
                  <a:pt x="0" y="2"/>
                </a:moveTo>
                <a:lnTo>
                  <a:pt x="7485" y="337"/>
                </a:lnTo>
                <a:lnTo>
                  <a:pt x="5558" y="337"/>
                </a:lnTo>
                <a:lnTo>
                  <a:pt x="1" y="0"/>
                </a:lnTo>
              </a:path>
            </a:pathLst>
          </a:custGeom>
          <a:solidFill>
            <a:srgbClr val="9FCBDC">
              <a:alpha val="39999"/>
            </a:srgbClr>
          </a:solidFill>
          <a:ln>
            <a:noFill/>
          </a:ln>
        </p:spPr>
      </p:sp>
      <p:sp>
        <p:nvSpPr>
          <p:cNvPr id="1048799" name="Freeform 11"/>
          <p:cNvSpPr/>
          <p:nvPr/>
        </p:nvSpPr>
        <p:spPr bwMode="auto">
          <a:xfrm rot="0">
            <a:off x="485775" y="5938837"/>
            <a:ext cx="3690937" cy="933450"/>
          </a:xfrm>
          <a:custGeom>
            <a:avLst/>
            <a:gdLst>
              <a:gd name="l" fmla="*/ 0 w 5591"/>
              <a:gd name="t" fmla="*/ 0 h 588"/>
              <a:gd name="r" fmla="*/ 5591 w 5591"/>
              <a:gd name="b" fmla="*/ 588 h 588"/>
            </a:gdLst>
            <a:ahLst/>
            <a:rect l="l" t="t" r="r" b="b"/>
            <a:pathLst>
              <a:path w="5591" h="588">
                <a:moveTo>
                  <a:pt x="0" y="0"/>
                </a:moveTo>
                <a:lnTo>
                  <a:pt x="5591" y="585"/>
                </a:lnTo>
                <a:lnTo>
                  <a:pt x="4415" y="588"/>
                </a:lnTo>
                <a:lnTo>
                  <a:pt x="12" y="4"/>
                </a:lnTo>
              </a:path>
            </a:pathLst>
          </a:custGeom>
          <a:solidFill>
            <a:srgbClr val="000000">
              <a:alpha val="100000"/>
            </a:srgbClr>
          </a:solidFill>
          <a:ln>
            <a:noFill/>
          </a:ln>
        </p:spPr>
      </p:sp>
      <p:grpSp>
        <p:nvGrpSpPr>
          <p:cNvPr id="166" name=""/>
          <p:cNvGrpSpPr/>
          <p:nvPr/>
        </p:nvGrpSpPr>
        <p:grpSpPr>
          <a:xfrm rot="0">
            <a:off x="-6350" y="5791200"/>
            <a:ext cx="3402012" cy="1079500"/>
            <a:chOff x="-4" y="3648"/>
            <a:chExt cx="2143" cy="680"/>
          </a:xfrm>
        </p:grpSpPr>
        <p:pic>
          <p:nvPicPr>
            <p:cNvPr id="2097240" name="Right Triangle 13"/>
            <p:cNvPicPr>
              <a:picLocks/>
            </p:cNvPicPr>
            <p:nvPr/>
          </p:nvPicPr>
          <p:blipFill>
            <a:blip xmlns:r="http://schemas.openxmlformats.org/officeDocument/2006/relationships" r:embed="rId2"/>
            <a:srcRect l="0" t="0" r="0" b="0"/>
            <a:stretch>
              <a:fillRect/>
            </a:stretch>
          </p:blipFill>
          <p:spPr>
            <a:xfrm rot="0">
              <a:off x="-4" y="3648"/>
              <a:ext cx="2143" cy="680"/>
            </a:xfrm>
            <a:prstGeom prst="rect"/>
            <a:noFill/>
            <a:ln>
              <a:noFill/>
            </a:ln>
          </p:spPr>
        </p:pic>
        <p:sp>
          <p:nvSpPr>
            <p:cNvPr id="1048800" name=""/>
            <p:cNvSpPr txBox="1"/>
            <p:nvPr/>
          </p:nvSpPr>
          <p:spPr>
            <a:xfrm rot="0">
              <a:off x="175" y="4045"/>
              <a:ext cx="1071" cy="227"/>
            </a:xfrm>
            <a:prstGeom prst="rect"/>
            <a:noFill/>
            <a:ln>
              <a:noFill/>
            </a:ln>
          </p:spPr>
          <p:txBody>
            <a:bodyPr anchor="ctr"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ctr" eaLnBrk="1" hangingPunct="1" latinLnBrk="1" lvl="0"/>
              <a:endParaRPr altLang="en-US" lang="en-US">
                <a:solidFill>
                  <a:srgbClr val="FFFFFF"/>
                </a:solidFill>
                <a:latin typeface="Lucida Sans Unicode" pitchFamily="34" charset="0"/>
              </a:endParaRPr>
            </a:p>
          </p:txBody>
        </p:sp>
      </p:grpSp>
      <p:pic>
        <p:nvPicPr>
          <p:cNvPr id="2097241" name="Straight Connector 14"/>
          <p:cNvPicPr>
            <a:picLocks/>
          </p:cNvPicPr>
          <p:nvPr/>
        </p:nvPicPr>
        <p:blipFill>
          <a:blip xmlns:r="http://schemas.openxmlformats.org/officeDocument/2006/relationships" r:embed="rId3"/>
          <a:srcRect l="0" t="0" r="0" b="0"/>
          <a:stretch>
            <a:fillRect/>
          </a:stretch>
        </p:blipFill>
        <p:spPr>
          <a:xfrm rot="0">
            <a:off x="-19050" y="5778500"/>
            <a:ext cx="3421062" cy="1098550"/>
          </a:xfrm>
          <a:prstGeom prst="rect"/>
          <a:noFill/>
          <a:ln>
            <a:noFill/>
          </a:ln>
        </p:spPr>
      </p:pic>
      <p:sp>
        <p:nvSpPr>
          <p:cNvPr id="1048803" name="Date Placeholder 4"/>
          <p:cNvSpPr/>
          <p:nvPr>
            <p:ph type="dt" sz="half" idx="2"/>
          </p:nvPr>
        </p:nvSpPr>
        <p:spPr>
          <a:xfrm rot="0">
            <a:off x="6727825" y="6408737"/>
            <a:ext cx="19192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eaLnBrk="1" hangingPunct="1" latinLnBrk="1" lvl="0"/>
            <a:endParaRPr altLang="en-US" sz="1000" lang="en-US"/>
          </a:p>
        </p:txBody>
      </p:sp>
      <p:sp>
        <p:nvSpPr>
          <p:cNvPr id="1048804" name="Footer Placeholder 5"/>
          <p:cNvSpPr/>
          <p:nvPr>
            <p:ph type="ftr" sz="quarter" idx="3"/>
          </p:nvPr>
        </p:nvSpPr>
        <p:spPr>
          <a:xfrm rot="0">
            <a:off x="4379912" y="6408737"/>
            <a:ext cx="23510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endParaRPr altLang="en-US" sz="1000" lang="en-US"/>
          </a:p>
        </p:txBody>
      </p:sp>
      <p:sp>
        <p:nvSpPr>
          <p:cNvPr id="1048805" name="Slide Number Placeholder 6"/>
          <p:cNvSpPr/>
          <p:nvPr>
            <p:ph type="sldNum" sz="quarter" idx="4"/>
          </p:nvPr>
        </p:nvSpPr>
        <p:spPr>
          <a:xfrm rot="0">
            <a:off x="8647112" y="6408737"/>
            <a:ext cx="366712"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fld id="{566ABCEB-ACFC-4714-9973-3DA970169C29}" type="slidenum">
              <a:rPr altLang="en-US" sz="1000" lang="en-US"/>
              <a:pPr algn="r" eaLnBrk="1" hangingPunct="1" latinLnBrk="1" lvl="0"/>
            </a:fld>
            <a:endParaRPr altLang="en-US" sz="1000" lang="en-US"/>
          </a:p>
        </p:txBody>
      </p:sp>
      <p:sp>
        <p:nvSpPr>
          <p:cNvPr id="1048808" name="Title 7"/>
          <p:cNvSpPr>
            <a:spLocks noGrp="1"/>
          </p:cNvSpPr>
          <p:nvPr>
            <p:ph type="title"/>
          </p:nvPr>
        </p:nvSpPr>
        <p:spPr/>
        <p:txBody>
          <a:bodyPr rtlCol="0"/>
          <a:p>
            <a:r>
              <a:rPr lang="en-US"/>
              <a:t>Click to edit Master title style</a:t>
            </a:r>
          </a:p>
        </p:txBody>
      </p:sp>
      <p:sp>
        <p:nvSpPr>
          <p:cNvPr id="1048807"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06"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p:bg bwMode="white">
      <p:bgPr>
        <a:blipFill rotWithShape="0">
          <a:blip xmlns:r="http://schemas.openxmlformats.org/officeDocument/2006/relationships" r:embed="rId1">
            <a:alphaModFix amt="100000"/>
          </a:blip>
          <a:srcRect/>
          <a:stretch>
            <a:fillRect/>
          </a:stretch>
        </a:blipFill>
      </p:bgPr>
    </p:bg>
    <p:spTree>
      <p:nvGrpSpPr>
        <p:cNvPr id="169" name=""/>
        <p:cNvGrpSpPr/>
        <p:nvPr/>
      </p:nvGrpSpPr>
      <p:grpSpPr>
        <a:xfrm rot="0">
          <a:off x="0" y="0"/>
          <a:ext cx="0" cy="0"/>
          <a:chOff x="0" y="0"/>
          <a:chExt cx="0" cy="0"/>
        </a:xfrm>
      </p:grpSpPr>
      <p:sp>
        <p:nvSpPr>
          <p:cNvPr id="1048811" name="Date Placeholder 6"/>
          <p:cNvSpPr/>
          <p:nvPr>
            <p:ph type="dt" sz="half" idx="2"/>
          </p:nvPr>
        </p:nvSpPr>
        <p:spPr>
          <a:xfrm rot="0">
            <a:off x="6727825" y="6408737"/>
            <a:ext cx="19192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eaLnBrk="1" hangingPunct="1" latinLnBrk="1" lvl="0"/>
            <a:endParaRPr altLang="en-US" sz="1000" lang="en-US"/>
          </a:p>
        </p:txBody>
      </p:sp>
      <p:sp>
        <p:nvSpPr>
          <p:cNvPr id="1048812" name="Footer Placeholder 7"/>
          <p:cNvSpPr/>
          <p:nvPr>
            <p:ph type="ftr" sz="quarter" idx="3"/>
          </p:nvPr>
        </p:nvSpPr>
        <p:spPr>
          <a:xfrm rot="0">
            <a:off x="4379912" y="6408737"/>
            <a:ext cx="23510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endParaRPr altLang="en-US" sz="1000" lang="en-US"/>
          </a:p>
        </p:txBody>
      </p:sp>
      <p:sp>
        <p:nvSpPr>
          <p:cNvPr id="1048813" name="Slide Number Placeholder 8"/>
          <p:cNvSpPr/>
          <p:nvPr>
            <p:ph type="sldNum" sz="quarter" idx="4"/>
          </p:nvPr>
        </p:nvSpPr>
        <p:spPr>
          <a:xfrm rot="0">
            <a:off x="8647112" y="6408737"/>
            <a:ext cx="366712"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fld id="{566ABCEB-ACFC-4714-9973-3DA970169C29}" type="slidenum">
              <a:rPr altLang="en-US" sz="1000" lang="en-US"/>
              <a:pPr algn="r" eaLnBrk="1" hangingPunct="1" latinLnBrk="1" lvl="0"/>
            </a:fld>
            <a:endParaRPr altLang="en-US" sz="1000" lang="en-US"/>
          </a:p>
        </p:txBody>
      </p:sp>
      <p:sp>
        <p:nvSpPr>
          <p:cNvPr id="1048818"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17"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16"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anchor="ctr" lIns="182880"/>
          <a:lstStyle>
            <a:lvl1pPr indent="0" marL="0">
              <a:buNone/>
              <a:defRPr b="0" sz="2400">
                <a:solidFill>
                  <a:schemeClr val="bg1"/>
                </a:solidFill>
              </a:defRPr>
            </a:lvl1pPr>
            <a:lvl2pPr>
              <a:buNone/>
              <a:defRPr b="1" sz="2000"/>
            </a:lvl2pPr>
            <a:lvl3pPr>
              <a:buNone/>
              <a:defRPr b="1" sz="1800"/>
            </a:lvl3pPr>
            <a:lvl4pPr>
              <a:buNone/>
              <a:defRPr b="1" sz="1600"/>
            </a:lvl4pPr>
            <a:lvl5pPr>
              <a:buNone/>
              <a:defRPr b="1" sz="1600"/>
            </a:lvl5pPr>
          </a:lstStyle>
          <a:p>
            <a:pPr lvl="0"/>
            <a:r>
              <a:rPr lang="en-US"/>
              <a:t>Click to edit Master text styles</a:t>
            </a:r>
          </a:p>
        </p:txBody>
      </p:sp>
      <p:sp>
        <p:nvSpPr>
          <p:cNvPr id="1048815"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anchor="ctr" lIns="182880"/>
          <a:lstStyle>
            <a:lvl1pPr indent="0" marL="0">
              <a:buNone/>
              <a:defRPr b="0" sz="2400">
                <a:solidFill>
                  <a:schemeClr val="bg1"/>
                </a:solidFill>
              </a:defRPr>
            </a:lvl1pPr>
            <a:lvl2pPr>
              <a:buNone/>
              <a:defRPr b="1" sz="2000"/>
            </a:lvl2pPr>
            <a:lvl3pPr>
              <a:buNone/>
              <a:defRPr b="1" sz="1800"/>
            </a:lvl3pPr>
            <a:lvl4pPr>
              <a:buNone/>
              <a:defRPr b="1" sz="1600"/>
            </a:lvl4pPr>
            <a:lvl5pPr>
              <a:buNone/>
              <a:defRPr b="1" sz="1600"/>
            </a:lvl5pPr>
          </a:lstStyle>
          <a:p>
            <a:pPr lvl="0"/>
            <a:r>
              <a:rPr lang="en-US"/>
              <a:t>Click to edit Master text styles</a:t>
            </a:r>
          </a:p>
        </p:txBody>
      </p:sp>
      <p:sp>
        <p:nvSpPr>
          <p:cNvPr id="1048814" name="Title 1"/>
          <p:cNvSpPr>
            <a:spLocks noGrp="1"/>
          </p:cNvSpPr>
          <p:nvPr>
            <p:ph type="title"/>
          </p:nvPr>
        </p:nvSpPr>
        <p:spPr>
          <a:xfrm>
            <a:off x="457200" y="273050"/>
            <a:ext cx="8229600" cy="1143000"/>
          </a:xfrm>
        </p:spPr>
        <p:txBody>
          <a:bodyPr/>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p:bg bwMode="white">
      <p:bgPr>
        <a:blipFill rotWithShape="0">
          <a:blip xmlns:r="http://schemas.openxmlformats.org/officeDocument/2006/relationships" r:embed="rId1">
            <a:alphaModFix amt="100000"/>
          </a:blip>
          <a:srcRect/>
          <a:stretch>
            <a:fillRect/>
          </a:stretch>
        </a:blipFill>
      </p:bgPr>
    </p:bg>
    <p:spTree>
      <p:nvGrpSpPr>
        <p:cNvPr id="172" name=""/>
        <p:cNvGrpSpPr/>
        <p:nvPr/>
      </p:nvGrpSpPr>
      <p:grpSpPr>
        <a:xfrm rot="0">
          <a:off x="0" y="0"/>
          <a:ext cx="0" cy="0"/>
          <a:chOff x="0" y="0"/>
          <a:chExt cx="0" cy="0"/>
        </a:xfrm>
      </p:grpSpPr>
      <p:sp>
        <p:nvSpPr>
          <p:cNvPr id="1048819" name="Freeform 12"/>
          <p:cNvSpPr/>
          <p:nvPr/>
        </p:nvSpPr>
        <p:spPr bwMode="auto">
          <a:xfrm rot="0">
            <a:off x="500062" y="5945187"/>
            <a:ext cx="4940300" cy="920750"/>
          </a:xfrm>
          <a:custGeom>
            <a:avLst/>
            <a:gdLst>
              <a:gd name="l" fmla="*/ 0 w 7485"/>
              <a:gd name="t" fmla="*/ 0 h 337"/>
              <a:gd name="r" fmla="*/ 7485 w 7485"/>
              <a:gd name="b" fmla="*/ 337 h 337"/>
            </a:gdLst>
            <a:ahLst/>
            <a:rect l="l" t="t" r="r" b="b"/>
            <a:pathLst>
              <a:path w="7485" h="337">
                <a:moveTo>
                  <a:pt x="0" y="2"/>
                </a:moveTo>
                <a:lnTo>
                  <a:pt x="7485" y="337"/>
                </a:lnTo>
                <a:lnTo>
                  <a:pt x="5558" y="337"/>
                </a:lnTo>
                <a:lnTo>
                  <a:pt x="1" y="0"/>
                </a:lnTo>
              </a:path>
            </a:pathLst>
          </a:custGeom>
          <a:solidFill>
            <a:srgbClr val="9FCBDC">
              <a:alpha val="39999"/>
            </a:srgbClr>
          </a:solidFill>
          <a:ln>
            <a:noFill/>
          </a:ln>
        </p:spPr>
      </p:sp>
      <p:sp>
        <p:nvSpPr>
          <p:cNvPr id="1048820" name="Freeform 11"/>
          <p:cNvSpPr/>
          <p:nvPr/>
        </p:nvSpPr>
        <p:spPr bwMode="auto">
          <a:xfrm rot="0">
            <a:off x="485775" y="5938837"/>
            <a:ext cx="3690937" cy="933450"/>
          </a:xfrm>
          <a:custGeom>
            <a:avLst/>
            <a:gdLst>
              <a:gd name="l" fmla="*/ 0 w 5591"/>
              <a:gd name="t" fmla="*/ 0 h 588"/>
              <a:gd name="r" fmla="*/ 5591 w 5591"/>
              <a:gd name="b" fmla="*/ 588 h 588"/>
            </a:gdLst>
            <a:ahLst/>
            <a:rect l="l" t="t" r="r" b="b"/>
            <a:pathLst>
              <a:path w="5591" h="588">
                <a:moveTo>
                  <a:pt x="0" y="0"/>
                </a:moveTo>
                <a:lnTo>
                  <a:pt x="5591" y="585"/>
                </a:lnTo>
                <a:lnTo>
                  <a:pt x="4415" y="588"/>
                </a:lnTo>
                <a:lnTo>
                  <a:pt x="12" y="4"/>
                </a:lnTo>
              </a:path>
            </a:pathLst>
          </a:custGeom>
          <a:solidFill>
            <a:srgbClr val="000000">
              <a:alpha val="100000"/>
            </a:srgbClr>
          </a:solidFill>
          <a:ln>
            <a:noFill/>
          </a:ln>
        </p:spPr>
      </p:sp>
      <p:grpSp>
        <p:nvGrpSpPr>
          <p:cNvPr id="173" name=""/>
          <p:cNvGrpSpPr/>
          <p:nvPr/>
        </p:nvGrpSpPr>
        <p:grpSpPr>
          <a:xfrm rot="0">
            <a:off x="-6350" y="5791200"/>
            <a:ext cx="3402012" cy="1079500"/>
            <a:chOff x="-4" y="3648"/>
            <a:chExt cx="2143" cy="680"/>
          </a:xfrm>
        </p:grpSpPr>
        <p:pic>
          <p:nvPicPr>
            <p:cNvPr id="2097242" name="Right Triangle 13"/>
            <p:cNvPicPr>
              <a:picLocks/>
            </p:cNvPicPr>
            <p:nvPr/>
          </p:nvPicPr>
          <p:blipFill>
            <a:blip xmlns:r="http://schemas.openxmlformats.org/officeDocument/2006/relationships" r:embed="rId2"/>
            <a:srcRect l="0" t="0" r="0" b="0"/>
            <a:stretch>
              <a:fillRect/>
            </a:stretch>
          </p:blipFill>
          <p:spPr>
            <a:xfrm rot="0">
              <a:off x="-4" y="3648"/>
              <a:ext cx="2143" cy="680"/>
            </a:xfrm>
            <a:prstGeom prst="rect"/>
            <a:noFill/>
            <a:ln>
              <a:noFill/>
            </a:ln>
          </p:spPr>
        </p:pic>
        <p:sp>
          <p:nvSpPr>
            <p:cNvPr id="1048821" name=""/>
            <p:cNvSpPr txBox="1"/>
            <p:nvPr/>
          </p:nvSpPr>
          <p:spPr>
            <a:xfrm rot="0">
              <a:off x="175" y="4045"/>
              <a:ext cx="1071" cy="227"/>
            </a:xfrm>
            <a:prstGeom prst="rect"/>
            <a:noFill/>
            <a:ln>
              <a:noFill/>
            </a:ln>
          </p:spPr>
          <p:txBody>
            <a:bodyPr anchor="ctr"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ctr" eaLnBrk="1" hangingPunct="1" latinLnBrk="1" lvl="0"/>
              <a:endParaRPr altLang="en-US" lang="en-US">
                <a:solidFill>
                  <a:srgbClr val="FFFFFF"/>
                </a:solidFill>
                <a:latin typeface="Lucida Sans Unicode" pitchFamily="34" charset="0"/>
              </a:endParaRPr>
            </a:p>
          </p:txBody>
        </p:sp>
      </p:grpSp>
      <p:pic>
        <p:nvPicPr>
          <p:cNvPr id="2097243" name="Straight Connector 14"/>
          <p:cNvPicPr>
            <a:picLocks/>
          </p:cNvPicPr>
          <p:nvPr/>
        </p:nvPicPr>
        <p:blipFill>
          <a:blip xmlns:r="http://schemas.openxmlformats.org/officeDocument/2006/relationships" r:embed="rId3"/>
          <a:srcRect l="0" t="0" r="0" b="0"/>
          <a:stretch>
            <a:fillRect/>
          </a:stretch>
        </p:blipFill>
        <p:spPr>
          <a:xfrm rot="0">
            <a:off x="-19050" y="5778500"/>
            <a:ext cx="3421062" cy="1098550"/>
          </a:xfrm>
          <a:prstGeom prst="rect"/>
          <a:noFill/>
          <a:ln>
            <a:noFill/>
          </a:ln>
        </p:spPr>
      </p:pic>
      <p:sp>
        <p:nvSpPr>
          <p:cNvPr id="1048824" name="Date Placeholder 2"/>
          <p:cNvSpPr/>
          <p:nvPr>
            <p:ph type="dt" sz="half" idx="2"/>
          </p:nvPr>
        </p:nvSpPr>
        <p:spPr>
          <a:xfrm rot="0">
            <a:off x="6727825" y="6408737"/>
            <a:ext cx="19192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eaLnBrk="1" hangingPunct="1" latinLnBrk="1" lvl="0"/>
            <a:endParaRPr altLang="en-US" sz="1000" lang="en-US"/>
          </a:p>
        </p:txBody>
      </p:sp>
      <p:sp>
        <p:nvSpPr>
          <p:cNvPr id="1048825" name="Footer Placeholder 3"/>
          <p:cNvSpPr/>
          <p:nvPr>
            <p:ph type="ftr" sz="quarter" idx="3"/>
          </p:nvPr>
        </p:nvSpPr>
        <p:spPr>
          <a:xfrm rot="0">
            <a:off x="4379912" y="6408737"/>
            <a:ext cx="23510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endParaRPr altLang="en-US" sz="1000" lang="en-US"/>
          </a:p>
        </p:txBody>
      </p:sp>
      <p:sp>
        <p:nvSpPr>
          <p:cNvPr id="1048826" name="Slide Number Placeholder 4"/>
          <p:cNvSpPr/>
          <p:nvPr>
            <p:ph type="sldNum" sz="quarter" idx="4"/>
          </p:nvPr>
        </p:nvSpPr>
        <p:spPr>
          <a:xfrm rot="0">
            <a:off x="8647112" y="6408737"/>
            <a:ext cx="366712"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fld id="{566ABCEB-ACFC-4714-9973-3DA970169C29}" type="slidenum">
              <a:rPr altLang="en-US" sz="1000" lang="en-US"/>
              <a:pPr algn="r" eaLnBrk="1" hangingPunct="1" latinLnBrk="1" lvl="0"/>
            </a:fld>
            <a:endParaRPr altLang="en-US" sz="1000" lang="en-US"/>
          </a:p>
        </p:txBody>
      </p:sp>
      <p:sp>
        <p:nvSpPr>
          <p:cNvPr id="1048827" name="Title 5"/>
          <p:cNvSpPr>
            <a:spLocks noGrp="1"/>
          </p:cNvSpPr>
          <p:nvPr>
            <p:ph type="title"/>
          </p:nvPr>
        </p:nvSpPr>
        <p:spPr/>
        <p:txBody>
          <a:bodyPr rtlCol="0"/>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80" name=""/>
        <p:cNvGrpSpPr/>
        <p:nvPr/>
      </p:nvGrpSpPr>
      <p:grpSpPr>
        <a:xfrm>
          <a:off x="0" y="0"/>
          <a:ext cx="0" cy="0"/>
          <a:chOff x="0" y="0"/>
          <a:chExt cx="0" cy="0"/>
        </a:xfrm>
      </p:grpSpPr>
      <p:sp>
        <p:nvSpPr>
          <p:cNvPr id="1048581" name="Date Placeholder 9"/>
          <p:cNvSpPr/>
          <p:nvPr>
            <p:ph type="dt" sz="half" idx="2"/>
          </p:nvPr>
        </p:nvSpPr>
        <p:spPr>
          <a:xfrm rot="0">
            <a:off x="6727825" y="6408737"/>
            <a:ext cx="19192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eaLnBrk="1" hangingPunct="1" latinLnBrk="1" lvl="0"/>
            <a:endParaRPr altLang="en-US" sz="1000" lang="en-US"/>
          </a:p>
        </p:txBody>
      </p:sp>
      <p:sp>
        <p:nvSpPr>
          <p:cNvPr id="1048583" name="Slide Number Placeholder 17"/>
          <p:cNvSpPr/>
          <p:nvPr>
            <p:ph type="sldNum" sz="quarter" idx="4"/>
          </p:nvPr>
        </p:nvSpPr>
        <p:spPr>
          <a:xfrm rot="0">
            <a:off x="8647112" y="6408737"/>
            <a:ext cx="366712"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fld id="{566ABCEB-ACFC-4714-9973-3DA970169C29}" type="slidenum">
              <a:rPr altLang="en-US" sz="1000" lang="en-US"/>
              <a:pPr algn="r" eaLnBrk="1" hangingPunct="1" latinLnBrk="1" lvl="0"/>
            </a:fld>
            <a:endParaRPr altLang="en-US" sz="1000" lang="en-US"/>
          </a:p>
        </p:txBody>
      </p:sp>
      <p:sp>
        <p:nvSpPr>
          <p:cNvPr id="1048582" name="Footer Placeholder 21"/>
          <p:cNvSpPr/>
          <p:nvPr>
            <p:ph type="ftr" sz="quarter" idx="3"/>
          </p:nvPr>
        </p:nvSpPr>
        <p:spPr>
          <a:xfrm rot="0">
            <a:off x="4379912" y="6408737"/>
            <a:ext cx="23510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endParaRPr altLang="en-US" sz="100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p:bg bwMode="white">
      <p:bgPr>
        <a:blipFill rotWithShape="0">
          <a:blip xmlns:r="http://schemas.openxmlformats.org/officeDocument/2006/relationships" r:embed="rId1">
            <a:alphaModFix amt="100000"/>
          </a:blip>
          <a:srcRect/>
          <a:stretch>
            <a:fillRect/>
          </a:stretch>
        </a:blipFill>
      </p:bgPr>
    </p:bg>
    <p:spTree>
      <p:nvGrpSpPr>
        <p:cNvPr id="176" name=""/>
        <p:cNvGrpSpPr/>
        <p:nvPr/>
      </p:nvGrpSpPr>
      <p:grpSpPr>
        <a:xfrm rot="0">
          <a:off x="0" y="0"/>
          <a:ext cx="0" cy="0"/>
          <a:chOff x="0" y="0"/>
          <a:chExt cx="0" cy="0"/>
        </a:xfrm>
      </p:grpSpPr>
      <p:sp>
        <p:nvSpPr>
          <p:cNvPr id="1048830" name="Date Placeholder 4"/>
          <p:cNvSpPr/>
          <p:nvPr>
            <p:ph type="dt" sz="half" idx="2"/>
          </p:nvPr>
        </p:nvSpPr>
        <p:spPr>
          <a:xfrm rot="0">
            <a:off x="6727825" y="6408737"/>
            <a:ext cx="19192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eaLnBrk="1" hangingPunct="1" latinLnBrk="1" lvl="0"/>
            <a:endParaRPr altLang="en-US" sz="1000" lang="en-US"/>
          </a:p>
        </p:txBody>
      </p:sp>
      <p:sp>
        <p:nvSpPr>
          <p:cNvPr id="1048831" name="Footer Placeholder 5"/>
          <p:cNvSpPr/>
          <p:nvPr>
            <p:ph type="ftr" sz="quarter" idx="3"/>
          </p:nvPr>
        </p:nvSpPr>
        <p:spPr>
          <a:xfrm rot="0">
            <a:off x="4379912" y="6408737"/>
            <a:ext cx="23510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endParaRPr altLang="en-US" sz="1000" lang="en-US"/>
          </a:p>
        </p:txBody>
      </p:sp>
      <p:sp>
        <p:nvSpPr>
          <p:cNvPr id="1048832" name="Slide Number Placeholder 6"/>
          <p:cNvSpPr/>
          <p:nvPr>
            <p:ph type="sldNum" sz="quarter" idx="4"/>
          </p:nvPr>
        </p:nvSpPr>
        <p:spPr>
          <a:xfrm rot="0">
            <a:off x="8647112" y="6408737"/>
            <a:ext cx="366712"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fld id="{566ABCEB-ACFC-4714-9973-3DA970169C29}" type="slidenum">
              <a:rPr altLang="en-US" sz="1000" lang="en-US"/>
              <a:pPr algn="r" eaLnBrk="1" hangingPunct="1" latinLnBrk="1" lvl="0"/>
            </a:fld>
            <a:endParaRPr altLang="en-US" sz="1000" lang="en-US"/>
          </a:p>
        </p:txBody>
      </p:sp>
      <p:sp>
        <p:nvSpPr>
          <p:cNvPr id="1048835"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834" name="Text Placeholder 2"/>
          <p:cNvSpPr>
            <a:spLocks noGrp="1"/>
          </p:cNvSpPr>
          <p:nvPr>
            <p:ph type="body" idx="2"/>
          </p:nvPr>
        </p:nvSpPr>
        <p:spPr>
          <a:xfrm>
            <a:off x="4419600" y="5355102"/>
            <a:ext cx="3974592" cy="914400"/>
          </a:xfrm>
        </p:spPr>
        <p:txBody>
          <a:bodyPr/>
          <a:lstStyle>
            <a:lvl1pPr algn="r" indent="0" marL="0">
              <a:buNone/>
              <a:defRPr sz="16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048833"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b="0" sz="2500">
                <a:solidFill>
                  <a:schemeClr val="accent1"/>
                </a:solidFill>
                <a:effectLst/>
              </a:defRPr>
            </a:lvl1p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p:bg bwMode="white">
      <p:bgPr>
        <a:blipFill rotWithShape="0">
          <a:blip xmlns:r="http://schemas.openxmlformats.org/officeDocument/2006/relationships" r:embed="rId1">
            <a:alphaModFix amt="100000"/>
          </a:blip>
          <a:srcRect/>
          <a:stretch>
            <a:fillRect/>
          </a:stretch>
        </a:blipFill>
      </p:bgPr>
    </p:bg>
    <p:spTree>
      <p:nvGrpSpPr>
        <p:cNvPr id="179" name=""/>
        <p:cNvGrpSpPr/>
        <p:nvPr/>
      </p:nvGrpSpPr>
      <p:grpSpPr>
        <a:xfrm rot="0">
          <a:off x="0" y="0"/>
          <a:ext cx="0" cy="0"/>
          <a:chOff x="0" y="0"/>
          <a:chExt cx="0" cy="0"/>
        </a:xfrm>
      </p:grpSpPr>
      <p:sp>
        <p:nvSpPr>
          <p:cNvPr id="1048836" name="Freeform 10"/>
          <p:cNvSpPr/>
          <p:nvPr/>
        </p:nvSpPr>
        <p:spPr bwMode="auto">
          <a:xfrm rot="0">
            <a:off x="500062" y="5945187"/>
            <a:ext cx="4940300" cy="920750"/>
          </a:xfrm>
          <a:custGeom>
            <a:avLst/>
            <a:gdLst>
              <a:gd name="l" fmla="*/ 0 w 7485"/>
              <a:gd name="t" fmla="*/ 0 h 337"/>
              <a:gd name="r" fmla="*/ 7485 w 7485"/>
              <a:gd name="b" fmla="*/ 337 h 337"/>
            </a:gdLst>
            <a:ahLst/>
            <a:rect l="l" t="t" r="r" b="b"/>
            <a:pathLst>
              <a:path w="7485" h="337">
                <a:moveTo>
                  <a:pt x="0" y="2"/>
                </a:moveTo>
                <a:lnTo>
                  <a:pt x="7485" y="337"/>
                </a:lnTo>
                <a:lnTo>
                  <a:pt x="5558" y="337"/>
                </a:lnTo>
                <a:lnTo>
                  <a:pt x="1" y="0"/>
                </a:lnTo>
              </a:path>
            </a:pathLst>
          </a:custGeom>
          <a:solidFill>
            <a:srgbClr val="9FCBDC">
              <a:alpha val="39999"/>
            </a:srgbClr>
          </a:solidFill>
          <a:ln>
            <a:noFill/>
          </a:ln>
        </p:spPr>
      </p:sp>
      <p:sp>
        <p:nvSpPr>
          <p:cNvPr id="1048837" name="Freeform 15"/>
          <p:cNvSpPr/>
          <p:nvPr/>
        </p:nvSpPr>
        <p:spPr bwMode="auto">
          <a:xfrm rot="0">
            <a:off x="485775" y="5938837"/>
            <a:ext cx="3690937" cy="933450"/>
          </a:xfrm>
          <a:custGeom>
            <a:avLst/>
            <a:gdLst>
              <a:gd name="l" fmla="*/ 0 w 5591"/>
              <a:gd name="t" fmla="*/ 0 h 588"/>
              <a:gd name="r" fmla="*/ 5591 w 5591"/>
              <a:gd name="b" fmla="*/ 588 h 588"/>
            </a:gdLst>
            <a:ahLst/>
            <a:rect l="l" t="t" r="r" b="b"/>
            <a:pathLst>
              <a:path w="5591" h="588">
                <a:moveTo>
                  <a:pt x="0" y="0"/>
                </a:moveTo>
                <a:lnTo>
                  <a:pt x="5591" y="585"/>
                </a:lnTo>
                <a:lnTo>
                  <a:pt x="4415" y="588"/>
                </a:lnTo>
                <a:lnTo>
                  <a:pt x="12" y="4"/>
                </a:lnTo>
              </a:path>
            </a:pathLst>
          </a:custGeom>
          <a:solidFill>
            <a:srgbClr val="000000">
              <a:alpha val="100000"/>
            </a:srgbClr>
          </a:solidFill>
          <a:ln>
            <a:noFill/>
          </a:ln>
        </p:spPr>
      </p:sp>
      <p:grpSp>
        <p:nvGrpSpPr>
          <p:cNvPr id="180" name=""/>
          <p:cNvGrpSpPr/>
          <p:nvPr/>
        </p:nvGrpSpPr>
        <p:grpSpPr>
          <a:xfrm rot="0">
            <a:off x="-6350" y="5791200"/>
            <a:ext cx="3402012" cy="1079500"/>
            <a:chOff x="-4" y="3648"/>
            <a:chExt cx="2143" cy="680"/>
          </a:xfrm>
        </p:grpSpPr>
        <p:pic>
          <p:nvPicPr>
            <p:cNvPr id="2097244" name="Right Triangle 15"/>
            <p:cNvPicPr>
              <a:picLocks/>
            </p:cNvPicPr>
            <p:nvPr/>
          </p:nvPicPr>
          <p:blipFill>
            <a:blip xmlns:r="http://schemas.openxmlformats.org/officeDocument/2006/relationships" r:embed="rId2"/>
            <a:srcRect l="0" t="0" r="0" b="0"/>
            <a:stretch>
              <a:fillRect/>
            </a:stretch>
          </p:blipFill>
          <p:spPr>
            <a:xfrm rot="0">
              <a:off x="-4" y="3648"/>
              <a:ext cx="2143" cy="680"/>
            </a:xfrm>
            <a:prstGeom prst="rect"/>
            <a:noFill/>
            <a:ln>
              <a:noFill/>
            </a:ln>
          </p:spPr>
        </p:pic>
        <p:sp>
          <p:nvSpPr>
            <p:cNvPr id="1048838" name=""/>
            <p:cNvSpPr txBox="1"/>
            <p:nvPr/>
          </p:nvSpPr>
          <p:spPr>
            <a:xfrm rot="0">
              <a:off x="175" y="4045"/>
              <a:ext cx="1071" cy="227"/>
            </a:xfrm>
            <a:prstGeom prst="rect"/>
            <a:noFill/>
            <a:ln>
              <a:noFill/>
            </a:ln>
          </p:spPr>
          <p:txBody>
            <a:bodyPr anchor="ctr"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ctr" eaLnBrk="1" hangingPunct="1" latinLnBrk="1" lvl="0"/>
              <a:endParaRPr altLang="en-US" lang="en-US">
                <a:solidFill>
                  <a:srgbClr val="FFFFFF"/>
                </a:solidFill>
                <a:latin typeface="Lucida Sans Unicode" pitchFamily="34" charset="0"/>
              </a:endParaRPr>
            </a:p>
          </p:txBody>
        </p:sp>
      </p:grpSp>
      <p:pic>
        <p:nvPicPr>
          <p:cNvPr id="2097245" name="Straight Connector 16"/>
          <p:cNvPicPr>
            <a:picLocks/>
          </p:cNvPicPr>
          <p:nvPr/>
        </p:nvPicPr>
        <p:blipFill>
          <a:blip xmlns:r="http://schemas.openxmlformats.org/officeDocument/2006/relationships" r:embed="rId3"/>
          <a:srcRect l="0" t="0" r="0" b="0"/>
          <a:stretch>
            <a:fillRect/>
          </a:stretch>
        </p:blipFill>
        <p:spPr>
          <a:xfrm rot="0">
            <a:off x="-19050" y="5778500"/>
            <a:ext cx="3421062" cy="1098550"/>
          </a:xfrm>
          <a:prstGeom prst="rect"/>
          <a:noFill/>
          <a:ln>
            <a:noFill/>
          </a:ln>
        </p:spPr>
      </p:pic>
      <p:sp>
        <p:nvSpPr>
          <p:cNvPr id="1048839" name="Chevron 18"/>
          <p:cNvSpPr/>
          <p:nvPr/>
        </p:nvSpPr>
        <p:spPr>
          <a:xfrm rot="0">
            <a:off x="8664575" y="4987925"/>
            <a:ext cx="182562" cy="228600"/>
          </a:xfrm>
          <a:prstGeom prst="chevron">
            <a:avLst>
              <a:gd name="adj" fmla="val 50000"/>
            </a:avLst>
          </a:prstGeom>
          <a:gradFill rotWithShape="1">
            <a:gsLst>
              <a:gs pos="0">
                <a:srgbClr val="1389A6">
                  <a:alpha val="100000"/>
                </a:srgbClr>
              </a:gs>
              <a:gs pos="0">
                <a:srgbClr val="1389A6">
                  <a:alpha val="100000"/>
                </a:srgbClr>
              </a:gs>
              <a:gs pos="72000">
                <a:srgbClr val="50B8DA">
                  <a:alpha val="100000"/>
                </a:srgbClr>
              </a:gs>
              <a:gs pos="100000">
                <a:srgbClr val="7FC4DD">
                  <a:alpha val="100000"/>
                </a:srgbClr>
              </a:gs>
            </a:gsLst>
            <a:lin ang="16200000" scaled="0"/>
          </a:gradFill>
          <a:ln w="3175" cap="rnd" cmpd="sng">
            <a:solidFill>
              <a:srgbClr val="1E768C">
                <a:alpha val="100000"/>
              </a:srgbClr>
            </a:solidFill>
            <a:prstDash val="solid"/>
            <a:round/>
          </a:ln>
          <a:effectLst>
            <a:outerShdw algn="b" dir="5400000" dist="25400" kx="0" sx="100000" sy="100000">
              <a:srgbClr val="000000">
                <a:alpha val="45999"/>
              </a:srgbClr>
            </a:outerShdw>
          </a:effectLst>
        </p:spPr>
        <p:txBody>
          <a:bodyPr anchor="ctr"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eaLnBrk="1" hangingPunct="1" latinLnBrk="1" lvl="0"/>
            <a:endParaRPr altLang="en-US" lang="en-US">
              <a:solidFill>
                <a:srgbClr val="FFFFFF"/>
              </a:solidFill>
              <a:latin typeface="Lucida Sans Unicode" pitchFamily="34" charset="0"/>
            </a:endParaRPr>
          </a:p>
        </p:txBody>
      </p:sp>
      <p:sp>
        <p:nvSpPr>
          <p:cNvPr id="1048840" name="Chevron 19"/>
          <p:cNvSpPr/>
          <p:nvPr/>
        </p:nvSpPr>
        <p:spPr>
          <a:xfrm rot="0">
            <a:off x="8477250" y="4987925"/>
            <a:ext cx="182562" cy="228600"/>
          </a:xfrm>
          <a:prstGeom prst="chevron">
            <a:avLst>
              <a:gd name="adj" fmla="val 50000"/>
            </a:avLst>
          </a:prstGeom>
          <a:gradFill rotWithShape="1">
            <a:gsLst>
              <a:gs pos="0">
                <a:srgbClr val="1389A6">
                  <a:alpha val="100000"/>
                </a:srgbClr>
              </a:gs>
              <a:gs pos="0">
                <a:srgbClr val="1389A6">
                  <a:alpha val="100000"/>
                </a:srgbClr>
              </a:gs>
              <a:gs pos="72000">
                <a:srgbClr val="50B8DA">
                  <a:alpha val="100000"/>
                </a:srgbClr>
              </a:gs>
              <a:gs pos="100000">
                <a:srgbClr val="7FC4DD">
                  <a:alpha val="100000"/>
                </a:srgbClr>
              </a:gs>
            </a:gsLst>
            <a:lin ang="16200000" scaled="0"/>
          </a:gradFill>
          <a:ln w="3175" cap="rnd" cmpd="sng">
            <a:solidFill>
              <a:srgbClr val="1E768C">
                <a:alpha val="100000"/>
              </a:srgbClr>
            </a:solidFill>
            <a:prstDash val="solid"/>
            <a:round/>
          </a:ln>
          <a:effectLst>
            <a:outerShdw algn="b" dir="5400000" dist="25400" kx="0" sx="100000" sy="100000">
              <a:srgbClr val="000000">
                <a:alpha val="45999"/>
              </a:srgbClr>
            </a:outerShdw>
          </a:effectLst>
        </p:spPr>
        <p:txBody>
          <a:bodyPr anchor="ctr"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eaLnBrk="1" hangingPunct="1" latinLnBrk="1" lvl="0"/>
            <a:endParaRPr altLang="en-US" lang="en-US">
              <a:solidFill>
                <a:srgbClr val="FFFFFF"/>
              </a:solidFill>
              <a:latin typeface="Lucida Sans Unicode" pitchFamily="34" charset="0"/>
            </a:endParaRPr>
          </a:p>
        </p:txBody>
      </p:sp>
      <p:sp>
        <p:nvSpPr>
          <p:cNvPr id="1048843" name="Date Placeholder 4"/>
          <p:cNvSpPr/>
          <p:nvPr>
            <p:ph type="dt" sz="half" idx="2"/>
          </p:nvPr>
        </p:nvSpPr>
        <p:spPr>
          <a:xfrm rot="0">
            <a:off x="6727825" y="6408737"/>
            <a:ext cx="19192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eaLnBrk="1" hangingPunct="1" latinLnBrk="1" lvl="0"/>
            <a:endParaRPr altLang="en-US" sz="1000" lang="en-US"/>
          </a:p>
        </p:txBody>
      </p:sp>
      <p:sp>
        <p:nvSpPr>
          <p:cNvPr id="1048844" name="Footer Placeholder 5"/>
          <p:cNvSpPr/>
          <p:nvPr>
            <p:ph type="ftr" sz="quarter" idx="3"/>
          </p:nvPr>
        </p:nvSpPr>
        <p:spPr>
          <a:xfrm rot="0">
            <a:off x="4379912" y="6408737"/>
            <a:ext cx="23510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endParaRPr altLang="en-US" sz="1000" lang="en-US"/>
          </a:p>
        </p:txBody>
      </p:sp>
      <p:sp>
        <p:nvSpPr>
          <p:cNvPr id="1048845" name="Slide Number Placeholder 6"/>
          <p:cNvSpPr/>
          <p:nvPr>
            <p:ph type="sldNum" sz="quarter" idx="4"/>
          </p:nvPr>
        </p:nvSpPr>
        <p:spPr>
          <a:xfrm rot="0">
            <a:off x="8647112" y="6408737"/>
            <a:ext cx="366712"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fld id="{566ABCEB-ACFC-4714-9973-3DA970169C29}" type="slidenum">
              <a:rPr altLang="en-US" sz="1000" lang="en-US"/>
              <a:pPr algn="r" eaLnBrk="1" hangingPunct="1" latinLnBrk="1" lvl="0"/>
            </a:fld>
            <a:endParaRPr altLang="en-US" sz="1000" lang="en-US"/>
          </a:p>
        </p:txBody>
      </p:sp>
      <p:sp>
        <p:nvSpPr>
          <p:cNvPr id="1048848" name="Title 1"/>
          <p:cNvSpPr>
            <a:spLocks noGrp="1"/>
          </p:cNvSpPr>
          <p:nvPr>
            <p:ph type="title"/>
          </p:nvPr>
        </p:nvSpPr>
        <p:spPr>
          <a:xfrm>
            <a:off x="228600" y="4865122"/>
            <a:ext cx="8075432" cy="562672"/>
          </a:xfrm>
          <a:noFill/>
        </p:spPr>
        <p:txBody>
          <a:bodyPr anchor="t">
            <a:sp3d prstMaterial="softEdge"/>
          </a:bodyPr>
          <a:lstStyle>
            <a:lvl1pPr algn="r" marR="0">
              <a:buNone/>
              <a:defRPr b="0" sz="3000">
                <a:solidFill>
                  <a:schemeClr val="accent1"/>
                </a:solidFill>
                <a:effectLst>
                  <a:outerShdw algn="t" blurRad="50800" dir="5400000" dist="25000" rotWithShape="0">
                    <a:prstClr val="black">
                      <a:alpha val="45000"/>
                    </a:prstClr>
                  </a:outerShdw>
                </a:effectLst>
              </a:defRPr>
            </a:lvl1pPr>
          </a:lstStyle>
          <a:p>
            <a:r>
              <a:rPr lang="en-US"/>
              <a:t>Click to edit Master title style</a:t>
            </a:r>
          </a:p>
        </p:txBody>
      </p:sp>
      <p:sp>
        <p:nvSpPr>
          <p:cNvPr id="1048847" name="Picture Placeholder 2"/>
          <p:cNvSpPr>
            <a:spLocks noGrp="1"/>
          </p:cNvSpPr>
          <p:nvPr>
            <p:ph type="pic" idx="1"/>
          </p:nvPr>
        </p:nvSpPr>
        <p:spPr>
          <a:xfrm>
            <a:off x="228600" y="189968"/>
            <a:ext cx="8686800" cy="4389120"/>
          </a:xfrm>
          <a:prstGeom prst="rect"/>
          <a:solidFill>
            <a:schemeClr val="bg2"/>
          </a:solidFill>
          <a:ln>
            <a:solidFill>
              <a:schemeClr val="bg1"/>
            </a:solidFill>
          </a:ln>
          <a:effectLst>
            <a:innerShdw blurRad="95250">
              <a:srgbClr val="000000"/>
            </a:innerShdw>
          </a:effectLst>
        </p:spPr>
        <p:txBody>
          <a:bodyPr anchor="t" anchorCtr="0" bIns="45720" compatLnSpc="1" lIns="91440" numCol="1" rIns="91440" tIns="45720" vert="horz" wrap="square">
            <a:prstTxWarp prst="textNoShape"/>
            <a:normAutofit/>
          </a:bodyPr>
          <a:lstStyle>
            <a:lvl1pPr indent="0" marL="0">
              <a:buNone/>
              <a:defRPr sz="3200"/>
            </a:lvl1pPr>
          </a:lstStyle>
          <a:p>
            <a:pPr algn="l" defTabSz="914400" eaLnBrk="0" fontAlgn="base" hangingPunct="0" indent="0" latinLnBrk="0" lvl="0" marL="0" marR="0" rtl="0">
              <a:lnSpc>
                <a:spcPct val="100000"/>
              </a:lnSpc>
              <a:spcBef>
                <a:spcPts val="400"/>
              </a:spcBef>
              <a:spcAft>
                <a:spcPct val="0"/>
              </a:spcAft>
              <a:buClr>
                <a:schemeClr val="accent1"/>
              </a:buClr>
              <a:buSzPct val="68000"/>
              <a:buFont typeface="Wingdings 3" panose="05040102010807070707" pitchFamily="18" charset="2"/>
              <a:buNone/>
            </a:pPr>
            <a:r>
              <a:rPr baseline="0" b="0" cap="none" sz="3200" i="0" kern="1200" kumimoji="0" lang="en-US" noProof="0" normalizeH="0" spc="0" strike="noStrike" u="none">
                <a:ln>
                  <a:noFill/>
                </a:ln>
                <a:solidFill>
                  <a:schemeClr val="tx1"/>
                </a:solidFill>
                <a:effectLst/>
                <a:uLnTx/>
                <a:uFillTx/>
                <a:latin typeface="+mn-lt"/>
                <a:ea typeface="+mn-ea"/>
                <a:cs typeface="+mn-cs"/>
              </a:rPr>
              <a:t>Click icon to add picture</a:t>
            </a:r>
            <a:endParaRPr baseline="0" b="0" cap="none" dirty="0" sz="3200" i="0" kern="1200" kumimoji="0" lang="en-US" noProof="0" normalizeH="0" spc="0" strike="noStrike" u="none">
              <a:ln>
                <a:noFill/>
              </a:ln>
              <a:solidFill>
                <a:schemeClr val="tx1"/>
              </a:solidFill>
              <a:effectLst/>
              <a:uLnTx/>
              <a:uFillTx/>
              <a:latin typeface="+mn-lt"/>
              <a:ea typeface="+mn-ea"/>
              <a:cs typeface="+mn-cs"/>
            </a:endParaRPr>
          </a:p>
        </p:txBody>
      </p:sp>
      <p:sp>
        <p:nvSpPr>
          <p:cNvPr id="1048846" name="Text Placeholder 3"/>
          <p:cNvSpPr>
            <a:spLocks noGrp="1"/>
          </p:cNvSpPr>
          <p:nvPr>
            <p:ph type="body" sz="half" idx="2"/>
          </p:nvPr>
        </p:nvSpPr>
        <p:spPr>
          <a:xfrm>
            <a:off x="1141232" y="5443402"/>
            <a:ext cx="7162800" cy="648232"/>
          </a:xfrm>
          <a:noFill/>
        </p:spPr>
        <p:txBody>
          <a:bodyPr tIns="0"/>
          <a:lstStyle>
            <a:lvl1pPr algn="r" indent="0" marL="0" marR="18288">
              <a:buNone/>
              <a:defRPr sz="1400"/>
            </a:lvl1pPr>
            <a:lvl2pPr>
              <a:defRPr sz="1200"/>
            </a:lvl2pPr>
            <a:lvl3pPr>
              <a:defRPr sz="1000"/>
            </a:lvl3pPr>
            <a:lvl4pPr>
              <a:defRPr sz="900"/>
            </a:lvl4pPr>
            <a:lvl5pPr>
              <a:defRPr sz="900"/>
            </a:lvl5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image" Target="../media/image4.png"/><Relationship Id="rId15" Type="http://schemas.openxmlformats.org/officeDocument/2006/relationships/image" Target="../media/image5.png"/><Relationship Id="rId1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white">
      <p:bgPr>
        <a:solidFill>
          <a:schemeClr val="lt1"/>
        </a:solidFill>
      </p:bgPr>
    </p:bg>
    <p:spTree>
      <p:nvGrpSpPr>
        <p:cNvPr id="24" name=""/>
        <p:cNvGrpSpPr/>
        <p:nvPr/>
      </p:nvGrpSpPr>
      <p:grpSpPr>
        <a:xfrm rot="0">
          <a:off x="0" y="0"/>
          <a:ext cx="0" cy="0"/>
          <a:chOff x="0" y="0"/>
          <a:chExt cx="0" cy="0"/>
        </a:xfrm>
      </p:grpSpPr>
      <p:sp>
        <p:nvSpPr>
          <p:cNvPr id="1048576" name="Freeform 12"/>
          <p:cNvSpPr/>
          <p:nvPr/>
        </p:nvSpPr>
        <p:spPr bwMode="auto">
          <a:xfrm rot="0">
            <a:off x="500062" y="5945187"/>
            <a:ext cx="4940300" cy="920750"/>
          </a:xfrm>
          <a:custGeom>
            <a:avLst/>
            <a:gdLst>
              <a:gd name="l" fmla="*/ 0 w 7485"/>
              <a:gd name="t" fmla="*/ 0 h 337"/>
              <a:gd name="r" fmla="*/ 7485 w 7485"/>
              <a:gd name="b" fmla="*/ 337 h 337"/>
            </a:gdLst>
            <a:ahLst/>
            <a:rect l="l" t="t" r="r" b="b"/>
            <a:pathLst>
              <a:path w="7485" h="337">
                <a:moveTo>
                  <a:pt x="0" y="2"/>
                </a:moveTo>
                <a:lnTo>
                  <a:pt x="7485" y="337"/>
                </a:lnTo>
                <a:lnTo>
                  <a:pt x="5558" y="337"/>
                </a:lnTo>
                <a:lnTo>
                  <a:pt x="1" y="0"/>
                </a:lnTo>
              </a:path>
            </a:pathLst>
          </a:custGeom>
          <a:solidFill>
            <a:srgbClr val="9FCBDC">
              <a:alpha val="39999"/>
            </a:srgbClr>
          </a:solidFill>
          <a:ln>
            <a:noFill/>
          </a:ln>
        </p:spPr>
      </p:sp>
      <p:sp>
        <p:nvSpPr>
          <p:cNvPr id="1048577" name="Freeform 11"/>
          <p:cNvSpPr/>
          <p:nvPr/>
        </p:nvSpPr>
        <p:spPr bwMode="auto">
          <a:xfrm rot="0">
            <a:off x="485775" y="5938837"/>
            <a:ext cx="3690937" cy="933450"/>
          </a:xfrm>
          <a:custGeom>
            <a:avLst/>
            <a:gdLst>
              <a:gd name="l" fmla="*/ 0 w 5591"/>
              <a:gd name="t" fmla="*/ 0 h 588"/>
              <a:gd name="r" fmla="*/ 5591 w 5591"/>
              <a:gd name="b" fmla="*/ 588 h 588"/>
            </a:gdLst>
            <a:ahLst/>
            <a:rect l="l" t="t" r="r" b="b"/>
            <a:pathLst>
              <a:path w="5591" h="588">
                <a:moveTo>
                  <a:pt x="0" y="0"/>
                </a:moveTo>
                <a:lnTo>
                  <a:pt x="5591" y="585"/>
                </a:lnTo>
                <a:lnTo>
                  <a:pt x="4415" y="588"/>
                </a:lnTo>
                <a:lnTo>
                  <a:pt x="12" y="4"/>
                </a:lnTo>
              </a:path>
            </a:pathLst>
          </a:custGeom>
          <a:solidFill>
            <a:srgbClr val="000000">
              <a:alpha val="100000"/>
            </a:srgbClr>
          </a:solidFill>
          <a:ln>
            <a:noFill/>
          </a:ln>
        </p:spPr>
      </p:sp>
      <p:grpSp>
        <p:nvGrpSpPr>
          <p:cNvPr id="25" name=""/>
          <p:cNvGrpSpPr/>
          <p:nvPr/>
        </p:nvGrpSpPr>
        <p:grpSpPr>
          <a:xfrm rot="0">
            <a:off x="-6350" y="5791200"/>
            <a:ext cx="3402012" cy="1079500"/>
            <a:chOff x="-4" y="3648"/>
            <a:chExt cx="2143" cy="680"/>
          </a:xfrm>
        </p:grpSpPr>
        <p:pic>
          <p:nvPicPr>
            <p:cNvPr id="2097152" name="Right Triangle 13"/>
            <p:cNvPicPr>
              <a:picLocks/>
            </p:cNvPicPr>
            <p:nvPr/>
          </p:nvPicPr>
          <p:blipFill>
            <a:blip xmlns:r="http://schemas.openxmlformats.org/officeDocument/2006/relationships" r:embed="rId14"/>
            <a:srcRect l="0" t="0" r="0" b="0"/>
            <a:stretch>
              <a:fillRect/>
            </a:stretch>
          </p:blipFill>
          <p:spPr>
            <a:xfrm rot="0">
              <a:off x="-4" y="3648"/>
              <a:ext cx="2143" cy="680"/>
            </a:xfrm>
            <a:prstGeom prst="rect"/>
            <a:noFill/>
            <a:ln>
              <a:noFill/>
            </a:ln>
          </p:spPr>
        </p:pic>
        <p:sp>
          <p:nvSpPr>
            <p:cNvPr id="1048578" name=""/>
            <p:cNvSpPr txBox="1"/>
            <p:nvPr/>
          </p:nvSpPr>
          <p:spPr>
            <a:xfrm rot="0">
              <a:off x="175" y="4045"/>
              <a:ext cx="1071" cy="227"/>
            </a:xfrm>
            <a:prstGeom prst="rect"/>
            <a:noFill/>
            <a:ln>
              <a:noFill/>
            </a:ln>
          </p:spPr>
          <p:txBody>
            <a:bodyPr anchor="ctr"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ctr" eaLnBrk="1" hangingPunct="1" latinLnBrk="1" lvl="0"/>
              <a:endParaRPr altLang="en-US" lang="en-US">
                <a:solidFill>
                  <a:srgbClr val="FFFFFF"/>
                </a:solidFill>
                <a:latin typeface="Lucida Sans Unicode" pitchFamily="34" charset="0"/>
              </a:endParaRPr>
            </a:p>
          </p:txBody>
        </p:sp>
      </p:grpSp>
      <p:pic>
        <p:nvPicPr>
          <p:cNvPr id="2097153" name="Straight Connector 14"/>
          <p:cNvPicPr>
            <a:picLocks/>
          </p:cNvPicPr>
          <p:nvPr/>
        </p:nvPicPr>
        <p:blipFill>
          <a:blip xmlns:r="http://schemas.openxmlformats.org/officeDocument/2006/relationships" r:embed="rId15"/>
          <a:srcRect l="0" t="0" r="0" b="0"/>
          <a:stretch>
            <a:fillRect/>
          </a:stretch>
        </p:blipFill>
        <p:spPr>
          <a:xfrm rot="0">
            <a:off x="-19050" y="5778500"/>
            <a:ext cx="3421062" cy="1098550"/>
          </a:xfrm>
          <a:prstGeom prst="rect"/>
          <a:noFill/>
          <a:ln>
            <a:noFill/>
          </a:ln>
        </p:spPr>
      </p:pic>
      <p:sp>
        <p:nvSpPr>
          <p:cNvPr id="1048579" name="Title Placeholder 8"/>
          <p:cNvSpPr/>
          <p:nvPr>
            <p:ph type="title" sz="full" idx="0"/>
          </p:nvPr>
        </p:nvSpPr>
        <p:spPr>
          <a:xfrm rot="0">
            <a:off x="457200" y="274637"/>
            <a:ext cx="8229600" cy="1143000"/>
          </a:xfrm>
          <a:prstGeom prst="rect"/>
          <a:noFill/>
          <a:ln>
            <a:noFill/>
          </a:ln>
        </p:spPr>
        <p:txBody>
          <a:bodyPr anchor="ctr" bIns="45720" lIns="91440" rIns="91440" tIns="45720" vert="horz"/>
          <a:p>
            <a:pPr lvl="0"/>
            <a:r>
              <a:rPr altLang="en-US" lang="en-US"/>
              <a:t>Click to edit Master title style</a:t>
            </a:r>
          </a:p>
        </p:txBody>
      </p:sp>
      <p:sp>
        <p:nvSpPr>
          <p:cNvPr id="1048580" name="Text Placeholder 29"/>
          <p:cNvSpPr/>
          <p:nvPr>
            <p:ph type="body" sz="full" idx="1"/>
          </p:nvPr>
        </p:nvSpPr>
        <p:spPr>
          <a:xfrm rot="0">
            <a:off x="457200" y="1481137"/>
            <a:ext cx="8229600" cy="4525962"/>
          </a:xfrm>
          <a:prstGeom prst="rect"/>
          <a:noFill/>
          <a:ln>
            <a:noFill/>
          </a:ln>
        </p:spPr>
        <p:txBody>
          <a:bodyPr anchor="t" bIns="45720" lIns="91440" rIns="91440" tIns="45720" vert="horz"/>
          <a:p>
            <a:pPr lvl="0"/>
            <a:r>
              <a:rPr altLang="en-US" lang="en-US"/>
              <a:t>Click to edit Master text styles</a:t>
            </a:r>
          </a:p>
          <a:p>
            <a:pPr lvl="1"/>
            <a:r>
              <a:rPr altLang="en-US" lang="en-US"/>
              <a:t>Second level</a:t>
            </a:r>
          </a:p>
          <a:p>
            <a:pPr lvl="2"/>
            <a:r>
              <a:rPr altLang="en-US" lang="en-US"/>
              <a:t>Third level</a:t>
            </a:r>
          </a:p>
          <a:p>
            <a:pPr lvl="3"/>
            <a:r>
              <a:rPr altLang="en-US" lang="en-US"/>
              <a:t>Fourth level</a:t>
            </a:r>
          </a:p>
          <a:p>
            <a:pPr lvl="4"/>
            <a:r>
              <a:rPr altLang="en-US" lang="en-US"/>
              <a:t>Fifth level</a:t>
            </a:r>
          </a:p>
        </p:txBody>
      </p:sp>
      <p:sp>
        <p:nvSpPr>
          <p:cNvPr id="1048581" name="Date Placeholder 9"/>
          <p:cNvSpPr/>
          <p:nvPr>
            <p:ph type="dt" sz="half" idx="2"/>
          </p:nvPr>
        </p:nvSpPr>
        <p:spPr>
          <a:xfrm rot="0">
            <a:off x="6727825" y="6408737"/>
            <a:ext cx="19192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eaLnBrk="1" hangingPunct="1" latinLnBrk="1" lvl="0"/>
            <a:endParaRPr altLang="en-US" sz="1000" lang="en-US"/>
          </a:p>
        </p:txBody>
      </p:sp>
      <p:sp>
        <p:nvSpPr>
          <p:cNvPr id="1048582" name="Footer Placeholder 21"/>
          <p:cNvSpPr/>
          <p:nvPr>
            <p:ph type="ftr" sz="quarter" idx="3"/>
          </p:nvPr>
        </p:nvSpPr>
        <p:spPr>
          <a:xfrm rot="0">
            <a:off x="4379912" y="6408737"/>
            <a:ext cx="2351087"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endParaRPr altLang="en-US" sz="1000" lang="en-US"/>
          </a:p>
        </p:txBody>
      </p:sp>
      <p:sp>
        <p:nvSpPr>
          <p:cNvPr id="1048583" name="Slide Number Placeholder 17"/>
          <p:cNvSpPr/>
          <p:nvPr>
            <p:ph type="sldNum" sz="quarter" idx="4"/>
          </p:nvPr>
        </p:nvSpPr>
        <p:spPr>
          <a:xfrm rot="0">
            <a:off x="8647112" y="6408737"/>
            <a:ext cx="366712" cy="365125"/>
          </a:xfrm>
          <a:prstGeom prst="rect"/>
          <a:noFill/>
          <a:ln>
            <a:noFill/>
          </a:ln>
        </p:spPr>
        <p:txBody>
          <a:bodyPr anchor="b" bIns="45720" lIns="91440" rIns="91440" tIns="45720" vert="horz"/>
          <a:lstStyle>
            <a:lvl1pPr algn="l" eaLnBrk="1" fontAlgn="base" hangingPunct="1" indent="0" latinLnBrk="1" marL="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1pPr>
            <a:lvl2pPr algn="l" eaLnBrk="1" fontAlgn="base" hangingPunct="1" indent="0" latinLnBrk="1" marL="4572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2pPr>
            <a:lvl3pPr algn="l" eaLnBrk="1" fontAlgn="base" hangingPunct="1" indent="0" latinLnBrk="1" marL="9144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3pPr>
            <a:lvl4pPr algn="l" eaLnBrk="1" fontAlgn="base" hangingPunct="1" indent="0" latinLnBrk="1" marL="13716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4pPr>
            <a:lvl5pPr algn="l" eaLnBrk="1" fontAlgn="base" hangingPunct="1" indent="0" latinLnBrk="1" marL="1828800" rtl="0">
              <a:lnSpc>
                <a:spcPct val="100000"/>
              </a:lnSpc>
              <a:spcBef>
                <a:spcPct val="0"/>
              </a:spcBef>
              <a:spcAft>
                <a:spcPct val="0"/>
              </a:spcAft>
              <a:buFontTx/>
              <a:buNone/>
              <a:defRPr baseline="0" b="0" sz="1800" i="0" u="none">
                <a:solidFill>
                  <a:schemeClr val="dk1"/>
                </a:solidFill>
                <a:latin typeface="Lucida Sans Unicode" pitchFamily="34" charset="0"/>
                <a:sym typeface="Tahoma" pitchFamily="34" charset="0"/>
              </a:defRPr>
            </a:lvl5pPr>
          </a:lstStyle>
          <a:p>
            <a:pPr algn="r" eaLnBrk="1" hangingPunct="1" latinLnBrk="1" lvl="0"/>
            <a:fld id="{566ABCEB-ACFC-4714-9973-3DA970169C29}" type="slidenum">
              <a:rPr altLang="en-US" sz="1000" lang="en-US"/>
              <a:pPr algn="r" eaLnBrk="1" hangingPunct="1" latinLnBrk="1" lvl="0"/>
            </a:fld>
            <a:endParaRPr altLang="en-US" sz="1000" lang="en-US"/>
          </a:p>
        </p:txBody>
      </p:sp>
    </p:spTree>
  </p:cSld>
  <p:clrMap accent1="accent1" accent2="accent2" accent3="accent3" accent4="accent4" accent5="accent5" accent6="accent6" bg1="lt1" bg2="dk2" tx1="dk1" tx2="lt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sldNum="0"/>
  <p:txStyles>
    <p:titleStyle>
      <a:lvl1pPr algn="l" eaLnBrk="0" fontAlgn="base" hangingPunct="0" rtl="0">
        <a:spcBef>
          <a:spcPct val="0"/>
        </a:spcBef>
        <a:spcAft>
          <a:spcPct val="0"/>
        </a:spcAft>
        <a:defRPr b="1" sz="4100" kern="1200">
          <a:solidFill>
            <a:schemeClr val="tx2"/>
          </a:solidFill>
          <a:effectLst>
            <a:outerShdw algn="tl" blurRad="31750" dir="5400000" dist="25400" rotWithShape="0">
              <a:srgbClr val="000000">
                <a:alpha val="25000"/>
              </a:srgbClr>
            </a:outerShdw>
          </a:effectLst>
          <a:latin typeface="+mj-lt"/>
          <a:ea typeface="+mj-ea"/>
          <a:cs typeface="+mj-cs"/>
        </a:defRPr>
      </a:lvl1pPr>
      <a:lvl2pPr algn="l" eaLnBrk="0" fontAlgn="base" hangingPunct="0" rtl="0">
        <a:spcBef>
          <a:spcPct val="0"/>
        </a:spcBef>
        <a:spcAft>
          <a:spcPct val="0"/>
        </a:spcAft>
        <a:defRPr b="1" sz="4100">
          <a:solidFill>
            <a:schemeClr val="tx2"/>
          </a:solidFill>
          <a:latin typeface="Lucida Sans Unicode" pitchFamily="34" charset="0"/>
        </a:defRPr>
      </a:lvl2pPr>
      <a:lvl3pPr algn="l" eaLnBrk="0" fontAlgn="base" hangingPunct="0" rtl="0">
        <a:spcBef>
          <a:spcPct val="0"/>
        </a:spcBef>
        <a:spcAft>
          <a:spcPct val="0"/>
        </a:spcAft>
        <a:defRPr b="1" sz="4100">
          <a:solidFill>
            <a:schemeClr val="tx2"/>
          </a:solidFill>
          <a:latin typeface="Lucida Sans Unicode" pitchFamily="34" charset="0"/>
        </a:defRPr>
      </a:lvl3pPr>
      <a:lvl4pPr algn="l" eaLnBrk="0" fontAlgn="base" hangingPunct="0" rtl="0">
        <a:spcBef>
          <a:spcPct val="0"/>
        </a:spcBef>
        <a:spcAft>
          <a:spcPct val="0"/>
        </a:spcAft>
        <a:defRPr b="1" sz="4100">
          <a:solidFill>
            <a:schemeClr val="tx2"/>
          </a:solidFill>
          <a:latin typeface="Lucida Sans Unicode" pitchFamily="34" charset="0"/>
        </a:defRPr>
      </a:lvl4pPr>
      <a:lvl5pPr algn="l" eaLnBrk="0" fontAlgn="base" hangingPunct="0" rtl="0">
        <a:spcBef>
          <a:spcPct val="0"/>
        </a:spcBef>
        <a:spcAft>
          <a:spcPct val="0"/>
        </a:spcAft>
        <a:defRPr b="1" sz="4100">
          <a:solidFill>
            <a:schemeClr val="tx2"/>
          </a:solidFill>
          <a:latin typeface="Lucida Sans Unicode" pitchFamily="34" charset="0"/>
        </a:defRPr>
      </a:lvl5pPr>
      <a:lvl6pPr algn="l" fontAlgn="base" marL="457200" rtl="0">
        <a:spcBef>
          <a:spcPct val="0"/>
        </a:spcBef>
        <a:spcAft>
          <a:spcPct val="0"/>
        </a:spcAft>
        <a:defRPr b="1" sz="4100">
          <a:solidFill>
            <a:schemeClr val="tx2"/>
          </a:solidFill>
          <a:latin typeface="Lucida Sans Unicode" pitchFamily="34" charset="0"/>
        </a:defRPr>
      </a:lvl6pPr>
      <a:lvl7pPr algn="l" fontAlgn="base" marL="914400" rtl="0">
        <a:spcBef>
          <a:spcPct val="0"/>
        </a:spcBef>
        <a:spcAft>
          <a:spcPct val="0"/>
        </a:spcAft>
        <a:defRPr b="1" sz="4100">
          <a:solidFill>
            <a:schemeClr val="tx2"/>
          </a:solidFill>
          <a:latin typeface="Lucida Sans Unicode" pitchFamily="34" charset="0"/>
        </a:defRPr>
      </a:lvl7pPr>
      <a:lvl8pPr algn="l" fontAlgn="base" marL="1371600" rtl="0">
        <a:spcBef>
          <a:spcPct val="0"/>
        </a:spcBef>
        <a:spcAft>
          <a:spcPct val="0"/>
        </a:spcAft>
        <a:defRPr b="1" sz="4100">
          <a:solidFill>
            <a:schemeClr val="tx2"/>
          </a:solidFill>
          <a:latin typeface="Lucida Sans Unicode" pitchFamily="34" charset="0"/>
        </a:defRPr>
      </a:lvl8pPr>
      <a:lvl9pPr algn="l" fontAlgn="base" marL="1828800" rtl="0">
        <a:spcBef>
          <a:spcPct val="0"/>
        </a:spcBef>
        <a:spcAft>
          <a:spcPct val="0"/>
        </a:spcAft>
        <a:defRPr b="1" sz="4100">
          <a:solidFill>
            <a:schemeClr val="tx2"/>
          </a:solidFill>
          <a:latin typeface="Lucida Sans Unicode" pitchFamily="34" charset="0"/>
        </a:defRPr>
      </a:lvl9pPr>
    </p:titleStyle>
    <p:bodyStyle>
      <a:lvl1pPr algn="l" eaLnBrk="0" fontAlgn="base" hangingPunct="0" indent="-255588" marL="365125" rtl="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algn="l" eaLnBrk="0" fontAlgn="base" hangingPunct="0" indent="-228600" marL="620713" rtl="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algn="l" eaLnBrk="0" fontAlgn="base" hangingPunct="0" indent="-228600" marL="858838" rtl="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algn="l" eaLnBrk="0" fontAlgn="base" hangingPunct="0" indent="-228600" marL="1143000" rtl="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algn="l" eaLnBrk="0" fontAlgn="base" hangingPunct="0" indent="-228600" marL="1371600" rtl="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algn="l" eaLnBrk="1" hangingPunct="1" indent="-228600" latinLnBrk="0" marL="1600200" rtl="0">
        <a:spcBef>
          <a:spcPts val="350"/>
        </a:spcBef>
        <a:buClr>
          <a:schemeClr val="accent3"/>
        </a:buClr>
        <a:buFont typeface="Wingdings 2"/>
        <a:buChar char=""/>
        <a:defRPr sz="1800" kern="1200" kumimoji="0">
          <a:solidFill>
            <a:schemeClr val="tx1"/>
          </a:solidFill>
          <a:latin typeface="+mn-lt"/>
          <a:ea typeface="+mn-ea"/>
          <a:cs typeface="+mn-cs"/>
        </a:defRPr>
      </a:lvl6pPr>
      <a:lvl7pPr algn="l" eaLnBrk="1" hangingPunct="1" indent="-228600" latinLnBrk="0" marL="1828800" rtl="0">
        <a:spcBef>
          <a:spcPts val="350"/>
        </a:spcBef>
        <a:buClr>
          <a:schemeClr val="accent3"/>
        </a:buClr>
        <a:buFont typeface="Wingdings 2"/>
        <a:buChar char=""/>
        <a:defRPr sz="1600" kern="1200" kumimoji="0">
          <a:solidFill>
            <a:schemeClr val="tx1"/>
          </a:solidFill>
          <a:latin typeface="+mn-lt"/>
          <a:ea typeface="+mn-ea"/>
          <a:cs typeface="+mn-cs"/>
        </a:defRPr>
      </a:lvl7pPr>
      <a:lvl8pPr algn="l" eaLnBrk="1" hangingPunct="1" indent="-228600" latinLnBrk="0" marL="2057400" rtl="0">
        <a:spcBef>
          <a:spcPts val="350"/>
        </a:spcBef>
        <a:buClr>
          <a:schemeClr val="accent3"/>
        </a:buClr>
        <a:buFont typeface="Wingdings 2"/>
        <a:buChar char=""/>
        <a:defRPr sz="1600" kern="1200" kumimoji="0">
          <a:solidFill>
            <a:schemeClr val="tx1"/>
          </a:solidFill>
          <a:latin typeface="+mn-lt"/>
          <a:ea typeface="+mn-ea"/>
          <a:cs typeface="+mn-cs"/>
        </a:defRPr>
      </a:lvl8pPr>
      <a:lvl9pPr algn="l" eaLnBrk="1" hangingPunct="1" indent="-228600" latinLnBrk="0" marL="2286000" rtl="0">
        <a:spcBef>
          <a:spcPts val="350"/>
        </a:spcBef>
        <a:buClr>
          <a:schemeClr val="accent3"/>
        </a:buClr>
        <a:buFont typeface="Wingdings 2"/>
        <a:buChar char=""/>
        <a:defRPr baseline="0" sz="1600" kern="1200" kumimoji="0">
          <a:solidFill>
            <a:schemeClr val="tx1"/>
          </a:solidFill>
          <a:latin typeface="+mn-lt"/>
          <a:ea typeface="+mn-ea"/>
          <a:cs typeface="+mn-cs"/>
        </a:defRPr>
      </a:lvl9pPr>
    </p:bodyStyle>
    <p:otherStyle>
      <a:lvl1pPr algn="l" eaLnBrk="1" hangingPunct="1" latinLnBrk="0" marL="0" rtl="0">
        <a:defRPr kern="1200" kumimoji="0">
          <a:solidFill>
            <a:schemeClr val="tx1"/>
          </a:solidFill>
          <a:latin typeface="+mn-lt"/>
          <a:ea typeface="+mn-ea"/>
          <a:cs typeface="+mn-cs"/>
        </a:defRPr>
      </a:lvl1pPr>
      <a:lvl2pPr algn="l" eaLnBrk="1" hangingPunct="1" latinLnBrk="0" marL="457200" rtl="0">
        <a:defRPr kern="1200" kumimoji="0">
          <a:solidFill>
            <a:schemeClr val="tx1"/>
          </a:solidFill>
          <a:latin typeface="+mn-lt"/>
          <a:ea typeface="+mn-ea"/>
          <a:cs typeface="+mn-cs"/>
        </a:defRPr>
      </a:lvl2pPr>
      <a:lvl3pPr algn="l" eaLnBrk="1" hangingPunct="1" latinLnBrk="0" marL="914400" rtl="0">
        <a:defRPr kern="1200" kumimoji="0">
          <a:solidFill>
            <a:schemeClr val="tx1"/>
          </a:solidFill>
          <a:latin typeface="+mn-lt"/>
          <a:ea typeface="+mn-ea"/>
          <a:cs typeface="+mn-cs"/>
        </a:defRPr>
      </a:lvl3pPr>
      <a:lvl4pPr algn="l" eaLnBrk="1" hangingPunct="1" latinLnBrk="0" marL="1371600" rtl="0">
        <a:defRPr kern="1200" kumimoji="0">
          <a:solidFill>
            <a:schemeClr val="tx1"/>
          </a:solidFill>
          <a:latin typeface="+mn-lt"/>
          <a:ea typeface="+mn-ea"/>
          <a:cs typeface="+mn-cs"/>
        </a:defRPr>
      </a:lvl4pPr>
      <a:lvl5pPr algn="l" eaLnBrk="1" hangingPunct="1" latinLnBrk="0" marL="1828800" rtl="0">
        <a:defRPr kern="1200" kumimoji="0">
          <a:solidFill>
            <a:schemeClr val="tx1"/>
          </a:solidFill>
          <a:latin typeface="+mn-lt"/>
          <a:ea typeface="+mn-ea"/>
          <a:cs typeface="+mn-cs"/>
        </a:defRPr>
      </a:lvl5pPr>
      <a:lvl6pPr algn="l" eaLnBrk="1" hangingPunct="1" latinLnBrk="0" marL="2286000" rtl="0">
        <a:defRPr kern="1200" kumimoji="0">
          <a:solidFill>
            <a:schemeClr val="tx1"/>
          </a:solidFill>
          <a:latin typeface="+mn-lt"/>
          <a:ea typeface="+mn-ea"/>
          <a:cs typeface="+mn-cs"/>
        </a:defRPr>
      </a:lvl6pPr>
      <a:lvl7pPr algn="l" eaLnBrk="1" hangingPunct="1" latinLnBrk="0" marL="2743200" rtl="0">
        <a:defRPr kern="1200" kumimoji="0">
          <a:solidFill>
            <a:schemeClr val="tx1"/>
          </a:solidFill>
          <a:latin typeface="+mn-lt"/>
          <a:ea typeface="+mn-ea"/>
          <a:cs typeface="+mn-cs"/>
        </a:defRPr>
      </a:lvl7pPr>
      <a:lvl8pPr algn="l" eaLnBrk="1" hangingPunct="1" latinLnBrk="0" marL="3200400" rtl="0">
        <a:defRPr kern="1200" kumimoji="0">
          <a:solidFill>
            <a:schemeClr val="tx1"/>
          </a:solidFill>
          <a:latin typeface="+mn-lt"/>
          <a:ea typeface="+mn-ea"/>
          <a:cs typeface="+mn-cs"/>
        </a:defRPr>
      </a:lvl8pPr>
      <a:lvl9pPr algn="l" eaLnBrk="1" hangingPunct="1" latinLnBrk="0" marL="3657600" rtl="0">
        <a:defRPr kern="1200" kumimoji="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jpeg"/><Relationship Id="rId3"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jpeg"/><Relationship Id="rId3"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jpeg"/><Relationship Id="rId3"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oleObject" Target="../embeddings/oleObject0.bin"/><Relationship Id="rId3" Type="http://schemas.openxmlformats.org/officeDocument/2006/relationships/image" Target="../media/image32.pn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slideLayout" Target="../slideLayouts/slideLayout7.xml"/><Relationship Id="rId4"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jpeg"/><Relationship Id="rId3"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7.xml"/><Relationship Id="rId3"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image" Target="../media/image41.gif"/><Relationship Id="rId4" Type="http://schemas.openxmlformats.org/officeDocument/2006/relationships/image" Target="../media/image42.png"/><Relationship Id="rId5"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image" Target="../media/image43.png"/><Relationship Id="rId2" Type="http://schemas.openxmlformats.org/officeDocument/2006/relationships/oleObject" Target="../embeddings/oleObject1.bin"/><Relationship Id="rId3" Type="http://schemas.openxmlformats.org/officeDocument/2006/relationships/image" Target="../media/image44.png"/><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2.xml"/><Relationship Id="rId3"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image" Target="../media/image46.jpeg"/><Relationship Id="rId2" Type="http://schemas.openxmlformats.org/officeDocument/2006/relationships/image" Target="../media/image47.jpeg"/><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slideLayout" Target="../slideLayouts/slideLayout12.xml"/><Relationship Id="rId7"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2.xml"/><Relationship Id="rId3"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2.xml"/><Relationship Id="rId3"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2.xml"/><Relationship Id="rId3"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49.jpeg"/><Relationship Id="rId3" Type="http://schemas.openxmlformats.org/officeDocument/2006/relationships/slideLayout" Target="../slideLayouts/slideLayout2.xml"/><Relationship Id="rId4"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2.xml"/><Relationship Id="rId3"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image" Target="../media/image56.jpeg"/><Relationship Id="rId2" Type="http://schemas.openxmlformats.org/officeDocument/2006/relationships/image" Target="../media/image57.jpeg"/><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slideLayout" Target="../slideLayouts/slideLayout2.xml"/><Relationship Id="rId6"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png"/><Relationship Id="rId3"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image" Target="../media/image62.png"/><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image" Target="../media/image63.png"/><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 Id="rId3" Type="http://schemas.openxmlformats.org/officeDocument/2006/relationships/image" Target="../media/image66.jpeg"/><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68.png"/><Relationship Id="rId3" Type="http://schemas.openxmlformats.org/officeDocument/2006/relationships/image" Target="../media/image69.png"/><Relationship Id="rId4" Type="http://schemas.openxmlformats.org/officeDocument/2006/relationships/image" Target="../media/image70.jpeg"/><Relationship Id="rId5"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jpeg"/><Relationship Id="rId5"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image" Target="../media/image75.png"/><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image" Target="../media/image76.jpeg"/><Relationship Id="rId2" Type="http://schemas.openxmlformats.org/officeDocument/2006/relationships/image" Target="../media/image77.jpeg"/><Relationship Id="rId3" Type="http://schemas.openxmlformats.org/officeDocument/2006/relationships/slideLayout" Target="../slideLayouts/slideLayout2.xml"/><Relationship Id="rId4" Type="http://schemas.openxmlformats.org/officeDocument/2006/relationships/notesSlide" Target="../notesSlides/notesSlide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wmf"/><Relationship Id="rId3" Type="http://schemas.openxmlformats.org/officeDocument/2006/relationships/image" Target="../media/image80.wmf"/><Relationship Id="rId4" Type="http://schemas.openxmlformats.org/officeDocument/2006/relationships/image" Target="../media/image81.png"/><Relationship Id="rId5"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image" Target="../media/image82.png"/><Relationship Id="rId2" Type="http://schemas.openxmlformats.org/officeDocument/2006/relationships/image" Target="../media/image83.wmf"/><Relationship Id="rId3"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image" Target="../media/image84.png"/><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oleObject" Target="../embeddings/oleObject2.bin"/><Relationship Id="rId2" Type="http://schemas.openxmlformats.org/officeDocument/2006/relationships/image" Target="../media/image85.png"/><Relationship Id="rId3" Type="http://schemas.openxmlformats.org/officeDocument/2006/relationships/slideLayout" Target="../slideLayouts/slideLayout13.xml"/><Relationship Id="rId4" Type="http://schemas.openxmlformats.org/officeDocument/2006/relationships/notesSlide" Target="../notesSlides/notesSlide13.xml"/></Relationships>
</file>

<file path=ppt/slides/_rels/slide6.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1" showMasterSp="1">
  <p:cSld>
    <p:spTree>
      <p:nvGrpSpPr>
        <p:cNvPr id="26" name=""/>
        <p:cNvGrpSpPr/>
        <p:nvPr/>
      </p:nvGrpSpPr>
      <p:grpSpPr>
        <a:xfrm rot="0">
          <a:off x="0" y="0"/>
          <a:ext cx="0" cy="0"/>
          <a:chOff x="0" y="0"/>
          <a:chExt cx="0" cy="0"/>
        </a:xfrm>
      </p:grpSpPr>
      <p:pic>
        <p:nvPicPr>
          <p:cNvPr id="2097154" name="Picture 2" descr="awesome_flower01"/>
          <p:cNvPicPr>
            <a:picLocks/>
          </p:cNvPicPr>
          <p:nvPr/>
        </p:nvPicPr>
        <p:blipFill>
          <a:blip xmlns:r="http://schemas.openxmlformats.org/officeDocument/2006/relationships" r:embed="rId1"/>
          <a:srcRect l="0" t="0" r="0" b="0"/>
          <a:stretch>
            <a:fillRect/>
          </a:stretch>
        </p:blipFill>
        <p:spPr>
          <a:xfrm rot="0">
            <a:off x="0" y="0"/>
            <a:ext cx="9144000" cy="6858000"/>
          </a:xfrm>
          <a:prstGeom prst="rect"/>
          <a:noFill/>
          <a:ln>
            <a:noFill/>
          </a:ln>
        </p:spPr>
      </p:pic>
      <p:sp>
        <p:nvSpPr>
          <p:cNvPr id="1048584" name="Rectangle 3"/>
          <p:cNvSpPr/>
          <p:nvPr>
            <p:ph type="body" sz="half" idx="1"/>
          </p:nvPr>
        </p:nvSpPr>
        <p:spPr>
          <a:xfrm rot="0">
            <a:off x="838200" y="2362200"/>
            <a:ext cx="3773487" cy="3724275"/>
          </a:xfrm>
          <a:prstGeom prst="rect"/>
          <a:noFill/>
          <a:ln>
            <a:noFill/>
          </a:ln>
        </p:spPr>
        <p:txBody>
          <a:bodyPr anchor="t" bIns="45720" lIns="91440" rIns="91440" tIns="45720" vert="horz"/>
          <a:lstStyle>
            <a:lvl1pPr indent="-255588" marL="365125">
              <a:lnSpc>
                <a:spcPct val="100000"/>
              </a:lnSpc>
              <a:spcBef>
                <a:spcPts val="400"/>
              </a:spcBef>
              <a:spcAft>
                <a:spcPct val="0"/>
              </a:spcAft>
              <a:buClr>
                <a:schemeClr val="accent1"/>
              </a:buClr>
              <a:buFont typeface="Wingdings 3" pitchFamily="18" charset="2"/>
              <a:buChar char=""/>
              <a:defRPr sz="2300">
                <a:solidFill>
                  <a:schemeClr val="dk1"/>
                </a:solidFill>
              </a:defRPr>
            </a:lvl1pPr>
            <a:lvl2pPr indent="-228600" marL="620712">
              <a:lnSpc>
                <a:spcPct val="100000"/>
              </a:lnSpc>
              <a:spcBef>
                <a:spcPts val="325"/>
              </a:spcBef>
              <a:spcAft>
                <a:spcPct val="0"/>
              </a:spcAft>
              <a:buClr>
                <a:schemeClr val="accent1"/>
              </a:buClr>
              <a:buFont typeface="Verdana" pitchFamily="34" charset="0"/>
              <a:buChar char="◦"/>
              <a:defRPr sz="2100">
                <a:solidFill>
                  <a:schemeClr val="dk1"/>
                </a:solidFill>
              </a:defRPr>
            </a:lvl2pPr>
            <a:lvl3pPr indent="-228600" marL="858837">
              <a:lnSpc>
                <a:spcPct val="100000"/>
              </a:lnSpc>
              <a:spcBef>
                <a:spcPts val="350"/>
              </a:spcBef>
              <a:spcAft>
                <a:spcPct val="0"/>
              </a:spcAft>
              <a:buClr>
                <a:schemeClr val="accent2"/>
              </a:buClr>
              <a:buFont typeface="Wingdings 2" pitchFamily="18" charset="2"/>
              <a:buChar char=""/>
              <a:defRPr sz="1900">
                <a:solidFill>
                  <a:schemeClr val="dk1"/>
                </a:solidFill>
              </a:defRPr>
            </a:lvl3pPr>
            <a:lvl4pPr indent="-228600" marL="1143000">
              <a:lnSpc>
                <a:spcPct val="100000"/>
              </a:lnSpc>
              <a:spcBef>
                <a:spcPts val="350"/>
              </a:spcBef>
              <a:spcAft>
                <a:spcPct val="0"/>
              </a:spcAft>
              <a:buClr>
                <a:schemeClr val="accent2"/>
              </a:buClr>
              <a:buFont typeface="Wingdings 2" pitchFamily="18" charset="2"/>
              <a:buChar char=""/>
              <a:defRPr sz="1700">
                <a:solidFill>
                  <a:schemeClr val="dk1"/>
                </a:solidFill>
              </a:defRPr>
            </a:lvl4pPr>
            <a:lvl5pPr indent="-228600" marL="1371600">
              <a:lnSpc>
                <a:spcPct val="100000"/>
              </a:lnSpc>
              <a:spcBef>
                <a:spcPts val="350"/>
              </a:spcBef>
              <a:spcAft>
                <a:spcPct val="0"/>
              </a:spcAft>
              <a:buClr>
                <a:schemeClr val="accent2"/>
              </a:buClr>
              <a:buFont typeface="Wingdings 2" pitchFamily="18" charset="2"/>
              <a:buChar char=""/>
              <a:defRPr sz="1600">
                <a:solidFill>
                  <a:schemeClr val="dk1"/>
                </a:solidFill>
              </a:defRPr>
            </a:lvl5pPr>
          </a:lstStyle>
          <a:p>
            <a:pPr eaLnBrk="1" hangingPunct="1" latinLnBrk="1" lvl="0">
              <a:buFont typeface="Wingdings" pitchFamily="2" charset="2"/>
              <a:buNone/>
            </a:pPr>
            <a:endParaRPr altLang="en-US" sz="2400" lang="en-US"/>
          </a:p>
          <a:p>
            <a:pPr eaLnBrk="1" hangingPunct="1" latinLnBrk="1" lvl="0">
              <a:buFont typeface="Wingdings" pitchFamily="2" charset="2"/>
              <a:buNone/>
            </a:pPr>
            <a:endParaRPr altLang="en-US" sz="2400" lang="en-US"/>
          </a:p>
        </p:txBody>
      </p:sp>
      <p:sp>
        <p:nvSpPr>
          <p:cNvPr id="1048585" name="Text Box 8"/>
          <p:cNvSpPr txBox="1"/>
          <p:nvPr/>
        </p:nvSpPr>
        <p:spPr>
          <a:xfrm rot="0">
            <a:off x="1828800" y="457200"/>
            <a:ext cx="5791200" cy="2133600"/>
          </a:xfrm>
          <a:prstGeom prst="rect"/>
          <a:noFill/>
          <a:ln>
            <a:noFill/>
          </a:ln>
        </p:spPr>
        <p:txBody>
          <a:bodyPr anchor="t"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eaLnBrk="1" hangingPunct="1" indent="-342900" latinLnBrk="1" lvl="0" marL="342900">
              <a:buSzPct val="75000"/>
              <a:buFontTx/>
              <a:buNone/>
            </a:pPr>
            <a:r>
              <a:rPr altLang="en-US" b="1" sz="3600" lang="en-US">
                <a:solidFill>
                  <a:schemeClr val="lt2"/>
                </a:solidFill>
                <a:latin typeface="Arial" pitchFamily="0" charset="0"/>
                <a:ea typeface="Arial" pitchFamily="0" charset="0"/>
              </a:rPr>
              <a:t>CHÀO MỪNG </a:t>
            </a:r>
          </a:p>
          <a:p>
            <a:pPr algn="ctr" eaLnBrk="1" hangingPunct="1" indent="-342900" latinLnBrk="1" lvl="0" marL="342900">
              <a:buSzPct val="75000"/>
              <a:buFontTx/>
              <a:buNone/>
            </a:pPr>
            <a:r>
              <a:rPr altLang="en-US" b="1" sz="3600" lang="en-US">
                <a:solidFill>
                  <a:schemeClr val="lt2"/>
                </a:solidFill>
                <a:latin typeface="Arial" pitchFamily="0" charset="0"/>
                <a:ea typeface="Arial" pitchFamily="0" charset="0"/>
              </a:rPr>
              <a:t>QUÝ THẦY - CÔ GIÁO VÀ CÁC EM HỌC SINH VỀ THAM DỰ CHUYÊN ĐỀ</a:t>
            </a:r>
            <a:r>
              <a:rPr altLang="en-US" b="1" sz="3200" lang="en-US">
                <a:solidFill>
                  <a:schemeClr val="lt2"/>
                </a:solidFill>
                <a:latin typeface="Arial" pitchFamily="0" charset="0"/>
                <a:ea typeface="Arial" pitchFamily="0" charset="0"/>
              </a:rPr>
              <a:t> </a:t>
            </a:r>
          </a:p>
        </p:txBody>
      </p:sp>
      <p:sp>
        <p:nvSpPr>
          <p:cNvPr id="1048587" name="WordArt 12"/>
          <p:cNvSpPr/>
          <p:nvPr/>
        </p:nvSpPr>
        <p:spPr>
          <a:xfrm rot="0">
            <a:off x="306387" y="2657474"/>
            <a:ext cx="8610600" cy="3429000"/>
          </a:xfrm>
          <a:prstGeom prst="rect"/>
        </p:spPr>
        <p:txBody>
          <a:bodyPr anchor="t" bIns="45720" fromWordArt="1" lIns="91440" rIns="91440" tIns="45720" vert="horz" wrap="none">
            <a:prstTxWarp prst="textCurveUp">
              <a:avLst>
                <a:gd fmla="val 45977" name="adj"/>
              </a:avLst>
            </a:prstTxWarp>
          </a:bodyPr>
          <a:p>
            <a:pPr algn="ctr"/>
            <a:r>
              <a:rPr b="1" sz="3600" i="0" kern="10" normalizeH="0" spc="0">
                <a:ln w="12700" cap="flat" cmpd="sng">
                  <a:solidFill>
                    <a:srgbClr val="0000FF">
                      <a:alpha val="100000"/>
                    </a:srgbClr>
                  </a:solidFill>
                  <a:prstDash val="solid"/>
                  <a:round/>
                </a:ln>
                <a:solidFill>
                  <a:srgbClr val="0000FF"/>
                </a:solidFill>
                <a:effectLst>
                  <a:outerShdw algn="ctr" dir="18900000" dist="107763" kx="0" sx="100000" sy="100000">
                    <a:srgbClr val="9999FF">
                      <a:alpha val="50000"/>
                    </a:srgbClr>
                  </a:outerShdw>
                </a:effectLst>
                <a:latin typeface="Times New Roman"/>
                <a:ea typeface="Times New Roman"/>
              </a:rPr>
              <a:t>PHÒNG CHỐNG ĐUỐI NƯỚC TRẺ EM</a:t>
            </a:r>
          </a:p>
        </p:txBody>
      </p:sp>
    </p:spTree>
  </p:cSld>
  <p:clrMapOvr>
    <a:masterClrMapping/>
  </p:clrMapOvr>
  <p:transition spd="fast" advClick="1"/>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grpId="0" id="5" nodeType="withEffect" presetClass="entr" presetID="13" presetSubtype="16" repeatCount="1000">
                                  <p:stCondLst>
                                    <p:cond delay="0"/>
                                  </p:stCondLst>
                                  <p:childTnLst>
                                    <p:set>
                                      <p:cBhvr>
                                        <p:cTn dur="1" fill="hold" id="6">
                                          <p:stCondLst>
                                            <p:cond delay="0"/>
                                          </p:stCondLst>
                                        </p:cTn>
                                        <p:tgtEl>
                                          <p:spTgt spid="1048585"/>
                                        </p:tgtEl>
                                        <p:attrNameLst>
                                          <p:attrName>style.visibility</p:attrName>
                                        </p:attrNameLst>
                                      </p:cBhvr>
                                      <p:to>
                                        <p:strVal val="visible"/>
                                      </p:to>
                                    </p:set>
                                    <p:animEffect transition="in" filter="plus(in)">
                                      <p:cBhvr>
                                        <p:cTn dur="2000" id="7"/>
                                        <p:tgtEl>
                                          <p:spTgt spid="1048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5" grpId="0" uiExpand="0" build="whole"/>
    </p:bldLst>
  </p:timing>
</p:sld>
</file>

<file path=ppt/slides/slide10.xml><?xml version="1.0" encoding="utf-8"?>
<p:sld xmlns:a="http://schemas.openxmlformats.org/drawingml/2006/main" xmlns:r="http://schemas.openxmlformats.org/officeDocument/2006/relationships" xmlns:p="http://schemas.openxmlformats.org/presentationml/2006/main" showMasterSp="1">
  <p:cSld>
    <p:spTree>
      <p:nvGrpSpPr>
        <p:cNvPr id="83" name=""/>
        <p:cNvGrpSpPr/>
        <p:nvPr/>
      </p:nvGrpSpPr>
      <p:grpSpPr>
        <a:xfrm rot="0">
          <a:off x="0" y="0"/>
          <a:ext cx="0" cy="0"/>
          <a:chOff x="0" y="0"/>
          <a:chExt cx="0" cy="0"/>
        </a:xfrm>
      </p:grpSpPr>
      <p:sp>
        <p:nvSpPr>
          <p:cNvPr id="1048605" name="Content Placeholder 1"/>
          <p:cNvSpPr/>
          <p:nvPr>
            <p:ph sz="full" idx="1"/>
          </p:nvPr>
        </p:nvSpPr>
        <p:spPr>
          <a:xfrm rot="0">
            <a:off x="76200" y="609600"/>
            <a:ext cx="8610600" cy="5029200"/>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eaLnBrk="1" hangingPunct="1" indent="0" latinLnBrk="1" lvl="0" marL="107950">
              <a:buNone/>
            </a:pPr>
            <a:r>
              <a:rPr altLang="en-US" sz="2800" lang="nb-NO">
                <a:latin typeface="Times New Roman" pitchFamily="18" charset="0"/>
                <a:ea typeface="Times New Roman" pitchFamily="18" charset="0"/>
              </a:rPr>
              <a:t>Trong trường hợp nạn nhân ở gần bờ, không phải lúc nào cũng có sẵn phao cứu hộ bên mình, ta có thể tận dụng một cành cây, một cây sào ngay gần đó để quẵng xuống và kéo người bị đuối vào bờ..</a:t>
            </a:r>
          </a:p>
          <a:p>
            <a:pPr eaLnBrk="1" hangingPunct="1" indent="0" latinLnBrk="1" lvl="0" marL="107950">
              <a:buNone/>
            </a:pPr>
            <a:r>
              <a:rPr altLang="en-US" sz="2800" lang="nb-NO">
                <a:latin typeface="Times New Roman" pitchFamily="18" charset="0"/>
                <a:ea typeface="Times New Roman" pitchFamily="18" charset="0"/>
              </a:rPr>
              <a:t>Hoặc xa hơn một chút thì dùng một cuộn dây buộc một đầu vào một vật gì đó nổi lên được trên mặt nước như: can nhựa, thùng nhựa, chai nước suối, thùng dầu ăn... đều có thể dùng cứu họ được.</a:t>
            </a:r>
          </a:p>
          <a:p>
            <a:pPr eaLnBrk="1" hangingPunct="1" indent="0" latinLnBrk="1" lvl="0" marL="107950">
              <a:buNone/>
            </a:pPr>
            <a:r>
              <a:rPr altLang="en-US" sz="2800" lang="nb-NO">
                <a:latin typeface="Times New Roman" pitchFamily="18" charset="0"/>
                <a:ea typeface="Times New Roman" pitchFamily="18" charset="0"/>
              </a:rPr>
              <a:t>Ta hãy thực hiện bằng cách níu chặt lấy một thân cây, một mô đất hoặc một vật gì chắc chắn, rồi ném hoặc đưa vật hiện có cho nạn nhân nắm lấy và lôi vào bờ.</a:t>
            </a:r>
          </a:p>
        </p:txBody>
      </p:sp>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id="5" nodeType="afterEffect" presetClass="entr" presetID="42" presetSubtype="0">
                                  <p:stCondLst>
                                    <p:cond delay="0"/>
                                  </p:stCondLst>
                                  <p:childTnLst>
                                    <p:set>
                                      <p:cBhvr>
                                        <p:cTn dur="1" fill="hold" id="6">
                                          <p:stCondLst>
                                            <p:cond delay="0"/>
                                          </p:stCondLst>
                                        </p:cTn>
                                        <p:tgtEl>
                                          <p:spTgt spid="1048605">
                                            <p:txEl>
                                              <p:charRg st="0" end="191"/>
                                            </p:txEl>
                                          </p:spTgt>
                                        </p:tgtEl>
                                        <p:attrNameLst>
                                          <p:attrName>style.visibility</p:attrName>
                                        </p:attrNameLst>
                                      </p:cBhvr>
                                      <p:to>
                                        <p:strVal val="visible"/>
                                      </p:to>
                                    </p:set>
                                    <p:animEffect transition="in" filter="fade">
                                      <p:cBhvr>
                                        <p:cTn dur="1000" id="7"/>
                                        <p:tgtEl>
                                          <p:spTgt spid="1048605">
                                            <p:txEl>
                                              <p:charRg st="0" end="191"/>
                                            </p:txEl>
                                          </p:spTgt>
                                        </p:tgtEl>
                                      </p:cBhvr>
                                    </p:animEffect>
                                    <p:anim calcmode="lin" valueType="num">
                                      <p:cBhvr>
                                        <p:cTn dur="1000" fill="hold" id="8"/>
                                        <p:tgtEl>
                                          <p:spTgt spid="1048605">
                                            <p:txEl>
                                              <p:charRg st="0" end="191"/>
                                            </p:txEl>
                                          </p:spTgt>
                                        </p:tgtEl>
                                        <p:attrNameLst>
                                          <p:attrName>ppt_x</p:attrName>
                                        </p:attrNameLst>
                                      </p:cBhvr>
                                      <p:tavLst>
                                        <p:tav tm="0">
                                          <p:val>
                                            <p:strVal val="#ppt_x"/>
                                          </p:val>
                                        </p:tav>
                                        <p:tav tm="100000">
                                          <p:val>
                                            <p:strVal val="#ppt_x"/>
                                          </p:val>
                                        </p:tav>
                                      </p:tavLst>
                                    </p:anim>
                                    <p:anim calcmode="lin" valueType="num">
                                      <p:cBhvr>
                                        <p:cTn dur="1000" fill="hold" id="9"/>
                                        <p:tgtEl>
                                          <p:spTgt spid="1048605">
                                            <p:txEl>
                                              <p:charRg st="0" end="191"/>
                                            </p:txEl>
                                          </p:spTgt>
                                        </p:tgtEl>
                                        <p:attrNameLst>
                                          <p:attrName>ppt_y</p:attrName>
                                        </p:attrNameLst>
                                      </p:cBhvr>
                                      <p:tavLst>
                                        <p:tav tm="0">
                                          <p:val>
                                            <p:strVal val="#ppt_y+.1"/>
                                          </p:val>
                                        </p:tav>
                                        <p:tav tm="100000">
                                          <p:val>
                                            <p:strVal val="#ppt_y"/>
                                          </p:val>
                                        </p:tav>
                                      </p:tavLst>
                                    </p:anim>
                                  </p:childTnLst>
                                </p:cTn>
                              </p:par>
                            </p:childTnLst>
                          </p:cTn>
                        </p:par>
                        <p:par>
                          <p:cTn fill="hold" id="10" nodeType="afterGroup">
                            <p:stCondLst>
                              <p:cond delay="1000"/>
                            </p:stCondLst>
                            <p:childTnLst>
                              <p:par>
                                <p:cTn fill="hold" id="11" nodeType="afterEffect" presetClass="entr" presetID="42" presetSubtype="0">
                                  <p:stCondLst>
                                    <p:cond delay="0"/>
                                  </p:stCondLst>
                                  <p:childTnLst>
                                    <p:set>
                                      <p:cBhvr>
                                        <p:cTn dur="1" fill="hold" id="12">
                                          <p:stCondLst>
                                            <p:cond delay="0"/>
                                          </p:stCondLst>
                                        </p:cTn>
                                        <p:tgtEl>
                                          <p:spTgt spid="1048605">
                                            <p:txEl>
                                              <p:charRg st="191" end="380"/>
                                            </p:txEl>
                                          </p:spTgt>
                                        </p:tgtEl>
                                        <p:attrNameLst>
                                          <p:attrName>style.visibility</p:attrName>
                                        </p:attrNameLst>
                                      </p:cBhvr>
                                      <p:to>
                                        <p:strVal val="visible"/>
                                      </p:to>
                                    </p:set>
                                    <p:animEffect transition="in" filter="fade">
                                      <p:cBhvr>
                                        <p:cTn dur="1000" id="13"/>
                                        <p:tgtEl>
                                          <p:spTgt spid="1048605">
                                            <p:txEl>
                                              <p:charRg st="191" end="380"/>
                                            </p:txEl>
                                          </p:spTgt>
                                        </p:tgtEl>
                                      </p:cBhvr>
                                    </p:animEffect>
                                    <p:anim calcmode="lin" valueType="num">
                                      <p:cBhvr>
                                        <p:cTn dur="1000" fill="hold" id="14"/>
                                        <p:tgtEl>
                                          <p:spTgt spid="1048605">
                                            <p:txEl>
                                              <p:charRg st="191" end="380"/>
                                            </p:txEl>
                                          </p:spTgt>
                                        </p:tgtEl>
                                        <p:attrNameLst>
                                          <p:attrName>ppt_x</p:attrName>
                                        </p:attrNameLst>
                                      </p:cBhvr>
                                      <p:tavLst>
                                        <p:tav tm="0">
                                          <p:val>
                                            <p:strVal val="#ppt_x"/>
                                          </p:val>
                                        </p:tav>
                                        <p:tav tm="100000">
                                          <p:val>
                                            <p:strVal val="#ppt_x"/>
                                          </p:val>
                                        </p:tav>
                                      </p:tavLst>
                                    </p:anim>
                                    <p:anim calcmode="lin" valueType="num">
                                      <p:cBhvr>
                                        <p:cTn dur="1000" fill="hold" id="15"/>
                                        <p:tgtEl>
                                          <p:spTgt spid="1048605">
                                            <p:txEl>
                                              <p:charRg st="191" end="380"/>
                                            </p:txEl>
                                          </p:spTgt>
                                        </p:tgtEl>
                                        <p:attrNameLst>
                                          <p:attrName>ppt_y</p:attrName>
                                        </p:attrNameLst>
                                      </p:cBhvr>
                                      <p:tavLst>
                                        <p:tav tm="0">
                                          <p:val>
                                            <p:strVal val="#ppt_y+.1"/>
                                          </p:val>
                                        </p:tav>
                                        <p:tav tm="100000">
                                          <p:val>
                                            <p:strVal val="#ppt_y"/>
                                          </p:val>
                                        </p:tav>
                                      </p:tavLst>
                                    </p:anim>
                                  </p:childTnLst>
                                </p:cTn>
                              </p:par>
                            </p:childTnLst>
                          </p:cTn>
                        </p:par>
                        <p:par>
                          <p:cTn fill="hold" id="16" nodeType="afterGroup">
                            <p:stCondLst>
                              <p:cond delay="2000"/>
                            </p:stCondLst>
                            <p:childTnLst>
                              <p:par>
                                <p:cTn fill="hold" id="17" nodeType="afterEffect" presetClass="entr" presetID="22" presetSubtype="4">
                                  <p:stCondLst>
                                    <p:cond delay="0"/>
                                  </p:stCondLst>
                                  <p:childTnLst>
                                    <p:set>
                                      <p:cBhvr>
                                        <p:cTn dur="1" fill="hold" id="18">
                                          <p:stCondLst>
                                            <p:cond delay="0"/>
                                          </p:stCondLst>
                                        </p:cTn>
                                        <p:tgtEl>
                                          <p:spTgt spid="1048605">
                                            <p:txEl>
                                              <p:charRg st="380" end="537"/>
                                            </p:txEl>
                                          </p:spTgt>
                                        </p:tgtEl>
                                        <p:attrNameLst>
                                          <p:attrName>style.visibility</p:attrName>
                                        </p:attrNameLst>
                                      </p:cBhvr>
                                      <p:to>
                                        <p:strVal val="visible"/>
                                      </p:to>
                                    </p:set>
                                    <p:animEffect transition="in" filter="wipe(down)">
                                      <p:cBhvr>
                                        <p:cTn dur="500" id="19"/>
                                        <p:tgtEl>
                                          <p:spTgt spid="1048605">
                                            <p:txEl>
                                              <p:charRg st="380" end="53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1">
  <p:cSld>
    <p:spTree>
      <p:nvGrpSpPr>
        <p:cNvPr id="84" name=""/>
        <p:cNvGrpSpPr/>
        <p:nvPr/>
      </p:nvGrpSpPr>
      <p:grpSpPr>
        <a:xfrm rot="0">
          <a:off x="0" y="0"/>
          <a:ext cx="0" cy="0"/>
          <a:chOff x="0" y="0"/>
          <a:chExt cx="0" cy="0"/>
        </a:xfrm>
      </p:grpSpPr>
      <p:sp>
        <p:nvSpPr>
          <p:cNvPr id="1048606" name="Content Placeholder 1"/>
          <p:cNvSpPr/>
          <p:nvPr>
            <p:ph sz="full" idx="1"/>
          </p:nvPr>
        </p:nvSpPr>
        <p:spPr>
          <a:xfrm rot="0">
            <a:off x="457200" y="1481137"/>
            <a:ext cx="8229600" cy="4525962"/>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eaLnBrk="1" hangingPunct="1" latinLnBrk="1" lvl="0"/>
            <a:endParaRPr altLang="en-US" lang="en-US"/>
          </a:p>
        </p:txBody>
      </p:sp>
      <p:pic>
        <p:nvPicPr>
          <p:cNvPr id="2097162" name="Title 2"/>
          <p:cNvPicPr>
            <a:picLocks/>
          </p:cNvPicPr>
          <p:nvPr>
            <p:ph type="title" sz="full" idx="5"/>
          </p:nvPr>
        </p:nvPicPr>
        <p:blipFill>
          <a:blip xmlns:r="http://schemas.openxmlformats.org/officeDocument/2006/relationships" r:embed="rId1"/>
          <a:srcRect l="0" t="0" r="0" b="0"/>
          <a:stretch>
            <a:fillRect/>
          </a:stretch>
        </p:blipFill>
        <p:spPr>
          <a:xfrm rot="0">
            <a:off x="457200" y="274637"/>
            <a:ext cx="8229600" cy="1146175"/>
          </a:xfrm>
          <a:prstGeom prst="rect"/>
          <a:noFill/>
          <a:ln>
            <a:noFill/>
          </a:ln>
        </p:spPr>
      </p:pic>
      <p:pic>
        <p:nvPicPr>
          <p:cNvPr id="2097163" name="Picture 2" descr="03"/>
          <p:cNvPicPr>
            <a:picLocks/>
          </p:cNvPicPr>
          <p:nvPr/>
        </p:nvPicPr>
        <p:blipFill>
          <a:blip xmlns:r="http://schemas.openxmlformats.org/officeDocument/2006/relationships" r:embed="rId2"/>
          <a:srcRect l="0" t="0" r="0" b="0"/>
          <a:stretch>
            <a:fillRect/>
          </a:stretch>
        </p:blipFill>
        <p:spPr>
          <a:xfrm rot="0">
            <a:off x="533400" y="1281112"/>
            <a:ext cx="3492500" cy="2971800"/>
          </a:xfrm>
          <a:prstGeom prst="rect"/>
          <a:noFill/>
          <a:ln>
            <a:noFill/>
          </a:ln>
        </p:spPr>
      </p:pic>
      <p:pic>
        <p:nvPicPr>
          <p:cNvPr id="2097164" name="Picture 3" descr="01"/>
          <p:cNvPicPr>
            <a:picLocks/>
          </p:cNvPicPr>
          <p:nvPr/>
        </p:nvPicPr>
        <p:blipFill>
          <a:blip xmlns:r="http://schemas.openxmlformats.org/officeDocument/2006/relationships" r:embed="rId3"/>
          <a:srcRect l="0" t="0" r="0" b="0"/>
          <a:stretch>
            <a:fillRect/>
          </a:stretch>
        </p:blipFill>
        <p:spPr>
          <a:xfrm rot="0">
            <a:off x="2667000" y="3429000"/>
            <a:ext cx="3111500" cy="2362200"/>
          </a:xfrm>
          <a:prstGeom prst="rect"/>
          <a:noFill/>
          <a:ln>
            <a:noFill/>
          </a:ln>
        </p:spPr>
      </p:pic>
      <p:pic>
        <p:nvPicPr>
          <p:cNvPr id="2097165" name="Picture 4" descr="02"/>
          <p:cNvPicPr>
            <a:picLocks/>
          </p:cNvPicPr>
          <p:nvPr/>
        </p:nvPicPr>
        <p:blipFill>
          <a:blip xmlns:r="http://schemas.openxmlformats.org/officeDocument/2006/relationships" r:embed="rId4"/>
          <a:srcRect l="0" t="0" r="0" b="0"/>
          <a:stretch>
            <a:fillRect/>
          </a:stretch>
        </p:blipFill>
        <p:spPr>
          <a:xfrm rot="0">
            <a:off x="5562600" y="1447800"/>
            <a:ext cx="3228975" cy="2638425"/>
          </a:xfrm>
          <a:prstGeom prst="rect"/>
          <a:noFill/>
          <a:ln>
            <a:noFill/>
          </a:ln>
        </p:spPr>
      </p:pic>
    </p:spTree>
  </p:cSld>
  <p:clrMapOvr>
    <a:masterClrMapping/>
  </p:clrMapOvr>
  <p:timing/>
</p:sld>
</file>

<file path=ppt/slides/slide12.xml><?xml version="1.0" encoding="utf-8"?>
<p:sld xmlns:a="http://schemas.openxmlformats.org/drawingml/2006/main" xmlns:r="http://schemas.openxmlformats.org/officeDocument/2006/relationships" xmlns:p="http://schemas.openxmlformats.org/presentationml/2006/main" showMasterSp="1">
  <p:cSld>
    <p:spTree>
      <p:nvGrpSpPr>
        <p:cNvPr id="85" name=""/>
        <p:cNvGrpSpPr/>
        <p:nvPr/>
      </p:nvGrpSpPr>
      <p:grpSpPr>
        <a:xfrm rot="0">
          <a:off x="0" y="0"/>
          <a:ext cx="0" cy="0"/>
          <a:chOff x="0" y="0"/>
          <a:chExt cx="0" cy="0"/>
        </a:xfrm>
      </p:grpSpPr>
      <p:sp>
        <p:nvSpPr>
          <p:cNvPr id="1048607" name="Content Placeholder 1"/>
          <p:cNvSpPr/>
          <p:nvPr>
            <p:ph sz="full" idx="1"/>
          </p:nvPr>
        </p:nvSpPr>
        <p:spPr>
          <a:xfrm rot="0">
            <a:off x="457200" y="762000"/>
            <a:ext cx="8229600" cy="4525962"/>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eaLnBrk="1" hangingPunct="1" latinLnBrk="1" lvl="0"/>
            <a:r>
              <a:rPr altLang="en-US" sz="2800" lang="nb-NO">
                <a:latin typeface="Times New Roman" pitchFamily="18" charset="0"/>
                <a:ea typeface="Times New Roman" pitchFamily="18" charset="0"/>
              </a:rPr>
              <a:t>Nếu có nhiều người, ta giăng một hàng người nắm tay  để kéo nạn nhân vào bờ</a:t>
            </a:r>
          </a:p>
          <a:p>
            <a:pPr eaLnBrk="1" hangingPunct="1" latinLnBrk="1" lvl="0"/>
            <a:endParaRPr altLang="en-US" lang="en-US"/>
          </a:p>
        </p:txBody>
      </p:sp>
      <p:pic>
        <p:nvPicPr>
          <p:cNvPr id="2097166" name="Picture 2" descr="04"/>
          <p:cNvPicPr>
            <a:picLocks/>
          </p:cNvPicPr>
          <p:nvPr/>
        </p:nvPicPr>
        <p:blipFill>
          <a:blip xmlns:r="http://schemas.openxmlformats.org/officeDocument/2006/relationships" r:embed="rId1"/>
          <a:srcRect l="0" t="0" r="0" b="0"/>
          <a:stretch>
            <a:fillRect/>
          </a:stretch>
        </p:blipFill>
        <p:spPr>
          <a:xfrm rot="0">
            <a:off x="1371600" y="1981200"/>
            <a:ext cx="6364287" cy="2895600"/>
          </a:xfrm>
          <a:prstGeom prst="rect"/>
          <a:noFill/>
          <a:ln>
            <a:noFill/>
          </a:ln>
        </p:spPr>
      </p:pic>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accel="0" autoRev="0" decel="0" fill="hold" grpId="0" id="5" nodeType="withEffect" presetClass="entr" presetID="10" presetSubtype="0">
                                  <p:stCondLst>
                                    <p:cond delay="0"/>
                                  </p:stCondLst>
                                  <p:childTnLst>
                                    <p:set>
                                      <p:cBhvr>
                                        <p:cTn dur="1" fill="hold" id="6">
                                          <p:stCondLst>
                                            <p:cond delay="0"/>
                                          </p:stCondLst>
                                        </p:cTn>
                                        <p:tgtEl>
                                          <p:spTgt spid="1048607">
                                            <p:txEl>
                                              <p:charRg st="0" end="76"/>
                                            </p:txEl>
                                          </p:spTgt>
                                        </p:tgtEl>
                                        <p:attrNameLst>
                                          <p:attrName>style.visibility</p:attrName>
                                        </p:attrNameLst>
                                      </p:cBhvr>
                                      <p:to>
                                        <p:strVal val="visible"/>
                                      </p:to>
                                    </p:set>
                                    <p:animEffect transition="in" filter="fade">
                                      <p:cBhvr>
                                        <p:cTn dur="500" id="7"/>
                                        <p:tgtEl>
                                          <p:spTgt spid="1048607">
                                            <p:txEl>
                                              <p:charRg st="0" end="7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uiExpand="0" build="p" bldLvl="1"/>
    </p:bldLst>
  </p:timing>
</p:sld>
</file>

<file path=ppt/slides/slide13.xml><?xml version="1.0" encoding="utf-8"?>
<p:sld xmlns:a="http://schemas.openxmlformats.org/drawingml/2006/main" xmlns:r="http://schemas.openxmlformats.org/officeDocument/2006/relationships" xmlns:p="http://schemas.openxmlformats.org/presentationml/2006/main" showMasterSp="1">
  <p:cSld>
    <p:spTree>
      <p:nvGrpSpPr>
        <p:cNvPr id="86" name=""/>
        <p:cNvGrpSpPr/>
        <p:nvPr/>
      </p:nvGrpSpPr>
      <p:grpSpPr>
        <a:xfrm rot="0">
          <a:off x="0" y="0"/>
          <a:ext cx="0" cy="0"/>
          <a:chOff x="0" y="0"/>
          <a:chExt cx="0" cy="0"/>
        </a:xfrm>
      </p:grpSpPr>
      <p:sp>
        <p:nvSpPr>
          <p:cNvPr id="1048608" name="Content Placeholder 1"/>
          <p:cNvSpPr/>
          <p:nvPr>
            <p:ph sz="full" idx="1"/>
          </p:nvPr>
        </p:nvSpPr>
        <p:spPr>
          <a:xfrm rot="0">
            <a:off x="304800" y="685800"/>
            <a:ext cx="8382000" cy="4525962"/>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eaLnBrk="1" hangingPunct="1" latinLnBrk="1" lvl="0"/>
            <a:r>
              <a:rPr altLang="en-US" sz="2800" lang="nb-NO">
                <a:latin typeface="Times New Roman" pitchFamily="18" charset="0"/>
                <a:ea typeface="Times New Roman" pitchFamily="18" charset="0"/>
              </a:rPr>
              <a:t>Nếu có thuyền, ta chèo thuyền ra chỗ nạn nhân, cũng có thể đưa tay hoặc mái chèo ra cho nạn nhân nắm lấy, hoặc trong trường hợp khẩn thiết ta buộc dây vào người và nhảy xuống nước cứu họ lên thuyền </a:t>
            </a:r>
          </a:p>
        </p:txBody>
      </p:sp>
      <p:pic>
        <p:nvPicPr>
          <p:cNvPr id="2097167" name="Picture 10" descr="05"/>
          <p:cNvPicPr>
            <a:picLocks/>
          </p:cNvPicPr>
          <p:nvPr/>
        </p:nvPicPr>
        <p:blipFill>
          <a:blip xmlns:r="http://schemas.openxmlformats.org/officeDocument/2006/relationships" r:embed="rId1"/>
          <a:srcRect l="0" t="0" r="0" b="0"/>
          <a:stretch>
            <a:fillRect/>
          </a:stretch>
        </p:blipFill>
        <p:spPr>
          <a:xfrm rot="0">
            <a:off x="1676400" y="3733800"/>
            <a:ext cx="5791200" cy="2209800"/>
          </a:xfrm>
          <a:prstGeom prst="rect"/>
          <a:noFill/>
          <a:ln>
            <a:noFill/>
          </a:ln>
        </p:spPr>
      </p:pic>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accel="0" autoRev="0" decel="0" fill="hold" id="5" nodeType="afterEffect" presetClass="entr" presetID="1" presetSubtype="0" repeatCount="1000">
                                  <p:stCondLst>
                                    <p:cond delay="0"/>
                                  </p:stCondLst>
                                  <p:childTnLst>
                                    <p:set>
                                      <p:cBhvr>
                                        <p:cTn dur="1" fill="hold" id="6">
                                          <p:stCondLst>
                                            <p:cond delay="0"/>
                                          </p:stCondLst>
                                        </p:cTn>
                                        <p:tgtEl>
                                          <p:spTgt spid="1048608">
                                            <p:txEl>
                                              <p:charRg st="0" end="19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1">
  <p:cSld>
    <p:spTree>
      <p:nvGrpSpPr>
        <p:cNvPr id="87" name=""/>
        <p:cNvGrpSpPr/>
        <p:nvPr/>
      </p:nvGrpSpPr>
      <p:grpSpPr>
        <a:xfrm rot="0">
          <a:off x="0" y="0"/>
          <a:ext cx="0" cy="0"/>
          <a:chOff x="0" y="0"/>
          <a:chExt cx="0" cy="0"/>
        </a:xfrm>
      </p:grpSpPr>
      <p:sp>
        <p:nvSpPr>
          <p:cNvPr id="1048609" name="Content Placeholder 1"/>
          <p:cNvSpPr/>
          <p:nvPr>
            <p:ph sz="full" idx="1"/>
          </p:nvPr>
        </p:nvSpPr>
        <p:spPr>
          <a:xfrm rot="0">
            <a:off x="0" y="1143000"/>
            <a:ext cx="8915400" cy="4787900"/>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algn="just" eaLnBrk="1" hangingPunct="1" latinLnBrk="1" lvl="0">
              <a:buFont typeface="Wingdings" pitchFamily="2" charset="2"/>
              <a:buNone/>
            </a:pPr>
            <a:r>
              <a:rPr altLang="en-US" sz="2800" lang="nb-NO">
                <a:latin typeface="Times New Roman" pitchFamily="18" charset="0"/>
                <a:ea typeface="Times New Roman" pitchFamily="18" charset="0"/>
              </a:rPr>
              <a:t> Là khi không có dụng cụ cứu đuối hoặc người đuối đã vào trạng thái hôn mê. Người làm công tác cứu đuối trực tiếp </a:t>
            </a:r>
            <a:r>
              <a:rPr altLang="en-US" sz="2800" lang="nb-NO">
                <a:solidFill>
                  <a:srgbClr val="FF0000"/>
                </a:solidFill>
                <a:latin typeface="Times New Roman" pitchFamily="18" charset="0"/>
                <a:ea typeface="Times New Roman" pitchFamily="18" charset="0"/>
              </a:rPr>
              <a:t>phải qua lớp huấn luyện chuyên môn</a:t>
            </a:r>
            <a:r>
              <a:rPr altLang="en-US" sz="2800" lang="nb-NO">
                <a:latin typeface="Times New Roman" pitchFamily="18" charset="0"/>
                <a:ea typeface="Times New Roman" pitchFamily="18" charset="0"/>
              </a:rPr>
              <a:t>, đồng thời phải có những kiến thức nhất định mới có thể đảm nhiệm được. Khi cứu đuối trực tiếp cần chú ý những điểm sau:</a:t>
            </a:r>
          </a:p>
          <a:p>
            <a:pPr algn="just" eaLnBrk="1" hangingPunct="1" latinLnBrk="1" lvl="0">
              <a:buFont typeface="Wingdings" pitchFamily="2" charset="2"/>
              <a:buNone/>
            </a:pPr>
            <a:r>
              <a:rPr altLang="en-US" sz="2800" lang="nb-NO">
                <a:latin typeface="Times New Roman" pitchFamily="18" charset="0"/>
                <a:ea typeface="Times New Roman" pitchFamily="18" charset="0"/>
              </a:rPr>
              <a:t> - Người cứu trước khi vào nước cần quan sát vị trí của người đuối (đã hôn mê, chìm hay còn giẫy dụa trong nước), tùy vào tình hình của người đuối mà người cứu sử dụng phương pháp cho thích hợp.</a:t>
            </a:r>
            <a:r>
              <a:rPr altLang="en-US" sz="2800" lang="nb-NO"/>
              <a:t> </a:t>
            </a:r>
            <a:r>
              <a:rPr altLang="en-US" sz="2800" lang="en-US">
                <a:latin typeface="Times New Roman" pitchFamily="18" charset="0"/>
                <a:ea typeface="Times New Roman" pitchFamily="18" charset="0"/>
              </a:rPr>
              <a:t>Nếu người bị đuối rơi vào vùng nước chảy xiết trên sông rạch thì người cứu có thể chạy trên bờ để đón đầu cứu.</a:t>
            </a:r>
          </a:p>
          <a:p>
            <a:pPr algn="just" eaLnBrk="1" hangingPunct="1" latinLnBrk="1" lvl="0">
              <a:buFont typeface="Wingdings" pitchFamily="2" charset="2"/>
              <a:buNone/>
            </a:pPr>
            <a:endParaRPr altLang="en-US" sz="2800" lang="en-US"/>
          </a:p>
        </p:txBody>
      </p:sp>
      <p:pic>
        <p:nvPicPr>
          <p:cNvPr id="2097168" name="Title 2"/>
          <p:cNvPicPr>
            <a:picLocks/>
          </p:cNvPicPr>
          <p:nvPr>
            <p:ph type="title" sz="full" idx="5"/>
          </p:nvPr>
        </p:nvPicPr>
        <p:blipFill>
          <a:blip xmlns:r="http://schemas.openxmlformats.org/officeDocument/2006/relationships" r:embed="rId1"/>
          <a:srcRect l="0" t="0" r="0" b="0"/>
          <a:stretch>
            <a:fillRect/>
          </a:stretch>
        </p:blipFill>
        <p:spPr>
          <a:xfrm rot="0">
            <a:off x="536575" y="231775"/>
            <a:ext cx="8229600" cy="1139825"/>
          </a:xfrm>
          <a:prstGeom prst="rect"/>
          <a:noFill/>
          <a:ln>
            <a:noFill/>
          </a:ln>
        </p:spPr>
      </p:pic>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id="5" nodeType="afterEffect" presetClass="entr" presetID="1" presetSubtype="0">
                                  <p:stCondLst>
                                    <p:cond delay="0"/>
                                  </p:stCondLst>
                                  <p:childTnLst>
                                    <p:set>
                                      <p:cBhvr>
                                        <p:cTn dur="1" fill="hold" id="6">
                                          <p:stCondLst>
                                            <p:cond delay="0"/>
                                          </p:stCondLst>
                                        </p:cTn>
                                        <p:tgtEl>
                                          <p:spTgt spid="2097168"/>
                                        </p:tgtEl>
                                        <p:attrNameLst>
                                          <p:attrName>style.visibility</p:attrName>
                                        </p:attrNameLst>
                                      </p:cBhvr>
                                      <p:to>
                                        <p:strVal val="visible"/>
                                      </p:to>
                                    </p:set>
                                  </p:childTnLst>
                                </p:cTn>
                              </p:par>
                            </p:childTnLst>
                          </p:cTn>
                        </p:par>
                        <p:par>
                          <p:cTn fill="hold" id="7" nodeType="afterGroup">
                            <p:stCondLst>
                              <p:cond delay="0"/>
                            </p:stCondLst>
                            <p:childTnLst>
                              <p:par>
                                <p:cTn accel="0" autoRev="0" decel="0" fill="hold" id="8" nodeType="afterEffect" presetClass="entr" presetID="2" presetSubtype="4">
                                  <p:stCondLst>
                                    <p:cond delay="0"/>
                                  </p:stCondLst>
                                  <p:childTnLst>
                                    <p:set>
                                      <p:cBhvr>
                                        <p:cTn dur="1" fill="hold" id="9">
                                          <p:stCondLst>
                                            <p:cond delay="0"/>
                                          </p:stCondLst>
                                        </p:cTn>
                                        <p:tgtEl>
                                          <p:spTgt spid="1048609">
                                            <p:txEl>
                                              <p:charRg st="0" end="270"/>
                                            </p:txEl>
                                          </p:spTgt>
                                        </p:tgtEl>
                                        <p:attrNameLst>
                                          <p:attrName>style.visibility</p:attrName>
                                        </p:attrNameLst>
                                      </p:cBhvr>
                                      <p:to>
                                        <p:strVal val="visible"/>
                                      </p:to>
                                    </p:set>
                                    <p:anim calcmode="lin" valueType="num">
                                      <p:cBhvr additive="base">
                                        <p:cTn dur="500" fill="hold" id="10"/>
                                        <p:tgtEl>
                                          <p:spTgt spid="1048609">
                                            <p:txEl>
                                              <p:charRg st="0" end="270"/>
                                            </p:txEl>
                                          </p:spTgt>
                                        </p:tgtEl>
                                        <p:attrNameLst>
                                          <p:attrName>ppt_x</p:attrName>
                                        </p:attrNameLst>
                                      </p:cBhvr>
                                      <p:tavLst>
                                        <p:tav tm="0">
                                          <p:val>
                                            <p:strVal val="#ppt_x"/>
                                          </p:val>
                                        </p:tav>
                                        <p:tav tm="100000">
                                          <p:val>
                                            <p:strVal val="#ppt_x"/>
                                          </p:val>
                                        </p:tav>
                                      </p:tavLst>
                                    </p:anim>
                                    <p:anim calcmode="lin" valueType="num">
                                      <p:cBhvr additive="base">
                                        <p:cTn dur="500" fill="hold" id="11"/>
                                        <p:tgtEl>
                                          <p:spTgt spid="1048609">
                                            <p:txEl>
                                              <p:charRg st="0" end="270"/>
                                            </p:txEl>
                                          </p:spTgt>
                                        </p:tgtEl>
                                        <p:attrNameLst>
                                          <p:attrName>ppt_y</p:attrName>
                                        </p:attrNameLst>
                                      </p:cBhvr>
                                      <p:tavLst>
                                        <p:tav tm="0">
                                          <p:val>
                                            <p:strVal val="1+#ppt_h/2"/>
                                          </p:val>
                                        </p:tav>
                                        <p:tav tm="100000">
                                          <p:val>
                                            <p:strVal val="#ppt_y"/>
                                          </p:val>
                                        </p:tav>
                                      </p:tavLst>
                                    </p:anim>
                                  </p:childTnLst>
                                </p:cTn>
                              </p:par>
                              <p:par>
                                <p:cTn accel="0" autoRev="0" decel="0" fill="hold" id="12" nodeType="withEffect" presetClass="entr" presetID="2" presetSubtype="4">
                                  <p:stCondLst>
                                    <p:cond delay="0"/>
                                  </p:stCondLst>
                                  <p:childTnLst>
                                    <p:set>
                                      <p:cBhvr>
                                        <p:cTn dur="1" fill="hold" id="13">
                                          <p:stCondLst>
                                            <p:cond delay="0"/>
                                          </p:stCondLst>
                                        </p:cTn>
                                        <p:tgtEl>
                                          <p:spTgt spid="1048609">
                                            <p:txEl>
                                              <p:charRg st="270" end="576"/>
                                            </p:txEl>
                                          </p:spTgt>
                                        </p:tgtEl>
                                        <p:attrNameLst>
                                          <p:attrName>style.visibility</p:attrName>
                                        </p:attrNameLst>
                                      </p:cBhvr>
                                      <p:to>
                                        <p:strVal val="visible"/>
                                      </p:to>
                                    </p:set>
                                    <p:anim calcmode="lin" valueType="num">
                                      <p:cBhvr additive="base">
                                        <p:cTn dur="500" fill="hold" id="14"/>
                                        <p:tgtEl>
                                          <p:spTgt spid="1048609">
                                            <p:txEl>
                                              <p:charRg st="270" end="576"/>
                                            </p:txEl>
                                          </p:spTgt>
                                        </p:tgtEl>
                                        <p:attrNameLst>
                                          <p:attrName>ppt_x</p:attrName>
                                        </p:attrNameLst>
                                      </p:cBhvr>
                                      <p:tavLst>
                                        <p:tav tm="0">
                                          <p:val>
                                            <p:strVal val="#ppt_x"/>
                                          </p:val>
                                        </p:tav>
                                        <p:tav tm="100000">
                                          <p:val>
                                            <p:strVal val="#ppt_x"/>
                                          </p:val>
                                        </p:tav>
                                      </p:tavLst>
                                    </p:anim>
                                    <p:anim calcmode="lin" valueType="num">
                                      <p:cBhvr additive="base">
                                        <p:cTn dur="500" fill="hold" id="15"/>
                                        <p:tgtEl>
                                          <p:spTgt spid="1048609">
                                            <p:txEl>
                                              <p:charRg st="270" end="57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1">
  <p:cSld>
    <p:spTree>
      <p:nvGrpSpPr>
        <p:cNvPr id="88" name=""/>
        <p:cNvGrpSpPr/>
        <p:nvPr/>
      </p:nvGrpSpPr>
      <p:grpSpPr>
        <a:xfrm rot="0">
          <a:off x="0" y="0"/>
          <a:ext cx="0" cy="0"/>
          <a:chOff x="0" y="0"/>
          <a:chExt cx="0" cy="0"/>
        </a:xfrm>
      </p:grpSpPr>
      <p:sp>
        <p:nvSpPr>
          <p:cNvPr id="1048610" name="Content Placeholder 1"/>
          <p:cNvSpPr/>
          <p:nvPr>
            <p:ph sz="full" idx="1"/>
          </p:nvPr>
        </p:nvSpPr>
        <p:spPr>
          <a:xfrm rot="0">
            <a:off x="457200" y="1993900"/>
            <a:ext cx="8229600" cy="4864100"/>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algn="just" eaLnBrk="1" hangingPunct="1" latinLnBrk="1" lvl="0"/>
            <a:r>
              <a:rPr altLang="en-US" sz="2800" lang="nb-NO">
                <a:latin typeface="Times New Roman" pitchFamily="18" charset="0"/>
                <a:ea typeface="Times New Roman" pitchFamily="18" charset="0"/>
              </a:rPr>
              <a:t>Người cứu nếu không quen với với tình hình nước ở khu vực có người đuối thì tuyệt đối không được nhảy cắm đầu xuống nước mà nên nhảy xoạc chân trước sau, hai tay dang hai bên về phía trước . </a:t>
            </a:r>
          </a:p>
          <a:p>
            <a:pPr algn="just" eaLnBrk="1" hangingPunct="1" latinLnBrk="1" lvl="0"/>
            <a:endParaRPr altLang="en-US" sz="2800" lang="en-US">
              <a:latin typeface="Times New Roman" pitchFamily="18" charset="0"/>
              <a:ea typeface="Times New Roman" pitchFamily="18" charset="0"/>
            </a:endParaRPr>
          </a:p>
          <a:p>
            <a:pPr eaLnBrk="1" hangingPunct="1" latinLnBrk="1" lvl="0"/>
            <a:endParaRPr altLang="en-US" lang="en-US"/>
          </a:p>
        </p:txBody>
      </p:sp>
      <p:pic>
        <p:nvPicPr>
          <p:cNvPr id="2097169" name="Title 2"/>
          <p:cNvPicPr>
            <a:picLocks/>
          </p:cNvPicPr>
          <p:nvPr>
            <p:ph type="title" sz="full" idx="5"/>
          </p:nvPr>
        </p:nvPicPr>
        <p:blipFill>
          <a:blip xmlns:r="http://schemas.openxmlformats.org/officeDocument/2006/relationships" r:embed="rId1"/>
          <a:srcRect l="0" t="0" r="0" b="0"/>
          <a:stretch>
            <a:fillRect/>
          </a:stretch>
        </p:blipFill>
        <p:spPr>
          <a:xfrm rot="0">
            <a:off x="609600" y="304800"/>
            <a:ext cx="8229600" cy="1146175"/>
          </a:xfrm>
          <a:prstGeom prst="rect"/>
          <a:noFill/>
          <a:ln>
            <a:noFill/>
          </a:ln>
        </p:spPr>
      </p:pic>
      <p:pic>
        <p:nvPicPr>
          <p:cNvPr id="2097170" name="Picture 4" descr="3"/>
          <p:cNvPicPr>
            <a:picLocks/>
          </p:cNvPicPr>
          <p:nvPr/>
        </p:nvPicPr>
        <p:blipFill>
          <a:blip xmlns:r="http://schemas.openxmlformats.org/officeDocument/2006/relationships" r:embed="rId2"/>
          <a:srcRect l="0" t="0" r="0" b="0"/>
          <a:stretch>
            <a:fillRect/>
          </a:stretch>
        </p:blipFill>
        <p:spPr>
          <a:xfrm rot="0">
            <a:off x="2819400" y="3810000"/>
            <a:ext cx="3124200" cy="2700337"/>
          </a:xfrm>
          <a:prstGeom prst="rect"/>
          <a:noFill/>
          <a:ln>
            <a:noFill/>
          </a:ln>
        </p:spPr>
      </p:pic>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id="5" nodeType="afterEffect" presetClass="entr" presetID="21" presetSubtype="1">
                                  <p:stCondLst>
                                    <p:cond delay="0"/>
                                  </p:stCondLst>
                                  <p:childTnLst>
                                    <p:set>
                                      <p:cBhvr>
                                        <p:cTn dur="1" fill="hold" id="6">
                                          <p:stCondLst>
                                            <p:cond delay="0"/>
                                          </p:stCondLst>
                                        </p:cTn>
                                        <p:tgtEl>
                                          <p:spTgt spid="1048610">
                                            <p:txEl>
                                              <p:charRg st="0" end="192"/>
                                            </p:txEl>
                                          </p:spTgt>
                                        </p:tgtEl>
                                        <p:attrNameLst>
                                          <p:attrName>style.visibility</p:attrName>
                                        </p:attrNameLst>
                                      </p:cBhvr>
                                      <p:to>
                                        <p:strVal val="visible"/>
                                      </p:to>
                                    </p:set>
                                    <p:animEffect transition="in" filter="wheel(1)">
                                      <p:cBhvr>
                                        <p:cTn dur="2000" id="7"/>
                                        <p:tgtEl>
                                          <p:spTgt spid="1048610">
                                            <p:txEl>
                                              <p:charRg st="0" end="19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1">
  <p:cSld>
    <p:spTree>
      <p:nvGrpSpPr>
        <p:cNvPr id="89" name=""/>
        <p:cNvGrpSpPr/>
        <p:nvPr/>
      </p:nvGrpSpPr>
      <p:grpSpPr>
        <a:xfrm rot="0">
          <a:off x="0" y="0"/>
          <a:ext cx="0" cy="0"/>
          <a:chOff x="0" y="0"/>
          <a:chExt cx="0" cy="0"/>
        </a:xfrm>
      </p:grpSpPr>
      <p:sp>
        <p:nvSpPr>
          <p:cNvPr id="1048611" name="Content Placeholder 1"/>
          <p:cNvSpPr/>
          <p:nvPr>
            <p:ph sz="full" idx="1"/>
          </p:nvPr>
        </p:nvSpPr>
        <p:spPr>
          <a:xfrm rot="0">
            <a:off x="457200" y="1481137"/>
            <a:ext cx="8229600" cy="4525962"/>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eaLnBrk="1" hangingPunct="1" latinLnBrk="1" lvl="0"/>
            <a:r>
              <a:rPr altLang="en-US" sz="2800" lang="nb-NO">
                <a:latin typeface="Times New Roman" pitchFamily="18" charset="0"/>
                <a:ea typeface="Times New Roman" pitchFamily="18" charset="0"/>
              </a:rPr>
              <a:t>Khi tiếp cận với người bị đuối, nên dùng kiểu bơi ếch hoặc trườn sấp ngẩng cao đầu để tiện cho việc quan sát vị trí và động tác của người đuối, khi bơi cần chú ý chọn quãng đường ngắn nhất. Khi người đuối đang còn giẫy dụa, người cứu không nên xông ngay vào phía trước mặt mà nên tiếp cận họ từ sau lưng để tránh khỏi bị ôm túm gây nguy hiểm.</a:t>
            </a:r>
          </a:p>
          <a:p>
            <a:pPr eaLnBrk="1" hangingPunct="1" latinLnBrk="1" lvl="0"/>
            <a:endParaRPr altLang="en-US" lang="en-US"/>
          </a:p>
        </p:txBody>
      </p:sp>
      <p:pic>
        <p:nvPicPr>
          <p:cNvPr id="2097171" name="Title 2"/>
          <p:cNvPicPr>
            <a:picLocks/>
          </p:cNvPicPr>
          <p:nvPr>
            <p:ph type="title" sz="full" idx="5"/>
          </p:nvPr>
        </p:nvPicPr>
        <p:blipFill>
          <a:blip xmlns:r="http://schemas.openxmlformats.org/officeDocument/2006/relationships" r:embed="rId1"/>
          <a:srcRect l="0" t="0" r="0" b="0"/>
          <a:stretch>
            <a:fillRect/>
          </a:stretch>
        </p:blipFill>
        <p:spPr>
          <a:xfrm rot="0">
            <a:off x="487362" y="152400"/>
            <a:ext cx="8229600" cy="1146175"/>
          </a:xfrm>
          <a:prstGeom prst="rect"/>
          <a:noFill/>
          <a:ln>
            <a:noFill/>
          </a:ln>
        </p:spPr>
      </p:pic>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id="5" nodeType="afterEffect" presetClass="entr" presetID="22" presetSubtype="4">
                                  <p:stCondLst>
                                    <p:cond delay="0"/>
                                  </p:stCondLst>
                                  <p:childTnLst>
                                    <p:set>
                                      <p:cBhvr>
                                        <p:cTn dur="1" fill="hold" id="6">
                                          <p:stCondLst>
                                            <p:cond delay="0"/>
                                          </p:stCondLst>
                                        </p:cTn>
                                        <p:tgtEl>
                                          <p:spTgt spid="2097171"/>
                                        </p:tgtEl>
                                        <p:attrNameLst>
                                          <p:attrName>style.visibility</p:attrName>
                                        </p:attrNameLst>
                                      </p:cBhvr>
                                      <p:to>
                                        <p:strVal val="visible"/>
                                      </p:to>
                                    </p:set>
                                    <p:animEffect transition="in" filter="wipe(down)">
                                      <p:cBhvr>
                                        <p:cTn dur="500" id="7"/>
                                        <p:tgtEl>
                                          <p:spTgt spid="2097171"/>
                                        </p:tgtEl>
                                      </p:cBhvr>
                                    </p:animEffect>
                                  </p:childTnLst>
                                </p:cTn>
                              </p:par>
                            </p:childTnLst>
                          </p:cTn>
                        </p:par>
                        <p:par>
                          <p:cTn fill="hold" id="8" nodeType="afterGroup">
                            <p:stCondLst>
                              <p:cond delay="500"/>
                            </p:stCondLst>
                            <p:childTnLst>
                              <p:par>
                                <p:cTn fill="hold" id="9" nodeType="afterEffect" presetClass="entr" presetID="1" presetSubtype="0">
                                  <p:stCondLst>
                                    <p:cond delay="0"/>
                                  </p:stCondLst>
                                  <p:childTnLst>
                                    <p:set>
                                      <p:cBhvr>
                                        <p:cTn dur="1" fill="hold" id="10">
                                          <p:stCondLst>
                                            <p:cond delay="0"/>
                                          </p:stCondLst>
                                        </p:cTn>
                                        <p:tgtEl>
                                          <p:spTgt spid="1048611">
                                            <p:txEl>
                                              <p:charRg st="0" end="34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1">
  <p:cSld>
    <p:spTree>
      <p:nvGrpSpPr>
        <p:cNvPr id="90" name=""/>
        <p:cNvGrpSpPr/>
        <p:nvPr/>
      </p:nvGrpSpPr>
      <p:grpSpPr>
        <a:xfrm rot="0">
          <a:off x="0" y="0"/>
          <a:ext cx="0" cy="0"/>
          <a:chOff x="0" y="0"/>
          <a:chExt cx="0" cy="0"/>
        </a:xfrm>
      </p:grpSpPr>
      <p:sp>
        <p:nvSpPr>
          <p:cNvPr id="1048612" name="Content Placeholder 1"/>
          <p:cNvSpPr/>
          <p:nvPr>
            <p:ph sz="full" idx="1"/>
          </p:nvPr>
        </p:nvSpPr>
        <p:spPr>
          <a:xfrm rot="0">
            <a:off x="457200" y="533400"/>
            <a:ext cx="8229600" cy="4525962"/>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algn="just" eaLnBrk="1" hangingPunct="1" latinLnBrk="1" lvl="0"/>
            <a:r>
              <a:rPr altLang="en-US" sz="2800" lang="nb-NO">
                <a:latin typeface="Times New Roman" pitchFamily="18" charset="0"/>
                <a:ea typeface="Times New Roman" pitchFamily="18" charset="0"/>
              </a:rPr>
              <a:t>Sau khi tiếp cận họ từ phía sau lưng nâng họ lên mặt nước, tiếp đó dùng kỹ thuật bơi nghiêng hoặc bơi ếch ngửa để dìu họ vào bờ và tiến hành cấp cứu trên cạn </a:t>
            </a:r>
            <a:r>
              <a:rPr altLang="en-US" sz="2800" lang="nb-NO">
                <a:latin typeface="Times New Roman" pitchFamily="18" charset="0"/>
                <a:ea typeface="Times New Roman" pitchFamily="18" charset="0"/>
              </a:rPr>
              <a:t>.</a:t>
            </a:r>
          </a:p>
          <a:p>
            <a:pPr algn="just" eaLnBrk="1" hangingPunct="1" latinLnBrk="1" lvl="0">
              <a:buNone/>
            </a:pPr>
            <a:endParaRPr altLang="en-US" lang="en-US"/>
          </a:p>
          <a:p>
            <a:pPr eaLnBrk="1" hangingPunct="1" latinLnBrk="1" lvl="0"/>
            <a:endParaRPr altLang="en-US" lang="en-US"/>
          </a:p>
        </p:txBody>
      </p:sp>
      <p:pic>
        <p:nvPicPr>
          <p:cNvPr id="2097172" name="Picture 4" descr="2"/>
          <p:cNvPicPr>
            <a:picLocks/>
          </p:cNvPicPr>
          <p:nvPr/>
        </p:nvPicPr>
        <p:blipFill>
          <a:blip xmlns:r="http://schemas.openxmlformats.org/officeDocument/2006/relationships" r:embed="rId1"/>
          <a:srcRect l="0" t="0" r="0" b="0"/>
          <a:stretch>
            <a:fillRect/>
          </a:stretch>
        </p:blipFill>
        <p:spPr>
          <a:xfrm rot="0">
            <a:off x="598487" y="3001962"/>
            <a:ext cx="5270500" cy="2057400"/>
          </a:xfrm>
          <a:prstGeom prst="rect"/>
          <a:noFill/>
          <a:ln>
            <a:noFill/>
          </a:ln>
        </p:spPr>
      </p:pic>
      <p:pic>
        <p:nvPicPr>
          <p:cNvPr id="2097173" name="Picture 5" descr="1"/>
          <p:cNvPicPr>
            <a:picLocks/>
          </p:cNvPicPr>
          <p:nvPr/>
        </p:nvPicPr>
        <p:blipFill>
          <a:blip xmlns:r="http://schemas.openxmlformats.org/officeDocument/2006/relationships" r:embed="rId2"/>
          <a:srcRect l="0" t="0" r="0" b="0"/>
          <a:stretch>
            <a:fillRect/>
          </a:stretch>
        </p:blipFill>
        <p:spPr>
          <a:xfrm rot="0">
            <a:off x="6011862" y="3276600"/>
            <a:ext cx="2847975" cy="1981200"/>
          </a:xfrm>
          <a:prstGeom prst="rect"/>
          <a:noFill/>
          <a:ln>
            <a:noFill/>
          </a:ln>
        </p:spPr>
      </p:pic>
    </p:spTree>
  </p:cSld>
  <p:clrMapOvr>
    <a:masterClrMapping/>
  </p:clrMapOvr>
  <p:timing/>
</p:sld>
</file>

<file path=ppt/slides/slide18.xml><?xml version="1.0" encoding="utf-8"?>
<p:sld xmlns:a="http://schemas.openxmlformats.org/drawingml/2006/main" xmlns:r="http://schemas.openxmlformats.org/officeDocument/2006/relationships" xmlns:p="http://schemas.openxmlformats.org/presentationml/2006/main" show="1" showMasterSp="1">
  <p:cSld>
    <p:spTree>
      <p:nvGrpSpPr>
        <p:cNvPr id="91" name=""/>
        <p:cNvGrpSpPr/>
        <p:nvPr/>
      </p:nvGrpSpPr>
      <p:grpSpPr>
        <a:xfrm rot="0">
          <a:off x="0" y="0"/>
          <a:ext cx="0" cy="0"/>
          <a:chOff x="0" y="0"/>
          <a:chExt cx="0" cy="0"/>
        </a:xfrm>
      </p:grpSpPr>
      <p:sp>
        <p:nvSpPr>
          <p:cNvPr id="1048613" name="Content Placeholder 1"/>
          <p:cNvSpPr/>
          <p:nvPr>
            <p:ph sz="full" idx="1"/>
          </p:nvPr>
        </p:nvSpPr>
        <p:spPr>
          <a:xfrm rot="0">
            <a:off x="457200" y="762000"/>
            <a:ext cx="8229600" cy="3429000"/>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algn="just" eaLnBrk="1" hangingPunct="1" latinLnBrk="1" lvl="0"/>
            <a:r>
              <a:rPr altLang="en-US" sz="2400" lang="nb-NO">
                <a:latin typeface="Times New Roman" pitchFamily="18" charset="0"/>
                <a:ea typeface="Times New Roman" pitchFamily="18" charset="0"/>
              </a:rPr>
              <a:t>Khi cứu người nếu chúng ta không khẩn trương bơi dìu họ vào bờ để cấp cứu trên cạn thì coi như ”công dã tràng”. Thường người cứu sử dụng các kiểu bơi dìu như sau:</a:t>
            </a:r>
          </a:p>
          <a:p>
            <a:pPr algn="just" eaLnBrk="1" hangingPunct="1" latinLnBrk="1" lvl="0"/>
            <a:r>
              <a:rPr altLang="en-US" sz="2400" lang="nb-NO" u="sng">
                <a:latin typeface="Times New Roman" pitchFamily="18" charset="0"/>
                <a:ea typeface="Times New Roman" pitchFamily="18" charset="0"/>
              </a:rPr>
              <a:t> </a:t>
            </a:r>
            <a:r>
              <a:rPr altLang="en-US" sz="2400" lang="nb-NO" u="sng">
                <a:solidFill>
                  <a:srgbClr val="FF3300"/>
                </a:solidFill>
                <a:latin typeface="Times New Roman" pitchFamily="18" charset="0"/>
                <a:ea typeface="Times New Roman" pitchFamily="18" charset="0"/>
              </a:rPr>
              <a:t>CÁCH 1</a:t>
            </a:r>
            <a:r>
              <a:rPr altLang="en-US" sz="2400" lang="nb-NO" u="sng">
                <a:latin typeface="Times New Roman" pitchFamily="18" charset="0"/>
                <a:ea typeface="Times New Roman" pitchFamily="18" charset="0"/>
              </a:rPr>
              <a:t>:</a:t>
            </a:r>
            <a:r>
              <a:rPr altLang="en-US" sz="2400" lang="en-US">
                <a:latin typeface="Times New Roman" pitchFamily="18" charset="0"/>
                <a:ea typeface="Times New Roman" pitchFamily="18" charset="0"/>
              </a:rPr>
              <a:t> Nạn nhân nằm ngửa, người cứu bơi ở phía sau nạn nhân, một tay dùng để bơi, một tay vắt ngang trên ngực xốc chéo qua nách bên kia. Bơi kiểu ếch đưa họ vào bờ. Kiểu này người cứu khá mệt nhưng làm cho nạn nhân được an toàn tuyệt đối. Kiểu này người cứu phải khá tỉnh táo và phải biết bơi thành thạo </a:t>
            </a:r>
          </a:p>
          <a:p>
            <a:pPr eaLnBrk="1" hangingPunct="1" latinLnBrk="1" lvl="0"/>
            <a:endParaRPr altLang="en-US" sz="2400" lang="en-US"/>
          </a:p>
        </p:txBody>
      </p:sp>
      <p:pic>
        <p:nvPicPr>
          <p:cNvPr id="2097174" name="Title 2"/>
          <p:cNvPicPr>
            <a:picLocks/>
          </p:cNvPicPr>
          <p:nvPr>
            <p:ph type="title" sz="full" idx="5"/>
          </p:nvPr>
        </p:nvPicPr>
        <p:blipFill>
          <a:blip xmlns:r="http://schemas.openxmlformats.org/officeDocument/2006/relationships" r:embed="rId1"/>
          <a:srcRect l="0" t="0" r="0" b="0"/>
          <a:stretch>
            <a:fillRect/>
          </a:stretch>
        </p:blipFill>
        <p:spPr>
          <a:xfrm rot="0">
            <a:off x="450850" y="30162"/>
            <a:ext cx="8607425" cy="731837"/>
          </a:xfrm>
          <a:prstGeom prst="rect"/>
          <a:noFill/>
          <a:ln>
            <a:noFill/>
          </a:ln>
        </p:spPr>
      </p:pic>
      <p:pic>
        <p:nvPicPr>
          <p:cNvPr id="2097175" name="Picture 4" descr="09"/>
          <p:cNvPicPr>
            <a:picLocks/>
          </p:cNvPicPr>
          <p:nvPr/>
        </p:nvPicPr>
        <p:blipFill>
          <a:blip xmlns:r="http://schemas.openxmlformats.org/officeDocument/2006/relationships" r:embed="rId2"/>
          <a:srcRect l="0" t="0" r="0" b="0"/>
          <a:stretch>
            <a:fillRect/>
          </a:stretch>
        </p:blipFill>
        <p:spPr>
          <a:xfrm rot="0">
            <a:off x="1447800" y="4343400"/>
            <a:ext cx="6102350" cy="2438400"/>
          </a:xfrm>
          <a:prstGeom prst="rect"/>
          <a:noFill/>
          <a:ln>
            <a:noFill/>
          </a:ln>
        </p:spPr>
      </p:pic>
    </p:spTree>
  </p:cSld>
  <p:clrMapOvr>
    <a:masterClrMapping/>
  </p:clrMapOvr>
  <p:transition spd="slow" advClick="1"/>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accel="0" autoRev="0" decel="0" fill="hold" id="5" nodeType="afterEffect" presetClass="entr" presetID="10" presetSubtype="0">
                                  <p:stCondLst>
                                    <p:cond delay="0"/>
                                  </p:stCondLst>
                                  <p:childTnLst>
                                    <p:set>
                                      <p:cBhvr>
                                        <p:cTn dur="1" fill="hold" id="6">
                                          <p:stCondLst>
                                            <p:cond delay="0"/>
                                          </p:stCondLst>
                                        </p:cTn>
                                        <p:tgtEl>
                                          <p:spTgt spid="1048613">
                                            <p:txEl>
                                              <p:charRg st="0" end="163"/>
                                            </p:txEl>
                                          </p:spTgt>
                                        </p:tgtEl>
                                        <p:attrNameLst>
                                          <p:attrName>style.visibility</p:attrName>
                                        </p:attrNameLst>
                                      </p:cBhvr>
                                      <p:to>
                                        <p:strVal val="visible"/>
                                      </p:to>
                                    </p:set>
                                    <p:animEffect transition="in" filter="fade">
                                      <p:cBhvr>
                                        <p:cTn dur="500" id="7"/>
                                        <p:tgtEl>
                                          <p:spTgt spid="1048613">
                                            <p:txEl>
                                              <p:charRg st="0" end="163"/>
                                            </p:txEl>
                                          </p:spTgt>
                                        </p:tgtEl>
                                      </p:cBhvr>
                                    </p:animEffect>
                                  </p:childTnLst>
                                </p:cTn>
                              </p:par>
                            </p:childTnLst>
                          </p:cTn>
                        </p:par>
                        <p:par>
                          <p:cTn fill="hold" id="8" nodeType="afterGroup">
                            <p:stCondLst>
                              <p:cond delay="500"/>
                            </p:stCondLst>
                            <p:childTnLst>
                              <p:par>
                                <p:cTn accel="0" autoRev="0" decel="0" fill="hold" id="9" nodeType="afterEffect" presetClass="entr" presetID="2" presetSubtype="4">
                                  <p:stCondLst>
                                    <p:cond delay="0"/>
                                  </p:stCondLst>
                                  <p:childTnLst>
                                    <p:set>
                                      <p:cBhvr>
                                        <p:cTn dur="1" fill="hold" id="10">
                                          <p:stCondLst>
                                            <p:cond delay="0"/>
                                          </p:stCondLst>
                                        </p:cTn>
                                        <p:tgtEl>
                                          <p:spTgt spid="1048613">
                                            <p:txEl>
                                              <p:charRg st="163" end="470"/>
                                            </p:txEl>
                                          </p:spTgt>
                                        </p:tgtEl>
                                        <p:attrNameLst>
                                          <p:attrName>style.visibility</p:attrName>
                                        </p:attrNameLst>
                                      </p:cBhvr>
                                      <p:to>
                                        <p:strVal val="visible"/>
                                      </p:to>
                                    </p:set>
                                    <p:anim calcmode="lin" valueType="num">
                                      <p:cBhvr additive="base">
                                        <p:cTn dur="500" fill="hold" id="11"/>
                                        <p:tgtEl>
                                          <p:spTgt spid="1048613">
                                            <p:txEl>
                                              <p:charRg st="163" end="470"/>
                                            </p:txEl>
                                          </p:spTgt>
                                        </p:tgtEl>
                                        <p:attrNameLst>
                                          <p:attrName>ppt_x</p:attrName>
                                        </p:attrNameLst>
                                      </p:cBhvr>
                                      <p:tavLst>
                                        <p:tav tm="0">
                                          <p:val>
                                            <p:strVal val="#ppt_x"/>
                                          </p:val>
                                        </p:tav>
                                        <p:tav tm="100000">
                                          <p:val>
                                            <p:strVal val="#ppt_x"/>
                                          </p:val>
                                        </p:tav>
                                      </p:tavLst>
                                    </p:anim>
                                    <p:anim calcmode="lin" valueType="num">
                                      <p:cBhvr additive="base">
                                        <p:cTn dur="500" fill="hold" id="12"/>
                                        <p:tgtEl>
                                          <p:spTgt spid="1048613">
                                            <p:txEl>
                                              <p:charRg st="163" end="47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1">
  <p:cSld>
    <p:spTree>
      <p:nvGrpSpPr>
        <p:cNvPr id="92" name=""/>
        <p:cNvGrpSpPr/>
        <p:nvPr/>
      </p:nvGrpSpPr>
      <p:grpSpPr>
        <a:xfrm rot="0">
          <a:off x="0" y="0"/>
          <a:ext cx="0" cy="0"/>
          <a:chOff x="0" y="0"/>
          <a:chExt cx="0" cy="0"/>
        </a:xfrm>
      </p:grpSpPr>
      <p:sp>
        <p:nvSpPr>
          <p:cNvPr id="1048614" name="Content Placeholder 1"/>
          <p:cNvSpPr/>
          <p:nvPr>
            <p:ph sz="full" idx="1"/>
          </p:nvPr>
        </p:nvSpPr>
        <p:spPr>
          <a:xfrm rot="0">
            <a:off x="304800" y="457200"/>
            <a:ext cx="8229600" cy="4525962"/>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algn="just" eaLnBrk="1" hangingPunct="1" latinLnBrk="1" lvl="0"/>
            <a:r>
              <a:rPr altLang="en-US" lang="nb-NO" u="sng">
                <a:solidFill>
                  <a:srgbClr val="FF3300"/>
                </a:solidFill>
                <a:latin typeface="Times New Roman" pitchFamily="18" charset="0"/>
                <a:ea typeface="Times New Roman" pitchFamily="18" charset="0"/>
              </a:rPr>
              <a:t>CÁCH 2:</a:t>
            </a:r>
            <a:r>
              <a:rPr altLang="en-US" lang="nb-NO">
                <a:solidFill>
                  <a:srgbClr val="FF3300"/>
                </a:solidFill>
                <a:latin typeface="Times New Roman" pitchFamily="18" charset="0"/>
                <a:ea typeface="Times New Roman" pitchFamily="18" charset="0"/>
              </a:rPr>
              <a:t> </a:t>
            </a:r>
            <a:r>
              <a:rPr altLang="en-US" lang="nb-NO">
                <a:latin typeface="Times New Roman" pitchFamily="18" charset="0"/>
                <a:ea typeface="Times New Roman" pitchFamily="18" charset="0"/>
              </a:rPr>
              <a:t>Nâng cằm nạn nhân cho ngửa hẳn mặt lên, như thế mũi của nạn nhân sẽ được thoát lên khỏi mặt nước. Cách này được dành cho các nạn nhân có cơ thể hơi mập. Người cứu có thể dùng tay còn lại để bơi ếch ngửa vào bờ nhanh hơn. </a:t>
            </a:r>
            <a:r>
              <a:rPr altLang="en-US" lang="en-US"/>
              <a:t> </a:t>
            </a:r>
          </a:p>
          <a:p>
            <a:pPr eaLnBrk="1" hangingPunct="1" latinLnBrk="1" lvl="0"/>
            <a:endParaRPr altLang="en-US" lang="en-US"/>
          </a:p>
        </p:txBody>
      </p:sp>
      <p:pic>
        <p:nvPicPr>
          <p:cNvPr id="2097176" name="Picture 4" descr="11"/>
          <p:cNvPicPr>
            <a:picLocks/>
          </p:cNvPicPr>
          <p:nvPr/>
        </p:nvPicPr>
        <p:blipFill>
          <a:blip xmlns:r="http://schemas.openxmlformats.org/officeDocument/2006/relationships" r:embed="rId1"/>
          <a:srcRect l="0" t="0" r="0" b="0"/>
          <a:stretch>
            <a:fillRect/>
          </a:stretch>
        </p:blipFill>
        <p:spPr>
          <a:xfrm rot="0">
            <a:off x="3733800" y="2719387"/>
            <a:ext cx="3124200" cy="2743200"/>
          </a:xfrm>
          <a:prstGeom prst="rect"/>
          <a:noFill/>
          <a:ln>
            <a:noFill/>
          </a:ln>
        </p:spPr>
      </p:pic>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id="5" nodeType="afterEffect" presetClass="entr" presetID="2" presetSubtype="4">
                                  <p:stCondLst>
                                    <p:cond delay="0"/>
                                  </p:stCondLst>
                                  <p:childTnLst>
                                    <p:set>
                                      <p:cBhvr>
                                        <p:cTn dur="1" fill="hold" id="6">
                                          <p:stCondLst>
                                            <p:cond delay="0"/>
                                          </p:stCondLst>
                                        </p:cTn>
                                        <p:tgtEl>
                                          <p:spTgt spid="1048614">
                                            <p:txEl>
                                              <p:charRg st="0" end="231"/>
                                            </p:txEl>
                                          </p:spTgt>
                                        </p:tgtEl>
                                        <p:attrNameLst>
                                          <p:attrName>style.visibility</p:attrName>
                                        </p:attrNameLst>
                                      </p:cBhvr>
                                      <p:to>
                                        <p:strVal val="visible"/>
                                      </p:to>
                                    </p:set>
                                    <p:anim calcmode="lin" valueType="num">
                                      <p:cBhvr additive="base">
                                        <p:cTn dur="500" fill="hold" id="7"/>
                                        <p:tgtEl>
                                          <p:spTgt spid="1048614">
                                            <p:txEl>
                                              <p:charRg st="0" end="231"/>
                                            </p:txEl>
                                          </p:spTgt>
                                        </p:tgtEl>
                                        <p:attrNameLst>
                                          <p:attrName>ppt_x</p:attrName>
                                        </p:attrNameLst>
                                      </p:cBhvr>
                                      <p:tavLst>
                                        <p:tav tm="0">
                                          <p:val>
                                            <p:strVal val="#ppt_x"/>
                                          </p:val>
                                        </p:tav>
                                        <p:tav tm="100000">
                                          <p:val>
                                            <p:strVal val="#ppt_x"/>
                                          </p:val>
                                        </p:tav>
                                      </p:tavLst>
                                    </p:anim>
                                    <p:anim calcmode="lin" valueType="num">
                                      <p:cBhvr additive="base">
                                        <p:cTn dur="500" fill="hold" id="8"/>
                                        <p:tgtEl>
                                          <p:spTgt spid="1048614">
                                            <p:txEl>
                                              <p:charRg st="0" end="23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1" showMasterSp="1">
  <p:cSld>
    <p:spTree>
      <p:nvGrpSpPr>
        <p:cNvPr id="73" name=""/>
        <p:cNvGrpSpPr/>
        <p:nvPr/>
      </p:nvGrpSpPr>
      <p:grpSpPr>
        <a:xfrm rot="0">
          <a:off x="0" y="0"/>
          <a:ext cx="0" cy="0"/>
          <a:chOff x="0" y="0"/>
          <a:chExt cx="0" cy="0"/>
        </a:xfrm>
      </p:grpSpPr>
      <p:pic>
        <p:nvPicPr>
          <p:cNvPr id="2097155" name="Rectangle 2"/>
          <p:cNvPicPr>
            <a:picLocks/>
          </p:cNvPicPr>
          <p:nvPr>
            <p:ph type="title" sz="full" idx="5"/>
          </p:nvPr>
        </p:nvPicPr>
        <p:blipFill>
          <a:blip xmlns:r="http://schemas.openxmlformats.org/officeDocument/2006/relationships" r:embed="rId1"/>
          <a:srcRect l="0" t="0" r="0" b="0"/>
          <a:stretch>
            <a:fillRect/>
          </a:stretch>
        </p:blipFill>
        <p:spPr bwMode="auto">
          <a:xfrm rot="0">
            <a:off x="457200" y="274637"/>
            <a:ext cx="8229600" cy="1146175"/>
          </a:xfrm>
          <a:prstGeom prst="rect"/>
          <a:noFill/>
          <a:ln>
            <a:noFill/>
          </a:ln>
        </p:spPr>
      </p:pic>
      <p:sp>
        <p:nvSpPr>
          <p:cNvPr id="1048591" name="Rectangle 3"/>
          <p:cNvSpPr/>
          <p:nvPr>
            <p:ph type="body" sz="full" idx="1"/>
          </p:nvPr>
        </p:nvSpPr>
        <p:spPr>
          <a:xfrm rot="0">
            <a:off x="0" y="1481137"/>
            <a:ext cx="9144000" cy="5376862"/>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eaLnBrk="1" hangingPunct="1" indent="-623887" latinLnBrk="1" lvl="0" marL="623887">
              <a:buFontTx/>
              <a:buNone/>
            </a:pPr>
            <a:r>
              <a:rPr altLang="en-US" sz="2800" i="1" lang="en-US">
                <a:solidFill>
                  <a:srgbClr val="FF6600"/>
                </a:solidFill>
                <a:latin typeface="Times New Roman" pitchFamily="18" charset="0"/>
                <a:ea typeface="Times New Roman" pitchFamily="18" charset="0"/>
              </a:rPr>
              <a:t>Sau khi nghe chuyên đề này thầy cô và các em sẽ</a:t>
            </a:r>
          </a:p>
          <a:p>
            <a:pPr eaLnBrk="1" hangingPunct="1" indent="-623887" latinLnBrk="1" lvl="0" marL="623887">
              <a:buNone/>
            </a:pPr>
            <a:r>
              <a:rPr altLang="en-US" sz="2800" lang="en-US">
                <a:latin typeface="Times New Roman" pitchFamily="18" charset="0"/>
                <a:ea typeface="Times New Roman" pitchFamily="18" charset="0"/>
              </a:rPr>
              <a:t>1. Những nguyên nhân gây ra đuối nước</a:t>
            </a:r>
          </a:p>
          <a:p>
            <a:pPr eaLnBrk="1" hangingPunct="1" indent="-623887" latinLnBrk="1" lvl="0" marL="623887">
              <a:buNone/>
            </a:pPr>
            <a:r>
              <a:rPr altLang="en-US" sz="2800" lang="en-US">
                <a:latin typeface="Times New Roman" pitchFamily="18" charset="0"/>
                <a:ea typeface="Times New Roman" pitchFamily="18" charset="0"/>
              </a:rPr>
              <a:t>2. Hiểu được thế nào là đuối nước.</a:t>
            </a:r>
          </a:p>
          <a:p>
            <a:pPr eaLnBrk="1" hangingPunct="1" indent="-623887" latinLnBrk="1" lvl="0" marL="623887">
              <a:buFontTx/>
              <a:buNone/>
            </a:pPr>
            <a:r>
              <a:rPr altLang="en-US" sz="2800" lang="en-US">
                <a:latin typeface="Times New Roman" pitchFamily="18" charset="0"/>
                <a:ea typeface="Times New Roman" pitchFamily="18" charset="0"/>
              </a:rPr>
              <a:t>3. Nắm được các nguyên tắc cơ bản và những việc cần làm khi cứu người đuối nước.</a:t>
            </a:r>
          </a:p>
          <a:p>
            <a:pPr eaLnBrk="1" hangingPunct="1" indent="-623887" latinLnBrk="1" lvl="0" marL="623887">
              <a:buFontTx/>
              <a:buNone/>
            </a:pPr>
            <a:r>
              <a:rPr altLang="en-US" sz="2800" lang="en-US">
                <a:latin typeface="Times New Roman" pitchFamily="18" charset="0"/>
                <a:ea typeface="Times New Roman" pitchFamily="18" charset="0"/>
              </a:rPr>
              <a:t>4. Biết cách sơ cứu ban đầu người bị  đuối nước.</a:t>
            </a:r>
          </a:p>
          <a:p>
            <a:pPr eaLnBrk="1" hangingPunct="1" indent="-623887" latinLnBrk="1" lvl="0" marL="623887">
              <a:buFontTx/>
              <a:buNone/>
            </a:pPr>
            <a:r>
              <a:rPr altLang="en-US" sz="2800" lang="en-US">
                <a:latin typeface="Times New Roman" pitchFamily="18" charset="0"/>
                <a:ea typeface="Times New Roman" pitchFamily="18" charset="0"/>
              </a:rPr>
              <a:t>5. Biết cách sơ cứu người bị đuối nước bất tỉnh.</a:t>
            </a:r>
          </a:p>
        </p:txBody>
      </p:sp>
    </p:spTree>
  </p:cSld>
  <p:clrMapOvr>
    <a:masterClrMapping/>
  </p:clrMapOvr>
  <p:transition spd="slow" advClick="1"/>
  <p:timing/>
</p:sld>
</file>

<file path=ppt/slides/slide20.xml><?xml version="1.0" encoding="utf-8"?>
<p:sld xmlns:a="http://schemas.openxmlformats.org/drawingml/2006/main" xmlns:r="http://schemas.openxmlformats.org/officeDocument/2006/relationships" xmlns:p="http://schemas.openxmlformats.org/presentationml/2006/main" showMasterSp="1">
  <p:cSld>
    <p:spTree>
      <p:nvGrpSpPr>
        <p:cNvPr id="93" name=""/>
        <p:cNvGrpSpPr/>
        <p:nvPr/>
      </p:nvGrpSpPr>
      <p:grpSpPr>
        <a:xfrm rot="0">
          <a:off x="0" y="0"/>
          <a:ext cx="0" cy="0"/>
          <a:chOff x="0" y="0"/>
          <a:chExt cx="0" cy="0"/>
        </a:xfrm>
      </p:grpSpPr>
      <p:sp>
        <p:nvSpPr>
          <p:cNvPr id="1048615" name="Content Placeholder 1"/>
          <p:cNvSpPr/>
          <p:nvPr>
            <p:ph sz="full" idx="1"/>
          </p:nvPr>
        </p:nvSpPr>
        <p:spPr>
          <a:xfrm rot="0">
            <a:off x="381000" y="304800"/>
            <a:ext cx="8229600" cy="4525962"/>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algn="just" eaLnBrk="1" hangingPunct="1" indent="0" latinLnBrk="1" lvl="0" marL="107950">
              <a:buNone/>
            </a:pPr>
            <a:r>
              <a:rPr altLang="en-US" lang="nb-NO" u="sng">
                <a:solidFill>
                  <a:srgbClr val="FF3300"/>
                </a:solidFill>
                <a:latin typeface="Times New Roman" pitchFamily="18" charset="0"/>
                <a:ea typeface="Times New Roman" pitchFamily="18" charset="0"/>
              </a:rPr>
              <a:t>CÁCH 3:</a:t>
            </a:r>
            <a:r>
              <a:rPr altLang="en-US" lang="en-US">
                <a:latin typeface="Times New Roman" pitchFamily="18" charset="0"/>
                <a:ea typeface="Times New Roman" pitchFamily="18" charset="0"/>
              </a:rPr>
              <a:t> Từ phía sau, người cứu dùng tay nắm ngay chùm tóc phía trên trán, giựt ngửa cổ nạn nhân ra đằng sau, phương pháp này dùng để cứu nạn nhân là nữ rất có lợi </a:t>
            </a:r>
          </a:p>
          <a:p>
            <a:pPr algn="just" eaLnBrk="1" hangingPunct="1" indent="0" latinLnBrk="1" lvl="0" marL="107950">
              <a:buNone/>
            </a:pPr>
            <a:endParaRPr altLang="en-US" lang="en-US">
              <a:latin typeface="Times New Roman" pitchFamily="18" charset="0"/>
              <a:ea typeface="Times New Roman" pitchFamily="18" charset="0"/>
            </a:endParaRPr>
          </a:p>
          <a:p>
            <a:pPr algn="just" eaLnBrk="1" hangingPunct="1" indent="0" latinLnBrk="1" lvl="0" marL="107950">
              <a:buNone/>
            </a:pPr>
            <a:r>
              <a:rPr altLang="en-US" lang="nb-NO">
                <a:latin typeface="Times New Roman" pitchFamily="18" charset="0"/>
                <a:ea typeface="Times New Roman" pitchFamily="18" charset="0"/>
              </a:rPr>
              <a:t> </a:t>
            </a:r>
          </a:p>
          <a:p>
            <a:pPr eaLnBrk="1" hangingPunct="1" indent="0" latinLnBrk="1" lvl="0" marL="107950"/>
            <a:endParaRPr altLang="en-US" lang="en-US"/>
          </a:p>
        </p:txBody>
      </p:sp>
      <p:pic>
        <p:nvPicPr>
          <p:cNvPr id="2097177" name="Picture 4" descr="10"/>
          <p:cNvPicPr>
            <a:picLocks/>
          </p:cNvPicPr>
          <p:nvPr/>
        </p:nvPicPr>
        <p:blipFill>
          <a:blip xmlns:r="http://schemas.openxmlformats.org/officeDocument/2006/relationships" r:embed="rId1"/>
          <a:srcRect l="0" t="0" r="0" b="0"/>
          <a:stretch>
            <a:fillRect/>
          </a:stretch>
        </p:blipFill>
        <p:spPr>
          <a:xfrm rot="0">
            <a:off x="3048000" y="2566987"/>
            <a:ext cx="3962400" cy="2743200"/>
          </a:xfrm>
          <a:prstGeom prst="rect"/>
          <a:noFill/>
          <a:ln>
            <a:noFill/>
          </a:ln>
        </p:spPr>
      </p:pic>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id="5" nodeType="afterEffect" presetClass="entr" presetID="2" presetSubtype="4">
                                  <p:stCondLst>
                                    <p:cond delay="0"/>
                                  </p:stCondLst>
                                  <p:childTnLst>
                                    <p:set>
                                      <p:cBhvr>
                                        <p:cTn dur="1" fill="hold" id="6">
                                          <p:stCondLst>
                                            <p:cond delay="0"/>
                                          </p:stCondLst>
                                        </p:cTn>
                                        <p:tgtEl>
                                          <p:spTgt spid="1048615">
                                            <p:txEl>
                                              <p:charRg st="0" end="164"/>
                                            </p:txEl>
                                          </p:spTgt>
                                        </p:tgtEl>
                                        <p:attrNameLst>
                                          <p:attrName>style.visibility</p:attrName>
                                        </p:attrNameLst>
                                      </p:cBhvr>
                                      <p:to>
                                        <p:strVal val="visible"/>
                                      </p:to>
                                    </p:set>
                                    <p:anim calcmode="lin" valueType="num">
                                      <p:cBhvr additive="base">
                                        <p:cTn dur="500" fill="hold" id="7"/>
                                        <p:tgtEl>
                                          <p:spTgt spid="1048615">
                                            <p:txEl>
                                              <p:charRg st="0" end="164"/>
                                            </p:txEl>
                                          </p:spTgt>
                                        </p:tgtEl>
                                        <p:attrNameLst>
                                          <p:attrName>ppt_x</p:attrName>
                                        </p:attrNameLst>
                                      </p:cBhvr>
                                      <p:tavLst>
                                        <p:tav tm="0">
                                          <p:val>
                                            <p:strVal val="#ppt_x"/>
                                          </p:val>
                                        </p:tav>
                                        <p:tav tm="100000">
                                          <p:val>
                                            <p:strVal val="#ppt_x"/>
                                          </p:val>
                                        </p:tav>
                                      </p:tavLst>
                                    </p:anim>
                                    <p:anim calcmode="lin" valueType="num">
                                      <p:cBhvr additive="base">
                                        <p:cTn dur="500" fill="hold" id="8"/>
                                        <p:tgtEl>
                                          <p:spTgt spid="1048615">
                                            <p:txEl>
                                              <p:charRg st="0" end="16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1">
  <p:cSld>
    <p:spTree>
      <p:nvGrpSpPr>
        <p:cNvPr id="94" name=""/>
        <p:cNvGrpSpPr/>
        <p:nvPr/>
      </p:nvGrpSpPr>
      <p:grpSpPr>
        <a:xfrm rot="0">
          <a:off x="0" y="0"/>
          <a:ext cx="0" cy="0"/>
          <a:chOff x="0" y="0"/>
          <a:chExt cx="0" cy="0"/>
        </a:xfrm>
      </p:grpSpPr>
      <p:sp>
        <p:nvSpPr>
          <p:cNvPr id="1048616" name="Rectangle 4"/>
          <p:cNvSpPr/>
          <p:nvPr/>
        </p:nvSpPr>
        <p:spPr>
          <a:xfrm rot="0">
            <a:off x="4419600" y="2133600"/>
            <a:ext cx="4419600" cy="4343400"/>
          </a:xfrm>
          <a:prstGeom prst="rect"/>
          <a:noFill/>
          <a:ln>
            <a:noFill/>
          </a:ln>
        </p:spPr>
        <p:txBody>
          <a:bodyPr anchor="t"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indent="-342900" lvl="0" marL="342900">
              <a:spcBef>
                <a:spcPct val="20000"/>
              </a:spcBef>
            </a:pPr>
            <a:r>
              <a:rPr altLang="en-US" b="1" sz="3200" lang="en-US">
                <a:latin typeface="Times New Roman" pitchFamily="18" charset="0"/>
                <a:ea typeface="Times New Roman" pitchFamily="18" charset="0"/>
              </a:rPr>
              <a:t>     </a:t>
            </a:r>
            <a:r>
              <a:rPr altLang="en-US" b="1" sz="3600" lang="en-US">
                <a:latin typeface="Times New Roman" pitchFamily="18" charset="0"/>
                <a:ea typeface="Times New Roman" pitchFamily="18" charset="0"/>
              </a:rPr>
              <a:t>SƠ CẤP CỨU:</a:t>
            </a:r>
          </a:p>
          <a:p>
            <a:pPr indent="-342900" lvl="0" marL="342900">
              <a:spcBef>
                <a:spcPct val="20000"/>
              </a:spcBef>
              <a:buFont typeface="Wingdings" pitchFamily="2" charset="2"/>
              <a:buChar char="v"/>
            </a:pPr>
            <a:r>
              <a:rPr altLang="en-US" b="1" sz="3200" lang="en-US">
                <a:latin typeface="Times New Roman" pitchFamily="18" charset="0"/>
                <a:ea typeface="Times New Roman" pitchFamily="18" charset="0"/>
              </a:rPr>
              <a:t>Là gì?</a:t>
            </a:r>
          </a:p>
          <a:p>
            <a:pPr indent="-342900" lvl="0" marL="342900">
              <a:spcBef>
                <a:spcPct val="20000"/>
              </a:spcBef>
              <a:buFont typeface="Wingdings" pitchFamily="2" charset="2"/>
              <a:buChar char="v"/>
            </a:pPr>
            <a:r>
              <a:rPr altLang="en-US" b="1" sz="3200" lang="en-US">
                <a:latin typeface="Times New Roman" pitchFamily="18" charset="0"/>
                <a:ea typeface="Times New Roman" pitchFamily="18" charset="0"/>
              </a:rPr>
              <a:t>Khi nào?</a:t>
            </a:r>
          </a:p>
          <a:p>
            <a:pPr indent="-342900" lvl="0" marL="342900">
              <a:spcBef>
                <a:spcPct val="20000"/>
              </a:spcBef>
              <a:buFont typeface="Wingdings" pitchFamily="2" charset="2"/>
              <a:buChar char="v"/>
            </a:pPr>
            <a:r>
              <a:rPr altLang="en-US" b="1" sz="3200" lang="en-US">
                <a:latin typeface="Times New Roman" pitchFamily="18" charset="0"/>
                <a:ea typeface="Times New Roman" pitchFamily="18" charset="0"/>
              </a:rPr>
              <a:t>Làm ở đâu?</a:t>
            </a:r>
          </a:p>
          <a:p>
            <a:pPr indent="-342900" lvl="0" marL="342900">
              <a:spcBef>
                <a:spcPct val="20000"/>
              </a:spcBef>
              <a:buFont typeface="Wingdings" pitchFamily="2" charset="2"/>
              <a:buChar char="v"/>
            </a:pPr>
            <a:r>
              <a:rPr altLang="en-US" b="1" sz="3200" lang="en-US">
                <a:latin typeface="Times New Roman" pitchFamily="18" charset="0"/>
                <a:ea typeface="Times New Roman" pitchFamily="18" charset="0"/>
              </a:rPr>
              <a:t>Ai làm?</a:t>
            </a:r>
          </a:p>
          <a:p>
            <a:pPr indent="-342900" lvl="0" marL="342900">
              <a:spcBef>
                <a:spcPct val="20000"/>
              </a:spcBef>
              <a:buFont typeface="Wingdings" pitchFamily="2" charset="2"/>
              <a:buChar char="v"/>
            </a:pPr>
            <a:r>
              <a:rPr altLang="en-US" b="1" sz="3200" lang="en-US">
                <a:latin typeface="Times New Roman" pitchFamily="18" charset="0"/>
                <a:ea typeface="Times New Roman" pitchFamily="18" charset="0"/>
              </a:rPr>
              <a:t>Làm như thế nào?</a:t>
            </a:r>
          </a:p>
          <a:p>
            <a:pPr indent="-342900" lvl="0" marL="342900">
              <a:spcBef>
                <a:spcPct val="20000"/>
              </a:spcBef>
              <a:buFont typeface="Wingdings" pitchFamily="2" charset="2"/>
              <a:buChar char="v"/>
            </a:pPr>
            <a:r>
              <a:rPr altLang="en-US" b="1" sz="3200" lang="en-US">
                <a:latin typeface="Times New Roman" pitchFamily="18" charset="0"/>
                <a:ea typeface="Times New Roman" pitchFamily="18" charset="0"/>
              </a:rPr>
              <a:t>Nguyên tắc trong  sơ cấp cứu?  </a:t>
            </a:r>
          </a:p>
        </p:txBody>
      </p:sp>
      <p:pic>
        <p:nvPicPr>
          <p:cNvPr id="2097178" name="Rectangle 5"/>
          <p:cNvPicPr>
            <a:picLocks/>
          </p:cNvPicPr>
          <p:nvPr>
            <p:ph type="title" sz="full" idx="4294967295"/>
          </p:nvPr>
        </p:nvPicPr>
        <p:blipFill>
          <a:blip xmlns:r="http://schemas.openxmlformats.org/officeDocument/2006/relationships" r:embed="rId1"/>
          <a:srcRect l="0" t="0" r="0" b="0"/>
          <a:stretch>
            <a:fillRect/>
          </a:stretch>
        </p:blipFill>
        <p:spPr>
          <a:xfrm rot="0">
            <a:off x="-6350" y="285750"/>
            <a:ext cx="9004300" cy="1701800"/>
          </a:xfrm>
          <a:prstGeom prst="rect"/>
          <a:noFill/>
          <a:ln>
            <a:noFill/>
          </a:ln>
        </p:spPr>
      </p:pic>
      <p:graphicFrame>
        <p:nvGraphicFramePr>
          <p:cNvPr id="4194304" name=""/>
          <p:cNvGraphicFramePr>
            <a:graphicFrameLocks/>
          </p:cNvGraphicFramePr>
          <p:nvPr/>
        </p:nvGraphicFramePr>
        <p:xfrm rot="0">
          <a:off x="452437" y="2327275"/>
          <a:ext cx="3814762" cy="3395662"/>
        </p:xfrm>
        <a:graphic>
          <a:graphicData uri="http://schemas.openxmlformats.org/presentationml/2006/ole">
            <mc:AlternateContent xmlns:mc="http://schemas.openxmlformats.org/markup-compatibility/2006">
              <mc:Choice xmlns:v="urn:schemas-microsoft-com:vml" Requires="v">
                <p:oleObj name="PHOTO-PAINT" r:id="rId2" spid="" imgH="3395662" imgW="3814762" showAsIcon="0" progId="CorelPhotoPaint.Image.12">
                  <p:embed followColorScheme="full"/>
                  <p:pic>
                    <p:nvPicPr>
                      <p:cNvPr id="2097179" name="Object 6"/>
                      <p:cNvPicPr>
                        <a:picLocks/>
                      </p:cNvPicPr>
                      <p:nvPr>
                        <p:ph sz="full" idx="4294967295"/>
                      </p:nvPr>
                    </p:nvPicPr>
                    <p:blipFill>
                      <a:blip xmlns:r="http://schemas.openxmlformats.org/officeDocument/2006/relationships" r:embed="rId3"/>
                      <a:srcRect l="0" t="0" r="0" b="0"/>
                      <a:stretch>
                        <a:fillRect/>
                      </a:stretch>
                    </p:blipFill>
                    <p:spPr bwMode="auto">
                      <a:xfrm rot="0">
                        <a:off x="452437" y="2327275"/>
                        <a:ext cx="3814762" cy="3395662"/>
                      </a:xfrm>
                      <a:prstGeom prst="rect"/>
                      <a:noFill/>
                      <a:ln w="38100" cap="flat" cmpd="sng">
                        <a:solidFill>
                          <a:srgbClr val="FF0000">
                            <a:alpha val="100000"/>
                          </a:srgbClr>
                        </a:solidFill>
                        <a:prstDash val="solid"/>
                        <a:miter/>
                      </a:ln>
                    </p:spPr>
                  </p:pic>
                </p:oleObj>
              </mc:Choice>
              <mc:Fallback>
                <p:oleObj name="PHOTO-PAINT" r:id="rId2" spid="" imgH="3395662" imgW="3814762" showAsIcon="0" progId="CorelPhotoPaint.Image.12">
                  <p:embed followColorScheme="full"/>
                  <p:pic>
                    <p:nvPicPr>
                      <p:cNvPr id="2097179" name="Object 6"/>
                      <p:cNvPicPr>
                        <a:picLocks/>
                      </p:cNvPicPr>
                      <p:nvPr>
                        <p:ph sz="full" idx="4294967295"/>
                      </p:nvPr>
                    </p:nvPicPr>
                    <p:blipFill>
                      <a:blip xmlns:r="http://schemas.openxmlformats.org/officeDocument/2006/relationships" r:embed="rId3"/>
                      <a:srcRect l="0" t="0" r="0" b="0"/>
                      <a:stretch>
                        <a:fillRect/>
                      </a:stretch>
                    </p:blipFill>
                    <p:spPr bwMode="auto">
                      <a:xfrm rot="0">
                        <a:off x="452437" y="2327275"/>
                        <a:ext cx="3814762" cy="3395662"/>
                      </a:xfrm>
                      <a:prstGeom prst="rect"/>
                      <a:noFill/>
                      <a:ln w="38100" cap="flat" cmpd="sng">
                        <a:solidFill>
                          <a:srgbClr val="FF0000">
                            <a:alpha val="100000"/>
                          </a:srgbClr>
                        </a:solidFill>
                        <a:prstDash val="solid"/>
                        <a:miter/>
                      </a:ln>
                    </p:spPr>
                  </p:pic>
                </p:oleObj>
              </mc:Fallback>
            </mc:AlternateContent>
          </a:graphicData>
        </a:graphic>
      </p:graphicFrame>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id="5" nodeType="afterEffect" presetClass="entr" presetID="2" presetSubtype="4">
                                  <p:stCondLst>
                                    <p:cond delay="0"/>
                                  </p:stCondLst>
                                  <p:childTnLst>
                                    <p:set>
                                      <p:cBhvr>
                                        <p:cTn dur="1" fill="hold" id="6">
                                          <p:stCondLst>
                                            <p:cond delay="0"/>
                                          </p:stCondLst>
                                        </p:cTn>
                                        <p:tgtEl>
                                          <p:spTgt spid="2097178"/>
                                        </p:tgtEl>
                                        <p:attrNameLst>
                                          <p:attrName>style.visibility</p:attrName>
                                        </p:attrNameLst>
                                      </p:cBhvr>
                                      <p:to>
                                        <p:strVal val="visible"/>
                                      </p:to>
                                    </p:set>
                                    <p:anim calcmode="lin" valueType="num">
                                      <p:cBhvr additive="base">
                                        <p:cTn dur="500" fill="hold" id="7"/>
                                        <p:tgtEl>
                                          <p:spTgt spid="2097178"/>
                                        </p:tgtEl>
                                        <p:attrNameLst>
                                          <p:attrName>ppt_x</p:attrName>
                                        </p:attrNameLst>
                                      </p:cBhvr>
                                      <p:tavLst>
                                        <p:tav tm="0">
                                          <p:val>
                                            <p:strVal val="#ppt_x"/>
                                          </p:val>
                                        </p:tav>
                                        <p:tav tm="100000">
                                          <p:val>
                                            <p:strVal val="#ppt_x"/>
                                          </p:val>
                                        </p:tav>
                                      </p:tavLst>
                                    </p:anim>
                                    <p:anim calcmode="lin" valueType="num">
                                      <p:cBhvr additive="base">
                                        <p:cTn dur="500" fill="hold" id="8"/>
                                        <p:tgtEl>
                                          <p:spTgt spid="2097178"/>
                                        </p:tgtEl>
                                        <p:attrNameLst>
                                          <p:attrName>ppt_y</p:attrName>
                                        </p:attrNameLst>
                                      </p:cBhvr>
                                      <p:tavLst>
                                        <p:tav tm="0">
                                          <p:val>
                                            <p:strVal val="1+#ppt_h/2"/>
                                          </p:val>
                                        </p:tav>
                                        <p:tav tm="100000">
                                          <p:val>
                                            <p:strVal val="#ppt_y"/>
                                          </p:val>
                                        </p:tav>
                                      </p:tavLst>
                                    </p:anim>
                                  </p:childTnLst>
                                </p:cTn>
                              </p:par>
                            </p:childTnLst>
                          </p:cTn>
                        </p:par>
                        <p:par>
                          <p:cTn fill="hold" id="9" nodeType="afterGroup">
                            <p:stCondLst>
                              <p:cond delay="500"/>
                            </p:stCondLst>
                            <p:childTnLst>
                              <p:par>
                                <p:cTn fill="hold" grpId="0" id="10" nodeType="afterEffect" presetClass="entr" presetID="2" presetSubtype="8">
                                  <p:stCondLst>
                                    <p:cond delay="0"/>
                                  </p:stCondLst>
                                  <p:childTnLst>
                                    <p:set>
                                      <p:cBhvr>
                                        <p:cTn dur="1" fill="hold" id="11">
                                          <p:stCondLst>
                                            <p:cond delay="0"/>
                                          </p:stCondLst>
                                        </p:cTn>
                                        <p:tgtEl>
                                          <p:spTgt spid="1048616">
                                            <p:txEl>
                                              <p:charRg st="0" end="17"/>
                                            </p:txEl>
                                          </p:spTgt>
                                        </p:tgtEl>
                                        <p:attrNameLst>
                                          <p:attrName>style.visibility</p:attrName>
                                        </p:attrNameLst>
                                      </p:cBhvr>
                                      <p:to>
                                        <p:strVal val="visible"/>
                                      </p:to>
                                    </p:set>
                                    <p:anim calcmode="lin" valueType="num">
                                      <p:cBhvr additive="base">
                                        <p:cTn dur="500" fill="hold" id="12"/>
                                        <p:tgtEl>
                                          <p:spTgt spid="1048616">
                                            <p:txEl>
                                              <p:charRg st="0" end="17"/>
                                            </p:txEl>
                                          </p:spTgt>
                                        </p:tgtEl>
                                        <p:attrNameLst>
                                          <p:attrName>ppt_x</p:attrName>
                                        </p:attrNameLst>
                                      </p:cBhvr>
                                      <p:tavLst>
                                        <p:tav tm="0">
                                          <p:val>
                                            <p:strVal val="0-#ppt_w/2"/>
                                          </p:val>
                                        </p:tav>
                                        <p:tav tm="100000">
                                          <p:val>
                                            <p:strVal val="#ppt_x"/>
                                          </p:val>
                                        </p:tav>
                                      </p:tavLst>
                                    </p:anim>
                                    <p:anim calcmode="lin" valueType="num">
                                      <p:cBhvr additive="base">
                                        <p:cTn dur="500" fill="hold" id="13"/>
                                        <p:tgtEl>
                                          <p:spTgt spid="1048616">
                                            <p:txEl>
                                              <p:charRg st="0" end="17"/>
                                            </p:txEl>
                                          </p:spTgt>
                                        </p:tgtEl>
                                        <p:attrNameLst>
                                          <p:attrName>ppt_y</p:attrName>
                                        </p:attrNameLst>
                                      </p:cBhvr>
                                      <p:tavLst>
                                        <p:tav tm="0">
                                          <p:val>
                                            <p:strVal val="#ppt_y"/>
                                          </p:val>
                                        </p:tav>
                                        <p:tav tm="100000">
                                          <p:val>
                                            <p:strVal val="#ppt_y"/>
                                          </p:val>
                                        </p:tav>
                                      </p:tavLst>
                                    </p:anim>
                                  </p:childTnLst>
                                </p:cTn>
                              </p:par>
                            </p:childTnLst>
                          </p:cTn>
                        </p:par>
                        <p:par>
                          <p:cTn fill="hold" id="14" nodeType="afterGroup">
                            <p:stCondLst>
                              <p:cond delay="1000"/>
                            </p:stCondLst>
                            <p:childTnLst>
                              <p:par>
                                <p:cTn fill="hold" grpId="0" id="15" nodeType="afterEffect" presetClass="entr" presetID="2" presetSubtype="8">
                                  <p:stCondLst>
                                    <p:cond delay="0"/>
                                  </p:stCondLst>
                                  <p:childTnLst>
                                    <p:set>
                                      <p:cBhvr>
                                        <p:cTn dur="1" fill="hold" id="16">
                                          <p:stCondLst>
                                            <p:cond delay="0"/>
                                          </p:stCondLst>
                                        </p:cTn>
                                        <p:tgtEl>
                                          <p:spTgt spid="1048616">
                                            <p:txEl>
                                              <p:charRg st="17" end="24"/>
                                            </p:txEl>
                                          </p:spTgt>
                                        </p:tgtEl>
                                        <p:attrNameLst>
                                          <p:attrName>style.visibility</p:attrName>
                                        </p:attrNameLst>
                                      </p:cBhvr>
                                      <p:to>
                                        <p:strVal val="visible"/>
                                      </p:to>
                                    </p:set>
                                    <p:anim calcmode="lin" valueType="num">
                                      <p:cBhvr additive="base">
                                        <p:cTn dur="500" fill="hold" id="17"/>
                                        <p:tgtEl>
                                          <p:spTgt spid="1048616">
                                            <p:txEl>
                                              <p:charRg st="17" end="24"/>
                                            </p:txEl>
                                          </p:spTgt>
                                        </p:tgtEl>
                                        <p:attrNameLst>
                                          <p:attrName>ppt_x</p:attrName>
                                        </p:attrNameLst>
                                      </p:cBhvr>
                                      <p:tavLst>
                                        <p:tav tm="0">
                                          <p:val>
                                            <p:strVal val="0-#ppt_w/2"/>
                                          </p:val>
                                        </p:tav>
                                        <p:tav tm="100000">
                                          <p:val>
                                            <p:strVal val="#ppt_x"/>
                                          </p:val>
                                        </p:tav>
                                      </p:tavLst>
                                    </p:anim>
                                    <p:anim calcmode="lin" valueType="num">
                                      <p:cBhvr additive="base">
                                        <p:cTn dur="500" fill="hold" id="18"/>
                                        <p:tgtEl>
                                          <p:spTgt spid="1048616">
                                            <p:txEl>
                                              <p:charRg st="17" end="24"/>
                                            </p:txEl>
                                          </p:spTgt>
                                        </p:tgtEl>
                                        <p:attrNameLst>
                                          <p:attrName>ppt_y</p:attrName>
                                        </p:attrNameLst>
                                      </p:cBhvr>
                                      <p:tavLst>
                                        <p:tav tm="0">
                                          <p:val>
                                            <p:strVal val="#ppt_y"/>
                                          </p:val>
                                        </p:tav>
                                        <p:tav tm="100000">
                                          <p:val>
                                            <p:strVal val="#ppt_y"/>
                                          </p:val>
                                        </p:tav>
                                      </p:tavLst>
                                    </p:anim>
                                  </p:childTnLst>
                                </p:cTn>
                              </p:par>
                            </p:childTnLst>
                          </p:cTn>
                        </p:par>
                        <p:par>
                          <p:cTn fill="hold" id="19" nodeType="afterGroup">
                            <p:stCondLst>
                              <p:cond delay="1500"/>
                            </p:stCondLst>
                            <p:childTnLst>
                              <p:par>
                                <p:cTn fill="hold" grpId="0" id="20" nodeType="afterEffect" presetClass="entr" presetID="2" presetSubtype="8">
                                  <p:stCondLst>
                                    <p:cond delay="0"/>
                                  </p:stCondLst>
                                  <p:childTnLst>
                                    <p:set>
                                      <p:cBhvr>
                                        <p:cTn dur="1" fill="hold" id="21">
                                          <p:stCondLst>
                                            <p:cond delay="0"/>
                                          </p:stCondLst>
                                        </p:cTn>
                                        <p:tgtEl>
                                          <p:spTgt spid="1048616">
                                            <p:txEl>
                                              <p:charRg st="24" end="33"/>
                                            </p:txEl>
                                          </p:spTgt>
                                        </p:tgtEl>
                                        <p:attrNameLst>
                                          <p:attrName>style.visibility</p:attrName>
                                        </p:attrNameLst>
                                      </p:cBhvr>
                                      <p:to>
                                        <p:strVal val="visible"/>
                                      </p:to>
                                    </p:set>
                                    <p:anim calcmode="lin" valueType="num">
                                      <p:cBhvr additive="base">
                                        <p:cTn dur="500" fill="hold" id="22"/>
                                        <p:tgtEl>
                                          <p:spTgt spid="1048616">
                                            <p:txEl>
                                              <p:charRg st="24" end="33"/>
                                            </p:txEl>
                                          </p:spTgt>
                                        </p:tgtEl>
                                        <p:attrNameLst>
                                          <p:attrName>ppt_x</p:attrName>
                                        </p:attrNameLst>
                                      </p:cBhvr>
                                      <p:tavLst>
                                        <p:tav tm="0">
                                          <p:val>
                                            <p:strVal val="0-#ppt_w/2"/>
                                          </p:val>
                                        </p:tav>
                                        <p:tav tm="100000">
                                          <p:val>
                                            <p:strVal val="#ppt_x"/>
                                          </p:val>
                                        </p:tav>
                                      </p:tavLst>
                                    </p:anim>
                                    <p:anim calcmode="lin" valueType="num">
                                      <p:cBhvr additive="base">
                                        <p:cTn dur="500" fill="hold" id="23"/>
                                        <p:tgtEl>
                                          <p:spTgt spid="1048616">
                                            <p:txEl>
                                              <p:charRg st="24" end="33"/>
                                            </p:txEl>
                                          </p:spTgt>
                                        </p:tgtEl>
                                        <p:attrNameLst>
                                          <p:attrName>ppt_y</p:attrName>
                                        </p:attrNameLst>
                                      </p:cBhvr>
                                      <p:tavLst>
                                        <p:tav tm="0">
                                          <p:val>
                                            <p:strVal val="#ppt_y"/>
                                          </p:val>
                                        </p:tav>
                                        <p:tav tm="100000">
                                          <p:val>
                                            <p:strVal val="#ppt_y"/>
                                          </p:val>
                                        </p:tav>
                                      </p:tavLst>
                                    </p:anim>
                                  </p:childTnLst>
                                </p:cTn>
                              </p:par>
                            </p:childTnLst>
                          </p:cTn>
                        </p:par>
                        <p:par>
                          <p:cTn fill="hold" id="24" nodeType="afterGroup">
                            <p:stCondLst>
                              <p:cond delay="2000"/>
                            </p:stCondLst>
                            <p:childTnLst>
                              <p:par>
                                <p:cTn fill="hold" grpId="0" id="25" nodeType="afterEffect" presetClass="entr" presetID="2" presetSubtype="8">
                                  <p:stCondLst>
                                    <p:cond delay="0"/>
                                  </p:stCondLst>
                                  <p:childTnLst>
                                    <p:set>
                                      <p:cBhvr>
                                        <p:cTn dur="1" fill="hold" id="26">
                                          <p:stCondLst>
                                            <p:cond delay="0"/>
                                          </p:stCondLst>
                                        </p:cTn>
                                        <p:tgtEl>
                                          <p:spTgt spid="1048616">
                                            <p:txEl>
                                              <p:charRg st="33" end="44"/>
                                            </p:txEl>
                                          </p:spTgt>
                                        </p:tgtEl>
                                        <p:attrNameLst>
                                          <p:attrName>style.visibility</p:attrName>
                                        </p:attrNameLst>
                                      </p:cBhvr>
                                      <p:to>
                                        <p:strVal val="visible"/>
                                      </p:to>
                                    </p:set>
                                    <p:anim calcmode="lin" valueType="num">
                                      <p:cBhvr additive="base">
                                        <p:cTn dur="500" fill="hold" id="27"/>
                                        <p:tgtEl>
                                          <p:spTgt spid="1048616">
                                            <p:txEl>
                                              <p:charRg st="33" end="44"/>
                                            </p:txEl>
                                          </p:spTgt>
                                        </p:tgtEl>
                                        <p:attrNameLst>
                                          <p:attrName>ppt_x</p:attrName>
                                        </p:attrNameLst>
                                      </p:cBhvr>
                                      <p:tavLst>
                                        <p:tav tm="0">
                                          <p:val>
                                            <p:strVal val="0-#ppt_w/2"/>
                                          </p:val>
                                        </p:tav>
                                        <p:tav tm="100000">
                                          <p:val>
                                            <p:strVal val="#ppt_x"/>
                                          </p:val>
                                        </p:tav>
                                      </p:tavLst>
                                    </p:anim>
                                    <p:anim calcmode="lin" valueType="num">
                                      <p:cBhvr additive="base">
                                        <p:cTn dur="500" fill="hold" id="28"/>
                                        <p:tgtEl>
                                          <p:spTgt spid="1048616">
                                            <p:txEl>
                                              <p:charRg st="33" end="44"/>
                                            </p:txEl>
                                          </p:spTgt>
                                        </p:tgtEl>
                                        <p:attrNameLst>
                                          <p:attrName>ppt_y</p:attrName>
                                        </p:attrNameLst>
                                      </p:cBhvr>
                                      <p:tavLst>
                                        <p:tav tm="0">
                                          <p:val>
                                            <p:strVal val="#ppt_y"/>
                                          </p:val>
                                        </p:tav>
                                        <p:tav tm="100000">
                                          <p:val>
                                            <p:strVal val="#ppt_y"/>
                                          </p:val>
                                        </p:tav>
                                      </p:tavLst>
                                    </p:anim>
                                  </p:childTnLst>
                                </p:cTn>
                              </p:par>
                            </p:childTnLst>
                          </p:cTn>
                        </p:par>
                        <p:par>
                          <p:cTn fill="hold" id="29" nodeType="afterGroup">
                            <p:stCondLst>
                              <p:cond delay="2500"/>
                            </p:stCondLst>
                            <p:childTnLst>
                              <p:par>
                                <p:cTn fill="hold" grpId="0" id="30" nodeType="afterEffect" presetClass="entr" presetID="2" presetSubtype="8">
                                  <p:stCondLst>
                                    <p:cond delay="0"/>
                                  </p:stCondLst>
                                  <p:childTnLst>
                                    <p:set>
                                      <p:cBhvr>
                                        <p:cTn dur="1" fill="hold" id="31">
                                          <p:stCondLst>
                                            <p:cond delay="0"/>
                                          </p:stCondLst>
                                        </p:cTn>
                                        <p:tgtEl>
                                          <p:spTgt spid="1048616">
                                            <p:txEl>
                                              <p:charRg st="44" end="52"/>
                                            </p:txEl>
                                          </p:spTgt>
                                        </p:tgtEl>
                                        <p:attrNameLst>
                                          <p:attrName>style.visibility</p:attrName>
                                        </p:attrNameLst>
                                      </p:cBhvr>
                                      <p:to>
                                        <p:strVal val="visible"/>
                                      </p:to>
                                    </p:set>
                                    <p:anim calcmode="lin" valueType="num">
                                      <p:cBhvr additive="base">
                                        <p:cTn dur="500" fill="hold" id="32"/>
                                        <p:tgtEl>
                                          <p:spTgt spid="1048616">
                                            <p:txEl>
                                              <p:charRg st="44" end="52"/>
                                            </p:txEl>
                                          </p:spTgt>
                                        </p:tgtEl>
                                        <p:attrNameLst>
                                          <p:attrName>ppt_x</p:attrName>
                                        </p:attrNameLst>
                                      </p:cBhvr>
                                      <p:tavLst>
                                        <p:tav tm="0">
                                          <p:val>
                                            <p:strVal val="0-#ppt_w/2"/>
                                          </p:val>
                                        </p:tav>
                                        <p:tav tm="100000">
                                          <p:val>
                                            <p:strVal val="#ppt_x"/>
                                          </p:val>
                                        </p:tav>
                                      </p:tavLst>
                                    </p:anim>
                                    <p:anim calcmode="lin" valueType="num">
                                      <p:cBhvr additive="base">
                                        <p:cTn dur="500" fill="hold" id="33"/>
                                        <p:tgtEl>
                                          <p:spTgt spid="1048616">
                                            <p:txEl>
                                              <p:charRg st="44" end="52"/>
                                            </p:txEl>
                                          </p:spTgt>
                                        </p:tgtEl>
                                        <p:attrNameLst>
                                          <p:attrName>ppt_y</p:attrName>
                                        </p:attrNameLst>
                                      </p:cBhvr>
                                      <p:tavLst>
                                        <p:tav tm="0">
                                          <p:val>
                                            <p:strVal val="#ppt_y"/>
                                          </p:val>
                                        </p:tav>
                                        <p:tav tm="100000">
                                          <p:val>
                                            <p:strVal val="#ppt_y"/>
                                          </p:val>
                                        </p:tav>
                                      </p:tavLst>
                                    </p:anim>
                                  </p:childTnLst>
                                </p:cTn>
                              </p:par>
                            </p:childTnLst>
                          </p:cTn>
                        </p:par>
                        <p:par>
                          <p:cTn fill="hold" id="34" nodeType="afterGroup">
                            <p:stCondLst>
                              <p:cond delay="3000"/>
                            </p:stCondLst>
                            <p:childTnLst>
                              <p:par>
                                <p:cTn fill="hold" grpId="0" id="35" nodeType="afterEffect" presetClass="entr" presetID="2" presetSubtype="8">
                                  <p:stCondLst>
                                    <p:cond delay="0"/>
                                  </p:stCondLst>
                                  <p:childTnLst>
                                    <p:set>
                                      <p:cBhvr>
                                        <p:cTn dur="1" fill="hold" id="36">
                                          <p:stCondLst>
                                            <p:cond delay="0"/>
                                          </p:stCondLst>
                                        </p:cTn>
                                        <p:tgtEl>
                                          <p:spTgt spid="1048616">
                                            <p:txEl>
                                              <p:charRg st="52" end="69"/>
                                            </p:txEl>
                                          </p:spTgt>
                                        </p:tgtEl>
                                        <p:attrNameLst>
                                          <p:attrName>style.visibility</p:attrName>
                                        </p:attrNameLst>
                                      </p:cBhvr>
                                      <p:to>
                                        <p:strVal val="visible"/>
                                      </p:to>
                                    </p:set>
                                    <p:anim calcmode="lin" valueType="num">
                                      <p:cBhvr additive="base">
                                        <p:cTn dur="500" fill="hold" id="37"/>
                                        <p:tgtEl>
                                          <p:spTgt spid="1048616">
                                            <p:txEl>
                                              <p:charRg st="52" end="69"/>
                                            </p:txEl>
                                          </p:spTgt>
                                        </p:tgtEl>
                                        <p:attrNameLst>
                                          <p:attrName>ppt_x</p:attrName>
                                        </p:attrNameLst>
                                      </p:cBhvr>
                                      <p:tavLst>
                                        <p:tav tm="0">
                                          <p:val>
                                            <p:strVal val="0-#ppt_w/2"/>
                                          </p:val>
                                        </p:tav>
                                        <p:tav tm="100000">
                                          <p:val>
                                            <p:strVal val="#ppt_x"/>
                                          </p:val>
                                        </p:tav>
                                      </p:tavLst>
                                    </p:anim>
                                    <p:anim calcmode="lin" valueType="num">
                                      <p:cBhvr additive="base">
                                        <p:cTn dur="500" fill="hold" id="38"/>
                                        <p:tgtEl>
                                          <p:spTgt spid="1048616">
                                            <p:txEl>
                                              <p:charRg st="52" end="69"/>
                                            </p:txEl>
                                          </p:spTgt>
                                        </p:tgtEl>
                                        <p:attrNameLst>
                                          <p:attrName>ppt_y</p:attrName>
                                        </p:attrNameLst>
                                      </p:cBhvr>
                                      <p:tavLst>
                                        <p:tav tm="0">
                                          <p:val>
                                            <p:strVal val="#ppt_y"/>
                                          </p:val>
                                        </p:tav>
                                        <p:tav tm="100000">
                                          <p:val>
                                            <p:strVal val="#ppt_y"/>
                                          </p:val>
                                        </p:tav>
                                      </p:tavLst>
                                    </p:anim>
                                  </p:childTnLst>
                                </p:cTn>
                              </p:par>
                            </p:childTnLst>
                          </p:cTn>
                        </p:par>
                        <p:par>
                          <p:cTn fill="hold" id="39" nodeType="afterGroup">
                            <p:stCondLst>
                              <p:cond delay="3500"/>
                            </p:stCondLst>
                            <p:childTnLst>
                              <p:par>
                                <p:cTn fill="hold" grpId="0" id="40" nodeType="afterEffect" presetClass="entr" presetID="2" presetSubtype="8">
                                  <p:stCondLst>
                                    <p:cond delay="0"/>
                                  </p:stCondLst>
                                  <p:childTnLst>
                                    <p:set>
                                      <p:cBhvr>
                                        <p:cTn dur="1" fill="hold" id="41">
                                          <p:stCondLst>
                                            <p:cond delay="0"/>
                                          </p:stCondLst>
                                        </p:cTn>
                                        <p:tgtEl>
                                          <p:spTgt spid="1048616">
                                            <p:txEl>
                                              <p:charRg st="69" end="101"/>
                                            </p:txEl>
                                          </p:spTgt>
                                        </p:tgtEl>
                                        <p:attrNameLst>
                                          <p:attrName>style.visibility</p:attrName>
                                        </p:attrNameLst>
                                      </p:cBhvr>
                                      <p:to>
                                        <p:strVal val="visible"/>
                                      </p:to>
                                    </p:set>
                                    <p:anim calcmode="lin" valueType="num">
                                      <p:cBhvr additive="base">
                                        <p:cTn dur="500" fill="hold" id="42"/>
                                        <p:tgtEl>
                                          <p:spTgt spid="1048616">
                                            <p:txEl>
                                              <p:charRg st="69" end="101"/>
                                            </p:txEl>
                                          </p:spTgt>
                                        </p:tgtEl>
                                        <p:attrNameLst>
                                          <p:attrName>ppt_x</p:attrName>
                                        </p:attrNameLst>
                                      </p:cBhvr>
                                      <p:tavLst>
                                        <p:tav tm="0">
                                          <p:val>
                                            <p:strVal val="0-#ppt_w/2"/>
                                          </p:val>
                                        </p:tav>
                                        <p:tav tm="100000">
                                          <p:val>
                                            <p:strVal val="#ppt_x"/>
                                          </p:val>
                                        </p:tav>
                                      </p:tavLst>
                                    </p:anim>
                                    <p:anim calcmode="lin" valueType="num">
                                      <p:cBhvr additive="base">
                                        <p:cTn dur="500" fill="hold" id="43"/>
                                        <p:tgtEl>
                                          <p:spTgt spid="1048616">
                                            <p:txEl>
                                              <p:charRg st="69" end="101"/>
                                            </p:txEl>
                                          </p:spTgt>
                                        </p:tgtEl>
                                        <p:attrNameLst>
                                          <p:attrName>ppt_y</p:attrName>
                                        </p:attrNameLst>
                                      </p:cBhvr>
                                      <p:tavLst>
                                        <p:tav tm="0">
                                          <p:val>
                                            <p:strVal val="#ppt_y"/>
                                          </p:val>
                                        </p:tav>
                                        <p:tav tm="100000">
                                          <p:val>
                                            <p:strVal val="#ppt_y"/>
                                          </p:val>
                                        </p:tav>
                                      </p:tavLst>
                                    </p:anim>
                                  </p:childTnLst>
                                </p:cTn>
                              </p:par>
                            </p:childTnLst>
                          </p:cTn>
                        </p:par>
                        <p:par>
                          <p:cTn fill="hold" id="44" nodeType="afterGroup">
                            <p:stCondLst>
                              <p:cond delay="4000"/>
                            </p:stCondLst>
                            <p:childTnLst>
                              <p:par>
                                <p:cTn fill="hold" id="45" nodeType="afterEffect" presetClass="entr" presetID="4" presetSubtype="16">
                                  <p:stCondLst>
                                    <p:cond delay="0"/>
                                  </p:stCondLst>
                                  <p:childTnLst>
                                    <p:set>
                                      <p:cBhvr>
                                        <p:cTn dur="1" fill="hold" id="46">
                                          <p:stCondLst>
                                            <p:cond delay="0"/>
                                          </p:stCondLst>
                                        </p:cTn>
                                        <p:tgtEl>
                                          <p:spTgt spid="4194304"/>
                                        </p:tgtEl>
                                        <p:attrNameLst>
                                          <p:attrName>style.visibility</p:attrName>
                                        </p:attrNameLst>
                                      </p:cBhvr>
                                      <p:to>
                                        <p:strVal val="visible"/>
                                      </p:to>
                                    </p:set>
                                    <p:animEffect transition="in" filter="box(in)">
                                      <p:cBhvr>
                                        <p:cTn dur="500" id="47"/>
                                        <p:tgtEl>
                                          <p:spTgt spid="4194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6" grpId="0" uiExpand="0" build="p" bldLvl="1"/>
    </p:bldLst>
  </p:timing>
</p:sld>
</file>

<file path=ppt/slides/slide22.xml><?xml version="1.0" encoding="utf-8"?>
<p:sld xmlns:a="http://schemas.openxmlformats.org/drawingml/2006/main" xmlns:r="http://schemas.openxmlformats.org/officeDocument/2006/relationships" xmlns:p="http://schemas.openxmlformats.org/presentationml/2006/main" show="1" showMasterSp="1">
  <p:cSld>
    <p:spTree>
      <p:nvGrpSpPr>
        <p:cNvPr id="95" name=""/>
        <p:cNvGrpSpPr/>
        <p:nvPr/>
      </p:nvGrpSpPr>
      <p:grpSpPr>
        <a:xfrm rot="0">
          <a:off x="0" y="0"/>
          <a:ext cx="0" cy="0"/>
          <a:chOff x="0" y="0"/>
          <a:chExt cx="0" cy="0"/>
        </a:xfrm>
      </p:grpSpPr>
      <p:pic>
        <p:nvPicPr>
          <p:cNvPr id="2097180" name="Rectangle 2"/>
          <p:cNvPicPr>
            <a:picLocks/>
          </p:cNvPicPr>
          <p:nvPr>
            <p:ph type="title" sz="full" idx="4294967295"/>
          </p:nvPr>
        </p:nvPicPr>
        <p:blipFill>
          <a:blip xmlns:r="http://schemas.openxmlformats.org/officeDocument/2006/relationships" r:embed="rId1"/>
          <a:srcRect l="0" t="0" r="0" b="0"/>
          <a:stretch>
            <a:fillRect/>
          </a:stretch>
        </p:blipFill>
        <p:spPr>
          <a:xfrm rot="0">
            <a:off x="0" y="0"/>
            <a:ext cx="9144000" cy="762000"/>
          </a:xfrm>
          <a:prstGeom prst="rect"/>
          <a:noFill/>
          <a:ln>
            <a:noFill/>
          </a:ln>
        </p:spPr>
      </p:pic>
      <p:pic>
        <p:nvPicPr>
          <p:cNvPr id="2097181" name="Rectangle 3"/>
          <p:cNvPicPr>
            <a:picLocks/>
          </p:cNvPicPr>
          <p:nvPr>
            <p:ph type="body" sz="full" idx="4294967295"/>
          </p:nvPr>
        </p:nvPicPr>
        <p:blipFill>
          <a:blip xmlns:r="http://schemas.openxmlformats.org/officeDocument/2006/relationships" r:embed="rId2"/>
          <a:srcRect l="0" t="0" r="0" b="0"/>
          <a:stretch>
            <a:fillRect/>
          </a:stretch>
        </p:blipFill>
        <p:spPr>
          <a:xfrm rot="0">
            <a:off x="0" y="706437"/>
            <a:ext cx="9144000" cy="6151562"/>
          </a:xfrm>
          <a:prstGeom prst="rect"/>
          <a:noFill/>
          <a:ln>
            <a:noFill/>
          </a:ln>
        </p:spPr>
      </p:pic>
    </p:spTree>
  </p:cSld>
  <p:clrMapOvr>
    <a:masterClrMapping/>
  </p:clrMapOvr>
  <p:transition spd="fast" advClick="1"/>
  <p:timing>
    <p:tnLst>
      <p:par>
        <p:cTn dur="indefinite" id="1" nodeType="tmRoot" restart="never">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grpId="0" id="5" nodeType="withEffect" presetClass="emph" presetID="18" presetSubtype="0">
                                  <p:stCondLst>
                                    <p:cond delay="0"/>
                                  </p:stCondLst>
                                  <p:iterate type="lt">
                                    <p:tmPct val="4000"/>
                                  </p:iterate>
                                  <p:childTnLst>
                                    <p:set>
                                      <p:cBhvr>
                                        <p:cTn dur="500" fill="hold" id="6"/>
                                        <p:tgtEl>
                                          <p:spTgt spid="2097180"/>
                                        </p:tgtEl>
                                        <p:attrNameLst>
                                          <p:attrName>style.textDecorationUnderline</p:attrName>
                                        </p:attrNameLst>
                                      </p:cBhvr>
                                      <p:to>
                                        <p:strVal val="true"/>
                                      </p:to>
                                    </p:set>
                                  </p:childTnLst>
                                </p:cTn>
                              </p:par>
                            </p:childTnLst>
                          </p:cTn>
                        </p:par>
                        <p:par>
                          <p:cTn fill="hold" id="7">
                            <p:stCondLst>
                              <p:cond delay="760"/>
                            </p:stCondLst>
                            <p:childTnLst>
                              <p:par>
                                <p:cTn fill="hold" grpId="0" id="8" nodeType="afterEffect" presetClass="entr" presetID="1" presetSubtype="0">
                                  <p:stCondLst>
                                    <p:cond delay="0"/>
                                  </p:stCondLst>
                                  <p:childTnLst>
                                    <p:set>
                                      <p:cBhvr>
                                        <p:cTn dur="1" fill="hold" id="9">
                                          <p:stCondLst>
                                            <p:cond delay="0"/>
                                          </p:stCondLst>
                                        </p:cTn>
                                        <p:tgtEl>
                                          <p:spTgt spid="2097181">
                                            <p:txEl>
                                              <p:pRg st="0" end="0"/>
                                            </p:txEl>
                                          </p:spTgt>
                                        </p:tgtEl>
                                        <p:attrNameLst>
                                          <p:attrName>style.visibility</p:attrName>
                                        </p:attrNameLst>
                                      </p:cBhvr>
                                      <p:to>
                                        <p:strVal val="visible"/>
                                      </p:to>
                                    </p:set>
                                  </p:childTnLst>
                                </p:cTn>
                              </p:par>
                            </p:childTnLst>
                          </p:cTn>
                        </p:par>
                        <p:par>
                          <p:cTn fill="hold" id="10">
                            <p:stCondLst>
                              <p:cond delay="760"/>
                            </p:stCondLst>
                            <p:childTnLst>
                              <p:par>
                                <p:cTn fill="hold" grpId="0" id="11" nodeType="afterEffect" presetClass="entr" presetID="1" presetSubtype="0">
                                  <p:stCondLst>
                                    <p:cond delay="0"/>
                                  </p:stCondLst>
                                  <p:childTnLst>
                                    <p:set>
                                      <p:cBhvr>
                                        <p:cTn dur="1" fill="hold" id="12">
                                          <p:stCondLst>
                                            <p:cond delay="0"/>
                                          </p:stCondLst>
                                        </p:cTn>
                                        <p:tgtEl>
                                          <p:spTgt spid="2097181">
                                            <p:txEl>
                                              <p:pRg st="1" end="1"/>
                                            </p:txEl>
                                          </p:spTgt>
                                        </p:tgtEl>
                                        <p:attrNameLst>
                                          <p:attrName>style.visibility</p:attrName>
                                        </p:attrNameLst>
                                      </p:cBhvr>
                                      <p:to>
                                        <p:strVal val="visible"/>
                                      </p:to>
                                    </p:set>
                                  </p:childTnLst>
                                </p:cTn>
                              </p:par>
                            </p:childTnLst>
                          </p:cTn>
                        </p:par>
                        <p:par>
                          <p:cTn fill="hold" id="13">
                            <p:stCondLst>
                              <p:cond delay="760"/>
                            </p:stCondLst>
                            <p:childTnLst>
                              <p:par>
                                <p:cTn fill="hold" grpId="0" id="14" nodeType="afterEffect" presetClass="entr" presetID="1" presetSubtype="0">
                                  <p:stCondLst>
                                    <p:cond delay="0"/>
                                  </p:stCondLst>
                                  <p:childTnLst>
                                    <p:set>
                                      <p:cBhvr>
                                        <p:cTn dur="1" fill="hold" id="15">
                                          <p:stCondLst>
                                            <p:cond delay="0"/>
                                          </p:stCondLst>
                                        </p:cTn>
                                        <p:tgtEl>
                                          <p:spTgt spid="2097181">
                                            <p:txEl>
                                              <p:pRg st="2" end="2"/>
                                            </p:txEl>
                                          </p:spTgt>
                                        </p:tgtEl>
                                        <p:attrNameLst>
                                          <p:attrName>style.visibility</p:attrName>
                                        </p:attrNameLst>
                                      </p:cBhvr>
                                      <p:to>
                                        <p:strVal val="visible"/>
                                      </p:to>
                                    </p:set>
                                  </p:childTnLst>
                                </p:cTn>
                              </p:par>
                            </p:childTnLst>
                          </p:cTn>
                        </p:par>
                        <p:par>
                          <p:cTn fill="hold" id="16">
                            <p:stCondLst>
                              <p:cond delay="760"/>
                            </p:stCondLst>
                            <p:childTnLst>
                              <p:par>
                                <p:cTn fill="hold" grpId="0" id="17" nodeType="afterEffect" presetClass="entr" presetID="1" presetSubtype="0">
                                  <p:stCondLst>
                                    <p:cond delay="0"/>
                                  </p:stCondLst>
                                  <p:childTnLst>
                                    <p:set>
                                      <p:cBhvr>
                                        <p:cTn dur="1" fill="hold" id="18">
                                          <p:stCondLst>
                                            <p:cond delay="0"/>
                                          </p:stCondLst>
                                        </p:cTn>
                                        <p:tgtEl>
                                          <p:spTgt spid="2097181">
                                            <p:txEl>
                                              <p:pRg st="3" end="3"/>
                                            </p:txEl>
                                          </p:spTgt>
                                        </p:tgtEl>
                                        <p:attrNameLst>
                                          <p:attrName>style.visibility</p:attrName>
                                        </p:attrNameLst>
                                      </p:cBhvr>
                                      <p:to>
                                        <p:strVal val="visible"/>
                                      </p:to>
                                    </p:set>
                                  </p:childTnLst>
                                </p:cTn>
                              </p:par>
                            </p:childTnLst>
                          </p:cTn>
                        </p:par>
                        <p:par>
                          <p:cTn fill="hold" id="19">
                            <p:stCondLst>
                              <p:cond delay="760"/>
                            </p:stCondLst>
                            <p:childTnLst>
                              <p:par>
                                <p:cTn fill="hold" grpId="0" id="20" nodeType="afterEffect" presetClass="entr" presetID="1" presetSubtype="0">
                                  <p:stCondLst>
                                    <p:cond delay="0"/>
                                  </p:stCondLst>
                                  <p:childTnLst>
                                    <p:set>
                                      <p:cBhvr>
                                        <p:cTn dur="1" fill="hold" id="21">
                                          <p:stCondLst>
                                            <p:cond delay="0"/>
                                          </p:stCondLst>
                                        </p:cTn>
                                        <p:tgtEl>
                                          <p:spTgt spid="2097181">
                                            <p:txEl>
                                              <p:pRg st="4" end="4"/>
                                            </p:txEl>
                                          </p:spTgt>
                                        </p:tgtEl>
                                        <p:attrNameLst>
                                          <p:attrName>style.visibility</p:attrName>
                                        </p:attrNameLst>
                                      </p:cBhvr>
                                      <p:to>
                                        <p:strVal val="visible"/>
                                      </p:to>
                                    </p:set>
                                  </p:childTnLst>
                                </p:cTn>
                              </p:par>
                            </p:childTnLst>
                          </p:cTn>
                        </p:par>
                        <p:par>
                          <p:cTn fill="hold" id="22">
                            <p:stCondLst>
                              <p:cond delay="760"/>
                            </p:stCondLst>
                            <p:childTnLst>
                              <p:par>
                                <p:cTn fill="hold" grpId="0" id="23" nodeType="afterEffect" presetClass="entr" presetID="42" presetSubtype="0">
                                  <p:stCondLst>
                                    <p:cond delay="0"/>
                                  </p:stCondLst>
                                  <p:childTnLst>
                                    <p:set>
                                      <p:cBhvr>
                                        <p:cTn dur="1" fill="hold" id="24">
                                          <p:stCondLst>
                                            <p:cond delay="0"/>
                                          </p:stCondLst>
                                        </p:cTn>
                                        <p:tgtEl>
                                          <p:spTgt spid="2097181">
                                            <p:txEl>
                                              <p:pRg st="5" end="5"/>
                                            </p:txEl>
                                          </p:spTgt>
                                        </p:tgtEl>
                                        <p:attrNameLst>
                                          <p:attrName>style.visibility</p:attrName>
                                        </p:attrNameLst>
                                      </p:cBhvr>
                                      <p:to>
                                        <p:strVal val="visible"/>
                                      </p:to>
                                    </p:set>
                                    <p:animEffect transition="in" filter="fade">
                                      <p:cBhvr>
                                        <p:cTn dur="1000" id="25"/>
                                        <p:tgtEl>
                                          <p:spTgt spid="2097181">
                                            <p:txEl>
                                              <p:pRg st="5" end="5"/>
                                            </p:txEl>
                                          </p:spTgt>
                                        </p:tgtEl>
                                      </p:cBhvr>
                                    </p:animEffect>
                                    <p:anim calcmode="lin" valueType="num">
                                      <p:cBhvr>
                                        <p:cTn dur="1000" fill="hold" id="26"/>
                                        <p:tgtEl>
                                          <p:spTgt spid="2097181">
                                            <p:txEl>
                                              <p:pRg st="5" end="5"/>
                                            </p:txEl>
                                          </p:spTgt>
                                        </p:tgtEl>
                                        <p:attrNameLst>
                                          <p:attrName>ppt_x</p:attrName>
                                        </p:attrNameLst>
                                      </p:cBhvr>
                                      <p:tavLst>
                                        <p:tav tm="0">
                                          <p:val>
                                            <p:strVal val="#ppt_x"/>
                                          </p:val>
                                        </p:tav>
                                        <p:tav tm="100000">
                                          <p:val>
                                            <p:strVal val="#ppt_x"/>
                                          </p:val>
                                        </p:tav>
                                      </p:tavLst>
                                    </p:anim>
                                    <p:anim calcmode="lin" valueType="num">
                                      <p:cBhvr>
                                        <p:cTn dur="1000" fill="hold" id="27"/>
                                        <p:tgtEl>
                                          <p:spTgt spid="2097181">
                                            <p:txEl>
                                              <p:pRg st="5" end="5"/>
                                            </p:txEl>
                                          </p:spTgt>
                                        </p:tgtEl>
                                        <p:attrNameLst>
                                          <p:attrName>ppt_y</p:attrName>
                                        </p:attrNameLst>
                                      </p:cBhvr>
                                      <p:tavLst>
                                        <p:tav tm="0">
                                          <p:val>
                                            <p:strVal val="#ppt_y+.1"/>
                                          </p:val>
                                        </p:tav>
                                        <p:tav tm="100000">
                                          <p:val>
                                            <p:strVal val="#ppt_y"/>
                                          </p:val>
                                        </p:tav>
                                      </p:tavLst>
                                    </p:anim>
                                  </p:childTnLst>
                                </p:cTn>
                              </p:par>
                            </p:childTnLst>
                          </p:cTn>
                        </p:par>
                        <p:par>
                          <p:cTn fill="hold" id="28">
                            <p:stCondLst>
                              <p:cond delay="1760"/>
                            </p:stCondLst>
                            <p:childTnLst>
                              <p:par>
                                <p:cTn fill="hold" grpId="0" id="29" nodeType="afterEffect" presetClass="entr" presetID="42" presetSubtype="0">
                                  <p:stCondLst>
                                    <p:cond delay="0"/>
                                  </p:stCondLst>
                                  <p:childTnLst>
                                    <p:set>
                                      <p:cBhvr>
                                        <p:cTn dur="1" fill="hold" id="30">
                                          <p:stCondLst>
                                            <p:cond delay="0"/>
                                          </p:stCondLst>
                                        </p:cTn>
                                        <p:tgtEl>
                                          <p:spTgt spid="2097181">
                                            <p:txEl>
                                              <p:pRg st="6" end="6"/>
                                            </p:txEl>
                                          </p:spTgt>
                                        </p:tgtEl>
                                        <p:attrNameLst>
                                          <p:attrName>style.visibility</p:attrName>
                                        </p:attrNameLst>
                                      </p:cBhvr>
                                      <p:to>
                                        <p:strVal val="visible"/>
                                      </p:to>
                                    </p:set>
                                    <p:animEffect transition="in" filter="fade">
                                      <p:cBhvr>
                                        <p:cTn dur="1000" id="31"/>
                                        <p:tgtEl>
                                          <p:spTgt spid="2097181">
                                            <p:txEl>
                                              <p:pRg st="6" end="6"/>
                                            </p:txEl>
                                          </p:spTgt>
                                        </p:tgtEl>
                                      </p:cBhvr>
                                    </p:animEffect>
                                    <p:anim calcmode="lin" valueType="num">
                                      <p:cBhvr>
                                        <p:cTn dur="1000" fill="hold" id="32"/>
                                        <p:tgtEl>
                                          <p:spTgt spid="2097181">
                                            <p:txEl>
                                              <p:pRg st="6" end="6"/>
                                            </p:txEl>
                                          </p:spTgt>
                                        </p:tgtEl>
                                        <p:attrNameLst>
                                          <p:attrName>ppt_x</p:attrName>
                                        </p:attrNameLst>
                                      </p:cBhvr>
                                      <p:tavLst>
                                        <p:tav tm="0">
                                          <p:val>
                                            <p:strVal val="#ppt_x"/>
                                          </p:val>
                                        </p:tav>
                                        <p:tav tm="100000">
                                          <p:val>
                                            <p:strVal val="#ppt_x"/>
                                          </p:val>
                                        </p:tav>
                                      </p:tavLst>
                                    </p:anim>
                                    <p:anim calcmode="lin" valueType="num">
                                      <p:cBhvr>
                                        <p:cTn dur="1000" fill="hold" id="33"/>
                                        <p:tgtEl>
                                          <p:spTgt spid="2097181">
                                            <p:txEl>
                                              <p:pRg st="6" end="6"/>
                                            </p:txEl>
                                          </p:spTgt>
                                        </p:tgtEl>
                                        <p:attrNameLst>
                                          <p:attrName>ppt_y</p:attrName>
                                        </p:attrNameLst>
                                      </p:cBhvr>
                                      <p:tavLst>
                                        <p:tav tm="0">
                                          <p:val>
                                            <p:strVal val="#ppt_y+.1"/>
                                          </p:val>
                                        </p:tav>
                                        <p:tav tm="100000">
                                          <p:val>
                                            <p:strVal val="#ppt_y"/>
                                          </p:val>
                                        </p:tav>
                                      </p:tavLst>
                                    </p:anim>
                                  </p:childTnLst>
                                </p:cTn>
                              </p:par>
                            </p:childTnLst>
                          </p:cTn>
                        </p:par>
                        <p:par>
                          <p:cTn fill="hold" id="34">
                            <p:stCondLst>
                              <p:cond delay="2760"/>
                            </p:stCondLst>
                            <p:childTnLst>
                              <p:par>
                                <p:cTn fill="hold" grpId="0" id="35" nodeType="afterEffect" presetClass="entr" presetID="42" presetSubtype="0">
                                  <p:stCondLst>
                                    <p:cond delay="0"/>
                                  </p:stCondLst>
                                  <p:childTnLst>
                                    <p:set>
                                      <p:cBhvr>
                                        <p:cTn dur="1" fill="hold" id="36">
                                          <p:stCondLst>
                                            <p:cond delay="0"/>
                                          </p:stCondLst>
                                        </p:cTn>
                                        <p:tgtEl>
                                          <p:spTgt spid="2097181">
                                            <p:txEl>
                                              <p:pRg st="7" end="7"/>
                                            </p:txEl>
                                          </p:spTgt>
                                        </p:tgtEl>
                                        <p:attrNameLst>
                                          <p:attrName>style.visibility</p:attrName>
                                        </p:attrNameLst>
                                      </p:cBhvr>
                                      <p:to>
                                        <p:strVal val="visible"/>
                                      </p:to>
                                    </p:set>
                                    <p:animEffect transition="in" filter="fade">
                                      <p:cBhvr>
                                        <p:cTn dur="1000" id="37"/>
                                        <p:tgtEl>
                                          <p:spTgt spid="2097181">
                                            <p:txEl>
                                              <p:pRg st="7" end="7"/>
                                            </p:txEl>
                                          </p:spTgt>
                                        </p:tgtEl>
                                      </p:cBhvr>
                                    </p:animEffect>
                                    <p:anim calcmode="lin" valueType="num">
                                      <p:cBhvr>
                                        <p:cTn dur="1000" fill="hold" id="38"/>
                                        <p:tgtEl>
                                          <p:spTgt spid="2097181">
                                            <p:txEl>
                                              <p:pRg st="7" end="7"/>
                                            </p:txEl>
                                          </p:spTgt>
                                        </p:tgtEl>
                                        <p:attrNameLst>
                                          <p:attrName>ppt_x</p:attrName>
                                        </p:attrNameLst>
                                      </p:cBhvr>
                                      <p:tavLst>
                                        <p:tav tm="0">
                                          <p:val>
                                            <p:strVal val="#ppt_x"/>
                                          </p:val>
                                        </p:tav>
                                        <p:tav tm="100000">
                                          <p:val>
                                            <p:strVal val="#ppt_x"/>
                                          </p:val>
                                        </p:tav>
                                      </p:tavLst>
                                    </p:anim>
                                    <p:anim calcmode="lin" valueType="num">
                                      <p:cBhvr>
                                        <p:cTn dur="1000" fill="hold" id="39"/>
                                        <p:tgtEl>
                                          <p:spTgt spid="2097181">
                                            <p:txEl>
                                              <p:pRg st="7" end="7"/>
                                            </p:txEl>
                                          </p:spTgt>
                                        </p:tgtEl>
                                        <p:attrNameLst>
                                          <p:attrName>ppt_y</p:attrName>
                                        </p:attrNameLst>
                                      </p:cBhvr>
                                      <p:tavLst>
                                        <p:tav tm="0">
                                          <p:val>
                                            <p:strVal val="#ppt_y+.1"/>
                                          </p:val>
                                        </p:tav>
                                        <p:tav tm="100000">
                                          <p:val>
                                            <p:strVal val="#ppt_y"/>
                                          </p:val>
                                        </p:tav>
                                      </p:tavLst>
                                    </p:anim>
                                  </p:childTnLst>
                                </p:cTn>
                              </p:par>
                            </p:childTnLst>
                          </p:cTn>
                        </p:par>
                        <p:par>
                          <p:cTn fill="hold" id="40">
                            <p:stCondLst>
                              <p:cond delay="3760"/>
                            </p:stCondLst>
                            <p:childTnLst>
                              <p:par>
                                <p:cTn fill="hold" grpId="0" id="41" nodeType="afterEffect" presetClass="entr" presetID="42" presetSubtype="0">
                                  <p:stCondLst>
                                    <p:cond delay="0"/>
                                  </p:stCondLst>
                                  <p:childTnLst>
                                    <p:set>
                                      <p:cBhvr>
                                        <p:cTn dur="1" fill="hold" id="42">
                                          <p:stCondLst>
                                            <p:cond delay="0"/>
                                          </p:stCondLst>
                                        </p:cTn>
                                        <p:tgtEl>
                                          <p:spTgt spid="2097181">
                                            <p:txEl>
                                              <p:pRg st="8" end="8"/>
                                            </p:txEl>
                                          </p:spTgt>
                                        </p:tgtEl>
                                        <p:attrNameLst>
                                          <p:attrName>style.visibility</p:attrName>
                                        </p:attrNameLst>
                                      </p:cBhvr>
                                      <p:to>
                                        <p:strVal val="visible"/>
                                      </p:to>
                                    </p:set>
                                    <p:animEffect transition="in" filter="fade">
                                      <p:cBhvr>
                                        <p:cTn dur="1000" id="43"/>
                                        <p:tgtEl>
                                          <p:spTgt spid="2097181">
                                            <p:txEl>
                                              <p:pRg st="8" end="8"/>
                                            </p:txEl>
                                          </p:spTgt>
                                        </p:tgtEl>
                                      </p:cBhvr>
                                    </p:animEffect>
                                    <p:anim calcmode="lin" valueType="num">
                                      <p:cBhvr>
                                        <p:cTn dur="1000" fill="hold" id="44"/>
                                        <p:tgtEl>
                                          <p:spTgt spid="2097181">
                                            <p:txEl>
                                              <p:pRg st="8" end="8"/>
                                            </p:txEl>
                                          </p:spTgt>
                                        </p:tgtEl>
                                        <p:attrNameLst>
                                          <p:attrName>ppt_x</p:attrName>
                                        </p:attrNameLst>
                                      </p:cBhvr>
                                      <p:tavLst>
                                        <p:tav tm="0">
                                          <p:val>
                                            <p:strVal val="#ppt_x"/>
                                          </p:val>
                                        </p:tav>
                                        <p:tav tm="100000">
                                          <p:val>
                                            <p:strVal val="#ppt_x"/>
                                          </p:val>
                                        </p:tav>
                                      </p:tavLst>
                                    </p:anim>
                                    <p:anim calcmode="lin" valueType="num">
                                      <p:cBhvr>
                                        <p:cTn dur="1000" fill="hold" id="45"/>
                                        <p:tgtEl>
                                          <p:spTgt spid="2097181">
                                            <p:txEl>
                                              <p:pRg st="8" end="8"/>
                                            </p:txEl>
                                          </p:spTgt>
                                        </p:tgtEl>
                                        <p:attrNameLst>
                                          <p:attrName>ppt_y</p:attrName>
                                        </p:attrNameLst>
                                      </p:cBhvr>
                                      <p:tavLst>
                                        <p:tav tm="0">
                                          <p:val>
                                            <p:strVal val="#ppt_y+.1"/>
                                          </p:val>
                                        </p:tav>
                                        <p:tav tm="100000">
                                          <p:val>
                                            <p:strVal val="#ppt_y"/>
                                          </p:val>
                                        </p:tav>
                                      </p:tavLst>
                                    </p:anim>
                                  </p:childTnLst>
                                </p:cTn>
                              </p:par>
                            </p:childTnLst>
                          </p:cTn>
                        </p:par>
                        <p:par>
                          <p:cTn fill="hold" id="46">
                            <p:stCondLst>
                              <p:cond delay="4760"/>
                            </p:stCondLst>
                            <p:childTnLst>
                              <p:par>
                                <p:cTn fill="hold" grpId="0" id="47" nodeType="afterEffect" presetClass="entr" presetID="1" presetSubtype="0">
                                  <p:stCondLst>
                                    <p:cond delay="0"/>
                                  </p:stCondLst>
                                  <p:childTnLst>
                                    <p:set>
                                      <p:cBhvr>
                                        <p:cTn dur="1" fill="hold" id="48">
                                          <p:stCondLst>
                                            <p:cond delay="0"/>
                                          </p:stCondLst>
                                        </p:cTn>
                                        <p:tgtEl>
                                          <p:spTgt spid="2097181">
                                            <p:txEl>
                                              <p:pRg st="9" end="9"/>
                                            </p:txEl>
                                          </p:spTgt>
                                        </p:tgtEl>
                                        <p:attrNameLst>
                                          <p:attrName>style.visibility</p:attrName>
                                        </p:attrNameLst>
                                      </p:cBhvr>
                                      <p:to>
                                        <p:strVal val="visible"/>
                                      </p:to>
                                    </p:set>
                                  </p:childTnLst>
                                </p:cTn>
                              </p:par>
                            </p:childTnLst>
                          </p:cTn>
                        </p:par>
                        <p:par>
                          <p:cTn fill="hold" id="49">
                            <p:stCondLst>
                              <p:cond delay="4760"/>
                            </p:stCondLst>
                            <p:childTnLst>
                              <p:par>
                                <p:cTn fill="hold" grpId="0" id="50" nodeType="afterEffect" presetClass="entr" presetID="1" presetSubtype="0">
                                  <p:stCondLst>
                                    <p:cond delay="0"/>
                                  </p:stCondLst>
                                  <p:childTnLst>
                                    <p:set>
                                      <p:cBhvr>
                                        <p:cTn dur="1" fill="hold" id="51">
                                          <p:stCondLst>
                                            <p:cond delay="0"/>
                                          </p:stCondLst>
                                        </p:cTn>
                                        <p:tgtEl>
                                          <p:spTgt spid="2097181">
                                            <p:txEl>
                                              <p:pRg st="10" end="10"/>
                                            </p:txEl>
                                          </p:spTgt>
                                        </p:tgtEl>
                                        <p:attrNameLst>
                                          <p:attrName>style.visibility</p:attrName>
                                        </p:attrNameLst>
                                      </p:cBhvr>
                                      <p:to>
                                        <p:strVal val="visible"/>
                                      </p:to>
                                    </p:set>
                                  </p:childTnLst>
                                </p:cTn>
                              </p:par>
                            </p:childTnLst>
                          </p:cTn>
                        </p:par>
                        <p:par>
                          <p:cTn fill="hold" id="52">
                            <p:stCondLst>
                              <p:cond delay="4760"/>
                            </p:stCondLst>
                            <p:childTnLst>
                              <p:par>
                                <p:cTn fill="hold" grpId="0" id="53" nodeType="afterEffect" presetClass="entr" presetID="1" presetSubtype="0">
                                  <p:stCondLst>
                                    <p:cond delay="0"/>
                                  </p:stCondLst>
                                  <p:childTnLst>
                                    <p:set>
                                      <p:cBhvr>
                                        <p:cTn dur="1" fill="hold" id="54">
                                          <p:stCondLst>
                                            <p:cond delay="0"/>
                                          </p:stCondLst>
                                        </p:cTn>
                                        <p:tgtEl>
                                          <p:spTgt spid="209718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7180" grpId="0" animBg="1"/>
      <p:bldP spid="2097181"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1">
  <p:cSld>
    <p:spTree>
      <p:nvGrpSpPr>
        <p:cNvPr id="98" name=""/>
        <p:cNvGrpSpPr/>
        <p:nvPr/>
      </p:nvGrpSpPr>
      <p:grpSpPr>
        <a:xfrm rot="0">
          <a:off x="0" y="0"/>
          <a:ext cx="0" cy="0"/>
          <a:chOff x="0" y="0"/>
          <a:chExt cx="0" cy="0"/>
        </a:xfrm>
      </p:grpSpPr>
      <p:sp>
        <p:nvSpPr>
          <p:cNvPr id="1048620" name="Rectangle 2"/>
          <p:cNvSpPr/>
          <p:nvPr/>
        </p:nvSpPr>
        <p:spPr>
          <a:xfrm rot="0">
            <a:off x="0" y="1371600"/>
            <a:ext cx="9144000" cy="4800600"/>
          </a:xfrm>
          <a:prstGeom prst="rect"/>
          <a:noFill/>
          <a:ln>
            <a:noFill/>
          </a:ln>
        </p:spPr>
        <p:txBody>
          <a:bodyPr anchor="t"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indent="-342900" lvl="0" marL="342900">
              <a:spcBef>
                <a:spcPct val="20000"/>
              </a:spcBef>
              <a:buFont typeface="Wingdings" pitchFamily="2" charset="2"/>
              <a:buChar char="v"/>
            </a:pPr>
            <a:r>
              <a:rPr altLang="en-US" sz="3200" lang="en-US">
                <a:latin typeface="Times New Roman" pitchFamily="18" charset="0"/>
                <a:ea typeface="Times New Roman" pitchFamily="18" charset="0"/>
              </a:rPr>
              <a:t>Hành động can thiệp, trợ giúp và chăm sóc ban đầu người bị nạn khi nhân viên Y tế chưa có mặt.</a:t>
            </a:r>
          </a:p>
          <a:p>
            <a:pPr indent="-342900" lvl="0" marL="342900">
              <a:spcBef>
                <a:spcPct val="20000"/>
              </a:spcBef>
              <a:buFont typeface="Wingdings" pitchFamily="2" charset="2"/>
              <a:buChar char="v"/>
            </a:pPr>
            <a:r>
              <a:rPr altLang="en-US" sz="3200" lang="en-US">
                <a:latin typeface="Times New Roman" pitchFamily="18" charset="0"/>
                <a:ea typeface="Times New Roman" pitchFamily="18" charset="0"/>
              </a:rPr>
              <a:t>Nhằm mục đích:</a:t>
            </a:r>
          </a:p>
          <a:p>
            <a:pPr indent="-457200" lvl="2" marL="1143000">
              <a:spcBef>
                <a:spcPct val="20000"/>
              </a:spcBef>
              <a:buFont typeface="Wingdings" pitchFamily="2" charset="2"/>
              <a:buChar char="Ø"/>
            </a:pPr>
            <a:r>
              <a:rPr altLang="en-US" sz="2000" lang="en-US">
                <a:latin typeface="Times New Roman" pitchFamily="18" charset="0"/>
                <a:ea typeface="Times New Roman" pitchFamily="18" charset="0"/>
              </a:rPr>
              <a:t> </a:t>
            </a:r>
            <a:r>
              <a:rPr altLang="en-US" sz="3200" lang="en-US">
                <a:latin typeface="Times New Roman" pitchFamily="18" charset="0"/>
                <a:ea typeface="Times New Roman" pitchFamily="18" charset="0"/>
              </a:rPr>
              <a:t>Bảo toàn tính mạng cho nạn nhân</a:t>
            </a:r>
          </a:p>
          <a:p>
            <a:pPr indent="-457200" lvl="2" marL="1143000">
              <a:spcBef>
                <a:spcPct val="20000"/>
              </a:spcBef>
              <a:buFont typeface="Wingdings" pitchFamily="2" charset="2"/>
              <a:buChar char="Ø"/>
            </a:pPr>
            <a:r>
              <a:rPr altLang="en-US" sz="3200" lang="en-US">
                <a:latin typeface="Times New Roman" pitchFamily="18" charset="0"/>
                <a:ea typeface="Times New Roman" pitchFamily="18" charset="0"/>
              </a:rPr>
              <a:t> Bảo vệ các tổn thương hoặc bệnh không </a:t>
            </a:r>
          </a:p>
          <a:p>
            <a:pPr indent="-457200" lvl="2" marL="1143000">
              <a:spcBef>
                <a:spcPct val="20000"/>
              </a:spcBef>
              <a:buFont typeface="Wingdings" pitchFamily="2" charset="2"/>
              <a:buNone/>
            </a:pPr>
            <a:r>
              <a:rPr altLang="en-US" sz="3200" lang="en-US">
                <a:latin typeface="Times New Roman" pitchFamily="18" charset="0"/>
                <a:ea typeface="Times New Roman" pitchFamily="18" charset="0"/>
              </a:rPr>
              <a:t>    cho nặng thêm</a:t>
            </a:r>
          </a:p>
          <a:p>
            <a:pPr indent="-457200" lvl="2" marL="1143000">
              <a:spcBef>
                <a:spcPct val="20000"/>
              </a:spcBef>
              <a:buFont typeface="Wingdings" pitchFamily="2" charset="2"/>
              <a:buChar char="Ø"/>
            </a:pPr>
            <a:r>
              <a:rPr altLang="en-US" sz="3200" lang="en-US">
                <a:latin typeface="Times New Roman" pitchFamily="18" charset="0"/>
                <a:ea typeface="Times New Roman" pitchFamily="18" charset="0"/>
              </a:rPr>
              <a:t> Giảm thiểu các trường hợp tử vong</a:t>
            </a:r>
          </a:p>
          <a:p>
            <a:pPr indent="-457200" lvl="2" marL="1143000">
              <a:spcBef>
                <a:spcPct val="20000"/>
              </a:spcBef>
              <a:buFont typeface="Wingdings" pitchFamily="2" charset="2"/>
              <a:buChar char="Ø"/>
            </a:pPr>
            <a:r>
              <a:rPr altLang="en-US" sz="3200" lang="en-US">
                <a:latin typeface="Times New Roman" pitchFamily="18" charset="0"/>
                <a:ea typeface="Times New Roman" pitchFamily="18" charset="0"/>
              </a:rPr>
              <a:t> Tạo điều kiện cho nạn nhân phục hồi nhanh</a:t>
            </a:r>
          </a:p>
          <a:p>
            <a:pPr indent="-457200" lvl="2" marL="1143000">
              <a:spcBef>
                <a:spcPct val="20000"/>
              </a:spcBef>
              <a:buFont typeface="Wingdings" pitchFamily="2" charset="2"/>
              <a:buChar char="Ø"/>
            </a:pPr>
            <a:endParaRPr altLang="en-US" sz="2800" lang="en-US">
              <a:latin typeface="Times New Roman" pitchFamily="18" charset="0"/>
              <a:ea typeface="Times New Roman" pitchFamily="18" charset="0"/>
            </a:endParaRPr>
          </a:p>
          <a:p>
            <a:pPr indent="-457200" lvl="2" marL="1143000">
              <a:spcBef>
                <a:spcPct val="20000"/>
              </a:spcBef>
              <a:buFont typeface="Wingdings" pitchFamily="2" charset="2"/>
              <a:buNone/>
            </a:pPr>
            <a:endParaRPr altLang="en-US" lang="en-US">
              <a:latin typeface="Times New Roman" pitchFamily="18" charset="0"/>
              <a:ea typeface="Times New Roman" pitchFamily="18" charset="0"/>
            </a:endParaRPr>
          </a:p>
        </p:txBody>
      </p:sp>
      <p:pic>
        <p:nvPicPr>
          <p:cNvPr id="2097182" name="Rectangle 3"/>
          <p:cNvPicPr>
            <a:picLocks/>
          </p:cNvPicPr>
          <p:nvPr>
            <p:ph type="title" sz="full" idx="4294967295"/>
          </p:nvPr>
        </p:nvPicPr>
        <p:blipFill>
          <a:blip xmlns:r="http://schemas.openxmlformats.org/officeDocument/2006/relationships" r:embed="rId1"/>
          <a:srcRect l="0" t="0" r="0" b="0"/>
          <a:stretch>
            <a:fillRect/>
          </a:stretch>
        </p:blipFill>
        <p:spPr>
          <a:xfrm rot="0">
            <a:off x="-6350" y="225425"/>
            <a:ext cx="9156700" cy="927100"/>
          </a:xfrm>
          <a:prstGeom prst="rect"/>
          <a:noFill/>
          <a:ln>
            <a:noFill/>
          </a:ln>
        </p:spPr>
      </p:pic>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grpId="0" id="5" nodeType="afterEffect" presetClass="entr" presetID="2" presetSubtype="8">
                                  <p:stCondLst>
                                    <p:cond delay="0"/>
                                  </p:stCondLst>
                                  <p:childTnLst>
                                    <p:set>
                                      <p:cBhvr>
                                        <p:cTn dur="1" fill="hold" id="6">
                                          <p:stCondLst>
                                            <p:cond delay="0"/>
                                          </p:stCondLst>
                                        </p:cTn>
                                        <p:tgtEl>
                                          <p:spTgt spid="1048620">
                                            <p:txEl>
                                              <p:charRg st="0" end="95"/>
                                            </p:txEl>
                                          </p:spTgt>
                                        </p:tgtEl>
                                        <p:attrNameLst>
                                          <p:attrName>style.visibility</p:attrName>
                                        </p:attrNameLst>
                                      </p:cBhvr>
                                      <p:to>
                                        <p:strVal val="visible"/>
                                      </p:to>
                                    </p:set>
                                    <p:anim calcmode="lin" valueType="num">
                                      <p:cBhvr additive="base">
                                        <p:cTn dur="500" fill="hold" id="7"/>
                                        <p:tgtEl>
                                          <p:spTgt spid="1048620">
                                            <p:txEl>
                                              <p:charRg st="0" end="95"/>
                                            </p:txEl>
                                          </p:spTgt>
                                        </p:tgtEl>
                                        <p:attrNameLst>
                                          <p:attrName>ppt_x</p:attrName>
                                        </p:attrNameLst>
                                      </p:cBhvr>
                                      <p:tavLst>
                                        <p:tav tm="0">
                                          <p:val>
                                            <p:strVal val="0-#ppt_w/2"/>
                                          </p:val>
                                        </p:tav>
                                        <p:tav tm="100000">
                                          <p:val>
                                            <p:strVal val="#ppt_x"/>
                                          </p:val>
                                        </p:tav>
                                      </p:tavLst>
                                    </p:anim>
                                    <p:anim calcmode="lin" valueType="num">
                                      <p:cBhvr additive="base">
                                        <p:cTn dur="500" fill="hold" id="8"/>
                                        <p:tgtEl>
                                          <p:spTgt spid="1048620">
                                            <p:txEl>
                                              <p:charRg st="0" end="95"/>
                                            </p:txEl>
                                          </p:spTgt>
                                        </p:tgtEl>
                                        <p:attrNameLst>
                                          <p:attrName>ppt_y</p:attrName>
                                        </p:attrNameLst>
                                      </p:cBhvr>
                                      <p:tavLst>
                                        <p:tav tm="0">
                                          <p:val>
                                            <p:strVal val="#ppt_y"/>
                                          </p:val>
                                        </p:tav>
                                        <p:tav tm="100000">
                                          <p:val>
                                            <p:strVal val="#ppt_y"/>
                                          </p:val>
                                        </p:tav>
                                      </p:tavLst>
                                    </p:anim>
                                  </p:childTnLst>
                                </p:cTn>
                              </p:par>
                            </p:childTnLst>
                          </p:cTn>
                        </p:par>
                        <p:par>
                          <p:cTn fill="hold" id="9" nodeType="afterGroup">
                            <p:stCondLst>
                              <p:cond delay="500"/>
                            </p:stCondLst>
                            <p:childTnLst>
                              <p:par>
                                <p:cTn fill="hold" grpId="0" id="10" nodeType="afterEffect" presetClass="entr" presetID="2" presetSubtype="8">
                                  <p:stCondLst>
                                    <p:cond delay="0"/>
                                  </p:stCondLst>
                                  <p:childTnLst>
                                    <p:set>
                                      <p:cBhvr>
                                        <p:cTn dur="1" fill="hold" id="11">
                                          <p:stCondLst>
                                            <p:cond delay="0"/>
                                          </p:stCondLst>
                                        </p:cTn>
                                        <p:tgtEl>
                                          <p:spTgt spid="1048620">
                                            <p:txEl>
                                              <p:charRg st="95" end="110"/>
                                            </p:txEl>
                                          </p:spTgt>
                                        </p:tgtEl>
                                        <p:attrNameLst>
                                          <p:attrName>style.visibility</p:attrName>
                                        </p:attrNameLst>
                                      </p:cBhvr>
                                      <p:to>
                                        <p:strVal val="visible"/>
                                      </p:to>
                                    </p:set>
                                    <p:anim calcmode="lin" valueType="num">
                                      <p:cBhvr additive="base">
                                        <p:cTn dur="500" fill="hold" id="12"/>
                                        <p:tgtEl>
                                          <p:spTgt spid="1048620">
                                            <p:txEl>
                                              <p:charRg st="95" end="110"/>
                                            </p:txEl>
                                          </p:spTgt>
                                        </p:tgtEl>
                                        <p:attrNameLst>
                                          <p:attrName>ppt_x</p:attrName>
                                        </p:attrNameLst>
                                      </p:cBhvr>
                                      <p:tavLst>
                                        <p:tav tm="0">
                                          <p:val>
                                            <p:strVal val="0-#ppt_w/2"/>
                                          </p:val>
                                        </p:tav>
                                        <p:tav tm="100000">
                                          <p:val>
                                            <p:strVal val="#ppt_x"/>
                                          </p:val>
                                        </p:tav>
                                      </p:tavLst>
                                    </p:anim>
                                    <p:anim calcmode="lin" valueType="num">
                                      <p:cBhvr additive="base">
                                        <p:cTn dur="500" fill="hold" id="13"/>
                                        <p:tgtEl>
                                          <p:spTgt spid="1048620">
                                            <p:txEl>
                                              <p:charRg st="95" end="110"/>
                                            </p:txEl>
                                          </p:spTgt>
                                        </p:tgtEl>
                                        <p:attrNameLst>
                                          <p:attrName>ppt_y</p:attrName>
                                        </p:attrNameLst>
                                      </p:cBhvr>
                                      <p:tavLst>
                                        <p:tav tm="0">
                                          <p:val>
                                            <p:strVal val="#ppt_y"/>
                                          </p:val>
                                        </p:tav>
                                        <p:tav tm="100000">
                                          <p:val>
                                            <p:strVal val="#ppt_y"/>
                                          </p:val>
                                        </p:tav>
                                      </p:tavLst>
                                    </p:anim>
                                  </p:childTnLst>
                                </p:cTn>
                              </p:par>
                            </p:childTnLst>
                          </p:cTn>
                        </p:par>
                        <p:par>
                          <p:cTn fill="hold" id="14" nodeType="afterGroup">
                            <p:stCondLst>
                              <p:cond delay="1000"/>
                            </p:stCondLst>
                            <p:childTnLst>
                              <p:par>
                                <p:cTn fill="hold" grpId="0" id="15" nodeType="afterEffect" presetClass="entr" presetID="2" presetSubtype="8">
                                  <p:stCondLst>
                                    <p:cond delay="0"/>
                                  </p:stCondLst>
                                  <p:childTnLst>
                                    <p:set>
                                      <p:cBhvr>
                                        <p:cTn dur="1" fill="hold" id="16">
                                          <p:stCondLst>
                                            <p:cond delay="0"/>
                                          </p:stCondLst>
                                        </p:cTn>
                                        <p:tgtEl>
                                          <p:spTgt spid="1048620">
                                            <p:txEl>
                                              <p:charRg st="110" end="143"/>
                                            </p:txEl>
                                          </p:spTgt>
                                        </p:tgtEl>
                                        <p:attrNameLst>
                                          <p:attrName>style.visibility</p:attrName>
                                        </p:attrNameLst>
                                      </p:cBhvr>
                                      <p:to>
                                        <p:strVal val="visible"/>
                                      </p:to>
                                    </p:set>
                                    <p:anim calcmode="lin" valueType="num">
                                      <p:cBhvr additive="base">
                                        <p:cTn dur="500" fill="hold" id="17"/>
                                        <p:tgtEl>
                                          <p:spTgt spid="1048620">
                                            <p:txEl>
                                              <p:charRg st="110" end="143"/>
                                            </p:txEl>
                                          </p:spTgt>
                                        </p:tgtEl>
                                        <p:attrNameLst>
                                          <p:attrName>ppt_x</p:attrName>
                                        </p:attrNameLst>
                                      </p:cBhvr>
                                      <p:tavLst>
                                        <p:tav tm="0">
                                          <p:val>
                                            <p:strVal val="0-#ppt_w/2"/>
                                          </p:val>
                                        </p:tav>
                                        <p:tav tm="100000">
                                          <p:val>
                                            <p:strVal val="#ppt_x"/>
                                          </p:val>
                                        </p:tav>
                                      </p:tavLst>
                                    </p:anim>
                                    <p:anim calcmode="lin" valueType="num">
                                      <p:cBhvr additive="base">
                                        <p:cTn dur="500" fill="hold" id="18"/>
                                        <p:tgtEl>
                                          <p:spTgt spid="1048620">
                                            <p:txEl>
                                              <p:charRg st="110" end="143"/>
                                            </p:txEl>
                                          </p:spTgt>
                                        </p:tgtEl>
                                        <p:attrNameLst>
                                          <p:attrName>ppt_y</p:attrName>
                                        </p:attrNameLst>
                                      </p:cBhvr>
                                      <p:tavLst>
                                        <p:tav tm="0">
                                          <p:val>
                                            <p:strVal val="#ppt_y"/>
                                          </p:val>
                                        </p:tav>
                                        <p:tav tm="100000">
                                          <p:val>
                                            <p:strVal val="#ppt_y"/>
                                          </p:val>
                                        </p:tav>
                                      </p:tavLst>
                                    </p:anim>
                                  </p:childTnLst>
                                </p:cTn>
                              </p:par>
                            </p:childTnLst>
                          </p:cTn>
                        </p:par>
                        <p:par>
                          <p:cTn fill="hold" id="19" nodeType="afterGroup">
                            <p:stCondLst>
                              <p:cond delay="1500"/>
                            </p:stCondLst>
                            <p:childTnLst>
                              <p:par>
                                <p:cTn fill="hold" grpId="0" id="20" nodeType="afterEffect" presetClass="entr" presetID="2" presetSubtype="8">
                                  <p:stCondLst>
                                    <p:cond delay="0"/>
                                  </p:stCondLst>
                                  <p:childTnLst>
                                    <p:set>
                                      <p:cBhvr>
                                        <p:cTn dur="1" fill="hold" id="21">
                                          <p:stCondLst>
                                            <p:cond delay="0"/>
                                          </p:stCondLst>
                                        </p:cTn>
                                        <p:tgtEl>
                                          <p:spTgt spid="1048620">
                                            <p:txEl>
                                              <p:charRg st="143" end="183"/>
                                            </p:txEl>
                                          </p:spTgt>
                                        </p:tgtEl>
                                        <p:attrNameLst>
                                          <p:attrName>style.visibility</p:attrName>
                                        </p:attrNameLst>
                                      </p:cBhvr>
                                      <p:to>
                                        <p:strVal val="visible"/>
                                      </p:to>
                                    </p:set>
                                    <p:anim calcmode="lin" valueType="num">
                                      <p:cBhvr additive="base">
                                        <p:cTn dur="500" fill="hold" id="22"/>
                                        <p:tgtEl>
                                          <p:spTgt spid="1048620">
                                            <p:txEl>
                                              <p:charRg st="143" end="183"/>
                                            </p:txEl>
                                          </p:spTgt>
                                        </p:tgtEl>
                                        <p:attrNameLst>
                                          <p:attrName>ppt_x</p:attrName>
                                        </p:attrNameLst>
                                      </p:cBhvr>
                                      <p:tavLst>
                                        <p:tav tm="0">
                                          <p:val>
                                            <p:strVal val="0-#ppt_w/2"/>
                                          </p:val>
                                        </p:tav>
                                        <p:tav tm="100000">
                                          <p:val>
                                            <p:strVal val="#ppt_x"/>
                                          </p:val>
                                        </p:tav>
                                      </p:tavLst>
                                    </p:anim>
                                    <p:anim calcmode="lin" valueType="num">
                                      <p:cBhvr additive="base">
                                        <p:cTn dur="500" fill="hold" id="23"/>
                                        <p:tgtEl>
                                          <p:spTgt spid="1048620">
                                            <p:txEl>
                                              <p:charRg st="143" end="183"/>
                                            </p:txEl>
                                          </p:spTgt>
                                        </p:tgtEl>
                                        <p:attrNameLst>
                                          <p:attrName>ppt_y</p:attrName>
                                        </p:attrNameLst>
                                      </p:cBhvr>
                                      <p:tavLst>
                                        <p:tav tm="0">
                                          <p:val>
                                            <p:strVal val="#ppt_y"/>
                                          </p:val>
                                        </p:tav>
                                        <p:tav tm="100000">
                                          <p:val>
                                            <p:strVal val="#ppt_y"/>
                                          </p:val>
                                        </p:tav>
                                      </p:tavLst>
                                    </p:anim>
                                  </p:childTnLst>
                                </p:cTn>
                              </p:par>
                            </p:childTnLst>
                          </p:cTn>
                        </p:par>
                        <p:par>
                          <p:cTn fill="hold" id="24" nodeType="afterGroup">
                            <p:stCondLst>
                              <p:cond delay="2000"/>
                            </p:stCondLst>
                            <p:childTnLst>
                              <p:par>
                                <p:cTn fill="hold" grpId="0" id="25" nodeType="afterEffect" presetClass="entr" presetID="2" presetSubtype="8">
                                  <p:stCondLst>
                                    <p:cond delay="0"/>
                                  </p:stCondLst>
                                  <p:childTnLst>
                                    <p:set>
                                      <p:cBhvr>
                                        <p:cTn dur="1" fill="hold" id="26">
                                          <p:stCondLst>
                                            <p:cond delay="0"/>
                                          </p:stCondLst>
                                        </p:cTn>
                                        <p:tgtEl>
                                          <p:spTgt spid="1048620">
                                            <p:txEl>
                                              <p:charRg st="183" end="201"/>
                                            </p:txEl>
                                          </p:spTgt>
                                        </p:tgtEl>
                                        <p:attrNameLst>
                                          <p:attrName>style.visibility</p:attrName>
                                        </p:attrNameLst>
                                      </p:cBhvr>
                                      <p:to>
                                        <p:strVal val="visible"/>
                                      </p:to>
                                    </p:set>
                                    <p:anim calcmode="lin" valueType="num">
                                      <p:cBhvr additive="base">
                                        <p:cTn dur="500" fill="hold" id="27"/>
                                        <p:tgtEl>
                                          <p:spTgt spid="1048620">
                                            <p:txEl>
                                              <p:charRg st="183" end="201"/>
                                            </p:txEl>
                                          </p:spTgt>
                                        </p:tgtEl>
                                        <p:attrNameLst>
                                          <p:attrName>ppt_x</p:attrName>
                                        </p:attrNameLst>
                                      </p:cBhvr>
                                      <p:tavLst>
                                        <p:tav tm="0">
                                          <p:val>
                                            <p:strVal val="0-#ppt_w/2"/>
                                          </p:val>
                                        </p:tav>
                                        <p:tav tm="100000">
                                          <p:val>
                                            <p:strVal val="#ppt_x"/>
                                          </p:val>
                                        </p:tav>
                                      </p:tavLst>
                                    </p:anim>
                                    <p:anim calcmode="lin" valueType="num">
                                      <p:cBhvr additive="base">
                                        <p:cTn dur="500" fill="hold" id="28"/>
                                        <p:tgtEl>
                                          <p:spTgt spid="1048620">
                                            <p:txEl>
                                              <p:charRg st="183" end="201"/>
                                            </p:txEl>
                                          </p:spTgt>
                                        </p:tgtEl>
                                        <p:attrNameLst>
                                          <p:attrName>ppt_y</p:attrName>
                                        </p:attrNameLst>
                                      </p:cBhvr>
                                      <p:tavLst>
                                        <p:tav tm="0">
                                          <p:val>
                                            <p:strVal val="#ppt_y"/>
                                          </p:val>
                                        </p:tav>
                                        <p:tav tm="100000">
                                          <p:val>
                                            <p:strVal val="#ppt_y"/>
                                          </p:val>
                                        </p:tav>
                                      </p:tavLst>
                                    </p:anim>
                                  </p:childTnLst>
                                </p:cTn>
                              </p:par>
                            </p:childTnLst>
                          </p:cTn>
                        </p:par>
                        <p:par>
                          <p:cTn fill="hold" id="29" nodeType="afterGroup">
                            <p:stCondLst>
                              <p:cond delay="2500"/>
                            </p:stCondLst>
                            <p:childTnLst>
                              <p:par>
                                <p:cTn fill="hold" grpId="0" id="30" nodeType="afterEffect" presetClass="entr" presetID="2" presetSubtype="8">
                                  <p:stCondLst>
                                    <p:cond delay="0"/>
                                  </p:stCondLst>
                                  <p:childTnLst>
                                    <p:set>
                                      <p:cBhvr>
                                        <p:cTn dur="1" fill="hold" id="31">
                                          <p:stCondLst>
                                            <p:cond delay="0"/>
                                          </p:stCondLst>
                                        </p:cTn>
                                        <p:tgtEl>
                                          <p:spTgt spid="1048620">
                                            <p:txEl>
                                              <p:charRg st="201" end="236"/>
                                            </p:txEl>
                                          </p:spTgt>
                                        </p:tgtEl>
                                        <p:attrNameLst>
                                          <p:attrName>style.visibility</p:attrName>
                                        </p:attrNameLst>
                                      </p:cBhvr>
                                      <p:to>
                                        <p:strVal val="visible"/>
                                      </p:to>
                                    </p:set>
                                    <p:anim calcmode="lin" valueType="num">
                                      <p:cBhvr additive="base">
                                        <p:cTn dur="500" fill="hold" id="32"/>
                                        <p:tgtEl>
                                          <p:spTgt spid="1048620">
                                            <p:txEl>
                                              <p:charRg st="201" end="236"/>
                                            </p:txEl>
                                          </p:spTgt>
                                        </p:tgtEl>
                                        <p:attrNameLst>
                                          <p:attrName>ppt_x</p:attrName>
                                        </p:attrNameLst>
                                      </p:cBhvr>
                                      <p:tavLst>
                                        <p:tav tm="0">
                                          <p:val>
                                            <p:strVal val="0-#ppt_w/2"/>
                                          </p:val>
                                        </p:tav>
                                        <p:tav tm="100000">
                                          <p:val>
                                            <p:strVal val="#ppt_x"/>
                                          </p:val>
                                        </p:tav>
                                      </p:tavLst>
                                    </p:anim>
                                    <p:anim calcmode="lin" valueType="num">
                                      <p:cBhvr additive="base">
                                        <p:cTn dur="500" fill="hold" id="33"/>
                                        <p:tgtEl>
                                          <p:spTgt spid="1048620">
                                            <p:txEl>
                                              <p:charRg st="201" end="236"/>
                                            </p:txEl>
                                          </p:spTgt>
                                        </p:tgtEl>
                                        <p:attrNameLst>
                                          <p:attrName>ppt_y</p:attrName>
                                        </p:attrNameLst>
                                      </p:cBhvr>
                                      <p:tavLst>
                                        <p:tav tm="0">
                                          <p:val>
                                            <p:strVal val="#ppt_y"/>
                                          </p:val>
                                        </p:tav>
                                        <p:tav tm="100000">
                                          <p:val>
                                            <p:strVal val="#ppt_y"/>
                                          </p:val>
                                        </p:tav>
                                      </p:tavLst>
                                    </p:anim>
                                  </p:childTnLst>
                                </p:cTn>
                              </p:par>
                            </p:childTnLst>
                          </p:cTn>
                        </p:par>
                        <p:par>
                          <p:cTn fill="hold" id="34" nodeType="afterGroup">
                            <p:stCondLst>
                              <p:cond delay="3000"/>
                            </p:stCondLst>
                            <p:childTnLst>
                              <p:par>
                                <p:cTn fill="hold" grpId="0" id="35" nodeType="afterEffect" presetClass="entr" presetID="2" presetSubtype="8">
                                  <p:stCondLst>
                                    <p:cond delay="0"/>
                                  </p:stCondLst>
                                  <p:childTnLst>
                                    <p:set>
                                      <p:cBhvr>
                                        <p:cTn dur="1" fill="hold" id="36">
                                          <p:stCondLst>
                                            <p:cond delay="0"/>
                                          </p:stCondLst>
                                        </p:cTn>
                                        <p:tgtEl>
                                          <p:spTgt spid="1048620">
                                            <p:txEl>
                                              <p:charRg st="236" end="279"/>
                                            </p:txEl>
                                          </p:spTgt>
                                        </p:tgtEl>
                                        <p:attrNameLst>
                                          <p:attrName>style.visibility</p:attrName>
                                        </p:attrNameLst>
                                      </p:cBhvr>
                                      <p:to>
                                        <p:strVal val="visible"/>
                                      </p:to>
                                    </p:set>
                                    <p:anim calcmode="lin" valueType="num">
                                      <p:cBhvr additive="base">
                                        <p:cTn dur="500" fill="hold" id="37"/>
                                        <p:tgtEl>
                                          <p:spTgt spid="1048620">
                                            <p:txEl>
                                              <p:charRg st="236" end="279"/>
                                            </p:txEl>
                                          </p:spTgt>
                                        </p:tgtEl>
                                        <p:attrNameLst>
                                          <p:attrName>ppt_x</p:attrName>
                                        </p:attrNameLst>
                                      </p:cBhvr>
                                      <p:tavLst>
                                        <p:tav tm="0">
                                          <p:val>
                                            <p:strVal val="0-#ppt_w/2"/>
                                          </p:val>
                                        </p:tav>
                                        <p:tav tm="100000">
                                          <p:val>
                                            <p:strVal val="#ppt_x"/>
                                          </p:val>
                                        </p:tav>
                                      </p:tavLst>
                                    </p:anim>
                                    <p:anim calcmode="lin" valueType="num">
                                      <p:cBhvr additive="base">
                                        <p:cTn dur="500" fill="hold" id="38"/>
                                        <p:tgtEl>
                                          <p:spTgt spid="1048620">
                                            <p:txEl>
                                              <p:charRg st="236" end="27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0" grpId="0" uiExpand="0" build="p" bldLvl="1"/>
    </p:bldLst>
  </p:timing>
</p:sld>
</file>

<file path=ppt/slides/slide24.xml><?xml version="1.0" encoding="utf-8"?>
<p:sld xmlns:a="http://schemas.openxmlformats.org/drawingml/2006/main" xmlns:r="http://schemas.openxmlformats.org/officeDocument/2006/relationships" xmlns:p="http://schemas.openxmlformats.org/presentationml/2006/main" showMasterSp="1">
  <p:cSld>
    <p:spTree>
      <p:nvGrpSpPr>
        <p:cNvPr id="99" name=""/>
        <p:cNvGrpSpPr/>
        <p:nvPr/>
      </p:nvGrpSpPr>
      <p:grpSpPr>
        <a:xfrm rot="0">
          <a:off x="0" y="0"/>
          <a:ext cx="0" cy="0"/>
          <a:chOff x="0" y="0"/>
          <a:chExt cx="0" cy="0"/>
        </a:xfrm>
      </p:grpSpPr>
      <p:pic>
        <p:nvPicPr>
          <p:cNvPr id="2097183" name="Rectangle 3"/>
          <p:cNvPicPr>
            <a:picLocks/>
          </p:cNvPicPr>
          <p:nvPr>
            <p:ph type="title" sz="full" idx="4294967295"/>
          </p:nvPr>
        </p:nvPicPr>
        <p:blipFill>
          <a:blip xmlns:r="http://schemas.openxmlformats.org/officeDocument/2006/relationships" r:embed="rId1"/>
          <a:srcRect l="0" t="0" r="0" b="0"/>
          <a:stretch>
            <a:fillRect/>
          </a:stretch>
        </p:blipFill>
        <p:spPr>
          <a:xfrm rot="0">
            <a:off x="-6350" y="298450"/>
            <a:ext cx="9156700" cy="854075"/>
          </a:xfrm>
          <a:prstGeom prst="rect"/>
          <a:noFill/>
          <a:ln>
            <a:noFill/>
          </a:ln>
        </p:spPr>
      </p:pic>
      <p:pic>
        <p:nvPicPr>
          <p:cNvPr id="2097184" name="Picture 5" descr="DSCF1010"/>
          <p:cNvPicPr>
            <a:picLocks/>
          </p:cNvPicPr>
          <p:nvPr/>
        </p:nvPicPr>
        <p:blipFill>
          <a:blip xmlns:r="http://schemas.openxmlformats.org/officeDocument/2006/relationships" r:embed="rId2"/>
          <a:srcRect l="0" t="0" r="0" b="0"/>
          <a:stretch>
            <a:fillRect/>
          </a:stretch>
        </p:blipFill>
        <p:spPr>
          <a:xfrm rot="0">
            <a:off x="5791200" y="3352800"/>
            <a:ext cx="2895600" cy="2438400"/>
          </a:xfrm>
          <a:prstGeom prst="rect"/>
          <a:noFill/>
          <a:ln w="57150" cap="flat" cmpd="sng">
            <a:solidFill>
              <a:srgbClr val="FF0000">
                <a:alpha val="100000"/>
              </a:srgbClr>
            </a:solidFill>
            <a:prstDash val="solid"/>
            <a:round/>
          </a:ln>
        </p:spPr>
      </p:pic>
      <p:sp>
        <p:nvSpPr>
          <p:cNvPr id="1048621" name="Rectangle 8"/>
          <p:cNvSpPr/>
          <p:nvPr/>
        </p:nvSpPr>
        <p:spPr>
          <a:xfrm rot="0">
            <a:off x="304800" y="1600200"/>
            <a:ext cx="8458200" cy="4495800"/>
          </a:xfrm>
          <a:prstGeom prst="rect"/>
          <a:noFill/>
          <a:ln>
            <a:noFill/>
          </a:ln>
        </p:spPr>
        <p:txBody>
          <a:bodyPr anchor="t"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indent="-342900" lvl="0" marL="342900">
              <a:spcBef>
                <a:spcPct val="20000"/>
              </a:spcBef>
              <a:buFont typeface="Wingdings" pitchFamily="2" charset="2"/>
              <a:buChar char="v"/>
            </a:pPr>
            <a:r>
              <a:rPr altLang="en-US" sz="3200" lang="en-US">
                <a:latin typeface="Times New Roman" pitchFamily="18" charset="0"/>
                <a:ea typeface="Times New Roman" pitchFamily="18" charset="0"/>
              </a:rPr>
              <a:t>Mang lại sự sống hay cái chết, sự phục hồi chức năng hay tàn tật vĩnh viễn cho nạn nhân</a:t>
            </a:r>
          </a:p>
          <a:p>
            <a:pPr indent="-342900" lvl="0" marL="342900">
              <a:spcBef>
                <a:spcPct val="20000"/>
              </a:spcBef>
              <a:buFont typeface="Wingdings" pitchFamily="2" charset="2"/>
              <a:buNone/>
            </a:pPr>
            <a:endParaRPr altLang="en-US" sz="3200" lang="en-US">
              <a:latin typeface="Times New Roman" pitchFamily="18" charset="0"/>
              <a:ea typeface="Times New Roman" pitchFamily="18" charset="0"/>
            </a:endParaRPr>
          </a:p>
          <a:p>
            <a:pPr indent="-342900" lvl="0" marL="342900">
              <a:spcBef>
                <a:spcPct val="20000"/>
              </a:spcBef>
              <a:buFont typeface="Wingdings" pitchFamily="2" charset="2"/>
              <a:buChar char="v"/>
            </a:pPr>
            <a:r>
              <a:rPr altLang="en-US" sz="3200" lang="en-US">
                <a:latin typeface="Times New Roman" pitchFamily="18" charset="0"/>
                <a:ea typeface="Times New Roman" pitchFamily="18" charset="0"/>
              </a:rPr>
              <a:t>Thời gian là tối quan trọng</a:t>
            </a:r>
          </a:p>
          <a:p>
            <a:pPr indent="-342900" lvl="0" marL="342900">
              <a:spcBef>
                <a:spcPct val="20000"/>
              </a:spcBef>
              <a:buFont typeface="Wingdings" pitchFamily="2" charset="2"/>
              <a:buNone/>
            </a:pPr>
            <a:r>
              <a:rPr altLang="en-US" sz="3200" lang="en-US">
                <a:latin typeface="Times New Roman" pitchFamily="18" charset="0"/>
                <a:ea typeface="Times New Roman" pitchFamily="18" charset="0"/>
              </a:rPr>
              <a:t>    trong sơ cấp cứu</a:t>
            </a:r>
          </a:p>
          <a:p>
            <a:pPr indent="-342900" lvl="0" marL="342900">
              <a:spcBef>
                <a:spcPct val="20000"/>
              </a:spcBef>
              <a:buFont typeface="Wingdings" pitchFamily="2" charset="2"/>
              <a:buNone/>
            </a:pPr>
            <a:endParaRPr altLang="en-US" sz="2800" lang="en-US">
              <a:latin typeface="Times New Roman" pitchFamily="18" charset="0"/>
              <a:ea typeface="Times New Roman" pitchFamily="18" charset="0"/>
            </a:endParaRPr>
          </a:p>
          <a:p>
            <a:pPr indent="-342900" lvl="0" marL="342900">
              <a:spcBef>
                <a:spcPct val="20000"/>
              </a:spcBef>
              <a:buFont typeface="Wingdings" pitchFamily="2" charset="2"/>
              <a:buNone/>
            </a:pPr>
            <a:r>
              <a:rPr altLang="en-US" sz="2800" lang="en-US">
                <a:latin typeface="Times New Roman" pitchFamily="18" charset="0"/>
                <a:ea typeface="Times New Roman" pitchFamily="18" charset="0"/>
              </a:rPr>
              <a:t>	“ </a:t>
            </a:r>
            <a:r>
              <a:rPr altLang="en-US" b="1" sz="3200" lang="en-US">
                <a:solidFill>
                  <a:srgbClr val="FFC000"/>
                </a:solidFill>
                <a:effectLst>
                  <a:outerShdw algn="tl" blurRad="38100" dir="2700000" dist="38100">
                    <a:srgbClr val="C0C0C0"/>
                  </a:outerShdw>
                </a:effectLst>
                <a:latin typeface="Times New Roman" pitchFamily="18" charset="0"/>
                <a:ea typeface="Times New Roman" pitchFamily="18" charset="0"/>
              </a:rPr>
              <a:t>THỜI GIAN VÀNG</a:t>
            </a:r>
            <a:r>
              <a:rPr altLang="en-US" sz="3200" lang="en-US">
                <a:latin typeface="Times New Roman" pitchFamily="18" charset="0"/>
                <a:ea typeface="Times New Roman" pitchFamily="18" charset="0"/>
              </a:rPr>
              <a:t>”</a:t>
            </a:r>
          </a:p>
        </p:txBody>
      </p:sp>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grpId="0" id="5" nodeType="afterEffect" presetClass="entr" presetID="2" presetSubtype="8">
                                  <p:stCondLst>
                                    <p:cond delay="0"/>
                                  </p:stCondLst>
                                  <p:childTnLst>
                                    <p:set>
                                      <p:cBhvr>
                                        <p:cTn dur="1" fill="hold" id="6">
                                          <p:stCondLst>
                                            <p:cond delay="0"/>
                                          </p:stCondLst>
                                        </p:cTn>
                                        <p:tgtEl>
                                          <p:spTgt spid="1048621">
                                            <p:txEl>
                                              <p:charRg st="0" end="88"/>
                                            </p:txEl>
                                          </p:spTgt>
                                        </p:tgtEl>
                                        <p:attrNameLst>
                                          <p:attrName>style.visibility</p:attrName>
                                        </p:attrNameLst>
                                      </p:cBhvr>
                                      <p:to>
                                        <p:strVal val="visible"/>
                                      </p:to>
                                    </p:set>
                                    <p:anim calcmode="lin" valueType="num">
                                      <p:cBhvr additive="base">
                                        <p:cTn dur="500" fill="hold" id="7"/>
                                        <p:tgtEl>
                                          <p:spTgt spid="1048621">
                                            <p:txEl>
                                              <p:charRg st="0" end="88"/>
                                            </p:txEl>
                                          </p:spTgt>
                                        </p:tgtEl>
                                        <p:attrNameLst>
                                          <p:attrName>ppt_x</p:attrName>
                                        </p:attrNameLst>
                                      </p:cBhvr>
                                      <p:tavLst>
                                        <p:tav tm="0">
                                          <p:val>
                                            <p:strVal val="0-#ppt_w/2"/>
                                          </p:val>
                                        </p:tav>
                                        <p:tav tm="100000">
                                          <p:val>
                                            <p:strVal val="#ppt_x"/>
                                          </p:val>
                                        </p:tav>
                                      </p:tavLst>
                                    </p:anim>
                                    <p:anim calcmode="lin" valueType="num">
                                      <p:cBhvr additive="base">
                                        <p:cTn dur="500" fill="hold" id="8"/>
                                        <p:tgtEl>
                                          <p:spTgt spid="1048621">
                                            <p:txEl>
                                              <p:charRg st="0" end="88"/>
                                            </p:txEl>
                                          </p:spTgt>
                                        </p:tgtEl>
                                        <p:attrNameLst>
                                          <p:attrName>ppt_y</p:attrName>
                                        </p:attrNameLst>
                                      </p:cBhvr>
                                      <p:tavLst>
                                        <p:tav tm="0">
                                          <p:val>
                                            <p:strVal val="#ppt_y"/>
                                          </p:val>
                                        </p:tav>
                                        <p:tav tm="100000">
                                          <p:val>
                                            <p:strVal val="#ppt_y"/>
                                          </p:val>
                                        </p:tav>
                                      </p:tavLst>
                                    </p:anim>
                                  </p:childTnLst>
                                </p:cTn>
                              </p:par>
                            </p:childTnLst>
                          </p:cTn>
                        </p:par>
                        <p:par>
                          <p:cTn fill="hold" id="9" nodeType="afterGroup">
                            <p:stCondLst>
                              <p:cond delay="500"/>
                            </p:stCondLst>
                            <p:childTnLst>
                              <p:par>
                                <p:cTn fill="hold" grpId="0" id="10" nodeType="afterEffect" presetClass="entr" presetID="2" presetSubtype="8">
                                  <p:stCondLst>
                                    <p:cond delay="0"/>
                                  </p:stCondLst>
                                  <p:childTnLst>
                                    <p:set>
                                      <p:cBhvr>
                                        <p:cTn dur="1" fill="hold" id="11">
                                          <p:stCondLst>
                                            <p:cond delay="0"/>
                                          </p:stCondLst>
                                        </p:cTn>
                                        <p:tgtEl>
                                          <p:spTgt spid="1048621">
                                            <p:txEl>
                                              <p:charRg st="89" end="117"/>
                                            </p:txEl>
                                          </p:spTgt>
                                        </p:tgtEl>
                                        <p:attrNameLst>
                                          <p:attrName>style.visibility</p:attrName>
                                        </p:attrNameLst>
                                      </p:cBhvr>
                                      <p:to>
                                        <p:strVal val="visible"/>
                                      </p:to>
                                    </p:set>
                                    <p:anim calcmode="lin" valueType="num">
                                      <p:cBhvr additive="base">
                                        <p:cTn dur="500" fill="hold" id="12"/>
                                        <p:tgtEl>
                                          <p:spTgt spid="1048621">
                                            <p:txEl>
                                              <p:charRg st="89" end="117"/>
                                            </p:txEl>
                                          </p:spTgt>
                                        </p:tgtEl>
                                        <p:attrNameLst>
                                          <p:attrName>ppt_x</p:attrName>
                                        </p:attrNameLst>
                                      </p:cBhvr>
                                      <p:tavLst>
                                        <p:tav tm="0">
                                          <p:val>
                                            <p:strVal val="0-#ppt_w/2"/>
                                          </p:val>
                                        </p:tav>
                                        <p:tav tm="100000">
                                          <p:val>
                                            <p:strVal val="#ppt_x"/>
                                          </p:val>
                                        </p:tav>
                                      </p:tavLst>
                                    </p:anim>
                                    <p:anim calcmode="lin" valueType="num">
                                      <p:cBhvr additive="base">
                                        <p:cTn dur="500" fill="hold" id="13"/>
                                        <p:tgtEl>
                                          <p:spTgt spid="1048621">
                                            <p:txEl>
                                              <p:charRg st="89" end="117"/>
                                            </p:txEl>
                                          </p:spTgt>
                                        </p:tgtEl>
                                        <p:attrNameLst>
                                          <p:attrName>ppt_y</p:attrName>
                                        </p:attrNameLst>
                                      </p:cBhvr>
                                      <p:tavLst>
                                        <p:tav tm="0">
                                          <p:val>
                                            <p:strVal val="#ppt_y"/>
                                          </p:val>
                                        </p:tav>
                                        <p:tav tm="100000">
                                          <p:val>
                                            <p:strVal val="#ppt_y"/>
                                          </p:val>
                                        </p:tav>
                                      </p:tavLst>
                                    </p:anim>
                                  </p:childTnLst>
                                </p:cTn>
                              </p:par>
                            </p:childTnLst>
                          </p:cTn>
                        </p:par>
                        <p:par>
                          <p:cTn fill="hold" id="14" nodeType="afterGroup">
                            <p:stCondLst>
                              <p:cond delay="1000"/>
                            </p:stCondLst>
                            <p:childTnLst>
                              <p:par>
                                <p:cTn fill="hold" grpId="0" id="15" nodeType="afterEffect" presetClass="entr" presetID="2" presetSubtype="8">
                                  <p:stCondLst>
                                    <p:cond delay="0"/>
                                  </p:stCondLst>
                                  <p:childTnLst>
                                    <p:set>
                                      <p:cBhvr>
                                        <p:cTn dur="1" fill="hold" id="16">
                                          <p:stCondLst>
                                            <p:cond delay="0"/>
                                          </p:stCondLst>
                                        </p:cTn>
                                        <p:tgtEl>
                                          <p:spTgt spid="1048621">
                                            <p:txEl>
                                              <p:charRg st="117" end="138"/>
                                            </p:txEl>
                                          </p:spTgt>
                                        </p:tgtEl>
                                        <p:attrNameLst>
                                          <p:attrName>style.visibility</p:attrName>
                                        </p:attrNameLst>
                                      </p:cBhvr>
                                      <p:to>
                                        <p:strVal val="visible"/>
                                      </p:to>
                                    </p:set>
                                    <p:anim calcmode="lin" valueType="num">
                                      <p:cBhvr additive="base">
                                        <p:cTn dur="500" fill="hold" id="17"/>
                                        <p:tgtEl>
                                          <p:spTgt spid="1048621">
                                            <p:txEl>
                                              <p:charRg st="117" end="138"/>
                                            </p:txEl>
                                          </p:spTgt>
                                        </p:tgtEl>
                                        <p:attrNameLst>
                                          <p:attrName>ppt_x</p:attrName>
                                        </p:attrNameLst>
                                      </p:cBhvr>
                                      <p:tavLst>
                                        <p:tav tm="0">
                                          <p:val>
                                            <p:strVal val="0-#ppt_w/2"/>
                                          </p:val>
                                        </p:tav>
                                        <p:tav tm="100000">
                                          <p:val>
                                            <p:strVal val="#ppt_x"/>
                                          </p:val>
                                        </p:tav>
                                      </p:tavLst>
                                    </p:anim>
                                    <p:anim calcmode="lin" valueType="num">
                                      <p:cBhvr additive="base">
                                        <p:cTn dur="500" fill="hold" id="18"/>
                                        <p:tgtEl>
                                          <p:spTgt spid="1048621">
                                            <p:txEl>
                                              <p:charRg st="117" end="138"/>
                                            </p:txEl>
                                          </p:spTgt>
                                        </p:tgtEl>
                                        <p:attrNameLst>
                                          <p:attrName>ppt_y</p:attrName>
                                        </p:attrNameLst>
                                      </p:cBhvr>
                                      <p:tavLst>
                                        <p:tav tm="0">
                                          <p:val>
                                            <p:strVal val="#ppt_y"/>
                                          </p:val>
                                        </p:tav>
                                        <p:tav tm="100000">
                                          <p:val>
                                            <p:strVal val="#ppt_y"/>
                                          </p:val>
                                        </p:tav>
                                      </p:tavLst>
                                    </p:anim>
                                  </p:childTnLst>
                                </p:cTn>
                              </p:par>
                            </p:childTnLst>
                          </p:cTn>
                        </p:par>
                        <p:par>
                          <p:cTn fill="hold" id="19" nodeType="afterGroup">
                            <p:stCondLst>
                              <p:cond delay="1500"/>
                            </p:stCondLst>
                            <p:childTnLst>
                              <p:par>
                                <p:cTn fill="hold" grpId="0" id="20" nodeType="afterEffect" presetClass="entr" presetID="2" presetSubtype="8">
                                  <p:stCondLst>
                                    <p:cond delay="0"/>
                                  </p:stCondLst>
                                  <p:childTnLst>
                                    <p:set>
                                      <p:cBhvr>
                                        <p:cTn dur="1" fill="hold" id="21">
                                          <p:stCondLst>
                                            <p:cond delay="0"/>
                                          </p:stCondLst>
                                        </p:cTn>
                                        <p:tgtEl>
                                          <p:spTgt spid="1048621">
                                            <p:txEl>
                                              <p:charRg st="139" end="158"/>
                                            </p:txEl>
                                          </p:spTgt>
                                        </p:tgtEl>
                                        <p:attrNameLst>
                                          <p:attrName>style.visibility</p:attrName>
                                        </p:attrNameLst>
                                      </p:cBhvr>
                                      <p:to>
                                        <p:strVal val="visible"/>
                                      </p:to>
                                    </p:set>
                                    <p:anim calcmode="lin" valueType="num">
                                      <p:cBhvr additive="base">
                                        <p:cTn dur="500" fill="hold" id="22"/>
                                        <p:tgtEl>
                                          <p:spTgt spid="1048621">
                                            <p:txEl>
                                              <p:charRg st="139" end="158"/>
                                            </p:txEl>
                                          </p:spTgt>
                                        </p:tgtEl>
                                        <p:attrNameLst>
                                          <p:attrName>ppt_x</p:attrName>
                                        </p:attrNameLst>
                                      </p:cBhvr>
                                      <p:tavLst>
                                        <p:tav tm="0">
                                          <p:val>
                                            <p:strVal val="0-#ppt_w/2"/>
                                          </p:val>
                                        </p:tav>
                                        <p:tav tm="100000">
                                          <p:val>
                                            <p:strVal val="#ppt_x"/>
                                          </p:val>
                                        </p:tav>
                                      </p:tavLst>
                                    </p:anim>
                                    <p:anim calcmode="lin" valueType="num">
                                      <p:cBhvr additive="base">
                                        <p:cTn dur="500" fill="hold" id="23"/>
                                        <p:tgtEl>
                                          <p:spTgt spid="1048621">
                                            <p:txEl>
                                              <p:charRg st="139" end="15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1" grpId="0" uiExpand="0" build="p" bldLvl="1"/>
    </p:bldLst>
  </p:timing>
</p:sld>
</file>

<file path=ppt/slides/slide25.xml><?xml version="1.0" encoding="utf-8"?>
<p:sld xmlns:a="http://schemas.openxmlformats.org/drawingml/2006/main" xmlns:r="http://schemas.openxmlformats.org/officeDocument/2006/relationships" xmlns:p="http://schemas.openxmlformats.org/presentationml/2006/main" show="1" showMasterSp="1">
  <p:cSld>
    <p:spTree>
      <p:nvGrpSpPr>
        <p:cNvPr id="100" name=""/>
        <p:cNvGrpSpPr/>
        <p:nvPr/>
      </p:nvGrpSpPr>
      <p:grpSpPr>
        <a:xfrm rot="0">
          <a:off x="0" y="0"/>
          <a:ext cx="0" cy="0"/>
          <a:chOff x="0" y="0"/>
          <a:chExt cx="0" cy="0"/>
        </a:xfrm>
      </p:grpSpPr>
      <p:sp>
        <p:nvSpPr>
          <p:cNvPr id="1048622" name="Text Box 4"/>
          <p:cNvSpPr/>
          <p:nvPr>
            <p:ph type="body" sz="full" idx="4294967295"/>
          </p:nvPr>
        </p:nvSpPr>
        <p:spPr>
          <a:xfrm rot="0">
            <a:off x="0" y="0"/>
            <a:ext cx="9296400" cy="5486400"/>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eaLnBrk="1" hangingPunct="1" indent="-571500" latinLnBrk="1" lvl="0" marL="571500">
              <a:spcBef>
                <a:spcPct val="0"/>
              </a:spcBef>
            </a:pPr>
            <a:r>
              <a:rPr altLang="en-US" sz="3600" lang="en-US">
                <a:latin typeface="Times New Roman" pitchFamily="18" charset="0"/>
                <a:ea typeface="Times New Roman" pitchFamily="18" charset="0"/>
              </a:rPr>
              <a:t>Thời gian vàng!</a:t>
            </a:r>
          </a:p>
          <a:p>
            <a:pPr eaLnBrk="1" hangingPunct="1" indent="-571500" latinLnBrk="1" lvl="0" marL="571500">
              <a:spcBef>
                <a:spcPct val="0"/>
              </a:spcBef>
              <a:buFontTx/>
              <a:buNone/>
            </a:pPr>
            <a:r>
              <a:rPr altLang="en-US" sz="3600" lang="en-US">
                <a:latin typeface="Times New Roman" pitchFamily="18" charset="0"/>
                <a:ea typeface="Times New Roman" pitchFamily="18" charset="0"/>
              </a:rPr>
              <a:t>Thời gian là tối quan trọng trong sơ cấp cứu :</a:t>
            </a:r>
          </a:p>
          <a:p>
            <a:pPr eaLnBrk="1" hangingPunct="1" indent="-571500" latinLnBrk="1" lvl="0" marL="571500">
              <a:spcBef>
                <a:spcPct val="0"/>
              </a:spcBef>
              <a:buFontTx/>
              <a:buNone/>
            </a:pPr>
            <a:endParaRPr altLang="en-US" sz="3600" lang="vi-VN">
              <a:latin typeface="Times New Roman" pitchFamily="18" charset="0"/>
              <a:ea typeface="Times New Roman" pitchFamily="18" charset="0"/>
            </a:endParaRPr>
          </a:p>
          <a:p>
            <a:pPr eaLnBrk="1" hangingPunct="1" indent="-571500" latinLnBrk="1" lvl="0" marL="571500">
              <a:spcBef>
                <a:spcPct val="0"/>
              </a:spcBef>
              <a:buFontTx/>
              <a:buNone/>
            </a:pPr>
            <a:r>
              <a:rPr altLang="en-US" sz="4000" lang="en-US">
                <a:latin typeface="Times New Roman" pitchFamily="18" charset="0"/>
                <a:ea typeface="Times New Roman" pitchFamily="18" charset="0"/>
              </a:rPr>
              <a:t>Khi ng</a:t>
            </a:r>
            <a:r>
              <a:rPr altLang="en-US" sz="4000" lang="vi-VN">
                <a:latin typeface="Times New Roman" pitchFamily="18" charset="0"/>
                <a:ea typeface="Times New Roman" pitchFamily="18" charset="0"/>
              </a:rPr>
              <a:t>ừ</a:t>
            </a:r>
            <a:r>
              <a:rPr altLang="en-US" sz="4000" lang="en-US">
                <a:latin typeface="Times New Roman" pitchFamily="18" charset="0"/>
                <a:ea typeface="Times New Roman" pitchFamily="18" charset="0"/>
              </a:rPr>
              <a:t>ng thở:</a:t>
            </a:r>
          </a:p>
          <a:p>
            <a:pPr eaLnBrk="1" hangingPunct="1" indent="-571500" latinLnBrk="1" lvl="0" marL="571500">
              <a:spcBef>
                <a:spcPct val="0"/>
              </a:spcBef>
              <a:buFontTx/>
              <a:buNone/>
            </a:pPr>
            <a:r>
              <a:rPr altLang="en-US" sz="4000" lang="en-US">
                <a:latin typeface="Times New Roman" pitchFamily="18" charset="0"/>
                <a:ea typeface="Times New Roman" pitchFamily="18" charset="0"/>
              </a:rPr>
              <a:t>Ngay lập tức: Tim ngưng đập</a:t>
            </a:r>
          </a:p>
          <a:p>
            <a:pPr eaLnBrk="1" hangingPunct="1" indent="-571500" latinLnBrk="1" lvl="0" marL="571500">
              <a:spcBef>
                <a:spcPct val="0"/>
              </a:spcBef>
              <a:buFontTx/>
              <a:buNone/>
            </a:pPr>
            <a:r>
              <a:rPr altLang="en-US" sz="4000" lang="en-US">
                <a:latin typeface="Times New Roman" pitchFamily="18" charset="0"/>
                <a:ea typeface="Times New Roman" pitchFamily="18" charset="0"/>
              </a:rPr>
              <a:t>Sau 4 phút: Não tổn thương</a:t>
            </a:r>
          </a:p>
          <a:p>
            <a:pPr eaLnBrk="1" hangingPunct="1" indent="-571500" latinLnBrk="1" lvl="0" marL="571500">
              <a:spcBef>
                <a:spcPct val="0"/>
              </a:spcBef>
              <a:buFontTx/>
              <a:buNone/>
            </a:pPr>
            <a:r>
              <a:rPr altLang="en-US" sz="4000" lang="en-US">
                <a:latin typeface="Times New Roman" pitchFamily="18" charset="0"/>
                <a:ea typeface="Times New Roman" pitchFamily="18" charset="0"/>
              </a:rPr>
              <a:t>Sau10</a:t>
            </a:r>
            <a:r>
              <a:rPr altLang="en-US" sz="4000" lang="vi-VN">
                <a:latin typeface="Times New Roman" pitchFamily="18" charset="0"/>
                <a:ea typeface="Times New Roman" pitchFamily="18" charset="0"/>
              </a:rPr>
              <a:t> </a:t>
            </a:r>
            <a:r>
              <a:rPr altLang="en-US" sz="4000" lang="en-US">
                <a:latin typeface="Times New Roman" pitchFamily="18" charset="0"/>
                <a:ea typeface="Times New Roman" pitchFamily="18" charset="0"/>
              </a:rPr>
              <a:t>phút:Não tổn thương không hồi phục!</a:t>
            </a:r>
          </a:p>
          <a:p>
            <a:pPr eaLnBrk="1" hangingPunct="1" indent="-571500" latinLnBrk="1" lvl="0" marL="571500">
              <a:spcBef>
                <a:spcPct val="0"/>
              </a:spcBef>
              <a:buFontTx/>
              <a:buNone/>
            </a:pPr>
            <a:r>
              <a:rPr altLang="en-US" sz="2400" lang="en-US">
                <a:solidFill>
                  <a:srgbClr val="297321"/>
                </a:solidFill>
                <a:latin typeface="Times New Roman" pitchFamily="18" charset="0"/>
                <a:ea typeface="Times New Roman" pitchFamily="18" charset="0"/>
              </a:rPr>
              <a:t>  </a:t>
            </a:r>
          </a:p>
        </p:txBody>
      </p:sp>
      <p:pic>
        <p:nvPicPr>
          <p:cNvPr id="2097185" name="Picture 5" descr="DSCF1010"/>
          <p:cNvPicPr>
            <a:picLocks/>
          </p:cNvPicPr>
          <p:nvPr/>
        </p:nvPicPr>
        <p:blipFill>
          <a:blip xmlns:r="http://schemas.openxmlformats.org/officeDocument/2006/relationships" r:embed="rId1"/>
          <a:srcRect l="0" t="0" r="0" b="0"/>
          <a:stretch>
            <a:fillRect/>
          </a:stretch>
        </p:blipFill>
        <p:spPr>
          <a:xfrm rot="0">
            <a:off x="6324600" y="1447800"/>
            <a:ext cx="2590800" cy="2057400"/>
          </a:xfrm>
          <a:prstGeom prst="rect"/>
          <a:noFill/>
          <a:ln w="57150" cap="flat" cmpd="sng">
            <a:solidFill>
              <a:srgbClr val="FF0000">
                <a:alpha val="100000"/>
              </a:srgbClr>
            </a:solidFill>
            <a:prstDash val="solid"/>
            <a:round/>
          </a:ln>
        </p:spPr>
      </p:pic>
    </p:spTree>
  </p:cSld>
  <p:clrMapOvr>
    <a:masterClrMapping/>
  </p:clrMapOvr>
  <p:transition spd="fast" advClick="1"/>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id="5" nodeType="afterEffect" presetClass="entr" presetID="1" presetSubtype="0">
                                  <p:stCondLst>
                                    <p:cond delay="0"/>
                                  </p:stCondLst>
                                  <p:childTnLst>
                                    <p:set>
                                      <p:cBhvr>
                                        <p:cTn dur="1" fill="hold" id="6">
                                          <p:stCondLst>
                                            <p:cond delay="0"/>
                                          </p:stCondLst>
                                        </p:cTn>
                                        <p:tgtEl>
                                          <p:spTgt spid="1048622">
                                            <p:txEl>
                                              <p:charRg st="0" end="16"/>
                                            </p:txEl>
                                          </p:spTgt>
                                        </p:tgtEl>
                                        <p:attrNameLst>
                                          <p:attrName>style.visibility</p:attrName>
                                        </p:attrNameLst>
                                      </p:cBhvr>
                                      <p:to>
                                        <p:strVal val="visible"/>
                                      </p:to>
                                    </p:set>
                                  </p:childTnLst>
                                </p:cTn>
                              </p:par>
                              <p:par>
                                <p:cTn fill="hold" id="7" nodeType="withEffect" presetClass="entr" presetID="1" presetSubtype="0">
                                  <p:stCondLst>
                                    <p:cond delay="0"/>
                                  </p:stCondLst>
                                  <p:childTnLst>
                                    <p:set>
                                      <p:cBhvr>
                                        <p:cTn dur="1" fill="hold" id="8">
                                          <p:stCondLst>
                                            <p:cond delay="0"/>
                                          </p:stCondLst>
                                        </p:cTn>
                                        <p:tgtEl>
                                          <p:spTgt spid="1048622">
                                            <p:txEl>
                                              <p:charRg st="16" end="63"/>
                                            </p:txEl>
                                          </p:spTgt>
                                        </p:tgtEl>
                                        <p:attrNameLst>
                                          <p:attrName>style.visibility</p:attrName>
                                        </p:attrNameLst>
                                      </p:cBhvr>
                                      <p:to>
                                        <p:strVal val="visible"/>
                                      </p:to>
                                    </p:set>
                                  </p:childTnLst>
                                </p:cTn>
                              </p:par>
                            </p:childTnLst>
                          </p:cTn>
                        </p:par>
                        <p:par>
                          <p:cTn fill="hold" id="9" nodeType="afterGroup">
                            <p:stCondLst>
                              <p:cond delay="0"/>
                            </p:stCondLst>
                            <p:childTnLst>
                              <p:par>
                                <p:cTn fill="hold" id="10" nodeType="afterEffect" presetClass="entr" presetID="42" presetSubtype="0">
                                  <p:stCondLst>
                                    <p:cond delay="0"/>
                                  </p:stCondLst>
                                  <p:childTnLst>
                                    <p:set>
                                      <p:cBhvr>
                                        <p:cTn dur="1" fill="hold" id="11">
                                          <p:stCondLst>
                                            <p:cond delay="0"/>
                                          </p:stCondLst>
                                        </p:cTn>
                                        <p:tgtEl>
                                          <p:spTgt spid="1048622">
                                            <p:txEl>
                                              <p:charRg st="64" end="79"/>
                                            </p:txEl>
                                          </p:spTgt>
                                        </p:tgtEl>
                                        <p:attrNameLst>
                                          <p:attrName>style.visibility</p:attrName>
                                        </p:attrNameLst>
                                      </p:cBhvr>
                                      <p:to>
                                        <p:strVal val="visible"/>
                                      </p:to>
                                    </p:set>
                                    <p:animEffect transition="in" filter="fade">
                                      <p:cBhvr>
                                        <p:cTn dur="1000" id="12"/>
                                        <p:tgtEl>
                                          <p:spTgt spid="1048622">
                                            <p:txEl>
                                              <p:charRg st="64" end="79"/>
                                            </p:txEl>
                                          </p:spTgt>
                                        </p:tgtEl>
                                      </p:cBhvr>
                                    </p:animEffect>
                                    <p:anim calcmode="lin" valueType="num">
                                      <p:cBhvr>
                                        <p:cTn dur="1000" fill="hold" id="13"/>
                                        <p:tgtEl>
                                          <p:spTgt spid="1048622">
                                            <p:txEl>
                                              <p:charRg st="64" end="79"/>
                                            </p:txEl>
                                          </p:spTgt>
                                        </p:tgtEl>
                                        <p:attrNameLst>
                                          <p:attrName>ppt_x</p:attrName>
                                        </p:attrNameLst>
                                      </p:cBhvr>
                                      <p:tavLst>
                                        <p:tav tm="0">
                                          <p:val>
                                            <p:strVal val="#ppt_x"/>
                                          </p:val>
                                        </p:tav>
                                        <p:tav tm="100000">
                                          <p:val>
                                            <p:strVal val="#ppt_x"/>
                                          </p:val>
                                        </p:tav>
                                      </p:tavLst>
                                    </p:anim>
                                    <p:anim calcmode="lin" valueType="num">
                                      <p:cBhvr>
                                        <p:cTn dur="1000" fill="hold" id="14"/>
                                        <p:tgtEl>
                                          <p:spTgt spid="1048622">
                                            <p:txEl>
                                              <p:charRg st="64" end="79"/>
                                            </p:txEl>
                                          </p:spTgt>
                                        </p:tgtEl>
                                        <p:attrNameLst>
                                          <p:attrName>ppt_y</p:attrName>
                                        </p:attrNameLst>
                                      </p:cBhvr>
                                      <p:tavLst>
                                        <p:tav tm="0">
                                          <p:val>
                                            <p:strVal val="#ppt_y+.1"/>
                                          </p:val>
                                        </p:tav>
                                        <p:tav tm="100000">
                                          <p:val>
                                            <p:strVal val="#ppt_y"/>
                                          </p:val>
                                        </p:tav>
                                      </p:tavLst>
                                    </p:anim>
                                  </p:childTnLst>
                                </p:cTn>
                              </p:par>
                            </p:childTnLst>
                          </p:cTn>
                        </p:par>
                        <p:par>
                          <p:cTn fill="hold" id="15" nodeType="afterGroup">
                            <p:stCondLst>
                              <p:cond delay="1000"/>
                            </p:stCondLst>
                            <p:childTnLst>
                              <p:par>
                                <p:cTn fill="hold" id="16" nodeType="afterEffect" presetClass="entr" presetID="42" presetSubtype="0">
                                  <p:stCondLst>
                                    <p:cond delay="0"/>
                                  </p:stCondLst>
                                  <p:childTnLst>
                                    <p:set>
                                      <p:cBhvr>
                                        <p:cTn dur="1" fill="hold" id="17">
                                          <p:stCondLst>
                                            <p:cond delay="0"/>
                                          </p:stCondLst>
                                        </p:cTn>
                                        <p:tgtEl>
                                          <p:spTgt spid="1048622">
                                            <p:txEl>
                                              <p:charRg st="79" end="107"/>
                                            </p:txEl>
                                          </p:spTgt>
                                        </p:tgtEl>
                                        <p:attrNameLst>
                                          <p:attrName>style.visibility</p:attrName>
                                        </p:attrNameLst>
                                      </p:cBhvr>
                                      <p:to>
                                        <p:strVal val="visible"/>
                                      </p:to>
                                    </p:set>
                                    <p:animEffect transition="in" filter="fade">
                                      <p:cBhvr>
                                        <p:cTn dur="1000" id="18"/>
                                        <p:tgtEl>
                                          <p:spTgt spid="1048622">
                                            <p:txEl>
                                              <p:charRg st="79" end="107"/>
                                            </p:txEl>
                                          </p:spTgt>
                                        </p:tgtEl>
                                      </p:cBhvr>
                                    </p:animEffect>
                                    <p:anim calcmode="lin" valueType="num">
                                      <p:cBhvr>
                                        <p:cTn dur="1000" fill="hold" id="19"/>
                                        <p:tgtEl>
                                          <p:spTgt spid="1048622">
                                            <p:txEl>
                                              <p:charRg st="79" end="107"/>
                                            </p:txEl>
                                          </p:spTgt>
                                        </p:tgtEl>
                                        <p:attrNameLst>
                                          <p:attrName>ppt_x</p:attrName>
                                        </p:attrNameLst>
                                      </p:cBhvr>
                                      <p:tavLst>
                                        <p:tav tm="0">
                                          <p:val>
                                            <p:strVal val="#ppt_x"/>
                                          </p:val>
                                        </p:tav>
                                        <p:tav tm="100000">
                                          <p:val>
                                            <p:strVal val="#ppt_x"/>
                                          </p:val>
                                        </p:tav>
                                      </p:tavLst>
                                    </p:anim>
                                    <p:anim calcmode="lin" valueType="num">
                                      <p:cBhvr>
                                        <p:cTn dur="1000" fill="hold" id="20"/>
                                        <p:tgtEl>
                                          <p:spTgt spid="1048622">
                                            <p:txEl>
                                              <p:charRg st="79" end="107"/>
                                            </p:txEl>
                                          </p:spTgt>
                                        </p:tgtEl>
                                        <p:attrNameLst>
                                          <p:attrName>ppt_y</p:attrName>
                                        </p:attrNameLst>
                                      </p:cBhvr>
                                      <p:tavLst>
                                        <p:tav tm="0">
                                          <p:val>
                                            <p:strVal val="#ppt_y+.1"/>
                                          </p:val>
                                        </p:tav>
                                        <p:tav tm="100000">
                                          <p:val>
                                            <p:strVal val="#ppt_y"/>
                                          </p:val>
                                        </p:tav>
                                      </p:tavLst>
                                    </p:anim>
                                  </p:childTnLst>
                                </p:cTn>
                              </p:par>
                            </p:childTnLst>
                          </p:cTn>
                        </p:par>
                        <p:par>
                          <p:cTn fill="hold" id="21" nodeType="afterGroup">
                            <p:stCondLst>
                              <p:cond delay="2000"/>
                            </p:stCondLst>
                            <p:childTnLst>
                              <p:par>
                                <p:cTn fill="hold" id="22" nodeType="afterEffect" presetClass="entr" presetID="22" presetSubtype="4">
                                  <p:stCondLst>
                                    <p:cond delay="0"/>
                                  </p:stCondLst>
                                  <p:childTnLst>
                                    <p:set>
                                      <p:cBhvr>
                                        <p:cTn dur="1" fill="hold" id="23">
                                          <p:stCondLst>
                                            <p:cond delay="0"/>
                                          </p:stCondLst>
                                        </p:cTn>
                                        <p:tgtEl>
                                          <p:spTgt spid="1048622">
                                            <p:txEl>
                                              <p:charRg st="107" end="134"/>
                                            </p:txEl>
                                          </p:spTgt>
                                        </p:tgtEl>
                                        <p:attrNameLst>
                                          <p:attrName>style.visibility</p:attrName>
                                        </p:attrNameLst>
                                      </p:cBhvr>
                                      <p:to>
                                        <p:strVal val="visible"/>
                                      </p:to>
                                    </p:set>
                                    <p:animEffect transition="in" filter="wipe(down)">
                                      <p:cBhvr>
                                        <p:cTn dur="500" id="24"/>
                                        <p:tgtEl>
                                          <p:spTgt spid="1048622">
                                            <p:txEl>
                                              <p:charRg st="107" end="134"/>
                                            </p:txEl>
                                          </p:spTgt>
                                        </p:tgtEl>
                                      </p:cBhvr>
                                    </p:animEffect>
                                  </p:childTnLst>
                                </p:cTn>
                              </p:par>
                            </p:childTnLst>
                          </p:cTn>
                        </p:par>
                        <p:par>
                          <p:cTn fill="hold" id="25" nodeType="afterGroup">
                            <p:stCondLst>
                              <p:cond delay="2500"/>
                            </p:stCondLst>
                            <p:childTnLst>
                              <p:par>
                                <p:cTn fill="hold" id="26" nodeType="afterEffect" presetClass="entr" presetID="21" presetSubtype="1">
                                  <p:stCondLst>
                                    <p:cond delay="0"/>
                                  </p:stCondLst>
                                  <p:childTnLst>
                                    <p:set>
                                      <p:cBhvr>
                                        <p:cTn dur="1" fill="hold" id="27">
                                          <p:stCondLst>
                                            <p:cond delay="0"/>
                                          </p:stCondLst>
                                        </p:cTn>
                                        <p:tgtEl>
                                          <p:spTgt spid="1048622">
                                            <p:txEl>
                                              <p:charRg st="134" end="176"/>
                                            </p:txEl>
                                          </p:spTgt>
                                        </p:tgtEl>
                                        <p:attrNameLst>
                                          <p:attrName>style.visibility</p:attrName>
                                        </p:attrNameLst>
                                      </p:cBhvr>
                                      <p:to>
                                        <p:strVal val="visible"/>
                                      </p:to>
                                    </p:set>
                                    <p:animEffect transition="in" filter="wheel(1)">
                                      <p:cBhvr>
                                        <p:cTn dur="2000" id="28"/>
                                        <p:tgtEl>
                                          <p:spTgt spid="1048622">
                                            <p:txEl>
                                              <p:charRg st="134" end="17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1" showMasterSp="1">
  <p:cSld>
    <p:spTree>
      <p:nvGrpSpPr>
        <p:cNvPr id="103" name=""/>
        <p:cNvGrpSpPr/>
        <p:nvPr/>
      </p:nvGrpSpPr>
      <p:grpSpPr>
        <a:xfrm rot="0">
          <a:off x="0" y="0"/>
          <a:ext cx="0" cy="0"/>
          <a:chOff x="0" y="0"/>
          <a:chExt cx="0" cy="0"/>
        </a:xfrm>
      </p:grpSpPr>
      <p:pic>
        <p:nvPicPr>
          <p:cNvPr id="2097186" name="Rectangle 2"/>
          <p:cNvPicPr>
            <a:picLocks/>
          </p:cNvPicPr>
          <p:nvPr>
            <p:ph type="title" sz="full" idx="4294967295"/>
          </p:nvPr>
        </p:nvPicPr>
        <p:blipFill>
          <a:blip xmlns:r="http://schemas.openxmlformats.org/officeDocument/2006/relationships" r:embed="rId1"/>
          <a:srcRect l="0" t="0" r="0" b="0"/>
          <a:stretch>
            <a:fillRect/>
          </a:stretch>
        </p:blipFill>
        <p:spPr>
          <a:xfrm rot="0">
            <a:off x="2670175" y="231775"/>
            <a:ext cx="3505200" cy="987425"/>
          </a:xfrm>
          <a:prstGeom prst="rect"/>
          <a:noFill/>
          <a:ln>
            <a:noFill/>
          </a:ln>
        </p:spPr>
      </p:pic>
      <p:sp>
        <p:nvSpPr>
          <p:cNvPr id="1048626" name="Rectangle 8"/>
          <p:cNvSpPr/>
          <p:nvPr>
            <p:ph type="body" sz="half" idx="4294967295"/>
          </p:nvPr>
        </p:nvSpPr>
        <p:spPr>
          <a:xfrm rot="0">
            <a:off x="0" y="1219200"/>
            <a:ext cx="3657600" cy="1066800"/>
          </a:xfrm>
          <a:prstGeom prst="rect"/>
          <a:noFill/>
          <a:ln>
            <a:noFill/>
          </a:ln>
        </p:spPr>
        <p:txBody>
          <a:bodyPr anchor="t" bIns="45720" lIns="91440" rIns="91440" tIns="45720" vert="horz"/>
          <a:lstStyle>
            <a:lvl1pPr indent="-255588" marL="365125">
              <a:lnSpc>
                <a:spcPct val="100000"/>
              </a:lnSpc>
              <a:spcBef>
                <a:spcPts val="400"/>
              </a:spcBef>
              <a:spcAft>
                <a:spcPct val="0"/>
              </a:spcAft>
              <a:buClr>
                <a:schemeClr val="accent1"/>
              </a:buClr>
              <a:buFont typeface="Wingdings 3" pitchFamily="18" charset="2"/>
              <a:buChar char=""/>
              <a:defRPr sz="2300">
                <a:solidFill>
                  <a:schemeClr val="dk1"/>
                </a:solidFill>
              </a:defRPr>
            </a:lvl1pPr>
            <a:lvl2pPr indent="-228600" marL="620712">
              <a:lnSpc>
                <a:spcPct val="100000"/>
              </a:lnSpc>
              <a:spcBef>
                <a:spcPts val="325"/>
              </a:spcBef>
              <a:spcAft>
                <a:spcPct val="0"/>
              </a:spcAft>
              <a:buClr>
                <a:schemeClr val="accent1"/>
              </a:buClr>
              <a:buFont typeface="Verdana" pitchFamily="34" charset="0"/>
              <a:buChar char="◦"/>
              <a:defRPr sz="2100">
                <a:solidFill>
                  <a:schemeClr val="dk1"/>
                </a:solidFill>
              </a:defRPr>
            </a:lvl2pPr>
            <a:lvl3pPr indent="-228600" marL="858837">
              <a:lnSpc>
                <a:spcPct val="100000"/>
              </a:lnSpc>
              <a:spcBef>
                <a:spcPts val="350"/>
              </a:spcBef>
              <a:spcAft>
                <a:spcPct val="0"/>
              </a:spcAft>
              <a:buClr>
                <a:schemeClr val="accent2"/>
              </a:buClr>
              <a:buFont typeface="Wingdings 2" pitchFamily="18" charset="2"/>
              <a:buChar char=""/>
              <a:defRPr sz="1900">
                <a:solidFill>
                  <a:schemeClr val="dk1"/>
                </a:solidFill>
              </a:defRPr>
            </a:lvl3pPr>
            <a:lvl4pPr indent="-228600" marL="1143000">
              <a:lnSpc>
                <a:spcPct val="100000"/>
              </a:lnSpc>
              <a:spcBef>
                <a:spcPts val="350"/>
              </a:spcBef>
              <a:spcAft>
                <a:spcPct val="0"/>
              </a:spcAft>
              <a:buClr>
                <a:schemeClr val="accent2"/>
              </a:buClr>
              <a:buFont typeface="Wingdings 2" pitchFamily="18" charset="2"/>
              <a:buChar char=""/>
              <a:defRPr sz="1700">
                <a:solidFill>
                  <a:schemeClr val="dk1"/>
                </a:solidFill>
              </a:defRPr>
            </a:lvl4pPr>
            <a:lvl5pPr indent="-228600" marL="1371600">
              <a:lnSpc>
                <a:spcPct val="100000"/>
              </a:lnSpc>
              <a:spcBef>
                <a:spcPts val="350"/>
              </a:spcBef>
              <a:spcAft>
                <a:spcPct val="0"/>
              </a:spcAft>
              <a:buClr>
                <a:schemeClr val="accent2"/>
              </a:buClr>
              <a:buFont typeface="Wingdings 2" pitchFamily="18" charset="2"/>
              <a:buChar char=""/>
              <a:defRPr sz="1600">
                <a:solidFill>
                  <a:schemeClr val="dk1"/>
                </a:solidFill>
              </a:defRPr>
            </a:lvl5pPr>
          </a:lstStyle>
          <a:p>
            <a:pPr eaLnBrk="1" hangingPunct="1" latinLnBrk="1" lvl="0">
              <a:lnSpc>
                <a:spcPct val="120000"/>
              </a:lnSpc>
              <a:buFontTx/>
              <a:buNone/>
            </a:pPr>
            <a:r>
              <a:rPr altLang="en-US" sz="4000" lang="en-US">
                <a:latin typeface="Times New Roman" pitchFamily="18" charset="0"/>
                <a:ea typeface="Times New Roman" pitchFamily="18" charset="0"/>
              </a:rPr>
              <a:t>Tim ngừng đập</a:t>
            </a:r>
          </a:p>
        </p:txBody>
      </p:sp>
      <p:pic>
        <p:nvPicPr>
          <p:cNvPr id="2097187" name="Picture 6" descr="heart_ventricles_beat_a_hb"/>
          <p:cNvPicPr>
            <a:picLocks/>
          </p:cNvPicPr>
          <p:nvPr/>
        </p:nvPicPr>
        <p:blipFill>
          <a:blip xmlns:r="http://schemas.openxmlformats.org/officeDocument/2006/relationships" r:embed="rId2"/>
          <a:srcRect l="0" t="0" r="0" b="0"/>
          <a:stretch>
            <a:fillRect/>
          </a:stretch>
        </p:blipFill>
        <p:spPr>
          <a:xfrm rot="0">
            <a:off x="4648200" y="1066800"/>
            <a:ext cx="1447800" cy="1143000"/>
          </a:xfrm>
          <a:prstGeom prst="rect"/>
          <a:noFill/>
          <a:ln>
            <a:noFill/>
          </a:ln>
        </p:spPr>
      </p:pic>
      <p:pic>
        <p:nvPicPr>
          <p:cNvPr id="2097188" name="Rectangle 1605635"/>
          <p:cNvPicPr>
            <a:picLocks/>
          </p:cNvPicPr>
          <p:nvPr/>
        </p:nvPicPr>
        <p:blipFill>
          <a:blip xmlns:r="http://schemas.openxmlformats.org/officeDocument/2006/relationships" r:embed="rId3"/>
          <a:srcRect l="0" t="0" r="0" b="0"/>
          <a:stretch>
            <a:fillRect/>
          </a:stretch>
        </p:blipFill>
        <p:spPr>
          <a:xfrm rot="0">
            <a:off x="1524000" y="2362200"/>
            <a:ext cx="2057400" cy="1676400"/>
          </a:xfrm>
          <a:prstGeom prst="rect"/>
          <a:noFill/>
          <a:ln>
            <a:noFill/>
          </a:ln>
        </p:spPr>
      </p:pic>
      <p:sp>
        <p:nvSpPr>
          <p:cNvPr id="1048627" name="Text Box 13"/>
          <p:cNvSpPr txBox="1"/>
          <p:nvPr/>
        </p:nvSpPr>
        <p:spPr>
          <a:xfrm rot="0">
            <a:off x="4114800" y="2438400"/>
            <a:ext cx="3810000" cy="1570037"/>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indent="-342900" lvl="0" marL="342900">
              <a:lnSpc>
                <a:spcPct val="120000"/>
              </a:lnSpc>
              <a:spcBef>
                <a:spcPct val="50000"/>
              </a:spcBef>
              <a:buClr>
                <a:schemeClr val="accent1"/>
              </a:buClr>
              <a:buFont typeface="Wingdings" pitchFamily="2" charset="2"/>
              <a:buNone/>
            </a:pPr>
            <a:r>
              <a:rPr altLang="en-US" b="1" sz="4400" lang="en-US">
                <a:solidFill>
                  <a:srgbClr val="FF0066"/>
                </a:solidFill>
                <a:latin typeface="Times New Roman" pitchFamily="18" charset="0"/>
                <a:ea typeface="Times New Roman" pitchFamily="18" charset="0"/>
              </a:rPr>
              <a:t>4</a:t>
            </a:r>
            <a:r>
              <a:rPr altLang="en-US" b="1" sz="2800" lang="en-US">
                <a:solidFill>
                  <a:srgbClr val="000066"/>
                </a:solidFill>
                <a:latin typeface="Times New Roman" pitchFamily="18" charset="0"/>
                <a:ea typeface="Times New Roman" pitchFamily="18" charset="0"/>
              </a:rPr>
              <a:t> </a:t>
            </a:r>
            <a:r>
              <a:rPr altLang="en-US" b="1" sz="3600" lang="en-US">
                <a:solidFill>
                  <a:srgbClr val="00B050"/>
                </a:solidFill>
                <a:latin typeface="Times New Roman" pitchFamily="18" charset="0"/>
                <a:ea typeface="Times New Roman" pitchFamily="18" charset="0"/>
              </a:rPr>
              <a:t>phút -&gt;Não tổn thương</a:t>
            </a:r>
          </a:p>
        </p:txBody>
      </p:sp>
      <p:sp>
        <p:nvSpPr>
          <p:cNvPr id="1048628" name="Text Box 14"/>
          <p:cNvSpPr txBox="1"/>
          <p:nvPr/>
        </p:nvSpPr>
        <p:spPr>
          <a:xfrm rot="0">
            <a:off x="-76200" y="3967162"/>
            <a:ext cx="3733800" cy="2085975"/>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indent="-342900" lvl="0" marL="342900">
              <a:lnSpc>
                <a:spcPct val="120000"/>
              </a:lnSpc>
              <a:spcBef>
                <a:spcPct val="50000"/>
              </a:spcBef>
              <a:buClr>
                <a:schemeClr val="accent1"/>
              </a:buClr>
              <a:buFont typeface="Wingdings" pitchFamily="2" charset="2"/>
              <a:buNone/>
            </a:pPr>
            <a:r>
              <a:rPr altLang="en-US" sz="3200" lang="en-US">
                <a:solidFill>
                  <a:srgbClr val="336600"/>
                </a:solidFill>
                <a:latin typeface="Times New Roman" pitchFamily="18" charset="0"/>
                <a:ea typeface="Times New Roman" pitchFamily="18" charset="0"/>
              </a:rPr>
              <a:t>Sau </a:t>
            </a:r>
            <a:r>
              <a:rPr altLang="en-US" b="1" sz="4400" lang="en-US">
                <a:solidFill>
                  <a:srgbClr val="FF0066"/>
                </a:solidFill>
                <a:latin typeface="Times New Roman" pitchFamily="18" charset="0"/>
                <a:ea typeface="Times New Roman" pitchFamily="18" charset="0"/>
              </a:rPr>
              <a:t>10</a:t>
            </a:r>
            <a:r>
              <a:rPr altLang="en-US" sz="3200" lang="en-US">
                <a:solidFill>
                  <a:srgbClr val="000066"/>
                </a:solidFill>
                <a:latin typeface="Times New Roman" pitchFamily="18" charset="0"/>
                <a:ea typeface="Times New Roman" pitchFamily="18" charset="0"/>
              </a:rPr>
              <a:t> </a:t>
            </a:r>
            <a:r>
              <a:rPr altLang="en-US" sz="3200" lang="en-US">
                <a:solidFill>
                  <a:srgbClr val="336600"/>
                </a:solidFill>
                <a:latin typeface="Times New Roman" pitchFamily="18" charset="0"/>
                <a:ea typeface="Times New Roman" pitchFamily="18" charset="0"/>
              </a:rPr>
              <a:t>phút –&gt; </a:t>
            </a:r>
            <a:r>
              <a:rPr altLang="en-US" b="1" sz="3200" lang="en-US">
                <a:solidFill>
                  <a:srgbClr val="FF0000"/>
                </a:solidFill>
                <a:latin typeface="Times New Roman" pitchFamily="18" charset="0"/>
                <a:ea typeface="Times New Roman" pitchFamily="18" charset="0"/>
              </a:rPr>
              <a:t>Não tổn thương không hồi phục</a:t>
            </a:r>
          </a:p>
        </p:txBody>
      </p:sp>
      <p:pic>
        <p:nvPicPr>
          <p:cNvPr id="2097189" name="Picture 16"/>
          <p:cNvPicPr>
            <a:picLocks/>
          </p:cNvPicPr>
          <p:nvPr/>
        </p:nvPicPr>
        <p:blipFill>
          <a:blip xmlns:r="http://schemas.openxmlformats.org/officeDocument/2006/relationships" r:embed="rId4"/>
          <a:srcRect l="0" t="0" r="0" b="0"/>
          <a:stretch>
            <a:fillRect/>
          </a:stretch>
        </p:blipFill>
        <p:spPr>
          <a:xfrm rot="9592005" flipV="1">
            <a:off x="3803650" y="4225925"/>
            <a:ext cx="2130425" cy="1506537"/>
          </a:xfrm>
          <a:prstGeom prst="rect"/>
          <a:noFill/>
          <a:ln>
            <a:noFill/>
          </a:ln>
        </p:spPr>
      </p:pic>
      <p:sp>
        <p:nvSpPr>
          <p:cNvPr id="1048629" name="Rectangle 2"/>
          <p:cNvSpPr txBox="1"/>
          <p:nvPr/>
        </p:nvSpPr>
        <p:spPr>
          <a:xfrm rot="0">
            <a:off x="5562600" y="5410200"/>
            <a:ext cx="3505200" cy="1143000"/>
          </a:xfrm>
          <a:prstGeom prst="rect"/>
          <a:noFill/>
          <a:ln>
            <a:noFill/>
          </a:ln>
        </p:spPr>
        <p:txBody>
          <a:bodyPr anchor="ctr"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r>
              <a:rPr altLang="en-US" b="1" sz="3600" lang="en-US">
                <a:solidFill>
                  <a:srgbClr val="FF0000"/>
                </a:solidFill>
                <a:latin typeface="Times New Roman" pitchFamily="18" charset="0"/>
                <a:ea typeface="Times New Roman" pitchFamily="18" charset="0"/>
              </a:rPr>
              <a:t>MẠNG SỐNG</a:t>
            </a:r>
            <a:r>
              <a:rPr altLang="en-US" b="1" sz="3600" lang="en-US">
                <a:solidFill>
                  <a:srgbClr val="336600"/>
                </a:solidFill>
                <a:latin typeface="Times New Roman" pitchFamily="18" charset="0"/>
                <a:ea typeface="Times New Roman" pitchFamily="18" charset="0"/>
              </a:rPr>
              <a:t>!</a:t>
            </a:r>
          </a:p>
        </p:txBody>
      </p:sp>
    </p:spTree>
  </p:cSld>
  <p:clrMapOvr>
    <a:masterClrMapping/>
  </p:clrMapOvr>
  <p:transition spd="fast" advClick="1">
    <p:fade/>
  </p:transition>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id="5" nodeType="withEffect" presetClass="entr" presetID="10" presetSubtype="0">
                                  <p:stCondLst>
                                    <p:cond delay="0"/>
                                  </p:stCondLst>
                                  <p:childTnLst>
                                    <p:set>
                                      <p:cBhvr>
                                        <p:cTn dur="1" fill="hold" id="6">
                                          <p:stCondLst>
                                            <p:cond delay="0"/>
                                          </p:stCondLst>
                                        </p:cTn>
                                        <p:tgtEl>
                                          <p:spTgt spid="2097186"/>
                                        </p:tgtEl>
                                        <p:attrNameLst>
                                          <p:attrName>style.visibility</p:attrName>
                                        </p:attrNameLst>
                                      </p:cBhvr>
                                      <p:to>
                                        <p:strVal val="visible"/>
                                      </p:to>
                                    </p:set>
                                    <p:animEffect transition="in" filter="fade">
                                      <p:cBhvr>
                                        <p:cTn dur="2000" id="7"/>
                                        <p:tgtEl>
                                          <p:spTgt spid="2097186"/>
                                        </p:tgtEl>
                                      </p:cBhvr>
                                    </p:animEffect>
                                  </p:childTnLst>
                                </p:cTn>
                              </p:par>
                            </p:childTnLst>
                          </p:cTn>
                        </p:par>
                      </p:childTnLst>
                    </p:cTn>
                  </p:par>
                  <p:par>
                    <p:cTn fill="hold" id="8" nodeType="clickPar">
                      <p:stCondLst>
                        <p:cond delay="indefinite"/>
                      </p:stCondLst>
                      <p:childTnLst>
                        <p:par>
                          <p:cTn fill="hold" id="9" nodeType="withGroup">
                            <p:stCondLst>
                              <p:cond delay="0"/>
                            </p:stCondLst>
                            <p:childTnLst>
                              <p:par>
                                <p:cTn accel="0" autoRev="0" decel="0" fill="hold" grpId="0" id="10" nodeType="clickEffect" presetClass="entr" presetID="10" presetSubtype="0">
                                  <p:stCondLst>
                                    <p:cond delay="0"/>
                                  </p:stCondLst>
                                  <p:childTnLst>
                                    <p:set>
                                      <p:cBhvr>
                                        <p:cTn dur="1" fill="hold" id="12">
                                          <p:stCondLst>
                                            <p:cond delay="0"/>
                                          </p:stCondLst>
                                        </p:cTn>
                                        <p:tgtEl>
                                          <p:spTgt spid="1048626">
                                            <p:txEl>
                                              <p:charRg st="0" end="14"/>
                                            </p:txEl>
                                          </p:spTgt>
                                        </p:tgtEl>
                                        <p:attrNameLst>
                                          <p:attrName>style.visibility</p:attrName>
                                        </p:attrNameLst>
                                      </p:cBhvr>
                                      <p:to>
                                        <p:strVal val="visible"/>
                                      </p:to>
                                    </p:set>
                                    <p:animEffect transition="in" filter="fade">
                                      <p:cBhvr>
                                        <p:cTn dur="500" id="13"/>
                                        <p:tgtEl>
                                          <p:spTgt spid="1048626">
                                            <p:txEl>
                                              <p:charRg st="0" end="14"/>
                                            </p:txEl>
                                          </p:spTgt>
                                        </p:tgtEl>
                                      </p:cBhvr>
                                    </p:animEffect>
                                  </p:childTnLst>
                                  <p:subTnLst>
                                    <p:animClr clrSpc="rgb" dir="cw">
                                      <p:cBhvr override="childStyle">
                                        <p:cTn afterEffect="1" display="0" dur="1" fill="hold" id="11" masterRel="nextClick" presetSubtype="1"/>
                                        <p:tgtEl>
                                          <p:spTgt spid="1048626">
                                            <p:txEl>
                                              <p:charRg st="0" end="14"/>
                                            </p:txEl>
                                          </p:spTgt>
                                        </p:tgtEl>
                                        <p:attrNameLst>
                                          <p:attrName>ppt_c</p:attrName>
                                        </p:attrNameLst>
                                      </p:cBhvr>
                                      <p:to>
                                        <a:schemeClr val="dk2"/>
                                      </p:to>
                                    </p:animClr>
                                  </p:subTnLst>
                                </p:cTn>
                              </p:par>
                            </p:childTnLst>
                          </p:cTn>
                        </p:par>
                        <p:par>
                          <p:cTn fill="hold" id="14" nodeType="afterGroup">
                            <p:stCondLst>
                              <p:cond delay="500"/>
                            </p:stCondLst>
                            <p:childTnLst>
                              <p:par>
                                <p:cTn accel="0" autoRev="0" decel="0" fill="hold" id="15" nodeType="afterEffect" presetClass="entr" presetID="10" presetSubtype="0">
                                  <p:stCondLst>
                                    <p:cond delay="0"/>
                                  </p:stCondLst>
                                  <p:childTnLst>
                                    <p:set>
                                      <p:cBhvr>
                                        <p:cTn dur="1" fill="hold" id="16">
                                          <p:stCondLst>
                                            <p:cond delay="0"/>
                                          </p:stCondLst>
                                        </p:cTn>
                                        <p:tgtEl>
                                          <p:spTgt spid="2097187"/>
                                        </p:tgtEl>
                                        <p:attrNameLst>
                                          <p:attrName>style.visibility</p:attrName>
                                        </p:attrNameLst>
                                      </p:cBhvr>
                                      <p:to>
                                        <p:strVal val="visible"/>
                                      </p:to>
                                    </p:set>
                                    <p:animEffect transition="in" filter="fade">
                                      <p:cBhvr>
                                        <p:cTn dur="500" id="17"/>
                                        <p:tgtEl>
                                          <p:spTgt spid="2097187"/>
                                        </p:tgtEl>
                                      </p:cBhvr>
                                    </p:animEffect>
                                  </p:childTnLst>
                                </p:cTn>
                              </p:par>
                            </p:childTnLst>
                          </p:cTn>
                        </p:par>
                        <p:par>
                          <p:cTn fill="hold" id="18" nodeType="afterGroup">
                            <p:stCondLst>
                              <p:cond delay="1000"/>
                            </p:stCondLst>
                            <p:childTnLst>
                              <p:par>
                                <p:cTn accel="0" autoRev="0" decel="0" fill="hold" id="19" nodeType="afterEffect" presetClass="entr" presetID="2" presetSubtype="4">
                                  <p:stCondLst>
                                    <p:cond delay="0"/>
                                  </p:stCondLst>
                                  <p:childTnLst>
                                    <p:set>
                                      <p:cBhvr>
                                        <p:cTn dur="1" fill="hold" id="20">
                                          <p:stCondLst>
                                            <p:cond delay="0"/>
                                          </p:stCondLst>
                                        </p:cTn>
                                        <p:tgtEl>
                                          <p:spTgt spid="2097188"/>
                                        </p:tgtEl>
                                        <p:attrNameLst>
                                          <p:attrName>style.visibility</p:attrName>
                                        </p:attrNameLst>
                                      </p:cBhvr>
                                      <p:to>
                                        <p:strVal val="visible"/>
                                      </p:to>
                                    </p:set>
                                    <p:anim calcmode="lin" valueType="num">
                                      <p:cBhvr additive="base">
                                        <p:cTn dur="500" fill="hold" id="21"/>
                                        <p:tgtEl>
                                          <p:spTgt spid="2097188"/>
                                        </p:tgtEl>
                                        <p:attrNameLst>
                                          <p:attrName>ppt_x</p:attrName>
                                        </p:attrNameLst>
                                      </p:cBhvr>
                                      <p:tavLst>
                                        <p:tav tm="0">
                                          <p:val>
                                            <p:strVal val="#ppt_x"/>
                                          </p:val>
                                        </p:tav>
                                        <p:tav tm="100000">
                                          <p:val>
                                            <p:strVal val="#ppt_x"/>
                                          </p:val>
                                        </p:tav>
                                      </p:tavLst>
                                    </p:anim>
                                    <p:anim calcmode="lin" valueType="num">
                                      <p:cBhvr additive="base">
                                        <p:cTn dur="500" fill="hold" id="22"/>
                                        <p:tgtEl>
                                          <p:spTgt spid="2097188"/>
                                        </p:tgtEl>
                                        <p:attrNameLst>
                                          <p:attrName>ppt_y</p:attrName>
                                        </p:attrNameLst>
                                      </p:cBhvr>
                                      <p:tavLst>
                                        <p:tav tm="0">
                                          <p:val>
                                            <p:strVal val="1+#ppt_h/2"/>
                                          </p:val>
                                        </p:tav>
                                        <p:tav tm="100000">
                                          <p:val>
                                            <p:strVal val="#ppt_y"/>
                                          </p:val>
                                        </p:tav>
                                      </p:tavLst>
                                    </p:anim>
                                  </p:childTnLst>
                                </p:cTn>
                              </p:par>
                            </p:childTnLst>
                          </p:cTn>
                        </p:par>
                        <p:par>
                          <p:cTn fill="hold" id="23" nodeType="afterGroup">
                            <p:stCondLst>
                              <p:cond delay="1500"/>
                            </p:stCondLst>
                            <p:childTnLst>
                              <p:par>
                                <p:cTn accel="0" autoRev="0" decel="0" fill="hold" id="24" nodeType="afterEffect" presetClass="entr" presetID="2" presetSubtype="4">
                                  <p:stCondLst>
                                    <p:cond delay="0"/>
                                  </p:stCondLst>
                                  <p:childTnLst>
                                    <p:set>
                                      <p:cBhvr>
                                        <p:cTn dur="1" fill="hold" id="25">
                                          <p:stCondLst>
                                            <p:cond delay="0"/>
                                          </p:stCondLst>
                                        </p:cTn>
                                        <p:tgtEl>
                                          <p:spTgt spid="1048627">
                                            <p:txEl>
                                              <p:charRg st="0" end="24"/>
                                            </p:txEl>
                                          </p:spTgt>
                                        </p:tgtEl>
                                        <p:attrNameLst>
                                          <p:attrName>style.visibility</p:attrName>
                                        </p:attrNameLst>
                                      </p:cBhvr>
                                      <p:to>
                                        <p:strVal val="visible"/>
                                      </p:to>
                                    </p:set>
                                    <p:anim calcmode="lin" valueType="num">
                                      <p:cBhvr additive="base">
                                        <p:cTn dur="500" fill="hold" id="26"/>
                                        <p:tgtEl>
                                          <p:spTgt spid="1048627">
                                            <p:txEl>
                                              <p:charRg st="0" end="24"/>
                                            </p:txEl>
                                          </p:spTgt>
                                        </p:tgtEl>
                                        <p:attrNameLst>
                                          <p:attrName>ppt_x</p:attrName>
                                        </p:attrNameLst>
                                      </p:cBhvr>
                                      <p:tavLst>
                                        <p:tav tm="0">
                                          <p:val>
                                            <p:strVal val="#ppt_x"/>
                                          </p:val>
                                        </p:tav>
                                        <p:tav tm="100000">
                                          <p:val>
                                            <p:strVal val="#ppt_x"/>
                                          </p:val>
                                        </p:tav>
                                      </p:tavLst>
                                    </p:anim>
                                    <p:anim calcmode="lin" valueType="num">
                                      <p:cBhvr additive="base">
                                        <p:cTn dur="500" fill="hold" id="27"/>
                                        <p:tgtEl>
                                          <p:spTgt spid="1048627">
                                            <p:txEl>
                                              <p:charRg st="0" end="24"/>
                                            </p:txEl>
                                          </p:spTgt>
                                        </p:tgtEl>
                                        <p:attrNameLst>
                                          <p:attrName>ppt_y</p:attrName>
                                        </p:attrNameLst>
                                      </p:cBhvr>
                                      <p:tavLst>
                                        <p:tav tm="0">
                                          <p:val>
                                            <p:strVal val="1+#ppt_h/2"/>
                                          </p:val>
                                        </p:tav>
                                        <p:tav tm="100000">
                                          <p:val>
                                            <p:strVal val="#ppt_y"/>
                                          </p:val>
                                        </p:tav>
                                      </p:tavLst>
                                    </p:anim>
                                  </p:childTnLst>
                                </p:cTn>
                              </p:par>
                            </p:childTnLst>
                          </p:cTn>
                        </p:par>
                        <p:par>
                          <p:cTn fill="hold" id="28" nodeType="afterGroup">
                            <p:stCondLst>
                              <p:cond delay="2000"/>
                            </p:stCondLst>
                            <p:childTnLst>
                              <p:par>
                                <p:cTn accel="0" autoRev="0" decel="0" fill="hold" grpId="0" id="29" nodeType="afterEffect" presetClass="entr" presetID="16" presetSubtype="21">
                                  <p:stCondLst>
                                    <p:cond delay="0"/>
                                  </p:stCondLst>
                                  <p:childTnLst>
                                    <p:set>
                                      <p:cBhvr>
                                        <p:cTn dur="1" fill="hold" id="30">
                                          <p:stCondLst>
                                            <p:cond delay="0"/>
                                          </p:stCondLst>
                                        </p:cTn>
                                        <p:tgtEl>
                                          <p:spTgt spid="1048628"/>
                                        </p:tgtEl>
                                        <p:attrNameLst>
                                          <p:attrName>style.visibility</p:attrName>
                                        </p:attrNameLst>
                                      </p:cBhvr>
                                      <p:to>
                                        <p:strVal val="visible"/>
                                      </p:to>
                                    </p:set>
                                    <p:animEffect transition="in" filter="barn(inVertical)">
                                      <p:cBhvr>
                                        <p:cTn dur="500" id="31"/>
                                        <p:tgtEl>
                                          <p:spTgt spid="1048628"/>
                                        </p:tgtEl>
                                      </p:cBhvr>
                                    </p:animEffect>
                                  </p:childTnLst>
                                </p:cTn>
                              </p:par>
                            </p:childTnLst>
                          </p:cTn>
                        </p:par>
                        <p:par>
                          <p:cTn fill="hold" id="32" nodeType="afterGroup">
                            <p:stCondLst>
                              <p:cond delay="2500"/>
                            </p:stCondLst>
                            <p:childTnLst>
                              <p:par>
                                <p:cTn fill="hold" id="33" nodeType="afterEffect" presetClass="entr" presetID="8" presetSubtype="16">
                                  <p:stCondLst>
                                    <p:cond delay="0"/>
                                  </p:stCondLst>
                                  <p:childTnLst>
                                    <p:set>
                                      <p:cBhvr>
                                        <p:cTn dur="1" fill="hold" id="34">
                                          <p:stCondLst>
                                            <p:cond delay="0"/>
                                          </p:stCondLst>
                                        </p:cTn>
                                        <p:tgtEl>
                                          <p:spTgt spid="2097189"/>
                                        </p:tgtEl>
                                        <p:attrNameLst>
                                          <p:attrName>style.visibility</p:attrName>
                                        </p:attrNameLst>
                                      </p:cBhvr>
                                      <p:to>
                                        <p:strVal val="visible"/>
                                      </p:to>
                                    </p:set>
                                    <p:animEffect transition="in" filter="diamond(in)">
                                      <p:cBhvr>
                                        <p:cTn dur="2000" id="35"/>
                                        <p:tgtEl>
                                          <p:spTgt spid="2097189"/>
                                        </p:tgtEl>
                                      </p:cBhvr>
                                    </p:animEffect>
                                  </p:childTnLst>
                                </p:cTn>
                              </p:par>
                            </p:childTnLst>
                          </p:cTn>
                        </p:par>
                        <p:par>
                          <p:cTn fill="hold" id="36" nodeType="afterGroup">
                            <p:stCondLst>
                              <p:cond delay="4500"/>
                            </p:stCondLst>
                            <p:childTnLst>
                              <p:par>
                                <p:cTn fill="hold" id="37" nodeType="afterEffect" presetClass="entr" presetID="35" presetSubtype="0">
                                  <p:stCondLst>
                                    <p:cond delay="0"/>
                                  </p:stCondLst>
                                  <p:iterate type="lt">
                                    <p:tmPct val="0"/>
                                  </p:iterate>
                                  <p:childTnLst>
                                    <p:set>
                                      <p:cBhvr>
                                        <p:cTn dur="1" fill="hold" id="38">
                                          <p:stCondLst>
                                            <p:cond delay="0"/>
                                          </p:stCondLst>
                                        </p:cTn>
                                        <p:tgtEl>
                                          <p:spTgt spid="1048629">
                                            <p:txEl>
                                              <p:charRg st="0" end="11"/>
                                            </p:txEl>
                                          </p:spTgt>
                                        </p:tgtEl>
                                        <p:attrNameLst>
                                          <p:attrName>style.visibility</p:attrName>
                                        </p:attrNameLst>
                                      </p:cBhvr>
                                      <p:to>
                                        <p:strVal val="visible"/>
                                      </p:to>
                                    </p:set>
                                    <p:animEffect transition="in" filter="fade">
                                      <p:cBhvr>
                                        <p:cTn dur="2000" id="39"/>
                                        <p:tgtEl>
                                          <p:spTgt spid="1048629">
                                            <p:txEl>
                                              <p:charRg st="0" end="11"/>
                                            </p:txEl>
                                          </p:spTgt>
                                        </p:tgtEl>
                                      </p:cBhvr>
                                    </p:animEffect>
                                    <p:anim calcmode="lin" valueType="num">
                                      <p:cBhvr>
                                        <p:cTn dur="2000" fill="hold" id="40"/>
                                        <p:tgtEl>
                                          <p:spTgt spid="1048629">
                                            <p:txEl>
                                              <p:charRg st="0" end="11"/>
                                            </p:txEl>
                                          </p:spTgt>
                                        </p:tgtEl>
                                        <p:attrNameLst>
                                          <p:attrName>style.rotation</p:attrName>
                                        </p:attrNameLst>
                                      </p:cBhvr>
                                      <p:tavLst>
                                        <p:tav tm="0">
                                          <p:val>
                                            <p:fltVal val="720.0"/>
                                          </p:val>
                                        </p:tav>
                                        <p:tav tm="100000">
                                          <p:val>
                                            <p:fltVal val="0.0"/>
                                          </p:val>
                                        </p:tav>
                                      </p:tavLst>
                                    </p:anim>
                                    <p:anim calcmode="lin" valueType="num">
                                      <p:cBhvr>
                                        <p:cTn dur="2000" fill="hold" id="41"/>
                                        <p:tgtEl>
                                          <p:spTgt spid="1048629">
                                            <p:txEl>
                                              <p:charRg st="0" end="11"/>
                                            </p:txEl>
                                          </p:spTgt>
                                        </p:tgtEl>
                                        <p:attrNameLst>
                                          <p:attrName>ppt_h</p:attrName>
                                        </p:attrNameLst>
                                      </p:cBhvr>
                                      <p:tavLst>
                                        <p:tav tm="0">
                                          <p:val>
                                            <p:fltVal val="0.0"/>
                                          </p:val>
                                        </p:tav>
                                        <p:tav tm="100000">
                                          <p:val>
                                            <p:strVal val="#ppt_h"/>
                                          </p:val>
                                        </p:tav>
                                      </p:tavLst>
                                    </p:anim>
                                    <p:anim calcmode="lin" valueType="num">
                                      <p:cBhvr>
                                        <p:cTn dur="2000" fill="hold" id="42"/>
                                        <p:tgtEl>
                                          <p:spTgt spid="1048629">
                                            <p:txEl>
                                              <p:charRg st="0" end="11"/>
                                            </p:txEl>
                                          </p:spTgt>
                                        </p:tgtEl>
                                        <p:attrNameLst>
                                          <p:attrName>ppt_w</p:attrName>
                                        </p:attrNameLst>
                                      </p:cBhvr>
                                      <p:tavLst>
                                        <p:tav tm="0">
                                          <p:val>
                                            <p:fltVal val="0.0"/>
                                          </p:val>
                                        </p:tav>
                                        <p:tav tm="100000">
                                          <p:val>
                                            <p:strVal val="#ppt_w"/>
                                          </p:val>
                                        </p:tav>
                                      </p:tavLst>
                                    </p:anim>
                                  </p:childTnLst>
                                </p:cTn>
                              </p:par>
                            </p:childTnLst>
                          </p:cTn>
                        </p:par>
                        <p:par>
                          <p:cTn fill="hold" id="43" nodeType="afterGroup">
                            <p:stCondLst>
                              <p:cond delay="6500"/>
                            </p:stCondLst>
                            <p:childTnLst>
                              <p:par>
                                <p:cTn fill="hold" grpId="0" id="44" nodeType="afterEffect" presetClass="emph" presetID="26" presetSubtype="0">
                                  <p:stCondLst>
                                    <p:cond delay="0"/>
                                  </p:stCondLst>
                                  <p:iterate type="lt">
                                    <p:tmPct val="0"/>
                                  </p:iterate>
                                  <p:childTnLst>
                                    <p:animEffect transition="out" filter="fade">
                                      <p:cBhvr>
                                        <p:cTn dur="500" id="45" tmFilter="0, 0; .2, .5; .8, .5; 1, 0"/>
                                        <p:tgtEl>
                                          <p:spTgt spid="1048629">
                                            <p:txEl>
                                              <p:charRg st="0" end="11"/>
                                            </p:txEl>
                                          </p:spTgt>
                                        </p:tgtEl>
                                      </p:cBhvr>
                                    </p:animEffect>
                                    <p:animScale>
                                      <p:cBhvr>
                                        <p:cTn autoRev="1" dur="250" fill="hold" id="46"/>
                                        <p:tgtEl>
                                          <p:spTgt spid="1048629">
                                            <p:txEl>
                                              <p:charRg st="0" end="1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6" grpId="0" uiExpand="0" build="p" bldLvl="1"/>
      <p:bldP spid="1048628" grpId="0" uiExpand="0" build="whole"/>
      <p:bldP spid="1048629" grpId="0" uiExpand="0" build="allAtOnce"/>
    </p:bldLst>
  </p:timing>
</p:sld>
</file>

<file path=ppt/slides/slide27.xml><?xml version="1.0" encoding="utf-8"?>
<p:sld xmlns:a="http://schemas.openxmlformats.org/drawingml/2006/main" xmlns:r="http://schemas.openxmlformats.org/officeDocument/2006/relationships" xmlns:p="http://schemas.openxmlformats.org/presentationml/2006/main" showMasterSp="1">
  <p:cSld>
    <p:spTree>
      <p:nvGrpSpPr>
        <p:cNvPr id="104" name=""/>
        <p:cNvGrpSpPr/>
        <p:nvPr/>
      </p:nvGrpSpPr>
      <p:grpSpPr>
        <a:xfrm rot="0">
          <a:off x="0" y="0"/>
          <a:ext cx="0" cy="0"/>
          <a:chOff x="0" y="0"/>
          <a:chExt cx="0" cy="0"/>
        </a:xfrm>
      </p:grpSpPr>
      <p:sp>
        <p:nvSpPr>
          <p:cNvPr id="1048630" name="Rectangle 2"/>
          <p:cNvSpPr/>
          <p:nvPr/>
        </p:nvSpPr>
        <p:spPr>
          <a:xfrm rot="0">
            <a:off x="0" y="1371600"/>
            <a:ext cx="5562600" cy="4876800"/>
          </a:xfrm>
          <a:prstGeom prst="rect"/>
          <a:noFill/>
          <a:ln>
            <a:noFill/>
          </a:ln>
        </p:spPr>
        <p:txBody>
          <a:bodyPr anchor="t"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indent="-609600" lvl="0" marL="609600">
              <a:spcBef>
                <a:spcPct val="20000"/>
              </a:spcBef>
              <a:buFont typeface="Wingdings" pitchFamily="2" charset="2"/>
              <a:buAutoNum type="arabicPeriod" startAt="1"/>
            </a:pPr>
            <a:r>
              <a:rPr altLang="en-US" sz="2800" lang="en-US">
                <a:latin typeface="Times New Roman" pitchFamily="18" charset="0"/>
                <a:ea typeface="Times New Roman" pitchFamily="18" charset="0"/>
              </a:rPr>
              <a:t>Quan sát thu thập thông tin và đảm bảo hiện trường an toàn</a:t>
            </a:r>
          </a:p>
          <a:p>
            <a:pPr indent="-609600" lvl="0" marL="609600">
              <a:spcBef>
                <a:spcPct val="20000"/>
              </a:spcBef>
              <a:buFont typeface="Wingdings" pitchFamily="2" charset="2"/>
              <a:buAutoNum type="arabicPeriod" startAt="1"/>
            </a:pPr>
            <a:r>
              <a:rPr altLang="en-US" sz="2800" lang="en-US">
                <a:latin typeface="Times New Roman" pitchFamily="18" charset="0"/>
                <a:ea typeface="Times New Roman" pitchFamily="18" charset="0"/>
              </a:rPr>
              <a:t>Gọi sự trợ giúp</a:t>
            </a:r>
          </a:p>
          <a:p>
            <a:pPr indent="-609600" lvl="0" marL="609600">
              <a:spcBef>
                <a:spcPct val="20000"/>
              </a:spcBef>
              <a:buFont typeface="Wingdings" pitchFamily="2" charset="2"/>
              <a:buAutoNum type="arabicPeriod" startAt="1"/>
            </a:pPr>
            <a:r>
              <a:rPr altLang="en-US" sz="2800" lang="en-US">
                <a:latin typeface="Times New Roman" pitchFamily="18" charset="0"/>
                <a:ea typeface="Times New Roman" pitchFamily="18" charset="0"/>
              </a:rPr>
              <a:t>Tìm kiếm, cứu hộ nạn nhân, trợ giúp, chăm sóc người bị nạn </a:t>
            </a:r>
          </a:p>
          <a:p>
            <a:pPr indent="-609600" lvl="0" marL="609600">
              <a:spcBef>
                <a:spcPct val="20000"/>
              </a:spcBef>
              <a:buFont typeface="Wingdings" pitchFamily="2" charset="2"/>
              <a:buAutoNum type="arabicPeriod" startAt="1"/>
            </a:pPr>
            <a:r>
              <a:rPr altLang="en-US" sz="2800" lang="en-US">
                <a:latin typeface="Times New Roman" pitchFamily="18" charset="0"/>
                <a:ea typeface="Times New Roman" pitchFamily="18" charset="0"/>
              </a:rPr>
              <a:t>Chăm sóc hỗ trợ và vận chuyển an toàn</a:t>
            </a:r>
          </a:p>
        </p:txBody>
      </p:sp>
      <p:pic>
        <p:nvPicPr>
          <p:cNvPr id="2097190" name="Rectangle 3"/>
          <p:cNvPicPr>
            <a:picLocks/>
          </p:cNvPicPr>
          <p:nvPr>
            <p:ph type="title" sz="full" idx="4294967295"/>
          </p:nvPr>
        </p:nvPicPr>
        <p:blipFill>
          <a:blip xmlns:r="http://schemas.openxmlformats.org/officeDocument/2006/relationships" r:embed="rId1"/>
          <a:srcRect l="0" t="0" r="0" b="0"/>
          <a:stretch>
            <a:fillRect/>
          </a:stretch>
        </p:blipFill>
        <p:spPr>
          <a:xfrm rot="0">
            <a:off x="0" y="225425"/>
            <a:ext cx="9156700" cy="927100"/>
          </a:xfrm>
          <a:prstGeom prst="rect"/>
          <a:noFill/>
          <a:ln>
            <a:noFill/>
          </a:ln>
        </p:spPr>
      </p:pic>
      <p:graphicFrame>
        <p:nvGraphicFramePr>
          <p:cNvPr id="4194305" name=""/>
          <p:cNvGraphicFramePr>
            <a:graphicFrameLocks/>
          </p:cNvGraphicFramePr>
          <p:nvPr/>
        </p:nvGraphicFramePr>
        <p:xfrm rot="0">
          <a:off x="5410200" y="1524000"/>
          <a:ext cx="3429000" cy="2819400"/>
        </p:xfrm>
        <a:graphic>
          <a:graphicData uri="http://schemas.openxmlformats.org/presentationml/2006/ole">
            <mc:AlternateContent xmlns:mc="http://schemas.openxmlformats.org/markup-compatibility/2006">
              <mc:Choice xmlns:v="urn:schemas-microsoft-com:vml" Requires="v">
                <p:oleObj name="QuickTime Movie" r:id="rId2" spid="" imgH="2819400" imgW="3429000" showAsIcon="0" progId="PlayerFrameClass">
                  <p:embed followColorScheme="full"/>
                  <p:pic>
                    <p:nvPicPr>
                      <p:cNvPr id="2097191" name="Object 5"/>
                      <p:cNvPicPr>
                        <a:picLocks/>
                      </p:cNvPicPr>
                      <p:nvPr>
                        <p:ph sz="full" idx="4294967295"/>
                      </p:nvPr>
                    </p:nvPicPr>
                    <p:blipFill>
                      <a:blip xmlns:r="http://schemas.openxmlformats.org/officeDocument/2006/relationships" r:embed="rId3"/>
                      <a:srcRect l="0" t="0" r="0" b="9206"/>
                      <a:stretch>
                        <a:fillRect/>
                      </a:stretch>
                    </p:blipFill>
                    <p:spPr bwMode="auto">
                      <a:xfrm rot="0">
                        <a:off x="5410200" y="1524000"/>
                        <a:ext cx="3429000" cy="2819400"/>
                      </a:xfrm>
                      <a:prstGeom prst="rect"/>
                      <a:noFill/>
                      <a:ln w="38100" cap="flat" cmpd="sng">
                        <a:solidFill>
                          <a:srgbClr val="FF0000">
                            <a:alpha val="100000"/>
                          </a:srgbClr>
                        </a:solidFill>
                        <a:prstDash val="solid"/>
                        <a:miter/>
                      </a:ln>
                    </p:spPr>
                  </p:pic>
                </p:oleObj>
              </mc:Choice>
              <mc:Fallback>
                <p:oleObj name="QuickTime Movie" r:id="rId2" spid="" imgH="2819400" imgW="3429000" showAsIcon="0" progId="PlayerFrameClass">
                  <p:embed followColorScheme="full"/>
                  <p:pic>
                    <p:nvPicPr>
                      <p:cNvPr id="2097191" name="Object 5"/>
                      <p:cNvPicPr>
                        <a:picLocks/>
                      </p:cNvPicPr>
                      <p:nvPr>
                        <p:ph sz="full" idx="4294967295"/>
                      </p:nvPr>
                    </p:nvPicPr>
                    <p:blipFill>
                      <a:blip xmlns:r="http://schemas.openxmlformats.org/officeDocument/2006/relationships" r:embed="rId3"/>
                      <a:srcRect l="0" t="0" r="0" b="9206"/>
                      <a:stretch>
                        <a:fillRect/>
                      </a:stretch>
                    </p:blipFill>
                    <p:spPr bwMode="auto">
                      <a:xfrm rot="0">
                        <a:off x="5410200" y="1524000"/>
                        <a:ext cx="3429000" cy="2819400"/>
                      </a:xfrm>
                      <a:prstGeom prst="rect"/>
                      <a:noFill/>
                      <a:ln w="38100" cap="flat" cmpd="sng">
                        <a:solidFill>
                          <a:srgbClr val="FF0000">
                            <a:alpha val="100000"/>
                          </a:srgbClr>
                        </a:solidFill>
                        <a:prstDash val="solid"/>
                        <a:miter/>
                      </a:ln>
                    </p:spPr>
                  </p:pic>
                </p:oleObj>
              </mc:Fallback>
            </mc:AlternateContent>
          </a:graphicData>
        </a:graphic>
      </p:graphicFrame>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grpId="0" id="5" nodeType="afterEffect" presetClass="entr" presetID="2" presetSubtype="8">
                                  <p:stCondLst>
                                    <p:cond delay="0"/>
                                  </p:stCondLst>
                                  <p:childTnLst>
                                    <p:set>
                                      <p:cBhvr>
                                        <p:cTn dur="1" fill="hold" id="6">
                                          <p:stCondLst>
                                            <p:cond delay="0"/>
                                          </p:stCondLst>
                                        </p:cTn>
                                        <p:tgtEl>
                                          <p:spTgt spid="1048630">
                                            <p:txEl>
                                              <p:charRg st="0" end="59"/>
                                            </p:txEl>
                                          </p:spTgt>
                                        </p:tgtEl>
                                        <p:attrNameLst>
                                          <p:attrName>style.visibility</p:attrName>
                                        </p:attrNameLst>
                                      </p:cBhvr>
                                      <p:to>
                                        <p:strVal val="visible"/>
                                      </p:to>
                                    </p:set>
                                    <p:anim calcmode="lin" valueType="num">
                                      <p:cBhvr additive="base">
                                        <p:cTn dur="500" fill="hold" id="7"/>
                                        <p:tgtEl>
                                          <p:spTgt spid="1048630">
                                            <p:txEl>
                                              <p:charRg st="0" end="59"/>
                                            </p:txEl>
                                          </p:spTgt>
                                        </p:tgtEl>
                                        <p:attrNameLst>
                                          <p:attrName>ppt_x</p:attrName>
                                        </p:attrNameLst>
                                      </p:cBhvr>
                                      <p:tavLst>
                                        <p:tav tm="0">
                                          <p:val>
                                            <p:strVal val="0-#ppt_w/2"/>
                                          </p:val>
                                        </p:tav>
                                        <p:tav tm="100000">
                                          <p:val>
                                            <p:strVal val="#ppt_x"/>
                                          </p:val>
                                        </p:tav>
                                      </p:tavLst>
                                    </p:anim>
                                    <p:anim calcmode="lin" valueType="num">
                                      <p:cBhvr additive="base">
                                        <p:cTn dur="500" fill="hold" id="8"/>
                                        <p:tgtEl>
                                          <p:spTgt spid="1048630">
                                            <p:txEl>
                                              <p:charRg st="0" end="59"/>
                                            </p:txEl>
                                          </p:spTgt>
                                        </p:tgtEl>
                                        <p:attrNameLst>
                                          <p:attrName>ppt_y</p:attrName>
                                        </p:attrNameLst>
                                      </p:cBhvr>
                                      <p:tavLst>
                                        <p:tav tm="0">
                                          <p:val>
                                            <p:strVal val="#ppt_y"/>
                                          </p:val>
                                        </p:tav>
                                        <p:tav tm="100000">
                                          <p:val>
                                            <p:strVal val="#ppt_y"/>
                                          </p:val>
                                        </p:tav>
                                      </p:tavLst>
                                    </p:anim>
                                  </p:childTnLst>
                                </p:cTn>
                              </p:par>
                            </p:childTnLst>
                          </p:cTn>
                        </p:par>
                        <p:par>
                          <p:cTn fill="hold" id="9" nodeType="afterGroup">
                            <p:stCondLst>
                              <p:cond delay="500"/>
                            </p:stCondLst>
                            <p:childTnLst>
                              <p:par>
                                <p:cTn fill="hold" grpId="0" id="10" nodeType="afterEffect" presetClass="entr" presetID="2" presetSubtype="8">
                                  <p:stCondLst>
                                    <p:cond delay="0"/>
                                  </p:stCondLst>
                                  <p:childTnLst>
                                    <p:set>
                                      <p:cBhvr>
                                        <p:cTn dur="1" fill="hold" id="11">
                                          <p:stCondLst>
                                            <p:cond delay="0"/>
                                          </p:stCondLst>
                                        </p:cTn>
                                        <p:tgtEl>
                                          <p:spTgt spid="1048630">
                                            <p:txEl>
                                              <p:charRg st="59" end="75"/>
                                            </p:txEl>
                                          </p:spTgt>
                                        </p:tgtEl>
                                        <p:attrNameLst>
                                          <p:attrName>style.visibility</p:attrName>
                                        </p:attrNameLst>
                                      </p:cBhvr>
                                      <p:to>
                                        <p:strVal val="visible"/>
                                      </p:to>
                                    </p:set>
                                    <p:anim calcmode="lin" valueType="num">
                                      <p:cBhvr additive="base">
                                        <p:cTn dur="500" fill="hold" id="12"/>
                                        <p:tgtEl>
                                          <p:spTgt spid="1048630">
                                            <p:txEl>
                                              <p:charRg st="59" end="75"/>
                                            </p:txEl>
                                          </p:spTgt>
                                        </p:tgtEl>
                                        <p:attrNameLst>
                                          <p:attrName>ppt_x</p:attrName>
                                        </p:attrNameLst>
                                      </p:cBhvr>
                                      <p:tavLst>
                                        <p:tav tm="0">
                                          <p:val>
                                            <p:strVal val="0-#ppt_w/2"/>
                                          </p:val>
                                        </p:tav>
                                        <p:tav tm="100000">
                                          <p:val>
                                            <p:strVal val="#ppt_x"/>
                                          </p:val>
                                        </p:tav>
                                      </p:tavLst>
                                    </p:anim>
                                    <p:anim calcmode="lin" valueType="num">
                                      <p:cBhvr additive="base">
                                        <p:cTn dur="500" fill="hold" id="13"/>
                                        <p:tgtEl>
                                          <p:spTgt spid="1048630">
                                            <p:txEl>
                                              <p:charRg st="59" end="75"/>
                                            </p:txEl>
                                          </p:spTgt>
                                        </p:tgtEl>
                                        <p:attrNameLst>
                                          <p:attrName>ppt_y</p:attrName>
                                        </p:attrNameLst>
                                      </p:cBhvr>
                                      <p:tavLst>
                                        <p:tav tm="0">
                                          <p:val>
                                            <p:strVal val="#ppt_y"/>
                                          </p:val>
                                        </p:tav>
                                        <p:tav tm="100000">
                                          <p:val>
                                            <p:strVal val="#ppt_y"/>
                                          </p:val>
                                        </p:tav>
                                      </p:tavLst>
                                    </p:anim>
                                  </p:childTnLst>
                                </p:cTn>
                              </p:par>
                            </p:childTnLst>
                          </p:cTn>
                        </p:par>
                        <p:par>
                          <p:cTn fill="hold" id="14" nodeType="afterGroup">
                            <p:stCondLst>
                              <p:cond delay="1000"/>
                            </p:stCondLst>
                            <p:childTnLst>
                              <p:par>
                                <p:cTn fill="hold" grpId="0" id="15" nodeType="afterEffect" presetClass="entr" presetID="2" presetSubtype="8">
                                  <p:stCondLst>
                                    <p:cond delay="0"/>
                                  </p:stCondLst>
                                  <p:childTnLst>
                                    <p:set>
                                      <p:cBhvr>
                                        <p:cTn dur="1" fill="hold" id="16">
                                          <p:stCondLst>
                                            <p:cond delay="0"/>
                                          </p:stCondLst>
                                        </p:cTn>
                                        <p:tgtEl>
                                          <p:spTgt spid="1048630">
                                            <p:txEl>
                                              <p:charRg st="75" end="135"/>
                                            </p:txEl>
                                          </p:spTgt>
                                        </p:tgtEl>
                                        <p:attrNameLst>
                                          <p:attrName>style.visibility</p:attrName>
                                        </p:attrNameLst>
                                      </p:cBhvr>
                                      <p:to>
                                        <p:strVal val="visible"/>
                                      </p:to>
                                    </p:set>
                                    <p:anim calcmode="lin" valueType="num">
                                      <p:cBhvr additive="base">
                                        <p:cTn dur="500" fill="hold" id="17"/>
                                        <p:tgtEl>
                                          <p:spTgt spid="1048630">
                                            <p:txEl>
                                              <p:charRg st="75" end="135"/>
                                            </p:txEl>
                                          </p:spTgt>
                                        </p:tgtEl>
                                        <p:attrNameLst>
                                          <p:attrName>ppt_x</p:attrName>
                                        </p:attrNameLst>
                                      </p:cBhvr>
                                      <p:tavLst>
                                        <p:tav tm="0">
                                          <p:val>
                                            <p:strVal val="0-#ppt_w/2"/>
                                          </p:val>
                                        </p:tav>
                                        <p:tav tm="100000">
                                          <p:val>
                                            <p:strVal val="#ppt_x"/>
                                          </p:val>
                                        </p:tav>
                                      </p:tavLst>
                                    </p:anim>
                                    <p:anim calcmode="lin" valueType="num">
                                      <p:cBhvr additive="base">
                                        <p:cTn dur="500" fill="hold" id="18"/>
                                        <p:tgtEl>
                                          <p:spTgt spid="1048630">
                                            <p:txEl>
                                              <p:charRg st="75" end="135"/>
                                            </p:txEl>
                                          </p:spTgt>
                                        </p:tgtEl>
                                        <p:attrNameLst>
                                          <p:attrName>ppt_y</p:attrName>
                                        </p:attrNameLst>
                                      </p:cBhvr>
                                      <p:tavLst>
                                        <p:tav tm="0">
                                          <p:val>
                                            <p:strVal val="#ppt_y"/>
                                          </p:val>
                                        </p:tav>
                                        <p:tav tm="100000">
                                          <p:val>
                                            <p:strVal val="#ppt_y"/>
                                          </p:val>
                                        </p:tav>
                                      </p:tavLst>
                                    </p:anim>
                                  </p:childTnLst>
                                </p:cTn>
                              </p:par>
                            </p:childTnLst>
                          </p:cTn>
                        </p:par>
                        <p:par>
                          <p:cTn fill="hold" id="19" nodeType="afterGroup">
                            <p:stCondLst>
                              <p:cond delay="1500"/>
                            </p:stCondLst>
                            <p:childTnLst>
                              <p:par>
                                <p:cTn fill="hold" grpId="0" id="20" nodeType="afterEffect" presetClass="entr" presetID="2" presetSubtype="8">
                                  <p:stCondLst>
                                    <p:cond delay="0"/>
                                  </p:stCondLst>
                                  <p:childTnLst>
                                    <p:set>
                                      <p:cBhvr>
                                        <p:cTn dur="1" fill="hold" id="21">
                                          <p:stCondLst>
                                            <p:cond delay="0"/>
                                          </p:stCondLst>
                                        </p:cTn>
                                        <p:tgtEl>
                                          <p:spTgt spid="1048630">
                                            <p:txEl>
                                              <p:charRg st="135" end="173"/>
                                            </p:txEl>
                                          </p:spTgt>
                                        </p:tgtEl>
                                        <p:attrNameLst>
                                          <p:attrName>style.visibility</p:attrName>
                                        </p:attrNameLst>
                                      </p:cBhvr>
                                      <p:to>
                                        <p:strVal val="visible"/>
                                      </p:to>
                                    </p:set>
                                    <p:anim calcmode="lin" valueType="num">
                                      <p:cBhvr additive="base">
                                        <p:cTn dur="500" fill="hold" id="22"/>
                                        <p:tgtEl>
                                          <p:spTgt spid="1048630">
                                            <p:txEl>
                                              <p:charRg st="135" end="173"/>
                                            </p:txEl>
                                          </p:spTgt>
                                        </p:tgtEl>
                                        <p:attrNameLst>
                                          <p:attrName>ppt_x</p:attrName>
                                        </p:attrNameLst>
                                      </p:cBhvr>
                                      <p:tavLst>
                                        <p:tav tm="0">
                                          <p:val>
                                            <p:strVal val="0-#ppt_w/2"/>
                                          </p:val>
                                        </p:tav>
                                        <p:tav tm="100000">
                                          <p:val>
                                            <p:strVal val="#ppt_x"/>
                                          </p:val>
                                        </p:tav>
                                      </p:tavLst>
                                    </p:anim>
                                    <p:anim calcmode="lin" valueType="num">
                                      <p:cBhvr additive="base">
                                        <p:cTn dur="500" fill="hold" id="23"/>
                                        <p:tgtEl>
                                          <p:spTgt spid="1048630">
                                            <p:txEl>
                                              <p:charRg st="135" end="17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30" grpId="0" uiExpand="0" build="p" bldLvl="1"/>
    </p:bldLst>
  </p:timing>
</p:sld>
</file>

<file path=ppt/slides/slide28.xml><?xml version="1.0" encoding="utf-8"?>
<p:sld xmlns:a="http://schemas.openxmlformats.org/drawingml/2006/main" xmlns:r="http://schemas.openxmlformats.org/officeDocument/2006/relationships" xmlns:p="http://schemas.openxmlformats.org/presentationml/2006/main" show="1" showMasterSp="1">
  <p:cSld>
    <p:spTree>
      <p:nvGrpSpPr>
        <p:cNvPr id="105" name=""/>
        <p:cNvGrpSpPr/>
        <p:nvPr/>
      </p:nvGrpSpPr>
      <p:grpSpPr>
        <a:xfrm rot="0">
          <a:off x="0" y="0"/>
          <a:ext cx="0" cy="0"/>
          <a:chOff x="0" y="0"/>
          <a:chExt cx="0" cy="0"/>
        </a:xfrm>
      </p:grpSpPr>
      <p:sp>
        <p:nvSpPr>
          <p:cNvPr id="1048631" name="Rectangle 3"/>
          <p:cNvSpPr/>
          <p:nvPr>
            <p:ph sz="full" idx="1"/>
          </p:nvPr>
        </p:nvSpPr>
        <p:spPr>
          <a:xfrm rot="0">
            <a:off x="76200" y="1352550"/>
            <a:ext cx="9067800" cy="4667250"/>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eaLnBrk="1" hangingPunct="1" latinLnBrk="1" lvl="0">
              <a:lnSpc>
                <a:spcPct val="130000"/>
              </a:lnSpc>
              <a:buFontTx/>
              <a:buNone/>
            </a:pPr>
            <a:r>
              <a:rPr altLang="en-US" b="1" sz="2800" lang="en-US" u="sng">
                <a:latin typeface="Times New Roman" pitchFamily="18" charset="0"/>
                <a:ea typeface="Times New Roman" pitchFamily="18" charset="0"/>
              </a:rPr>
              <a:t>Yêu cầu đối với người cấp cứu:</a:t>
            </a:r>
          </a:p>
          <a:p>
            <a:pPr eaLnBrk="1" hangingPunct="1" latinLnBrk="1" lvl="2">
              <a:lnSpc>
                <a:spcPct val="130000"/>
              </a:lnSpc>
              <a:buClr>
                <a:srgbClr val="008000"/>
              </a:buClr>
              <a:buFont typeface="Wingdings" pitchFamily="2" charset="2"/>
              <a:buChar char="ü"/>
            </a:pPr>
            <a:r>
              <a:rPr altLang="en-US" b="1" sz="2800" lang="en-US">
                <a:latin typeface="Times New Roman" pitchFamily="18" charset="0"/>
                <a:ea typeface="Times New Roman" pitchFamily="18" charset="0"/>
              </a:rPr>
              <a:t> Bình tỉnh </a:t>
            </a:r>
          </a:p>
          <a:p>
            <a:pPr eaLnBrk="1" hangingPunct="1" latinLnBrk="1" lvl="2">
              <a:lnSpc>
                <a:spcPct val="130000"/>
              </a:lnSpc>
              <a:buClr>
                <a:srgbClr val="008000"/>
              </a:buClr>
              <a:buFont typeface="Wingdings" pitchFamily="2" charset="2"/>
              <a:buChar char="ü"/>
            </a:pPr>
            <a:r>
              <a:rPr altLang="en-US" b="1" sz="2800" lang="en-US">
                <a:latin typeface="Times New Roman" pitchFamily="18" charset="0"/>
                <a:ea typeface="Times New Roman" pitchFamily="18" charset="0"/>
              </a:rPr>
              <a:t> Đánh giá nhanh hiện trường</a:t>
            </a:r>
          </a:p>
          <a:p>
            <a:pPr eaLnBrk="1" hangingPunct="1" latinLnBrk="1" lvl="2">
              <a:lnSpc>
                <a:spcPct val="130000"/>
              </a:lnSpc>
              <a:buClr>
                <a:srgbClr val="008000"/>
              </a:buClr>
              <a:buFont typeface="Wingdings" pitchFamily="2" charset="2"/>
              <a:buChar char="ü"/>
            </a:pPr>
            <a:r>
              <a:rPr altLang="en-US" b="1" sz="2800" lang="en-US">
                <a:latin typeface="Times New Roman" pitchFamily="18" charset="0"/>
                <a:ea typeface="Times New Roman" pitchFamily="18" charset="0"/>
              </a:rPr>
              <a:t> Đánh giá tổn thương của nạn nhân</a:t>
            </a:r>
          </a:p>
          <a:p>
            <a:pPr eaLnBrk="1" hangingPunct="1" latinLnBrk="1" lvl="2">
              <a:lnSpc>
                <a:spcPct val="130000"/>
              </a:lnSpc>
              <a:buClr>
                <a:srgbClr val="008000"/>
              </a:buClr>
              <a:buFont typeface="Wingdings" pitchFamily="2" charset="2"/>
              <a:buChar char="ü"/>
            </a:pPr>
            <a:r>
              <a:rPr altLang="en-US" b="1" sz="2800" lang="en-US">
                <a:latin typeface="Times New Roman" pitchFamily="18" charset="0"/>
                <a:ea typeface="Times New Roman" pitchFamily="18" charset="0"/>
              </a:rPr>
              <a:t> Sơ cấp cứu - Gọi hỗ trợ</a:t>
            </a:r>
          </a:p>
          <a:p>
            <a:pPr eaLnBrk="1" hangingPunct="1" latinLnBrk="1" lvl="0">
              <a:lnSpc>
                <a:spcPct val="130000"/>
              </a:lnSpc>
              <a:buClr>
                <a:srgbClr val="008000"/>
              </a:buClr>
              <a:buFont typeface="Wingdings" pitchFamily="2" charset="2"/>
              <a:buChar char="ü"/>
            </a:pPr>
            <a:r>
              <a:rPr altLang="en-US" b="1" sz="2800" lang="en-US">
                <a:latin typeface="Times New Roman" pitchFamily="18" charset="0"/>
                <a:ea typeface="Times New Roman" pitchFamily="18" charset="0"/>
              </a:rPr>
              <a:t>Xử trí ban đầu các tổn thương theo thứ tự ưu tiên.</a:t>
            </a:r>
          </a:p>
          <a:p>
            <a:pPr eaLnBrk="1" hangingPunct="1" latinLnBrk="1" lvl="0">
              <a:lnSpc>
                <a:spcPct val="130000"/>
              </a:lnSpc>
              <a:buClr>
                <a:srgbClr val="008000"/>
              </a:buClr>
              <a:buFont typeface="Wingdings" pitchFamily="2" charset="2"/>
              <a:buChar char="ü"/>
            </a:pPr>
            <a:r>
              <a:rPr altLang="en-US" b="1" sz="2800" lang="en-US">
                <a:latin typeface="Times New Roman" pitchFamily="18" charset="0"/>
                <a:ea typeface="Times New Roman" pitchFamily="18" charset="0"/>
              </a:rPr>
              <a:t>Nhanh chóng đưa nạn nhân đến cơ sở y tế.</a:t>
            </a:r>
          </a:p>
          <a:p>
            <a:pPr eaLnBrk="1" hangingPunct="1" latinLnBrk="1" lvl="0">
              <a:buFontTx/>
              <a:buNone/>
            </a:pPr>
            <a:endParaRPr altLang="en-US" sz="2800" lang="en-US">
              <a:latin typeface="Times New Roman" pitchFamily="18" charset="0"/>
              <a:ea typeface="Times New Roman" pitchFamily="18" charset="0"/>
            </a:endParaRPr>
          </a:p>
          <a:p>
            <a:pPr eaLnBrk="1" hangingPunct="1" latinLnBrk="1" lvl="0">
              <a:buFontTx/>
              <a:buNone/>
            </a:pPr>
            <a:endParaRPr altLang="en-US" lang="en-US"/>
          </a:p>
        </p:txBody>
      </p:sp>
      <p:pic>
        <p:nvPicPr>
          <p:cNvPr id="2097192" name="Rectangle 8"/>
          <p:cNvPicPr>
            <a:picLocks/>
          </p:cNvPicPr>
          <p:nvPr>
            <p:ph type="title" sz="full" idx="5"/>
          </p:nvPr>
        </p:nvPicPr>
        <p:blipFill>
          <a:blip xmlns:r="http://schemas.openxmlformats.org/officeDocument/2006/relationships" r:embed="rId1"/>
          <a:srcRect l="0" t="0" r="0" b="0"/>
          <a:stretch>
            <a:fillRect/>
          </a:stretch>
        </p:blipFill>
        <p:spPr>
          <a:xfrm rot="0">
            <a:off x="0" y="536575"/>
            <a:ext cx="9144000" cy="682625"/>
          </a:xfrm>
          <a:prstGeom prst="rect"/>
          <a:noFill/>
          <a:ln>
            <a:noFill/>
          </a:ln>
        </p:spPr>
      </p:pic>
    </p:spTree>
  </p:cSld>
  <p:clrMapOvr>
    <a:masterClrMapping/>
  </p:clrMapOvr>
  <p:transition spd="fast" advClick="1"/>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id="5" nodeType="afterEffect" presetClass="entr" presetID="21" presetSubtype="1">
                                  <p:stCondLst>
                                    <p:cond delay="0"/>
                                  </p:stCondLst>
                                  <p:childTnLst>
                                    <p:set>
                                      <p:cBhvr>
                                        <p:cTn dur="1" fill="hold" id="6">
                                          <p:stCondLst>
                                            <p:cond delay="0"/>
                                          </p:stCondLst>
                                        </p:cTn>
                                        <p:tgtEl>
                                          <p:spTgt spid="1048631">
                                            <p:txEl>
                                              <p:charRg st="0" end="31"/>
                                            </p:txEl>
                                          </p:spTgt>
                                        </p:tgtEl>
                                        <p:attrNameLst>
                                          <p:attrName>style.visibility</p:attrName>
                                        </p:attrNameLst>
                                      </p:cBhvr>
                                      <p:to>
                                        <p:strVal val="visible"/>
                                      </p:to>
                                    </p:set>
                                    <p:animEffect transition="in" filter="wheel(1)">
                                      <p:cBhvr>
                                        <p:cTn dur="2000" id="7"/>
                                        <p:tgtEl>
                                          <p:spTgt spid="1048631">
                                            <p:txEl>
                                              <p:charRg st="0" end="31"/>
                                            </p:txEl>
                                          </p:spTgt>
                                        </p:tgtEl>
                                      </p:cBhvr>
                                    </p:animEffect>
                                  </p:childTnLst>
                                </p:cTn>
                              </p:par>
                            </p:childTnLst>
                          </p:cTn>
                        </p:par>
                        <p:par>
                          <p:cTn fill="hold" id="8" nodeType="afterGroup">
                            <p:stCondLst>
                              <p:cond delay="2000"/>
                            </p:stCondLst>
                            <p:childTnLst>
                              <p:par>
                                <p:cTn fill="hold" id="9" nodeType="afterEffect" presetClass="entr" presetID="21" presetSubtype="1">
                                  <p:stCondLst>
                                    <p:cond delay="0"/>
                                  </p:stCondLst>
                                  <p:childTnLst>
                                    <p:set>
                                      <p:cBhvr>
                                        <p:cTn dur="1" fill="hold" id="10">
                                          <p:stCondLst>
                                            <p:cond delay="0"/>
                                          </p:stCondLst>
                                        </p:cTn>
                                        <p:tgtEl>
                                          <p:spTgt spid="1048631">
                                            <p:txEl>
                                              <p:charRg st="31" end="43"/>
                                            </p:txEl>
                                          </p:spTgt>
                                        </p:tgtEl>
                                        <p:attrNameLst>
                                          <p:attrName>style.visibility</p:attrName>
                                        </p:attrNameLst>
                                      </p:cBhvr>
                                      <p:to>
                                        <p:strVal val="visible"/>
                                      </p:to>
                                    </p:set>
                                    <p:animEffect transition="in" filter="wheel(1)">
                                      <p:cBhvr>
                                        <p:cTn dur="2000" id="11"/>
                                        <p:tgtEl>
                                          <p:spTgt spid="1048631">
                                            <p:txEl>
                                              <p:charRg st="31" end="43"/>
                                            </p:txEl>
                                          </p:spTgt>
                                        </p:tgtEl>
                                      </p:cBhvr>
                                    </p:animEffect>
                                  </p:childTnLst>
                                </p:cTn>
                              </p:par>
                            </p:childTnLst>
                          </p:cTn>
                        </p:par>
                        <p:par>
                          <p:cTn fill="hold" id="12" nodeType="afterGroup">
                            <p:stCondLst>
                              <p:cond delay="4000"/>
                            </p:stCondLst>
                            <p:childTnLst>
                              <p:par>
                                <p:cTn fill="hold" id="13" nodeType="afterEffect" presetClass="entr" presetID="21" presetSubtype="1">
                                  <p:stCondLst>
                                    <p:cond delay="0"/>
                                  </p:stCondLst>
                                  <p:childTnLst>
                                    <p:set>
                                      <p:cBhvr>
                                        <p:cTn dur="1" fill="hold" id="14">
                                          <p:stCondLst>
                                            <p:cond delay="0"/>
                                          </p:stCondLst>
                                        </p:cTn>
                                        <p:tgtEl>
                                          <p:spTgt spid="1048631">
                                            <p:txEl>
                                              <p:charRg st="43" end="71"/>
                                            </p:txEl>
                                          </p:spTgt>
                                        </p:tgtEl>
                                        <p:attrNameLst>
                                          <p:attrName>style.visibility</p:attrName>
                                        </p:attrNameLst>
                                      </p:cBhvr>
                                      <p:to>
                                        <p:strVal val="visible"/>
                                      </p:to>
                                    </p:set>
                                    <p:animEffect transition="in" filter="wheel(1)">
                                      <p:cBhvr>
                                        <p:cTn dur="2000" id="15"/>
                                        <p:tgtEl>
                                          <p:spTgt spid="1048631">
                                            <p:txEl>
                                              <p:charRg st="43" end="71"/>
                                            </p:txEl>
                                          </p:spTgt>
                                        </p:tgtEl>
                                      </p:cBhvr>
                                    </p:animEffect>
                                  </p:childTnLst>
                                </p:cTn>
                              </p:par>
                            </p:childTnLst>
                          </p:cTn>
                        </p:par>
                        <p:par>
                          <p:cTn fill="hold" id="16" nodeType="afterGroup">
                            <p:stCondLst>
                              <p:cond delay="6000"/>
                            </p:stCondLst>
                            <p:childTnLst>
                              <p:par>
                                <p:cTn fill="hold" id="17" nodeType="afterEffect" presetClass="entr" presetID="21" presetSubtype="1">
                                  <p:stCondLst>
                                    <p:cond delay="0"/>
                                  </p:stCondLst>
                                  <p:childTnLst>
                                    <p:set>
                                      <p:cBhvr>
                                        <p:cTn dur="1" fill="hold" id="18">
                                          <p:stCondLst>
                                            <p:cond delay="0"/>
                                          </p:stCondLst>
                                        </p:cTn>
                                        <p:tgtEl>
                                          <p:spTgt spid="1048631">
                                            <p:txEl>
                                              <p:charRg st="71" end="105"/>
                                            </p:txEl>
                                          </p:spTgt>
                                        </p:tgtEl>
                                        <p:attrNameLst>
                                          <p:attrName>style.visibility</p:attrName>
                                        </p:attrNameLst>
                                      </p:cBhvr>
                                      <p:to>
                                        <p:strVal val="visible"/>
                                      </p:to>
                                    </p:set>
                                    <p:animEffect transition="in" filter="wheel(1)">
                                      <p:cBhvr>
                                        <p:cTn dur="2000" id="19"/>
                                        <p:tgtEl>
                                          <p:spTgt spid="1048631">
                                            <p:txEl>
                                              <p:charRg st="71" end="105"/>
                                            </p:txEl>
                                          </p:spTgt>
                                        </p:tgtEl>
                                      </p:cBhvr>
                                    </p:animEffect>
                                  </p:childTnLst>
                                </p:cTn>
                              </p:par>
                            </p:childTnLst>
                          </p:cTn>
                        </p:par>
                        <p:par>
                          <p:cTn fill="hold" id="20" nodeType="afterGroup">
                            <p:stCondLst>
                              <p:cond delay="8000"/>
                            </p:stCondLst>
                            <p:childTnLst>
                              <p:par>
                                <p:cTn fill="hold" id="21" nodeType="afterEffect" presetClass="entr" presetID="21" presetSubtype="1">
                                  <p:stCondLst>
                                    <p:cond delay="0"/>
                                  </p:stCondLst>
                                  <p:childTnLst>
                                    <p:set>
                                      <p:cBhvr>
                                        <p:cTn dur="1" fill="hold" id="22">
                                          <p:stCondLst>
                                            <p:cond delay="0"/>
                                          </p:stCondLst>
                                        </p:cTn>
                                        <p:tgtEl>
                                          <p:spTgt spid="1048631">
                                            <p:txEl>
                                              <p:charRg st="105" end="130"/>
                                            </p:txEl>
                                          </p:spTgt>
                                        </p:tgtEl>
                                        <p:attrNameLst>
                                          <p:attrName>style.visibility</p:attrName>
                                        </p:attrNameLst>
                                      </p:cBhvr>
                                      <p:to>
                                        <p:strVal val="visible"/>
                                      </p:to>
                                    </p:set>
                                    <p:animEffect transition="in" filter="wheel(1)">
                                      <p:cBhvr>
                                        <p:cTn dur="2000" id="23"/>
                                        <p:tgtEl>
                                          <p:spTgt spid="1048631">
                                            <p:txEl>
                                              <p:charRg st="105" end="130"/>
                                            </p:txEl>
                                          </p:spTgt>
                                        </p:tgtEl>
                                      </p:cBhvr>
                                    </p:animEffect>
                                  </p:childTnLst>
                                </p:cTn>
                              </p:par>
                            </p:childTnLst>
                          </p:cTn>
                        </p:par>
                        <p:par>
                          <p:cTn fill="hold" id="24" nodeType="afterGroup">
                            <p:stCondLst>
                              <p:cond delay="10000"/>
                            </p:stCondLst>
                            <p:childTnLst>
                              <p:par>
                                <p:cTn fill="hold" id="25" nodeType="afterEffect" presetClass="entr" presetID="21" presetSubtype="1">
                                  <p:stCondLst>
                                    <p:cond delay="0"/>
                                  </p:stCondLst>
                                  <p:childTnLst>
                                    <p:set>
                                      <p:cBhvr>
                                        <p:cTn dur="1" fill="hold" id="26">
                                          <p:stCondLst>
                                            <p:cond delay="0"/>
                                          </p:stCondLst>
                                        </p:cTn>
                                        <p:tgtEl>
                                          <p:spTgt spid="1048631">
                                            <p:txEl>
                                              <p:charRg st="130" end="181"/>
                                            </p:txEl>
                                          </p:spTgt>
                                        </p:tgtEl>
                                        <p:attrNameLst>
                                          <p:attrName>style.visibility</p:attrName>
                                        </p:attrNameLst>
                                      </p:cBhvr>
                                      <p:to>
                                        <p:strVal val="visible"/>
                                      </p:to>
                                    </p:set>
                                    <p:animEffect transition="in" filter="wheel(1)">
                                      <p:cBhvr>
                                        <p:cTn dur="2000" id="27"/>
                                        <p:tgtEl>
                                          <p:spTgt spid="1048631">
                                            <p:txEl>
                                              <p:charRg st="130" end="181"/>
                                            </p:txEl>
                                          </p:spTgt>
                                        </p:tgtEl>
                                      </p:cBhvr>
                                    </p:animEffect>
                                  </p:childTnLst>
                                </p:cTn>
                              </p:par>
                            </p:childTnLst>
                          </p:cTn>
                        </p:par>
                        <p:par>
                          <p:cTn fill="hold" id="28" nodeType="afterGroup">
                            <p:stCondLst>
                              <p:cond delay="12000"/>
                            </p:stCondLst>
                            <p:childTnLst>
                              <p:par>
                                <p:cTn fill="hold" id="29" nodeType="afterEffect" presetClass="entr" presetID="21" presetSubtype="1">
                                  <p:stCondLst>
                                    <p:cond delay="0"/>
                                  </p:stCondLst>
                                  <p:childTnLst>
                                    <p:set>
                                      <p:cBhvr>
                                        <p:cTn dur="1" fill="hold" id="30">
                                          <p:stCondLst>
                                            <p:cond delay="0"/>
                                          </p:stCondLst>
                                        </p:cTn>
                                        <p:tgtEl>
                                          <p:spTgt spid="1048631">
                                            <p:txEl>
                                              <p:charRg st="181" end="222"/>
                                            </p:txEl>
                                          </p:spTgt>
                                        </p:tgtEl>
                                        <p:attrNameLst>
                                          <p:attrName>style.visibility</p:attrName>
                                        </p:attrNameLst>
                                      </p:cBhvr>
                                      <p:to>
                                        <p:strVal val="visible"/>
                                      </p:to>
                                    </p:set>
                                    <p:animEffect transition="in" filter="wheel(1)">
                                      <p:cBhvr>
                                        <p:cTn dur="2000" id="31"/>
                                        <p:tgtEl>
                                          <p:spTgt spid="1048631">
                                            <p:txEl>
                                              <p:charRg st="181" end="2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1">
  <p:cSld>
    <p:spTree>
      <p:nvGrpSpPr>
        <p:cNvPr id="108" name=""/>
        <p:cNvGrpSpPr/>
        <p:nvPr/>
      </p:nvGrpSpPr>
      <p:grpSpPr>
        <a:xfrm rot="0">
          <a:off x="0" y="0"/>
          <a:ext cx="0" cy="0"/>
          <a:chOff x="0" y="0"/>
          <a:chExt cx="0" cy="0"/>
        </a:xfrm>
      </p:grpSpPr>
      <p:sp>
        <p:nvSpPr>
          <p:cNvPr id="1048635" name="Text Box 2"/>
          <p:cNvSpPr txBox="1"/>
          <p:nvPr/>
        </p:nvSpPr>
        <p:spPr>
          <a:xfrm rot="0">
            <a:off x="696912" y="457200"/>
            <a:ext cx="8464550" cy="584200"/>
          </a:xfrm>
          <a:prstGeom prst="rect"/>
          <a:noFill/>
          <a:ln>
            <a:noFill/>
          </a:ln>
        </p:spPr>
        <p:txBody>
          <a:bodyPr anchor="t" bIns="45720" lIns="91440" rIns="91440" tIns="45720" vert="horz" wrap="none">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r>
              <a:rPr altLang="en-US" b="1" sz="3200" lang="en-US">
                <a:solidFill>
                  <a:srgbClr val="FF0000"/>
                </a:solidFill>
                <a:latin typeface="Times New Roman" pitchFamily="18" charset="0"/>
                <a:ea typeface="Times New Roman" pitchFamily="18" charset="0"/>
              </a:rPr>
              <a:t>Các nguyên tắc cơ bản của sơ cấp cứu ban đầu </a:t>
            </a:r>
          </a:p>
        </p:txBody>
      </p:sp>
      <p:sp>
        <p:nvSpPr>
          <p:cNvPr id="1048636" name="Text Box 3"/>
          <p:cNvSpPr txBox="1"/>
          <p:nvPr/>
        </p:nvSpPr>
        <p:spPr>
          <a:xfrm rot="0">
            <a:off x="0" y="1066800"/>
            <a:ext cx="8839200" cy="5048250"/>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just" indent="-457200" lvl="0" marL="457200">
              <a:spcBef>
                <a:spcPct val="50000"/>
              </a:spcBef>
              <a:buFont typeface="Webdings" pitchFamily="18" charset="2"/>
              <a:buChar char="="/>
            </a:pPr>
            <a:r>
              <a:rPr altLang="en-US" b="1" sz="2800" lang="en-US">
                <a:solidFill>
                  <a:srgbClr val="FF0000"/>
                </a:solidFill>
                <a:latin typeface="Times New Roman" pitchFamily="18" charset="0"/>
                <a:ea typeface="Times New Roman" pitchFamily="18" charset="0"/>
              </a:rPr>
              <a:t>Bình tỉnh             </a:t>
            </a:r>
            <a:r>
              <a:rPr altLang="en-US" b="1" sz="2800" i="1" lang="en-US">
                <a:latin typeface="Times New Roman" pitchFamily="18" charset="0"/>
                <a:ea typeface="Times New Roman" pitchFamily="18" charset="0"/>
              </a:rPr>
              <a:t>“ Trong bất kỳ tình huống nào, </a:t>
            </a:r>
          </a:p>
          <a:p>
            <a:pPr algn="just" indent="-457200" lvl="0" marL="457200">
              <a:spcBef>
                <a:spcPct val="50000"/>
              </a:spcBef>
            </a:pPr>
            <a:r>
              <a:rPr altLang="en-US" b="1" sz="2800" i="1" lang="en-US">
                <a:latin typeface="Times New Roman" pitchFamily="18" charset="0"/>
                <a:ea typeface="Times New Roman" pitchFamily="18" charset="0"/>
              </a:rPr>
              <a:t>					bạn cố gắng giữ bình tỉnh”</a:t>
            </a:r>
            <a:r>
              <a:rPr altLang="en-US" b="1" sz="2800" lang="en-US">
                <a:latin typeface="Times New Roman" pitchFamily="18" charset="0"/>
                <a:ea typeface="Times New Roman" pitchFamily="18" charset="0"/>
              </a:rPr>
              <a:t> </a:t>
            </a:r>
          </a:p>
          <a:p>
            <a:pPr algn="just" indent="-457200" lvl="0" marL="457200">
              <a:spcBef>
                <a:spcPct val="50000"/>
              </a:spcBef>
              <a:buFont typeface="Webdings" pitchFamily="18" charset="2"/>
              <a:buChar char="="/>
            </a:pPr>
            <a:r>
              <a:rPr altLang="en-US" b="1" sz="2800" lang="en-US">
                <a:solidFill>
                  <a:srgbClr val="FF0000"/>
                </a:solidFill>
                <a:latin typeface="Times New Roman" pitchFamily="18" charset="0"/>
                <a:ea typeface="Times New Roman" pitchFamily="18" charset="0"/>
              </a:rPr>
              <a:t>An toàn             </a:t>
            </a:r>
            <a:r>
              <a:rPr altLang="en-US" b="1" sz="2800" i="1" lang="en-US">
                <a:latin typeface="Times New Roman" pitchFamily="18" charset="0"/>
                <a:ea typeface="Times New Roman" pitchFamily="18" charset="0"/>
              </a:rPr>
              <a:t>“Ai là người giúp nạn nhân”</a:t>
            </a:r>
            <a:r>
              <a:rPr altLang="en-US" b="1" sz="2800" lang="en-US">
                <a:latin typeface="Times New Roman" pitchFamily="18" charset="0"/>
                <a:ea typeface="Times New Roman" pitchFamily="18" charset="0"/>
              </a:rPr>
              <a:t> </a:t>
            </a:r>
          </a:p>
          <a:p>
            <a:pPr algn="just" indent="-457200" lvl="0" marL="457200">
              <a:spcBef>
                <a:spcPct val="50000"/>
              </a:spcBef>
              <a:buFont typeface="Webdings" pitchFamily="18" charset="2"/>
              <a:buChar char="="/>
            </a:pPr>
            <a:r>
              <a:rPr altLang="en-US" b="1" sz="2800" lang="en-US">
                <a:solidFill>
                  <a:srgbClr val="FF0000"/>
                </a:solidFill>
                <a:latin typeface="Times New Roman" pitchFamily="18" charset="0"/>
                <a:ea typeface="Times New Roman" pitchFamily="18" charset="0"/>
              </a:rPr>
              <a:t>Ngay lập tức   </a:t>
            </a:r>
            <a:r>
              <a:rPr altLang="en-US" b="1" sz="2800" i="1" lang="en-US">
                <a:latin typeface="Times New Roman" pitchFamily="18" charset="0"/>
                <a:ea typeface="Times New Roman" pitchFamily="18" charset="0"/>
              </a:rPr>
              <a:t>“Bạn làm một điều gì đó còn </a:t>
            </a:r>
          </a:p>
          <a:p>
            <a:pPr algn="just" indent="-457200" lvl="0" marL="457200">
              <a:spcBef>
                <a:spcPct val="50000"/>
              </a:spcBef>
            </a:pPr>
            <a:r>
              <a:rPr altLang="en-US" b="1" sz="2800" i="1" lang="en-US">
                <a:latin typeface="Times New Roman" pitchFamily="18" charset="0"/>
                <a:ea typeface="Times New Roman" pitchFamily="18" charset="0"/>
              </a:rPr>
              <a:t>					hơn không làm gì cả” </a:t>
            </a:r>
          </a:p>
          <a:p>
            <a:pPr algn="just" indent="-457200" lvl="0" marL="457200">
              <a:spcBef>
                <a:spcPct val="50000"/>
              </a:spcBef>
              <a:buFont typeface="Webdings" pitchFamily="18" charset="2"/>
              <a:buChar char="="/>
            </a:pPr>
            <a:r>
              <a:rPr altLang="en-US" b="1" sz="2800" lang="en-US">
                <a:solidFill>
                  <a:srgbClr val="FF0000"/>
                </a:solidFill>
                <a:latin typeface="Times New Roman" pitchFamily="18" charset="0"/>
                <a:ea typeface="Times New Roman" pitchFamily="18" charset="0"/>
              </a:rPr>
              <a:t>Nhanh chóng  </a:t>
            </a:r>
            <a:r>
              <a:rPr altLang="en-US" b="1" sz="2800" i="1" lang="en-US">
                <a:latin typeface="Times New Roman" pitchFamily="18" charset="0"/>
                <a:ea typeface="Times New Roman" pitchFamily="18" charset="0"/>
              </a:rPr>
              <a:t>“Thời gian là cuộc sống”</a:t>
            </a:r>
            <a:r>
              <a:rPr altLang="en-US" b="1" sz="2800" lang="en-US">
                <a:latin typeface="Times New Roman" pitchFamily="18" charset="0"/>
                <a:ea typeface="Times New Roman" pitchFamily="18" charset="0"/>
              </a:rPr>
              <a:t> </a:t>
            </a:r>
          </a:p>
          <a:p>
            <a:pPr algn="just" indent="-457200" lvl="0" marL="457200">
              <a:spcBef>
                <a:spcPct val="50000"/>
              </a:spcBef>
              <a:buFont typeface="Webdings" pitchFamily="18" charset="2"/>
              <a:buChar char="="/>
            </a:pPr>
            <a:r>
              <a:rPr altLang="en-US" b="1" sz="2800" lang="en-US">
                <a:solidFill>
                  <a:srgbClr val="FF0000"/>
                </a:solidFill>
                <a:latin typeface="Times New Roman" pitchFamily="18" charset="0"/>
                <a:ea typeface="Times New Roman" pitchFamily="18" charset="0"/>
              </a:rPr>
              <a:t>Chính xác </a:t>
            </a:r>
            <a:r>
              <a:rPr altLang="en-US" b="1" sz="2800" i="1" lang="en-US">
                <a:latin typeface="Times New Roman" pitchFamily="18" charset="0"/>
                <a:ea typeface="Times New Roman" pitchFamily="18" charset="0"/>
              </a:rPr>
              <a:t>“Tính mạng con người nằm trong tay bạn”</a:t>
            </a:r>
            <a:r>
              <a:rPr altLang="en-US" b="1" sz="2800" lang="en-US">
                <a:latin typeface="Times New Roman" pitchFamily="18" charset="0"/>
                <a:ea typeface="Times New Roman" pitchFamily="18" charset="0"/>
              </a:rPr>
              <a:t> </a:t>
            </a:r>
          </a:p>
          <a:p>
            <a:pPr algn="just" indent="-457200" lvl="0" marL="457200">
              <a:spcBef>
                <a:spcPct val="50000"/>
              </a:spcBef>
              <a:buFont typeface="Webdings" pitchFamily="18" charset="2"/>
              <a:buChar char="="/>
            </a:pPr>
            <a:r>
              <a:rPr altLang="en-US" b="1" sz="2800" lang="en-US">
                <a:solidFill>
                  <a:srgbClr val="FF0000"/>
                </a:solidFill>
                <a:latin typeface="Times New Roman" pitchFamily="18" charset="0"/>
                <a:ea typeface="Times New Roman" pitchFamily="18" charset="0"/>
              </a:rPr>
              <a:t>Theo dõi             </a:t>
            </a:r>
            <a:r>
              <a:rPr altLang="en-US" b="1" sz="2800" i="1" lang="en-US">
                <a:latin typeface="Times New Roman" pitchFamily="18" charset="0"/>
                <a:ea typeface="Times New Roman" pitchFamily="18" charset="0"/>
              </a:rPr>
              <a:t>“Không ai biết được chữ ngờ”</a:t>
            </a:r>
            <a:r>
              <a:rPr altLang="en-US" b="1" sz="2800" lang="en-US">
                <a:latin typeface="Times New Roman" pitchFamily="18" charset="0"/>
                <a:ea typeface="Times New Roman" pitchFamily="18" charset="0"/>
              </a:rPr>
              <a:t> </a:t>
            </a:r>
          </a:p>
        </p:txBody>
      </p:sp>
    </p:spTree>
  </p:cSld>
  <p:clrMapOvr>
    <a:masterClrMapping/>
  </p:clrMapOvr>
  <p:timing/>
</p:sld>
</file>

<file path=ppt/slides/slide3.xml><?xml version="1.0" encoding="utf-8"?>
<p:sld xmlns:a="http://schemas.openxmlformats.org/drawingml/2006/main" xmlns:r="http://schemas.openxmlformats.org/officeDocument/2006/relationships" xmlns:p="http://schemas.openxmlformats.org/presentationml/2006/main" showMasterSp="1">
  <p:cSld>
    <p:spTree>
      <p:nvGrpSpPr>
        <p:cNvPr id="75" name=""/>
        <p:cNvGrpSpPr/>
        <p:nvPr/>
      </p:nvGrpSpPr>
      <p:grpSpPr>
        <a:xfrm rot="0">
          <a:off x="0" y="0"/>
          <a:ext cx="0" cy="0"/>
          <a:chOff x="0" y="0"/>
          <a:chExt cx="0" cy="0"/>
        </a:xfrm>
      </p:grpSpPr>
      <p:pic>
        <p:nvPicPr>
          <p:cNvPr id="2097156" name="Text Box 4"/>
          <p:cNvPicPr>
            <a:picLocks/>
          </p:cNvPicPr>
          <p:nvPr>
            <p:ph type="title" sz="full" idx="5"/>
          </p:nvPr>
        </p:nvPicPr>
        <p:blipFill>
          <a:blip xmlns:r="http://schemas.openxmlformats.org/officeDocument/2006/relationships" r:embed="rId1"/>
          <a:srcRect l="0" t="0" r="0" b="0"/>
          <a:stretch>
            <a:fillRect/>
          </a:stretch>
        </p:blipFill>
        <p:spPr bwMode="auto">
          <a:xfrm rot="0">
            <a:off x="457200" y="0"/>
            <a:ext cx="8229600" cy="609600"/>
          </a:xfrm>
          <a:prstGeom prst="rect"/>
          <a:noFill/>
          <a:ln>
            <a:noFill/>
          </a:ln>
        </p:spPr>
      </p:pic>
      <p:sp>
        <p:nvSpPr>
          <p:cNvPr id="1048594" name="TextBox 4"/>
          <p:cNvSpPr txBox="1"/>
          <p:nvPr/>
        </p:nvSpPr>
        <p:spPr>
          <a:xfrm rot="0">
            <a:off x="0" y="609600"/>
            <a:ext cx="9144000" cy="5425440"/>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r>
              <a:rPr altLang="en-US" b="1" sz="2400" lang="en-US" u="sng">
                <a:latin typeface="Times New Roman" pitchFamily="18" charset="0"/>
                <a:ea typeface="Times New Roman" pitchFamily="18" charset="0"/>
              </a:rPr>
              <a:t>I/ LÝ DO CHỌN CHUYÊN ĐỀ:</a:t>
            </a:r>
          </a:p>
          <a:p>
            <a:pPr lvl="0">
              <a:buFontTx/>
              <a:buAutoNum type="arabicPeriod" startAt="1"/>
            </a:pPr>
            <a:r>
              <a:rPr altLang="en-US" b="1" sz="2400" lang="en-US">
                <a:latin typeface="Times New Roman" pitchFamily="18" charset="0"/>
                <a:ea typeface="Times New Roman" pitchFamily="18" charset="0"/>
              </a:rPr>
              <a:t>Thực Trạng.</a:t>
            </a:r>
          </a:p>
          <a:p>
            <a:pPr eaLnBrk="1" hangingPunct="1" latinLnBrk="1" lvl="0">
              <a:buFont typeface="Wingdings" pitchFamily="2" charset="2"/>
              <a:buNone/>
            </a:pPr>
            <a:r>
              <a:rPr altLang="en-US" b="1" sz="2400" lang="en-US"/>
              <a:t> </a:t>
            </a:r>
            <a:r>
              <a:rPr altLang="en-US" b="1" sz="2400" lang="en-US">
                <a:latin typeface="Times New Roman" pitchFamily="18" charset="0"/>
                <a:ea typeface="Times New Roman" pitchFamily="18" charset="0"/>
              </a:rPr>
              <a:t>- </a:t>
            </a:r>
            <a:r>
              <a:rPr altLang="en-US" sz="2400" lang="en-US">
                <a:latin typeface="Times New Roman" pitchFamily="18" charset="0"/>
                <a:ea typeface="Times New Roman" pitchFamily="18" charset="0"/>
              </a:rPr>
              <a:t>Trong những năm gần đây, trên khắp mọi miền cả nước, những vụ đuối nước thương tâm đã cướp đi sinh mạng của nhiều trẻ, tập trung chủ yếu ở các vùng nông thôn, miền núi và đối tượng chủ yếu là ở các em học sinh. Theo thống kê mới nhất của BLĐTB xã hội thống kê năm 2018 số trẻ em chết đuối là trên 3700 em.</a:t>
            </a:r>
          </a:p>
          <a:p>
            <a:pPr eaLnBrk="1" hangingPunct="1" latinLnBrk="1" lvl="0">
              <a:buFont typeface="Wingdings" pitchFamily="2" charset="2"/>
              <a:buNone/>
            </a:pPr>
            <a:r>
              <a:rPr altLang="en-US" sz="2400" lang="en-US">
                <a:latin typeface="Times New Roman" pitchFamily="18" charset="0"/>
                <a:ea typeface="Times New Roman" pitchFamily="18" charset="0"/>
              </a:rPr>
              <a:t> - Nguy cơ đuối nước rình rập trẻ em ở khắp mọi nơi, nhất là về mùa hè, trời nắng nóng, các em được nghỉ học, tham gia vào nhiều hoạt động vui chơi tự do. Có rất nhiều nguyên nhân dẫn đến tai nạn đuối nước ở trẻ em. Ðã có nhiều trường hợp trẻ em tử vong do không may sa chân xuống hố, cống của một số công trình xây dựng nhưng phần lớn chủ yếu vẫn là do sự lơ là, chủ quan của các bậc phụ huynh, chưa giám sát chặt chẽ con em hoặc thiếu người trông coi, chăm sóc, để em mình tự do đi lại, </a:t>
            </a:r>
          </a:p>
        </p:txBody>
      </p:sp>
    </p:spTree>
  </p:cSld>
  <p:clrMapOvr>
    <a:masterClrMapping/>
  </p:clrMapOvr>
  <p:timing/>
</p:sld>
</file>

<file path=ppt/slides/slide30.xml><?xml version="1.0" encoding="utf-8"?>
<p:sld xmlns:a="http://schemas.openxmlformats.org/drawingml/2006/main" xmlns:r="http://schemas.openxmlformats.org/officeDocument/2006/relationships" xmlns:p="http://schemas.openxmlformats.org/presentationml/2006/main" show="1" showMasterSp="1">
  <p:cSld>
    <p:spTree>
      <p:nvGrpSpPr>
        <p:cNvPr id="109" name=""/>
        <p:cNvGrpSpPr/>
        <p:nvPr/>
      </p:nvGrpSpPr>
      <p:grpSpPr>
        <a:xfrm rot="0">
          <a:off x="0" y="0"/>
          <a:ext cx="0" cy="0"/>
          <a:chOff x="0" y="0"/>
          <a:chExt cx="0" cy="0"/>
        </a:xfrm>
      </p:grpSpPr>
      <p:sp>
        <p:nvSpPr>
          <p:cNvPr id="1048637" name="Line 2"/>
          <p:cNvSpPr/>
          <p:nvPr/>
        </p:nvSpPr>
        <p:spPr>
          <a:xfrm rot="0">
            <a:off x="1981200" y="2057400"/>
            <a:ext cx="1066800" cy="0"/>
          </a:xfrm>
          <a:prstGeom prst="line"/>
          <a:noFill/>
          <a:ln w="76200" cap="flat" cmpd="sng">
            <a:solidFill>
              <a:srgbClr val="FF0066">
                <a:alpha val="100000"/>
              </a:srgbClr>
            </a:solidFill>
            <a:prstDash val="solid"/>
            <a:round/>
            <a:tailEnd type="triangle" w="med" len="med"/>
          </a:ln>
        </p:spPr>
      </p:sp>
      <p:sp>
        <p:nvSpPr>
          <p:cNvPr id="1048638" name="Line 3"/>
          <p:cNvSpPr/>
          <p:nvPr/>
        </p:nvSpPr>
        <p:spPr>
          <a:xfrm rot="0">
            <a:off x="4953000" y="2057400"/>
            <a:ext cx="1752600" cy="0"/>
          </a:xfrm>
          <a:prstGeom prst="line"/>
          <a:noFill/>
          <a:ln w="76200" cap="flat" cmpd="sng">
            <a:solidFill>
              <a:srgbClr val="FF0066">
                <a:alpha val="100000"/>
              </a:srgbClr>
            </a:solidFill>
            <a:prstDash val="solid"/>
            <a:round/>
            <a:tailEnd type="triangle" w="med" len="med"/>
          </a:ln>
        </p:spPr>
      </p:sp>
      <p:sp>
        <p:nvSpPr>
          <p:cNvPr id="1048639" name="Line 4"/>
          <p:cNvSpPr/>
          <p:nvPr/>
        </p:nvSpPr>
        <p:spPr>
          <a:xfrm rot="0">
            <a:off x="7924800" y="2438400"/>
            <a:ext cx="0" cy="685800"/>
          </a:xfrm>
          <a:prstGeom prst="line"/>
          <a:noFill/>
          <a:ln w="76200" cap="flat" cmpd="sng">
            <a:solidFill>
              <a:srgbClr val="FF0066">
                <a:alpha val="100000"/>
              </a:srgbClr>
            </a:solidFill>
            <a:prstDash val="solid"/>
            <a:round/>
            <a:tailEnd type="triangle" w="med" len="med"/>
          </a:ln>
        </p:spPr>
      </p:sp>
      <p:sp>
        <p:nvSpPr>
          <p:cNvPr id="1048640" name="Line 5"/>
          <p:cNvSpPr/>
          <p:nvPr/>
        </p:nvSpPr>
        <p:spPr>
          <a:xfrm rot="0">
            <a:off x="7924800" y="4495800"/>
            <a:ext cx="0" cy="609600"/>
          </a:xfrm>
          <a:prstGeom prst="line"/>
          <a:noFill/>
          <a:ln w="76200" cap="flat" cmpd="sng">
            <a:solidFill>
              <a:srgbClr val="FF0066">
                <a:alpha val="100000"/>
              </a:srgbClr>
            </a:solidFill>
            <a:prstDash val="solid"/>
            <a:round/>
            <a:tailEnd type="triangle" w="med" len="med"/>
          </a:ln>
        </p:spPr>
      </p:sp>
      <p:sp>
        <p:nvSpPr>
          <p:cNvPr id="1048641" name="Rectangle 6"/>
          <p:cNvSpPr/>
          <p:nvPr>
            <p:ph type="title" sz="full" idx="0"/>
          </p:nvPr>
        </p:nvSpPr>
        <p:spPr>
          <a:xfrm rot="0">
            <a:off x="685800" y="0"/>
            <a:ext cx="7772400" cy="762000"/>
          </a:xfrm>
          <a:prstGeom prst="rect"/>
          <a:noFill/>
          <a:ln>
            <a:noFill/>
          </a:ln>
        </p:spPr>
        <p:txBody>
          <a:bodyPr anchor="ctr" bIns="45720" lIns="91440" rIns="91440" tIns="45720" vert="horz"/>
          <a:lstStyle>
            <a:lvl1pPr algn="l" fontAlgn="base" indent="0" latinLnBrk="1" marL="0" rtl="0">
              <a:lnSpc>
                <a:spcPct val="100000"/>
              </a:lnSpc>
              <a:spcBef>
                <a:spcPct val="0"/>
              </a:spcBef>
              <a:spcAft>
                <a:spcPct val="0"/>
              </a:spcAft>
              <a:buFontTx/>
              <a:buNone/>
              <a:defRPr baseline="0" b="1" sz="4100" i="0" u="none">
                <a:solidFill>
                  <a:schemeClr val="lt2"/>
                </a:solidFill>
                <a:latin typeface="Lucida Sans Unicode" pitchFamily="34" charset="0"/>
                <a:sym typeface="Tahoma" pitchFamily="34" charset="0"/>
              </a:defRPr>
            </a:lvl1pPr>
          </a:lstStyle>
          <a:p>
            <a:pPr eaLnBrk="1" hangingPunct="1" latinLnBrk="1" lvl="0"/>
            <a:endParaRPr altLang="en-US" lang="vi-VN">
              <a:effectLst>
                <a:outerShdw algn="tl" blurRad="38100" dir="2700000" dist="38100">
                  <a:srgbClr val="C0C0C0"/>
                </a:outerShdw>
              </a:effectLst>
            </a:endParaRPr>
          </a:p>
        </p:txBody>
      </p:sp>
      <p:sp>
        <p:nvSpPr>
          <p:cNvPr id="1048642" name="Text Box 7"/>
          <p:cNvSpPr/>
          <p:nvPr>
            <p:ph type="body" sz="half" idx="1"/>
          </p:nvPr>
        </p:nvSpPr>
        <p:spPr>
          <a:xfrm rot="0">
            <a:off x="304800" y="2819400"/>
            <a:ext cx="6324600" cy="3733800"/>
          </a:xfrm>
          <a:prstGeom prst="rect"/>
          <a:noFill/>
          <a:ln>
            <a:noFill/>
          </a:ln>
        </p:spPr>
        <p:txBody>
          <a:bodyPr anchor="t" bIns="45720" lIns="91440" rIns="91440" tIns="45720" vert="horz"/>
          <a:lstStyle>
            <a:lvl1pPr indent="-255588" marL="365125">
              <a:lnSpc>
                <a:spcPct val="100000"/>
              </a:lnSpc>
              <a:spcBef>
                <a:spcPts val="400"/>
              </a:spcBef>
              <a:spcAft>
                <a:spcPct val="0"/>
              </a:spcAft>
              <a:buClr>
                <a:schemeClr val="accent1"/>
              </a:buClr>
              <a:buFont typeface="Wingdings 3" pitchFamily="18" charset="2"/>
              <a:buChar char=""/>
              <a:defRPr sz="2300">
                <a:solidFill>
                  <a:schemeClr val="dk1"/>
                </a:solidFill>
              </a:defRPr>
            </a:lvl1pPr>
            <a:lvl2pPr indent="-228600" marL="620712">
              <a:lnSpc>
                <a:spcPct val="100000"/>
              </a:lnSpc>
              <a:spcBef>
                <a:spcPts val="325"/>
              </a:spcBef>
              <a:spcAft>
                <a:spcPct val="0"/>
              </a:spcAft>
              <a:buClr>
                <a:schemeClr val="accent1"/>
              </a:buClr>
              <a:buFont typeface="Verdana" pitchFamily="34" charset="0"/>
              <a:buChar char="◦"/>
              <a:defRPr sz="2100">
                <a:solidFill>
                  <a:schemeClr val="dk1"/>
                </a:solidFill>
              </a:defRPr>
            </a:lvl2pPr>
            <a:lvl3pPr indent="-228600" marL="858837">
              <a:lnSpc>
                <a:spcPct val="100000"/>
              </a:lnSpc>
              <a:spcBef>
                <a:spcPts val="350"/>
              </a:spcBef>
              <a:spcAft>
                <a:spcPct val="0"/>
              </a:spcAft>
              <a:buClr>
                <a:schemeClr val="accent2"/>
              </a:buClr>
              <a:buFont typeface="Wingdings 2" pitchFamily="18" charset="2"/>
              <a:buChar char=""/>
              <a:defRPr sz="1900">
                <a:solidFill>
                  <a:schemeClr val="dk1"/>
                </a:solidFill>
              </a:defRPr>
            </a:lvl3pPr>
            <a:lvl4pPr indent="-228600" marL="1143000">
              <a:lnSpc>
                <a:spcPct val="100000"/>
              </a:lnSpc>
              <a:spcBef>
                <a:spcPts val="350"/>
              </a:spcBef>
              <a:spcAft>
                <a:spcPct val="0"/>
              </a:spcAft>
              <a:buClr>
                <a:schemeClr val="accent2"/>
              </a:buClr>
              <a:buFont typeface="Wingdings 2" pitchFamily="18" charset="2"/>
              <a:buChar char=""/>
              <a:defRPr sz="1700">
                <a:solidFill>
                  <a:schemeClr val="dk1"/>
                </a:solidFill>
              </a:defRPr>
            </a:lvl4pPr>
            <a:lvl5pPr indent="-228600" marL="1371600">
              <a:lnSpc>
                <a:spcPct val="100000"/>
              </a:lnSpc>
              <a:spcBef>
                <a:spcPts val="350"/>
              </a:spcBef>
              <a:spcAft>
                <a:spcPct val="0"/>
              </a:spcAft>
              <a:buClr>
                <a:schemeClr val="accent2"/>
              </a:buClr>
              <a:buFont typeface="Wingdings 2" pitchFamily="18" charset="2"/>
              <a:buChar char=""/>
              <a:defRPr sz="1600">
                <a:solidFill>
                  <a:schemeClr val="dk1"/>
                </a:solidFill>
              </a:defRPr>
            </a:lvl5pPr>
          </a:lstStyle>
          <a:p>
            <a:pPr eaLnBrk="1" hangingPunct="1" indent="-1771650" latinLnBrk="1" lvl="0" marL="1771650">
              <a:lnSpc>
                <a:spcPct val="200000"/>
              </a:lnSpc>
              <a:spcBef>
                <a:spcPct val="0"/>
              </a:spcBef>
              <a:buFontTx/>
              <a:buNone/>
            </a:pPr>
            <a:r>
              <a:rPr altLang="en-US" b="1" sz="2400" lang="en-US">
                <a:latin typeface="Times New Roman" pitchFamily="18" charset="0"/>
                <a:ea typeface="Times New Roman" pitchFamily="18" charset="0"/>
              </a:rPr>
              <a:t>Bước 1:   Đánh giá hiện trường</a:t>
            </a:r>
          </a:p>
          <a:p>
            <a:pPr eaLnBrk="1" hangingPunct="1" indent="-1771650" latinLnBrk="1" lvl="0" marL="1771650">
              <a:lnSpc>
                <a:spcPct val="200000"/>
              </a:lnSpc>
              <a:spcBef>
                <a:spcPct val="0"/>
              </a:spcBef>
              <a:buFontTx/>
              <a:buNone/>
            </a:pPr>
            <a:r>
              <a:rPr altLang="en-US" b="1" sz="2400" lang="en-US">
                <a:latin typeface="Times New Roman" pitchFamily="18" charset="0"/>
                <a:ea typeface="Times New Roman" pitchFamily="18" charset="0"/>
              </a:rPr>
              <a:t>Bước 2:   Đánh giá lần 1</a:t>
            </a:r>
          </a:p>
          <a:p>
            <a:pPr eaLnBrk="1" hangingPunct="1" indent="-1771650" latinLnBrk="1" lvl="0" marL="1771650">
              <a:lnSpc>
                <a:spcPct val="200000"/>
              </a:lnSpc>
              <a:spcBef>
                <a:spcPct val="0"/>
              </a:spcBef>
              <a:buFontTx/>
              <a:buNone/>
            </a:pPr>
            <a:r>
              <a:rPr altLang="en-US" b="1" sz="2400" lang="en-US">
                <a:latin typeface="Times New Roman" pitchFamily="18" charset="0"/>
                <a:ea typeface="Times New Roman" pitchFamily="18" charset="0"/>
              </a:rPr>
              <a:t>Bước 3:   Gọi cấp cứu (115)</a:t>
            </a:r>
          </a:p>
          <a:p>
            <a:pPr eaLnBrk="1" hangingPunct="1" indent="-1771650" latinLnBrk="1" lvl="0" marL="1771650">
              <a:lnSpc>
                <a:spcPct val="200000"/>
              </a:lnSpc>
              <a:spcBef>
                <a:spcPct val="0"/>
              </a:spcBef>
              <a:buFontTx/>
              <a:buNone/>
            </a:pPr>
            <a:r>
              <a:rPr altLang="en-US" b="1" sz="2400" lang="en-US">
                <a:latin typeface="Times New Roman" pitchFamily="18" charset="0"/>
                <a:ea typeface="Times New Roman" pitchFamily="18" charset="0"/>
              </a:rPr>
              <a:t>Bước 4:   Hành đông SCC - Đánh giá lần 2</a:t>
            </a:r>
          </a:p>
          <a:p>
            <a:pPr eaLnBrk="1" hangingPunct="1" indent="-1771650" latinLnBrk="1" lvl="0" marL="1771650">
              <a:lnSpc>
                <a:spcPct val="200000"/>
              </a:lnSpc>
              <a:spcBef>
                <a:spcPct val="0"/>
              </a:spcBef>
              <a:buFontTx/>
              <a:buNone/>
            </a:pPr>
            <a:r>
              <a:rPr altLang="en-US" b="1" sz="2400" lang="en-US">
                <a:latin typeface="Times New Roman" pitchFamily="18" charset="0"/>
                <a:ea typeface="Times New Roman" pitchFamily="18" charset="0"/>
              </a:rPr>
              <a:t>Bước 5:   Vận chuyển nạn nhân đến CSYT</a:t>
            </a:r>
          </a:p>
          <a:p>
            <a:pPr eaLnBrk="1" hangingPunct="1" indent="-1771650" latinLnBrk="1" lvl="0" marL="1771650">
              <a:lnSpc>
                <a:spcPct val="80000"/>
              </a:lnSpc>
              <a:spcBef>
                <a:spcPct val="0"/>
              </a:spcBef>
              <a:buFontTx/>
              <a:buNone/>
            </a:pPr>
            <a:endParaRPr altLang="en-US" b="1" sz="1400" lang="en-US">
              <a:latin typeface="Times New Roman" pitchFamily="18" charset="0"/>
              <a:ea typeface="Times New Roman" pitchFamily="18" charset="0"/>
            </a:endParaRPr>
          </a:p>
          <a:p>
            <a:pPr eaLnBrk="1" hangingPunct="1" indent="-1771650" latinLnBrk="1" lvl="0" marL="1771650">
              <a:lnSpc>
                <a:spcPct val="80000"/>
              </a:lnSpc>
              <a:spcBef>
                <a:spcPct val="0"/>
              </a:spcBef>
              <a:buFontTx/>
              <a:buNone/>
            </a:pPr>
            <a:endParaRPr altLang="en-US" b="1" sz="1400" lang="en-US">
              <a:latin typeface="Times New Roman" pitchFamily="18" charset="0"/>
              <a:ea typeface="Times New Roman" pitchFamily="18" charset="0"/>
            </a:endParaRPr>
          </a:p>
        </p:txBody>
      </p:sp>
      <p:pic>
        <p:nvPicPr>
          <p:cNvPr id="2097193" name="Picture 13" descr="DSC00018"/>
          <p:cNvPicPr>
            <a:picLocks/>
          </p:cNvPicPr>
          <p:nvPr>
            <p:ph sz="half" idx="2"/>
          </p:nvPr>
        </p:nvPicPr>
        <p:blipFill>
          <a:blip xmlns:r="http://schemas.openxmlformats.org/officeDocument/2006/relationships" r:embed="rId1">
            <a:lum bright="36000" contrast="30000"/>
          </a:blip>
          <a:srcRect l="0" t="0" r="0" b="0"/>
          <a:stretch>
            <a:fillRect/>
          </a:stretch>
        </p:blipFill>
        <p:spPr>
          <a:xfrm rot="0">
            <a:off x="6858000" y="5105400"/>
            <a:ext cx="2133600" cy="1600200"/>
          </a:xfrm>
          <a:prstGeom prst="rect"/>
          <a:noFill/>
          <a:ln>
            <a:noFill/>
          </a:ln>
        </p:spPr>
      </p:pic>
      <p:sp>
        <p:nvSpPr>
          <p:cNvPr id="1048643" name="Text Box 8"/>
          <p:cNvSpPr txBox="1"/>
          <p:nvPr/>
        </p:nvSpPr>
        <p:spPr>
          <a:xfrm rot="0">
            <a:off x="0" y="0"/>
            <a:ext cx="9144000" cy="762000"/>
          </a:xfrm>
          <a:prstGeom prst="rect"/>
          <a:solidFill>
            <a:srgbClr val="FF0066"/>
          </a:solidFill>
          <a:ln>
            <a:noFill/>
          </a:ln>
        </p:spPr>
        <p:txBody>
          <a:bodyPr anchor="t"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eaLnBrk="1" hangingPunct="1" indent="-342900" latinLnBrk="1" lvl="0" marL="342900"/>
            <a:r>
              <a:rPr altLang="en-US" b="1" sz="3600" lang="en-US">
                <a:solidFill>
                  <a:schemeClr val="lt1"/>
                </a:solidFill>
                <a:latin typeface="Times New Roman" pitchFamily="18" charset="0"/>
                <a:ea typeface="Times New Roman" pitchFamily="18" charset="0"/>
              </a:rPr>
              <a:t>III.Các bước cấp cứu ban đầu</a:t>
            </a:r>
          </a:p>
        </p:txBody>
      </p:sp>
      <p:pic>
        <p:nvPicPr>
          <p:cNvPr id="2097194" name="Picture 9" descr="15"/>
          <p:cNvPicPr>
            <a:picLocks/>
          </p:cNvPicPr>
          <p:nvPr/>
        </p:nvPicPr>
        <p:blipFill>
          <a:blip xmlns:r="http://schemas.openxmlformats.org/officeDocument/2006/relationships" r:embed="rId2"/>
          <a:srcRect l="0" t="0" r="0" b="0"/>
          <a:stretch>
            <a:fillRect/>
          </a:stretch>
        </p:blipFill>
        <p:spPr>
          <a:xfrm rot="0">
            <a:off x="3124200" y="1219200"/>
            <a:ext cx="2057400" cy="1524000"/>
          </a:xfrm>
          <a:prstGeom prst="rect"/>
          <a:noFill/>
          <a:ln w="57150" cap="flat" cmpd="sng">
            <a:solidFill>
              <a:srgbClr val="33BD7F">
                <a:alpha val="100000"/>
              </a:srgbClr>
            </a:solidFill>
            <a:prstDash val="solid"/>
            <a:round/>
          </a:ln>
        </p:spPr>
      </p:pic>
      <p:pic>
        <p:nvPicPr>
          <p:cNvPr id="2097195" name="Picture 11" descr="101"/>
          <p:cNvPicPr>
            <a:picLocks/>
          </p:cNvPicPr>
          <p:nvPr/>
        </p:nvPicPr>
        <p:blipFill>
          <a:blip xmlns:r="http://schemas.openxmlformats.org/officeDocument/2006/relationships" r:embed="rId3"/>
          <a:srcRect l="0" t="0" r="0" b="0"/>
          <a:stretch>
            <a:fillRect/>
          </a:stretch>
        </p:blipFill>
        <p:spPr>
          <a:xfrm rot="0">
            <a:off x="6781800" y="3200400"/>
            <a:ext cx="2133600" cy="1524000"/>
          </a:xfrm>
          <a:prstGeom prst="rect"/>
          <a:noFill/>
          <a:ln w="57150" cap="flat" cmpd="sng">
            <a:solidFill>
              <a:srgbClr val="33BD7F">
                <a:alpha val="100000"/>
              </a:srgbClr>
            </a:solidFill>
            <a:prstDash val="solid"/>
            <a:round/>
          </a:ln>
        </p:spPr>
      </p:pic>
      <p:pic>
        <p:nvPicPr>
          <p:cNvPr id="2097196" name="Picture 12" descr="12"/>
          <p:cNvPicPr>
            <a:picLocks/>
          </p:cNvPicPr>
          <p:nvPr/>
        </p:nvPicPr>
        <p:blipFill>
          <a:blip xmlns:r="http://schemas.openxmlformats.org/officeDocument/2006/relationships" r:embed="rId4"/>
          <a:srcRect l="0" t="0" r="0" b="0"/>
          <a:stretch>
            <a:fillRect/>
          </a:stretch>
        </p:blipFill>
        <p:spPr>
          <a:xfrm rot="0">
            <a:off x="6781800" y="1219200"/>
            <a:ext cx="2133600" cy="1524000"/>
          </a:xfrm>
          <a:prstGeom prst="rect"/>
          <a:noFill/>
          <a:ln w="57150" cap="flat" cmpd="sng">
            <a:solidFill>
              <a:srgbClr val="33BD7F">
                <a:alpha val="100000"/>
              </a:srgbClr>
            </a:solidFill>
            <a:prstDash val="solid"/>
            <a:round/>
          </a:ln>
        </p:spPr>
      </p:pic>
      <p:pic>
        <p:nvPicPr>
          <p:cNvPr id="2097197" name="Picture 4" descr="11"/>
          <p:cNvPicPr>
            <a:picLocks/>
          </p:cNvPicPr>
          <p:nvPr/>
        </p:nvPicPr>
        <p:blipFill>
          <a:blip xmlns:r="http://schemas.openxmlformats.org/officeDocument/2006/relationships" r:embed="rId5"/>
          <a:srcRect l="0" t="0" r="0" b="0"/>
          <a:stretch>
            <a:fillRect/>
          </a:stretch>
        </p:blipFill>
        <p:spPr>
          <a:xfrm rot="0">
            <a:off x="38100" y="914400"/>
            <a:ext cx="2438400" cy="1908175"/>
          </a:xfrm>
          <a:prstGeom prst="rect"/>
          <a:noFill/>
          <a:ln>
            <a:noFill/>
          </a:ln>
        </p:spPr>
      </p:pic>
    </p:spTree>
  </p:cSld>
  <p:clrMapOvr>
    <a:masterClrMapping/>
  </p:clrMapOvr>
  <p:transition spd="fast" advClick="1"/>
  <p:timing/>
</p:sld>
</file>

<file path=ppt/slides/slide31.xml><?xml version="1.0" encoding="utf-8"?>
<p:sld xmlns:a="http://schemas.openxmlformats.org/drawingml/2006/main" xmlns:r="http://schemas.openxmlformats.org/officeDocument/2006/relationships" xmlns:p="http://schemas.openxmlformats.org/presentationml/2006/main" show="1" showMasterSp="1">
  <p:cSld>
    <p:spTree>
      <p:nvGrpSpPr>
        <p:cNvPr id="112" name=""/>
        <p:cNvGrpSpPr/>
        <p:nvPr/>
      </p:nvGrpSpPr>
      <p:grpSpPr>
        <a:xfrm rot="0">
          <a:off x="0" y="0"/>
          <a:ext cx="0" cy="0"/>
          <a:chOff x="0" y="0"/>
          <a:chExt cx="0" cy="0"/>
        </a:xfrm>
      </p:grpSpPr>
      <p:sp>
        <p:nvSpPr>
          <p:cNvPr id="1048647" name="Rectangle 2"/>
          <p:cNvSpPr/>
          <p:nvPr>
            <p:ph sz="full" idx="1"/>
          </p:nvPr>
        </p:nvSpPr>
        <p:spPr>
          <a:xfrm rot="0">
            <a:off x="76200" y="1447800"/>
            <a:ext cx="9144000" cy="3962400"/>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algn="ctr" eaLnBrk="1" hangingPunct="1" latinLnBrk="1" lvl="0">
              <a:buFontTx/>
              <a:buNone/>
            </a:pPr>
            <a:r>
              <a:rPr altLang="en-US" b="1" sz="2800" lang="en-US">
                <a:solidFill>
                  <a:srgbClr val="FF0066"/>
                </a:solidFill>
                <a:latin typeface="Times New Roman" pitchFamily="18" charset="0"/>
                <a:ea typeface="Times New Roman" pitchFamily="18" charset="0"/>
              </a:rPr>
              <a:t>Đánh giá hiện trường </a:t>
            </a:r>
          </a:p>
          <a:p>
            <a:pPr algn="ctr" eaLnBrk="1" hangingPunct="1" latinLnBrk="1" lvl="0">
              <a:buFontTx/>
              <a:buNone/>
            </a:pPr>
            <a:endParaRPr altLang="en-US" b="1" sz="2800" lang="en-US">
              <a:solidFill>
                <a:srgbClr val="FF0066"/>
              </a:solidFill>
              <a:latin typeface="Times New Roman" pitchFamily="18" charset="0"/>
              <a:ea typeface="Times New Roman" pitchFamily="18" charset="0"/>
            </a:endParaRPr>
          </a:p>
          <a:p>
            <a:pPr eaLnBrk="1" hangingPunct="1" latinLnBrk="1" lvl="0">
              <a:lnSpc>
                <a:spcPct val="150000"/>
              </a:lnSpc>
              <a:buFont typeface="Wingdings" pitchFamily="2" charset="2"/>
              <a:buChar char="v"/>
            </a:pPr>
            <a:r>
              <a:rPr altLang="en-US" sz="2800" lang="en-US">
                <a:latin typeface="Times New Roman" pitchFamily="18" charset="0"/>
                <a:ea typeface="Times New Roman" pitchFamily="18" charset="0"/>
              </a:rPr>
              <a:t> Hiện trường có an toàn?</a:t>
            </a:r>
          </a:p>
          <a:p>
            <a:pPr eaLnBrk="1" hangingPunct="1" latinLnBrk="1" lvl="1">
              <a:lnSpc>
                <a:spcPct val="150000"/>
              </a:lnSpc>
              <a:buClr>
                <a:srgbClr val="008000"/>
              </a:buClr>
              <a:buFont typeface="Wingdings" pitchFamily="2" charset="2"/>
              <a:buChar char="ü"/>
            </a:pPr>
            <a:r>
              <a:rPr altLang="en-US" lang="en-US">
                <a:latin typeface="Times New Roman" pitchFamily="18" charset="0"/>
                <a:ea typeface="Times New Roman" pitchFamily="18" charset="0"/>
              </a:rPr>
              <a:t> Nguy hiểm cho người cấp cứu?</a:t>
            </a:r>
          </a:p>
          <a:p>
            <a:pPr eaLnBrk="1" hangingPunct="1" latinLnBrk="1" lvl="1">
              <a:lnSpc>
                <a:spcPct val="150000"/>
              </a:lnSpc>
              <a:buClr>
                <a:srgbClr val="008000"/>
              </a:buClr>
              <a:buFont typeface="Wingdings" pitchFamily="2" charset="2"/>
              <a:buChar char="ü"/>
            </a:pPr>
            <a:r>
              <a:rPr altLang="en-US" lang="en-US">
                <a:latin typeface="Times New Roman" pitchFamily="18" charset="0"/>
                <a:ea typeface="Times New Roman" pitchFamily="18" charset="0"/>
              </a:rPr>
              <a:t> Nguy hiểm cho nạn nhân? </a:t>
            </a:r>
          </a:p>
          <a:p>
            <a:pPr eaLnBrk="1" hangingPunct="1" latinLnBrk="1" lvl="1">
              <a:lnSpc>
                <a:spcPct val="150000"/>
              </a:lnSpc>
              <a:buClr>
                <a:srgbClr val="008000"/>
              </a:buClr>
              <a:buFont typeface="Wingdings" pitchFamily="2" charset="2"/>
              <a:buChar char="ü"/>
            </a:pPr>
            <a:r>
              <a:rPr altLang="en-US" lang="en-US">
                <a:latin typeface="Times New Roman" pitchFamily="18" charset="0"/>
                <a:ea typeface="Times New Roman" pitchFamily="18" charset="0"/>
              </a:rPr>
              <a:t> Nguy hiểm cho người xung quanh?</a:t>
            </a:r>
          </a:p>
          <a:p>
            <a:pPr eaLnBrk="1" hangingPunct="1" latinLnBrk="1" lvl="0">
              <a:buFontTx/>
              <a:buNone/>
            </a:pPr>
            <a:endParaRPr altLang="en-US" sz="2800" lang="en-US"/>
          </a:p>
        </p:txBody>
      </p:sp>
      <p:pic>
        <p:nvPicPr>
          <p:cNvPr id="2097198" name="Rectangle 3"/>
          <p:cNvPicPr>
            <a:picLocks/>
          </p:cNvPicPr>
          <p:nvPr>
            <p:ph type="title" sz="full" idx="5"/>
          </p:nvPr>
        </p:nvPicPr>
        <p:blipFill>
          <a:blip xmlns:r="http://schemas.openxmlformats.org/officeDocument/2006/relationships" r:embed="rId1"/>
          <a:srcRect l="0" t="0" r="0" b="0"/>
          <a:stretch>
            <a:fillRect/>
          </a:stretch>
        </p:blipFill>
        <p:spPr>
          <a:xfrm rot="0">
            <a:off x="0" y="609600"/>
            <a:ext cx="9144000" cy="688975"/>
          </a:xfrm>
          <a:prstGeom prst="rect"/>
          <a:noFill/>
          <a:ln>
            <a:noFill/>
          </a:ln>
        </p:spPr>
      </p:pic>
      <p:sp>
        <p:nvSpPr>
          <p:cNvPr id="1048648" name="Text Box 4"/>
          <p:cNvSpPr txBox="1"/>
          <p:nvPr/>
        </p:nvSpPr>
        <p:spPr>
          <a:xfrm rot="0">
            <a:off x="0" y="1431925"/>
            <a:ext cx="1295400" cy="1006475"/>
          </a:xfrm>
          <a:prstGeom prst="rect"/>
          <a:solidFill>
            <a:srgbClr val="FF0066"/>
          </a:solid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eaLnBrk="1" hangingPunct="1" latinLnBrk="1" lvl="0">
              <a:spcBef>
                <a:spcPct val="50000"/>
              </a:spcBef>
            </a:pPr>
            <a:r>
              <a:rPr altLang="en-US" b="1" sz="6000" lang="en-US">
                <a:solidFill>
                  <a:schemeClr val="lt1"/>
                </a:solidFill>
                <a:latin typeface="Arial" pitchFamily="0" charset="0"/>
              </a:rPr>
              <a:t>B1</a:t>
            </a:r>
          </a:p>
        </p:txBody>
      </p:sp>
    </p:spTree>
  </p:cSld>
  <p:clrMapOvr>
    <a:masterClrMapping/>
  </p:clrMapOvr>
  <p:transition spd="fast" advClick="1"/>
  <p:timing/>
</p:sld>
</file>

<file path=ppt/slides/slide32.xml><?xml version="1.0" encoding="utf-8"?>
<p:sld xmlns:a="http://schemas.openxmlformats.org/drawingml/2006/main" xmlns:r="http://schemas.openxmlformats.org/officeDocument/2006/relationships" xmlns:p="http://schemas.openxmlformats.org/presentationml/2006/main" show="1" showMasterSp="1">
  <p:cSld>
    <p:spTree>
      <p:nvGrpSpPr>
        <p:cNvPr id="115" name=""/>
        <p:cNvGrpSpPr/>
        <p:nvPr/>
      </p:nvGrpSpPr>
      <p:grpSpPr>
        <a:xfrm rot="0">
          <a:off x="0" y="0"/>
          <a:ext cx="0" cy="0"/>
          <a:chOff x="0" y="0"/>
          <a:chExt cx="0" cy="0"/>
        </a:xfrm>
      </p:grpSpPr>
      <p:sp>
        <p:nvSpPr>
          <p:cNvPr id="1048652" name="Rectangle 2"/>
          <p:cNvSpPr/>
          <p:nvPr>
            <p:ph sz="full" idx="1"/>
          </p:nvPr>
        </p:nvSpPr>
        <p:spPr>
          <a:xfrm rot="0">
            <a:off x="0" y="1447800"/>
            <a:ext cx="9144000" cy="5029200"/>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algn="ctr" eaLnBrk="1" hangingPunct="1" latinLnBrk="1" lvl="0">
              <a:lnSpc>
                <a:spcPct val="80000"/>
              </a:lnSpc>
              <a:buFontTx/>
              <a:buNone/>
            </a:pPr>
            <a:r>
              <a:rPr altLang="en-US" b="1" sz="2800" lang="en-US">
                <a:solidFill>
                  <a:srgbClr val="FF0066"/>
                </a:solidFill>
                <a:latin typeface="Times New Roman" pitchFamily="18" charset="0"/>
                <a:ea typeface="Times New Roman" pitchFamily="18" charset="0"/>
              </a:rPr>
              <a:t>Đánh giá ban đầu</a:t>
            </a:r>
          </a:p>
          <a:p>
            <a:pPr algn="ctr" eaLnBrk="1" hangingPunct="1" latinLnBrk="1" lvl="0">
              <a:lnSpc>
                <a:spcPct val="80000"/>
              </a:lnSpc>
              <a:buFontTx/>
              <a:buNone/>
            </a:pPr>
            <a:endParaRPr altLang="en-US" b="1" sz="2800" lang="en-US">
              <a:solidFill>
                <a:srgbClr val="FF0066"/>
              </a:solidFill>
              <a:latin typeface="Times New Roman" pitchFamily="18" charset="0"/>
              <a:ea typeface="Times New Roman" pitchFamily="18" charset="0"/>
            </a:endParaRPr>
          </a:p>
          <a:p>
            <a:pPr eaLnBrk="1" hangingPunct="1" latinLnBrk="1" lvl="0">
              <a:lnSpc>
                <a:spcPct val="110000"/>
              </a:lnSpc>
              <a:buFont typeface="Wingdings" pitchFamily="2" charset="2"/>
              <a:buChar char="v"/>
            </a:pPr>
            <a:r>
              <a:rPr altLang="en-US" sz="2800" lang="en-US">
                <a:latin typeface="Times New Roman" pitchFamily="18" charset="0"/>
                <a:ea typeface="Times New Roman" pitchFamily="18" charset="0"/>
              </a:rPr>
              <a:t> Nạn nhân: Tỉnh/ Bất tỉnh</a:t>
            </a:r>
          </a:p>
          <a:p>
            <a:pPr eaLnBrk="1" hangingPunct="1" latinLnBrk="1" lvl="0">
              <a:lnSpc>
                <a:spcPct val="110000"/>
              </a:lnSpc>
              <a:buFont typeface="Wingdings" pitchFamily="2" charset="2"/>
              <a:buChar char="v"/>
            </a:pPr>
            <a:r>
              <a:rPr altLang="en-US" sz="2800" lang="en-US">
                <a:latin typeface="Times New Roman" pitchFamily="18" charset="0"/>
                <a:ea typeface="Times New Roman" pitchFamily="18" charset="0"/>
              </a:rPr>
              <a:t> Phát hiện tổn thương đe doạ tính mạng: </a:t>
            </a:r>
          </a:p>
          <a:p>
            <a:pPr eaLnBrk="1" hangingPunct="1" indent="400050" latinLnBrk="1" lvl="3">
              <a:lnSpc>
                <a:spcPct val="110000"/>
              </a:lnSpc>
              <a:buClr>
                <a:srgbClr val="2C7031"/>
              </a:buClr>
              <a:buFont typeface="Wingdings" pitchFamily="2" charset="2"/>
              <a:buChar char="ü"/>
            </a:pPr>
            <a:r>
              <a:rPr altLang="en-US" sz="2400" lang="en-US">
                <a:latin typeface="Times New Roman" pitchFamily="18" charset="0"/>
                <a:ea typeface="Times New Roman" pitchFamily="18" charset="0"/>
              </a:rPr>
              <a:t>Tắc nghẽn đường thở	</a:t>
            </a:r>
            <a:r>
              <a:rPr altLang="en-US" sz="2400" lang="en-US">
                <a:latin typeface="Times New Roman" pitchFamily="18" charset="0"/>
                <a:ea typeface="Times New Roman" pitchFamily="18" charset="0"/>
                <a:sym typeface="Wingdings 2" pitchFamily="18" charset="2"/>
              </a:rPr>
              <a:t></a:t>
            </a:r>
            <a:r>
              <a:rPr altLang="en-US" sz="2400" lang="en-US">
                <a:latin typeface="Times New Roman" pitchFamily="18" charset="0"/>
                <a:ea typeface="Times New Roman" pitchFamily="18" charset="0"/>
              </a:rPr>
              <a:t> Khó thở </a:t>
            </a:r>
          </a:p>
          <a:p>
            <a:pPr eaLnBrk="1" hangingPunct="1" indent="400050" latinLnBrk="1" lvl="3">
              <a:lnSpc>
                <a:spcPct val="110000"/>
              </a:lnSpc>
              <a:buClr>
                <a:srgbClr val="2C7031"/>
              </a:buClr>
              <a:buFont typeface="Wingdings" pitchFamily="2" charset="2"/>
              <a:buChar char="ü"/>
            </a:pPr>
            <a:r>
              <a:rPr altLang="en-US" sz="2400" lang="en-US">
                <a:latin typeface="Times New Roman" pitchFamily="18" charset="0"/>
                <a:ea typeface="Times New Roman" pitchFamily="18" charset="0"/>
              </a:rPr>
              <a:t> Mất máu nặng 	</a:t>
            </a:r>
            <a:r>
              <a:rPr altLang="en-US" sz="2400" lang="en-US">
                <a:latin typeface="Times New Roman" pitchFamily="18" charset="0"/>
                <a:ea typeface="Times New Roman" pitchFamily="18" charset="0"/>
                <a:sym typeface="Wingdings 2" pitchFamily="18" charset="2"/>
              </a:rPr>
              <a:t></a:t>
            </a:r>
            <a:r>
              <a:rPr altLang="en-US" sz="2400" lang="en-US">
                <a:latin typeface="Times New Roman" pitchFamily="18" charset="0"/>
                <a:ea typeface="Times New Roman" pitchFamily="18" charset="0"/>
              </a:rPr>
              <a:t> Tình trạng sốc</a:t>
            </a:r>
          </a:p>
          <a:p>
            <a:pPr eaLnBrk="1" hangingPunct="1" latinLnBrk="1" lvl="0">
              <a:lnSpc>
                <a:spcPct val="110000"/>
              </a:lnSpc>
              <a:buFont typeface="Wingdings" pitchFamily="2" charset="2"/>
              <a:buChar char="v"/>
            </a:pPr>
            <a:r>
              <a:rPr altLang="en-US" sz="2800" lang="en-US">
                <a:latin typeface="Times New Roman" pitchFamily="18" charset="0"/>
                <a:ea typeface="Times New Roman" pitchFamily="18" charset="0"/>
              </a:rPr>
              <a:t> Tiến hành cấp cứu:</a:t>
            </a:r>
          </a:p>
          <a:p>
            <a:pPr eaLnBrk="1" hangingPunct="1" indent="400050" latinLnBrk="1" lvl="3">
              <a:lnSpc>
                <a:spcPct val="110000"/>
              </a:lnSpc>
              <a:buClr>
                <a:srgbClr val="2C7031"/>
              </a:buClr>
              <a:buFont typeface="Wingdings" pitchFamily="2" charset="2"/>
              <a:buChar char="ü"/>
            </a:pPr>
            <a:r>
              <a:rPr altLang="en-US" sz="2400" lang="en-US">
                <a:latin typeface="Times New Roman" pitchFamily="18" charset="0"/>
                <a:ea typeface="Times New Roman" pitchFamily="18" charset="0"/>
              </a:rPr>
              <a:t> Hồi sinh tim phổi </a:t>
            </a:r>
          </a:p>
          <a:p>
            <a:pPr eaLnBrk="1" hangingPunct="1" indent="400050" latinLnBrk="1" lvl="3">
              <a:lnSpc>
                <a:spcPct val="110000"/>
              </a:lnSpc>
              <a:buClr>
                <a:srgbClr val="2C7031"/>
              </a:buClr>
              <a:buFont typeface="Wingdings" pitchFamily="2" charset="2"/>
              <a:buChar char="ü"/>
            </a:pPr>
            <a:r>
              <a:rPr altLang="en-US" sz="2400" lang="en-US">
                <a:latin typeface="Times New Roman" pitchFamily="18" charset="0"/>
                <a:ea typeface="Times New Roman" pitchFamily="18" charset="0"/>
              </a:rPr>
              <a:t> Thổi ngạt</a:t>
            </a:r>
          </a:p>
          <a:p>
            <a:pPr eaLnBrk="1" hangingPunct="1" indent="400050" latinLnBrk="1" lvl="3">
              <a:lnSpc>
                <a:spcPct val="110000"/>
              </a:lnSpc>
              <a:buClr>
                <a:srgbClr val="2C7031"/>
              </a:buClr>
              <a:buFont typeface="Wingdings" pitchFamily="2" charset="2"/>
              <a:buChar char="ü"/>
            </a:pPr>
            <a:r>
              <a:rPr altLang="en-US" sz="2400" lang="en-US">
                <a:latin typeface="Times New Roman" pitchFamily="18" charset="0"/>
                <a:ea typeface="Times New Roman" pitchFamily="18" charset="0"/>
              </a:rPr>
              <a:t> Cầm máu</a:t>
            </a:r>
          </a:p>
        </p:txBody>
      </p:sp>
      <p:pic>
        <p:nvPicPr>
          <p:cNvPr id="2097199" name="Rectangle 3"/>
          <p:cNvPicPr>
            <a:picLocks/>
          </p:cNvPicPr>
          <p:nvPr>
            <p:ph type="title" sz="full" idx="5"/>
          </p:nvPr>
        </p:nvPicPr>
        <p:blipFill>
          <a:blip xmlns:r="http://schemas.openxmlformats.org/officeDocument/2006/relationships" r:embed="rId1"/>
          <a:srcRect l="0" t="0" r="0" b="0"/>
          <a:stretch>
            <a:fillRect/>
          </a:stretch>
        </p:blipFill>
        <p:spPr>
          <a:xfrm rot="0">
            <a:off x="0" y="609600"/>
            <a:ext cx="9144000" cy="688975"/>
          </a:xfrm>
          <a:prstGeom prst="rect"/>
          <a:noFill/>
          <a:ln>
            <a:noFill/>
          </a:ln>
        </p:spPr>
      </p:pic>
      <p:sp>
        <p:nvSpPr>
          <p:cNvPr id="1048653" name="Text Box 4"/>
          <p:cNvSpPr txBox="1"/>
          <p:nvPr/>
        </p:nvSpPr>
        <p:spPr>
          <a:xfrm rot="0">
            <a:off x="0" y="1295400"/>
            <a:ext cx="1295400" cy="1006475"/>
          </a:xfrm>
          <a:prstGeom prst="rect"/>
          <a:solidFill>
            <a:srgbClr val="FF0066"/>
          </a:solid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eaLnBrk="1" hangingPunct="1" latinLnBrk="1" lvl="0">
              <a:spcBef>
                <a:spcPct val="50000"/>
              </a:spcBef>
            </a:pPr>
            <a:r>
              <a:rPr altLang="en-US" b="1" sz="6000" lang="en-US">
                <a:solidFill>
                  <a:schemeClr val="lt1"/>
                </a:solidFill>
                <a:latin typeface="Arial" pitchFamily="0" charset="0"/>
              </a:rPr>
              <a:t>B2</a:t>
            </a:r>
          </a:p>
        </p:txBody>
      </p:sp>
    </p:spTree>
  </p:cSld>
  <p:clrMapOvr>
    <a:masterClrMapping/>
  </p:clrMapOvr>
  <p:transition spd="fast" advClick="1"/>
  <p:timing/>
</p:sld>
</file>

<file path=ppt/slides/slide33.xml><?xml version="1.0" encoding="utf-8"?>
<p:sld xmlns:a="http://schemas.openxmlformats.org/drawingml/2006/main" xmlns:r="http://schemas.openxmlformats.org/officeDocument/2006/relationships" xmlns:p="http://schemas.openxmlformats.org/presentationml/2006/main" show="1" showMasterSp="1">
  <p:cSld>
    <p:spTree>
      <p:nvGrpSpPr>
        <p:cNvPr id="118" name=""/>
        <p:cNvGrpSpPr/>
        <p:nvPr/>
      </p:nvGrpSpPr>
      <p:grpSpPr>
        <a:xfrm rot="0">
          <a:off x="0" y="0"/>
          <a:ext cx="0" cy="0"/>
          <a:chOff x="0" y="0"/>
          <a:chExt cx="0" cy="0"/>
        </a:xfrm>
      </p:grpSpPr>
      <p:sp>
        <p:nvSpPr>
          <p:cNvPr id="1048657" name="Rectangle 2"/>
          <p:cNvSpPr/>
          <p:nvPr>
            <p:ph sz="full" idx="1"/>
          </p:nvPr>
        </p:nvSpPr>
        <p:spPr>
          <a:xfrm rot="0">
            <a:off x="0" y="1447800"/>
            <a:ext cx="9144000" cy="4800600"/>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algn="ctr" eaLnBrk="1" hangingPunct="1" latinLnBrk="1" lvl="0">
              <a:buFontTx/>
              <a:buNone/>
            </a:pPr>
            <a:r>
              <a:rPr altLang="en-US" b="1" sz="2800" lang="en-US">
                <a:solidFill>
                  <a:srgbClr val="FF0066"/>
                </a:solidFill>
                <a:latin typeface="Times New Roman" pitchFamily="18" charset="0"/>
                <a:ea typeface="Times New Roman" pitchFamily="18" charset="0"/>
              </a:rPr>
              <a:t>Gọi cấp cứu</a:t>
            </a:r>
          </a:p>
          <a:p>
            <a:pPr algn="ctr" eaLnBrk="1" hangingPunct="1" latinLnBrk="1" lvl="0">
              <a:buFontTx/>
              <a:buNone/>
            </a:pPr>
            <a:endParaRPr altLang="en-US" b="1" sz="2800" lang="en-US">
              <a:solidFill>
                <a:srgbClr val="FF0066"/>
              </a:solidFill>
              <a:latin typeface="Times New Roman" pitchFamily="18" charset="0"/>
              <a:ea typeface="Times New Roman" pitchFamily="18" charset="0"/>
            </a:endParaRPr>
          </a:p>
          <a:p>
            <a:pPr eaLnBrk="1" hangingPunct="1" latinLnBrk="1" lvl="0">
              <a:buFont typeface="Wingdings" pitchFamily="2" charset="2"/>
              <a:buChar char="Ø"/>
            </a:pPr>
            <a:r>
              <a:rPr altLang="en-US" sz="2800" lang="en-US">
                <a:latin typeface="Times New Roman" pitchFamily="18" charset="0"/>
                <a:ea typeface="Times New Roman" pitchFamily="18" charset="0"/>
              </a:rPr>
              <a:t> Gọi hỗ trợ cấp cứu</a:t>
            </a:r>
          </a:p>
          <a:p>
            <a:pPr eaLnBrk="1" hangingPunct="1" latinLnBrk="1" lvl="0">
              <a:buFont typeface="Wingdings" pitchFamily="2" charset="2"/>
              <a:buChar char="Ø"/>
            </a:pPr>
            <a:r>
              <a:rPr altLang="en-US" sz="2800" lang="en-US">
                <a:latin typeface="Times New Roman" pitchFamily="18" charset="0"/>
                <a:ea typeface="Times New Roman" pitchFamily="18" charset="0"/>
              </a:rPr>
              <a:t> Gọi cấp cứu 115 </a:t>
            </a:r>
          </a:p>
          <a:p>
            <a:pPr eaLnBrk="1" hangingPunct="1" latinLnBrk="1" lvl="0">
              <a:buFont typeface="Wingdings" pitchFamily="2" charset="2"/>
              <a:buChar char="Ø"/>
            </a:pPr>
            <a:r>
              <a:rPr altLang="en-US" sz="2800" lang="en-US">
                <a:latin typeface="Times New Roman" pitchFamily="18" charset="0"/>
                <a:ea typeface="Times New Roman" pitchFamily="18" charset="0"/>
              </a:rPr>
              <a:t> Chuyển nạn nhân đến cơ sở Y tế gần nhất</a:t>
            </a:r>
          </a:p>
          <a:p>
            <a:pPr eaLnBrk="1" hangingPunct="1" latinLnBrk="1" lvl="0">
              <a:buFont typeface="Wingdings" pitchFamily="2" charset="2"/>
              <a:buChar char="Ø"/>
            </a:pPr>
            <a:r>
              <a:rPr altLang="en-US" sz="2800" lang="en-US">
                <a:latin typeface="Times New Roman" pitchFamily="18" charset="0"/>
                <a:ea typeface="Times New Roman" pitchFamily="18" charset="0"/>
              </a:rPr>
              <a:t> Cung cấp thông tin </a:t>
            </a:r>
          </a:p>
          <a:p>
            <a:pPr eaLnBrk="1" hangingPunct="1" latinLnBrk="1" lvl="2">
              <a:buClr>
                <a:srgbClr val="2C7031"/>
              </a:buClr>
              <a:buFont typeface="Wingdings" pitchFamily="2" charset="2"/>
              <a:buChar char="ü"/>
            </a:pPr>
            <a:r>
              <a:rPr altLang="en-US" sz="2800" lang="en-US">
                <a:latin typeface="Times New Roman" pitchFamily="18" charset="0"/>
                <a:ea typeface="Times New Roman" pitchFamily="18" charset="0"/>
              </a:rPr>
              <a:t> </a:t>
            </a:r>
            <a:r>
              <a:rPr altLang="en-US" sz="2400" lang="en-US">
                <a:latin typeface="Times New Roman" pitchFamily="18" charset="0"/>
                <a:ea typeface="Times New Roman" pitchFamily="18" charset="0"/>
              </a:rPr>
              <a:t>Nguyên nhân</a:t>
            </a:r>
          </a:p>
          <a:p>
            <a:pPr eaLnBrk="1" hangingPunct="1" latinLnBrk="1" lvl="2">
              <a:buClr>
                <a:srgbClr val="2C7031"/>
              </a:buClr>
              <a:buFont typeface="Wingdings" pitchFamily="2" charset="2"/>
              <a:buChar char="ü"/>
            </a:pPr>
            <a:r>
              <a:rPr altLang="en-US" sz="2400" lang="en-US">
                <a:latin typeface="Times New Roman" pitchFamily="18" charset="0"/>
                <a:ea typeface="Times New Roman" pitchFamily="18" charset="0"/>
              </a:rPr>
              <a:t> Hiện trường</a:t>
            </a:r>
          </a:p>
          <a:p>
            <a:pPr eaLnBrk="1" hangingPunct="1" latinLnBrk="1" lvl="2">
              <a:buClr>
                <a:srgbClr val="2C7031"/>
              </a:buClr>
              <a:buFont typeface="Wingdings" pitchFamily="2" charset="2"/>
              <a:buChar char="ü"/>
            </a:pPr>
            <a:r>
              <a:rPr altLang="en-US" sz="2400" lang="en-US">
                <a:latin typeface="Times New Roman" pitchFamily="18" charset="0"/>
                <a:ea typeface="Times New Roman" pitchFamily="18" charset="0"/>
              </a:rPr>
              <a:t> Tình trạng nạn nhân</a:t>
            </a:r>
          </a:p>
          <a:p>
            <a:pPr eaLnBrk="1" hangingPunct="1" latinLnBrk="1" lvl="0"/>
            <a:endParaRPr altLang="en-US" sz="2400" lang="en-US"/>
          </a:p>
        </p:txBody>
      </p:sp>
      <p:pic>
        <p:nvPicPr>
          <p:cNvPr id="2097200" name="Rectangle 3"/>
          <p:cNvPicPr>
            <a:picLocks/>
          </p:cNvPicPr>
          <p:nvPr>
            <p:ph type="title" sz="full" idx="5"/>
          </p:nvPr>
        </p:nvPicPr>
        <p:blipFill>
          <a:blip xmlns:r="http://schemas.openxmlformats.org/officeDocument/2006/relationships" r:embed="rId1"/>
          <a:srcRect l="0" t="0" r="0" b="0"/>
          <a:stretch>
            <a:fillRect/>
          </a:stretch>
        </p:blipFill>
        <p:spPr>
          <a:xfrm rot="0">
            <a:off x="0" y="609600"/>
            <a:ext cx="9144000" cy="688975"/>
          </a:xfrm>
          <a:prstGeom prst="rect"/>
          <a:noFill/>
          <a:ln>
            <a:noFill/>
          </a:ln>
        </p:spPr>
      </p:pic>
      <p:sp>
        <p:nvSpPr>
          <p:cNvPr id="1048658" name="Text Box 4"/>
          <p:cNvSpPr txBox="1"/>
          <p:nvPr/>
        </p:nvSpPr>
        <p:spPr>
          <a:xfrm rot="0">
            <a:off x="0" y="1295400"/>
            <a:ext cx="1295400" cy="1006475"/>
          </a:xfrm>
          <a:prstGeom prst="rect"/>
          <a:solidFill>
            <a:srgbClr val="FF0066"/>
          </a:solid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eaLnBrk="1" hangingPunct="1" latinLnBrk="1" lvl="0">
              <a:spcBef>
                <a:spcPct val="50000"/>
              </a:spcBef>
            </a:pPr>
            <a:r>
              <a:rPr altLang="en-US" b="1" sz="6000" lang="en-US">
                <a:solidFill>
                  <a:schemeClr val="lt1"/>
                </a:solidFill>
                <a:latin typeface="Arial" pitchFamily="0" charset="0"/>
              </a:rPr>
              <a:t>B3</a:t>
            </a:r>
          </a:p>
        </p:txBody>
      </p:sp>
    </p:spTree>
  </p:cSld>
  <p:clrMapOvr>
    <a:masterClrMapping/>
  </p:clrMapOvr>
  <p:transition spd="fast" advClick="1"/>
  <p:timing/>
</p:sld>
</file>

<file path=ppt/slides/slide34.xml><?xml version="1.0" encoding="utf-8"?>
<p:sld xmlns:a="http://schemas.openxmlformats.org/drawingml/2006/main" xmlns:r="http://schemas.openxmlformats.org/officeDocument/2006/relationships" xmlns:p="http://schemas.openxmlformats.org/presentationml/2006/main" show="1" showMasterSp="1">
  <p:cSld>
    <p:spTree>
      <p:nvGrpSpPr>
        <p:cNvPr id="121" name=""/>
        <p:cNvGrpSpPr/>
        <p:nvPr/>
      </p:nvGrpSpPr>
      <p:grpSpPr>
        <a:xfrm rot="0">
          <a:off x="0" y="0"/>
          <a:ext cx="0" cy="0"/>
          <a:chOff x="0" y="0"/>
          <a:chExt cx="0" cy="0"/>
        </a:xfrm>
      </p:grpSpPr>
      <p:sp>
        <p:nvSpPr>
          <p:cNvPr id="1048662" name="Text Box 3"/>
          <p:cNvSpPr/>
          <p:nvPr>
            <p:ph sz="full" idx="1"/>
          </p:nvPr>
        </p:nvSpPr>
        <p:spPr>
          <a:xfrm rot="0">
            <a:off x="0" y="2133600"/>
            <a:ext cx="9144000" cy="533400"/>
          </a:xfrm>
          <a:prstGeom prst="rect"/>
          <a:solidFill>
            <a:srgbClr val="FF0066">
              <a:alpha val="100000"/>
            </a:srgbClr>
          </a:solid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algn="ctr" eaLnBrk="1" hangingPunct="1" latinLnBrk="1" lvl="0">
              <a:lnSpc>
                <a:spcPct val="90000"/>
              </a:lnSpc>
              <a:spcBef>
                <a:spcPct val="0"/>
              </a:spcBef>
              <a:buFontTx/>
              <a:buNone/>
            </a:pPr>
            <a:r>
              <a:rPr altLang="en-US" b="1" lang="en-US">
                <a:solidFill>
                  <a:schemeClr val="lt1"/>
                </a:solidFill>
                <a:latin typeface="Times New Roman" pitchFamily="18" charset="0"/>
                <a:ea typeface="Times New Roman" pitchFamily="18" charset="0"/>
              </a:rPr>
              <a:t>Thông tin cần cung cấp khi gọi cấp cứu</a:t>
            </a:r>
          </a:p>
        </p:txBody>
      </p:sp>
      <p:pic>
        <p:nvPicPr>
          <p:cNvPr id="2097201" name="Text Box 2"/>
          <p:cNvPicPr>
            <a:picLocks/>
          </p:cNvPicPr>
          <p:nvPr>
            <p:ph type="title" sz="full" idx="5"/>
          </p:nvPr>
        </p:nvPicPr>
        <p:blipFill>
          <a:blip xmlns:r="http://schemas.openxmlformats.org/officeDocument/2006/relationships" r:embed="rId1"/>
          <a:srcRect l="0" t="0" r="0" b="0"/>
          <a:stretch>
            <a:fillRect/>
          </a:stretch>
        </p:blipFill>
        <p:spPr>
          <a:xfrm rot="0">
            <a:off x="2895600" y="609600"/>
            <a:ext cx="6248400" cy="1298575"/>
          </a:xfrm>
          <a:prstGeom prst="rect"/>
          <a:noFill/>
          <a:ln>
            <a:noFill/>
          </a:ln>
        </p:spPr>
      </p:pic>
      <p:sp>
        <p:nvSpPr>
          <p:cNvPr id="1048663" name="Text Box 4"/>
          <p:cNvSpPr txBox="1"/>
          <p:nvPr/>
        </p:nvSpPr>
        <p:spPr>
          <a:xfrm rot="0">
            <a:off x="228600" y="2819400"/>
            <a:ext cx="8686800" cy="3570287"/>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eaLnBrk="1" hangingPunct="1" indent="-571500" latinLnBrk="1" lvl="0" marL="571500">
              <a:buFont typeface="Wingdings" pitchFamily="2" charset="2"/>
              <a:buChar char="v"/>
            </a:pPr>
            <a:r>
              <a:rPr altLang="en-US" sz="2800" lang="en-US">
                <a:latin typeface="Times New Roman" pitchFamily="18" charset="0"/>
                <a:ea typeface="Times New Roman" pitchFamily="18" charset="0"/>
              </a:rPr>
              <a:t>Thông tin về hiện trường</a:t>
            </a:r>
            <a:r>
              <a:rPr altLang="en-US" sz="2800" lang="en-US">
                <a:solidFill>
                  <a:srgbClr val="297321"/>
                </a:solidFill>
                <a:latin typeface="Times New Roman" pitchFamily="18" charset="0"/>
                <a:ea typeface="Times New Roman" pitchFamily="18" charset="0"/>
              </a:rPr>
              <a:t>: </a:t>
            </a:r>
            <a:r>
              <a:rPr altLang="en-US" sz="2800" lang="en-US">
                <a:solidFill>
                  <a:srgbClr val="FF0066"/>
                </a:solidFill>
                <a:latin typeface="Times New Roman" pitchFamily="18" charset="0"/>
                <a:ea typeface="Times New Roman" pitchFamily="18" charset="0"/>
              </a:rPr>
              <a:t>vị trí, đia chỉ , đường đi</a:t>
            </a:r>
          </a:p>
          <a:p>
            <a:pPr eaLnBrk="1" hangingPunct="1" indent="-571500" latinLnBrk="1" lvl="0" marL="571500">
              <a:buFont typeface="Wingdings" pitchFamily="2" charset="2"/>
              <a:buChar char="v"/>
            </a:pPr>
            <a:r>
              <a:rPr altLang="en-US" sz="2800" lang="en-US">
                <a:latin typeface="Times New Roman" pitchFamily="18" charset="0"/>
                <a:ea typeface="Times New Roman" pitchFamily="18" charset="0"/>
              </a:rPr>
              <a:t>Thông tin về tai nạn</a:t>
            </a:r>
            <a:r>
              <a:rPr altLang="en-US" sz="2800" lang="en-US">
                <a:solidFill>
                  <a:srgbClr val="297321"/>
                </a:solidFill>
                <a:latin typeface="Times New Roman" pitchFamily="18" charset="0"/>
                <a:ea typeface="Times New Roman" pitchFamily="18" charset="0"/>
              </a:rPr>
              <a:t>: </a:t>
            </a:r>
            <a:r>
              <a:rPr altLang="en-US" sz="2800" lang="en-US">
                <a:solidFill>
                  <a:srgbClr val="FF0066"/>
                </a:solidFill>
                <a:latin typeface="Times New Roman" pitchFamily="18" charset="0"/>
                <a:ea typeface="Times New Roman" pitchFamily="18" charset="0"/>
              </a:rPr>
              <a:t>loại tai nạn, tính chất nghiêm trọng …</a:t>
            </a:r>
          </a:p>
          <a:p>
            <a:pPr eaLnBrk="1" hangingPunct="1" indent="-571500" latinLnBrk="1" lvl="0" marL="571500">
              <a:buFont typeface="Wingdings" pitchFamily="2" charset="2"/>
              <a:buChar char="v"/>
            </a:pPr>
            <a:r>
              <a:rPr altLang="en-US" sz="2800" lang="en-US">
                <a:latin typeface="Times New Roman" pitchFamily="18" charset="0"/>
                <a:ea typeface="Times New Roman" pitchFamily="18" charset="0"/>
              </a:rPr>
              <a:t>Thông tin về nạn nhân</a:t>
            </a:r>
            <a:r>
              <a:rPr altLang="en-US" sz="2800" lang="en-US">
                <a:solidFill>
                  <a:srgbClr val="297321"/>
                </a:solidFill>
                <a:latin typeface="Times New Roman" pitchFamily="18" charset="0"/>
                <a:ea typeface="Times New Roman" pitchFamily="18" charset="0"/>
              </a:rPr>
              <a:t>: </a:t>
            </a:r>
            <a:r>
              <a:rPr altLang="en-US" sz="2800" lang="en-US">
                <a:solidFill>
                  <a:srgbClr val="FF0066"/>
                </a:solidFill>
                <a:latin typeface="Times New Roman" pitchFamily="18" charset="0"/>
                <a:ea typeface="Times New Roman" pitchFamily="18" charset="0"/>
              </a:rPr>
              <a:t>số lượng, giới tính, tuổi, các tổn thương, tình trạng nạn nhân …</a:t>
            </a:r>
          </a:p>
          <a:p>
            <a:pPr eaLnBrk="1" hangingPunct="1" indent="-571500" latinLnBrk="1" lvl="0" marL="571500">
              <a:buFont typeface="Wingdings" pitchFamily="2" charset="2"/>
              <a:buChar char="v"/>
            </a:pPr>
            <a:r>
              <a:rPr altLang="en-US" sz="2800" lang="en-US">
                <a:latin typeface="Times New Roman" pitchFamily="18" charset="0"/>
                <a:ea typeface="Times New Roman" pitchFamily="18" charset="0"/>
              </a:rPr>
              <a:t>Thông tin về các nguy hiểm</a:t>
            </a:r>
            <a:r>
              <a:rPr altLang="en-US" sz="2800" lang="en-US">
                <a:solidFill>
                  <a:srgbClr val="297321"/>
                </a:solidFill>
                <a:latin typeface="Times New Roman" pitchFamily="18" charset="0"/>
                <a:ea typeface="Times New Roman" pitchFamily="18" charset="0"/>
              </a:rPr>
              <a:t>: </a:t>
            </a:r>
            <a:r>
              <a:rPr altLang="en-US" sz="2800" lang="en-US">
                <a:solidFill>
                  <a:srgbClr val="FF0066"/>
                </a:solidFill>
                <a:latin typeface="Times New Roman" pitchFamily="18" charset="0"/>
                <a:ea typeface="Times New Roman" pitchFamily="18" charset="0"/>
              </a:rPr>
              <a:t>khí độc, chât nổ…</a:t>
            </a:r>
          </a:p>
          <a:p>
            <a:pPr eaLnBrk="1" hangingPunct="1" indent="-571500" latinLnBrk="1" lvl="0" marL="571500">
              <a:buFont typeface="Wingdings" pitchFamily="2" charset="2"/>
              <a:buChar char="v"/>
            </a:pPr>
            <a:r>
              <a:rPr altLang="en-US" sz="2800" lang="en-US">
                <a:latin typeface="Times New Roman" pitchFamily="18" charset="0"/>
                <a:ea typeface="Times New Roman" pitchFamily="18" charset="0"/>
              </a:rPr>
              <a:t>Thông tin về cách liên lạc</a:t>
            </a:r>
            <a:r>
              <a:rPr altLang="en-US" sz="2800" lang="en-US">
                <a:solidFill>
                  <a:srgbClr val="297321"/>
                </a:solidFill>
                <a:latin typeface="Times New Roman" pitchFamily="18" charset="0"/>
                <a:ea typeface="Times New Roman" pitchFamily="18" charset="0"/>
              </a:rPr>
              <a:t>: </a:t>
            </a:r>
            <a:r>
              <a:rPr altLang="en-US" sz="2800" lang="en-US">
                <a:solidFill>
                  <a:srgbClr val="FF0066"/>
                </a:solidFill>
                <a:latin typeface="Times New Roman" pitchFamily="18" charset="0"/>
                <a:ea typeface="Times New Roman" pitchFamily="18" charset="0"/>
              </a:rPr>
              <a:t>tên của bạn, số địên thoai…</a:t>
            </a:r>
          </a:p>
          <a:p>
            <a:pPr eaLnBrk="1" hangingPunct="1" indent="-571500" latinLnBrk="1" lvl="0" marL="571500"/>
            <a:r>
              <a:rPr altLang="en-US" sz="3000" lang="en-US">
                <a:solidFill>
                  <a:srgbClr val="297321"/>
                </a:solidFill>
                <a:latin typeface="Times New Roman" pitchFamily="18" charset="0"/>
                <a:ea typeface="Times New Roman" pitchFamily="18" charset="0"/>
              </a:rPr>
              <a:t> </a:t>
            </a:r>
          </a:p>
        </p:txBody>
      </p:sp>
      <p:pic>
        <p:nvPicPr>
          <p:cNvPr id="2097202" name="Picture 5" descr="12"/>
          <p:cNvPicPr>
            <a:picLocks/>
          </p:cNvPicPr>
          <p:nvPr/>
        </p:nvPicPr>
        <p:blipFill>
          <a:blip xmlns:r="http://schemas.openxmlformats.org/officeDocument/2006/relationships" r:embed="rId2"/>
          <a:srcRect l="0" t="0" r="0" b="0"/>
          <a:stretch>
            <a:fillRect/>
          </a:stretch>
        </p:blipFill>
        <p:spPr>
          <a:xfrm rot="0">
            <a:off x="228600" y="533400"/>
            <a:ext cx="2476500" cy="1524000"/>
          </a:xfrm>
          <a:prstGeom prst="rect"/>
          <a:noFill/>
          <a:ln w="57150" cap="flat" cmpd="sng">
            <a:solidFill>
              <a:srgbClr val="33BD7F">
                <a:alpha val="100000"/>
              </a:srgbClr>
            </a:solidFill>
            <a:prstDash val="solid"/>
            <a:round/>
          </a:ln>
        </p:spPr>
      </p:pic>
    </p:spTree>
  </p:cSld>
  <p:clrMapOvr>
    <a:masterClrMapping/>
  </p:clrMapOvr>
  <p:transition spd="fast" advClick="1"/>
  <p:timing/>
</p:sld>
</file>

<file path=ppt/slides/slide35.xml><?xml version="1.0" encoding="utf-8"?>
<p:sld xmlns:a="http://schemas.openxmlformats.org/drawingml/2006/main" xmlns:r="http://schemas.openxmlformats.org/officeDocument/2006/relationships" xmlns:p="http://schemas.openxmlformats.org/presentationml/2006/main" show="1" showMasterSp="1">
  <p:cSld>
    <p:spTree>
      <p:nvGrpSpPr>
        <p:cNvPr id="124" name=""/>
        <p:cNvGrpSpPr/>
        <p:nvPr/>
      </p:nvGrpSpPr>
      <p:grpSpPr>
        <a:xfrm rot="0">
          <a:off x="0" y="0"/>
          <a:ext cx="0" cy="0"/>
          <a:chOff x="0" y="0"/>
          <a:chExt cx="0" cy="0"/>
        </a:xfrm>
      </p:grpSpPr>
      <p:sp>
        <p:nvSpPr>
          <p:cNvPr id="1048667" name="Rectangle 2"/>
          <p:cNvSpPr/>
          <p:nvPr>
            <p:ph sz="full" idx="1"/>
          </p:nvPr>
        </p:nvSpPr>
        <p:spPr>
          <a:xfrm rot="0">
            <a:off x="0" y="1447800"/>
            <a:ext cx="9144000" cy="4953000"/>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algn="ctr" eaLnBrk="1" hangingPunct="1" latinLnBrk="1" lvl="0">
              <a:buFontTx/>
              <a:buNone/>
            </a:pPr>
            <a:r>
              <a:rPr altLang="en-US" b="1" sz="2800" lang="en-US">
                <a:solidFill>
                  <a:srgbClr val="FF0066"/>
                </a:solidFill>
                <a:latin typeface="Times New Roman" pitchFamily="18" charset="0"/>
                <a:ea typeface="Times New Roman" pitchFamily="18" charset="0"/>
              </a:rPr>
              <a:t>Đánh giá lần hai</a:t>
            </a:r>
          </a:p>
          <a:p>
            <a:pPr algn="ctr" eaLnBrk="1" hangingPunct="1" latinLnBrk="1" lvl="0">
              <a:buFontTx/>
              <a:buNone/>
            </a:pPr>
            <a:endParaRPr altLang="en-US" b="1" sz="2800" lang="en-US">
              <a:solidFill>
                <a:srgbClr val="FF0066"/>
              </a:solidFill>
              <a:latin typeface="Times New Roman" pitchFamily="18" charset="0"/>
              <a:ea typeface="Times New Roman" pitchFamily="18" charset="0"/>
            </a:endParaRPr>
          </a:p>
          <a:p>
            <a:pPr eaLnBrk="1" hangingPunct="1" latinLnBrk="1" lvl="0">
              <a:buFont typeface="Wingdings" pitchFamily="2" charset="2"/>
              <a:buChar char="v"/>
            </a:pPr>
            <a:r>
              <a:rPr altLang="en-US" sz="2800" lang="en-US">
                <a:latin typeface="Times New Roman" pitchFamily="18" charset="0"/>
                <a:ea typeface="Times New Roman" pitchFamily="18" charset="0"/>
              </a:rPr>
              <a:t> Phát hiện, sơ cứu tổn thương khác</a:t>
            </a:r>
          </a:p>
          <a:p>
            <a:pPr eaLnBrk="1" hangingPunct="1" latinLnBrk="1" lvl="0">
              <a:buFont typeface="Wingdings" pitchFamily="2" charset="2"/>
              <a:buChar char="v"/>
            </a:pPr>
            <a:r>
              <a:rPr altLang="en-US" sz="2800" lang="en-US">
                <a:latin typeface="Times New Roman" pitchFamily="18" charset="0"/>
                <a:ea typeface="Times New Roman" pitchFamily="18" charset="0"/>
              </a:rPr>
              <a:t> Thăm khám toàn thân một cách hệ thống</a:t>
            </a:r>
          </a:p>
          <a:p>
            <a:pPr eaLnBrk="1" hangingPunct="1" latinLnBrk="1" lvl="0">
              <a:buFont typeface="Wingdings" pitchFamily="2" charset="2"/>
              <a:buChar char="v"/>
            </a:pPr>
            <a:r>
              <a:rPr altLang="en-US" sz="2800" lang="en-US">
                <a:latin typeface="Times New Roman" pitchFamily="18" charset="0"/>
                <a:ea typeface="Times New Roman" pitchFamily="18" charset="0"/>
              </a:rPr>
              <a:t> Khai thác thông tin cần thiết</a:t>
            </a:r>
          </a:p>
          <a:p>
            <a:pPr eaLnBrk="1" hangingPunct="1" latinLnBrk="1" lvl="0">
              <a:buFont typeface="Wingdings" pitchFamily="2" charset="2"/>
              <a:buChar char="v"/>
            </a:pPr>
            <a:r>
              <a:rPr altLang="en-US" sz="2800" lang="en-US">
                <a:latin typeface="Times New Roman" pitchFamily="18" charset="0"/>
                <a:ea typeface="Times New Roman" pitchFamily="18" charset="0"/>
              </a:rPr>
              <a:t> Theo dõi dấu hiệu sinh tồn: </a:t>
            </a:r>
          </a:p>
          <a:p>
            <a:pPr eaLnBrk="1" hangingPunct="1" latinLnBrk="1" lvl="2">
              <a:buFont typeface="Wingdings" pitchFamily="2" charset="2"/>
              <a:buChar char="ü"/>
            </a:pPr>
            <a:r>
              <a:rPr altLang="en-US" lang="en-US">
                <a:latin typeface="Times New Roman" pitchFamily="18" charset="0"/>
                <a:ea typeface="Times New Roman" pitchFamily="18" charset="0"/>
              </a:rPr>
              <a:t>Nhịp thở</a:t>
            </a:r>
          </a:p>
          <a:p>
            <a:pPr eaLnBrk="1" hangingPunct="1" latinLnBrk="1" lvl="2">
              <a:buFont typeface="Wingdings" pitchFamily="2" charset="2"/>
              <a:buChar char="ü"/>
            </a:pPr>
            <a:r>
              <a:rPr altLang="en-US" lang="en-US">
                <a:latin typeface="Times New Roman" pitchFamily="18" charset="0"/>
                <a:ea typeface="Times New Roman" pitchFamily="18" charset="0"/>
              </a:rPr>
              <a:t>M:    Mạch </a:t>
            </a:r>
          </a:p>
          <a:p>
            <a:pPr eaLnBrk="1" hangingPunct="1" latinLnBrk="1" lvl="2">
              <a:buFont typeface="Wingdings" pitchFamily="2" charset="2"/>
              <a:buChar char="ü"/>
            </a:pPr>
            <a:r>
              <a:rPr altLang="en-US" lang="en-US">
                <a:latin typeface="Times New Roman" pitchFamily="18" charset="0"/>
                <a:ea typeface="Times New Roman" pitchFamily="18" charset="0"/>
              </a:rPr>
              <a:t>T</a:t>
            </a:r>
            <a:r>
              <a:rPr altLang="en-US" baseline="30000" lang="en-US">
                <a:latin typeface="Times New Roman" pitchFamily="18" charset="0"/>
                <a:ea typeface="Times New Roman" pitchFamily="18" charset="0"/>
              </a:rPr>
              <a:t>o</a:t>
            </a:r>
            <a:r>
              <a:rPr altLang="en-US" lang="en-US">
                <a:latin typeface="Times New Roman" pitchFamily="18" charset="0"/>
                <a:ea typeface="Times New Roman" pitchFamily="18" charset="0"/>
              </a:rPr>
              <a:t>:   Nhiệt độ</a:t>
            </a:r>
          </a:p>
          <a:p>
            <a:pPr eaLnBrk="1" hangingPunct="1" latinLnBrk="1" lvl="2">
              <a:buFont typeface="Wingdings" pitchFamily="2" charset="2"/>
              <a:buChar char="ü"/>
            </a:pPr>
            <a:r>
              <a:rPr altLang="en-US" lang="en-US">
                <a:latin typeface="Times New Roman" pitchFamily="18" charset="0"/>
                <a:ea typeface="Times New Roman" pitchFamily="18" charset="0"/>
              </a:rPr>
              <a:t>HA:  Huyết áp</a:t>
            </a:r>
          </a:p>
        </p:txBody>
      </p:sp>
      <p:pic>
        <p:nvPicPr>
          <p:cNvPr id="2097203" name="Rectangle 3"/>
          <p:cNvPicPr>
            <a:picLocks/>
          </p:cNvPicPr>
          <p:nvPr>
            <p:ph type="title" sz="full" idx="5"/>
          </p:nvPr>
        </p:nvPicPr>
        <p:blipFill>
          <a:blip xmlns:r="http://schemas.openxmlformats.org/officeDocument/2006/relationships" r:embed="rId1"/>
          <a:srcRect l="0" t="0" r="0" b="0"/>
          <a:stretch>
            <a:fillRect/>
          </a:stretch>
        </p:blipFill>
        <p:spPr>
          <a:xfrm rot="0">
            <a:off x="0" y="609600"/>
            <a:ext cx="9144000" cy="688975"/>
          </a:xfrm>
          <a:prstGeom prst="rect"/>
          <a:noFill/>
          <a:ln>
            <a:noFill/>
          </a:ln>
        </p:spPr>
      </p:pic>
      <p:sp>
        <p:nvSpPr>
          <p:cNvPr id="1048668" name="Text Box 4"/>
          <p:cNvSpPr txBox="1"/>
          <p:nvPr/>
        </p:nvSpPr>
        <p:spPr>
          <a:xfrm rot="0">
            <a:off x="0" y="1295400"/>
            <a:ext cx="1295400" cy="1006475"/>
          </a:xfrm>
          <a:prstGeom prst="rect"/>
          <a:solidFill>
            <a:srgbClr val="FF0066"/>
          </a:solid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eaLnBrk="1" hangingPunct="1" latinLnBrk="1" lvl="0">
              <a:spcBef>
                <a:spcPct val="50000"/>
              </a:spcBef>
            </a:pPr>
            <a:r>
              <a:rPr altLang="en-US" b="1" sz="6000" lang="en-US">
                <a:solidFill>
                  <a:schemeClr val="lt1"/>
                </a:solidFill>
                <a:latin typeface="Arial" pitchFamily="0" charset="0"/>
              </a:rPr>
              <a:t>B4</a:t>
            </a:r>
          </a:p>
        </p:txBody>
      </p:sp>
    </p:spTree>
  </p:cSld>
  <p:clrMapOvr>
    <a:masterClrMapping/>
  </p:clrMapOvr>
  <p:transition spd="fast" advClick="1"/>
  <p:timing/>
</p:sld>
</file>

<file path=ppt/slides/slide36.xml><?xml version="1.0" encoding="utf-8"?>
<p:sld xmlns:a="http://schemas.openxmlformats.org/drawingml/2006/main" xmlns:r="http://schemas.openxmlformats.org/officeDocument/2006/relationships" xmlns:p="http://schemas.openxmlformats.org/presentationml/2006/main" show="1" showMasterSp="1">
  <p:cSld>
    <p:spTree>
      <p:nvGrpSpPr>
        <p:cNvPr id="127" name=""/>
        <p:cNvGrpSpPr/>
        <p:nvPr/>
      </p:nvGrpSpPr>
      <p:grpSpPr>
        <a:xfrm rot="0">
          <a:off x="0" y="0"/>
          <a:ext cx="0" cy="0"/>
          <a:chOff x="0" y="0"/>
          <a:chExt cx="0" cy="0"/>
        </a:xfrm>
      </p:grpSpPr>
      <p:sp>
        <p:nvSpPr>
          <p:cNvPr id="1048672" name="Rectangle 3"/>
          <p:cNvSpPr/>
          <p:nvPr>
            <p:ph sz="full" idx="1"/>
          </p:nvPr>
        </p:nvSpPr>
        <p:spPr>
          <a:xfrm rot="0">
            <a:off x="0" y="990600"/>
            <a:ext cx="9144000" cy="5486400"/>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eaLnBrk="1" hangingPunct="1" latinLnBrk="1" lvl="0"/>
            <a:r>
              <a:rPr altLang="en-US" sz="2800" lang="en-US">
                <a:latin typeface="Times New Roman" pitchFamily="18" charset="0"/>
                <a:ea typeface="Times New Roman" pitchFamily="18" charset="0"/>
              </a:rPr>
              <a:t>Sau khi đưa nạn nhân lên bờ, tiếp tục thực hiện các bước sơ cứu</a:t>
            </a:r>
          </a:p>
          <a:p>
            <a:pPr eaLnBrk="1" hangingPunct="1" latinLnBrk="1" lvl="0"/>
            <a:r>
              <a:rPr altLang="en-US" lang="en-US">
                <a:latin typeface="Times New Roman" pitchFamily="18" charset="0"/>
                <a:ea typeface="Times New Roman" pitchFamily="18" charset="0"/>
              </a:rPr>
              <a:t>Đặt nạn nhân nằm ở tư thế hồi phục</a:t>
            </a:r>
          </a:p>
          <a:p>
            <a:pPr eaLnBrk="1" hangingPunct="1" latinLnBrk="1" lvl="0"/>
            <a:r>
              <a:rPr altLang="en-US" lang="en-US">
                <a:latin typeface="Times New Roman" pitchFamily="18" charset="0"/>
                <a:ea typeface="Times New Roman" pitchFamily="18" charset="0"/>
              </a:rPr>
              <a:t>Làm sạch đường thở (miệng) và làm thông đường thở</a:t>
            </a:r>
          </a:p>
          <a:p>
            <a:pPr eaLnBrk="1" hangingPunct="1" latinLnBrk="1" lvl="0"/>
            <a:r>
              <a:rPr altLang="en-US" lang="en-US">
                <a:latin typeface="Times New Roman" pitchFamily="18" charset="0"/>
                <a:ea typeface="Times New Roman" pitchFamily="18" charset="0"/>
              </a:rPr>
              <a:t>Kiểm tra hơi thở và mạch</a:t>
            </a:r>
          </a:p>
          <a:p>
            <a:pPr eaLnBrk="1" hangingPunct="1" latinLnBrk="1" lvl="0"/>
            <a:r>
              <a:rPr altLang="en-US" lang="en-US">
                <a:latin typeface="Times New Roman" pitchFamily="18" charset="0"/>
                <a:ea typeface="Times New Roman" pitchFamily="18" charset="0"/>
              </a:rPr>
              <a:t>Nếu ngừng thở, tiến hành thổi ngạt</a:t>
            </a:r>
          </a:p>
          <a:p>
            <a:pPr eaLnBrk="1" hangingPunct="1" latinLnBrk="1" lvl="0"/>
            <a:r>
              <a:rPr altLang="en-US" lang="en-US">
                <a:latin typeface="Times New Roman" pitchFamily="18" charset="0"/>
                <a:ea typeface="Times New Roman" pitchFamily="18" charset="0"/>
              </a:rPr>
              <a:t>Nếu ngừng mạch tiến hành ép tim ngoài lồng ngực</a:t>
            </a:r>
          </a:p>
          <a:p>
            <a:pPr eaLnBrk="1" hangingPunct="1" latinLnBrk="1" lvl="0"/>
            <a:r>
              <a:rPr altLang="en-US" i="1" lang="en-US">
                <a:solidFill>
                  <a:srgbClr val="FF0066"/>
                </a:solidFill>
                <a:latin typeface="Times New Roman" pitchFamily="18" charset="0"/>
                <a:ea typeface="Times New Roman" pitchFamily="18" charset="0"/>
              </a:rPr>
              <a:t>Sau khi đã hồi phục, đưa nạn nhân về tư thế hồi phục và ủ ấm </a:t>
            </a:r>
          </a:p>
          <a:p>
            <a:pPr eaLnBrk="1" hangingPunct="1" latinLnBrk="1" lvl="0"/>
            <a:endParaRPr altLang="en-US" i="1" lang="en-US">
              <a:solidFill>
                <a:srgbClr val="FF0066"/>
              </a:solidFill>
            </a:endParaRPr>
          </a:p>
          <a:p>
            <a:pPr eaLnBrk="1" hangingPunct="1" latinLnBrk="1" lvl="0"/>
            <a:endParaRPr altLang="en-US" i="1" lang="en-US"/>
          </a:p>
        </p:txBody>
      </p:sp>
      <p:pic>
        <p:nvPicPr>
          <p:cNvPr id="2097204" name="Rectangle 2"/>
          <p:cNvPicPr>
            <a:picLocks/>
          </p:cNvPicPr>
          <p:nvPr>
            <p:ph type="title" sz="full" idx="5"/>
          </p:nvPr>
        </p:nvPicPr>
        <p:blipFill>
          <a:blip xmlns:r="http://schemas.openxmlformats.org/officeDocument/2006/relationships" r:embed="rId1"/>
          <a:srcRect l="0" t="0" r="0" b="0"/>
          <a:stretch>
            <a:fillRect/>
          </a:stretch>
        </p:blipFill>
        <p:spPr>
          <a:xfrm rot="0">
            <a:off x="231775" y="0"/>
            <a:ext cx="8912225" cy="1146175"/>
          </a:xfrm>
          <a:prstGeom prst="rect"/>
          <a:noFill/>
          <a:ln>
            <a:noFill/>
          </a:ln>
        </p:spPr>
      </p:pic>
    </p:spTree>
  </p:cSld>
  <p:clrMapOvr>
    <a:masterClrMapping/>
  </p:clrMapOvr>
  <p:transition spd="fast" advClick="1"/>
  <p:timing/>
</p:sld>
</file>

<file path=ppt/slides/slide37.xml><?xml version="1.0" encoding="utf-8"?>
<p:sld xmlns:a="http://schemas.openxmlformats.org/drawingml/2006/main" xmlns:r="http://schemas.openxmlformats.org/officeDocument/2006/relationships" xmlns:p="http://schemas.openxmlformats.org/presentationml/2006/main" showMasterSp="1">
  <p:cSld>
    <p:spTree>
      <p:nvGrpSpPr>
        <p:cNvPr id="133" name=""/>
        <p:cNvGrpSpPr/>
        <p:nvPr/>
      </p:nvGrpSpPr>
      <p:grpSpPr>
        <a:xfrm rot="0">
          <a:off x="0" y="0"/>
          <a:ext cx="0" cy="0"/>
          <a:chOff x="0" y="0"/>
          <a:chExt cx="0" cy="0"/>
        </a:xfrm>
      </p:grpSpPr>
      <p:sp>
        <p:nvSpPr>
          <p:cNvPr id="1048684" name="Rectangle 24"/>
          <p:cNvSpPr txBox="1"/>
          <p:nvPr/>
        </p:nvSpPr>
        <p:spPr>
          <a:xfrm rot="0">
            <a:off x="3124200" y="5711825"/>
            <a:ext cx="2895600" cy="476250"/>
          </a:xfrm>
          <a:prstGeom prst="rect"/>
          <a:noFill/>
          <a:ln>
            <a:noFill/>
          </a:ln>
        </p:spPr>
        <p:txBody>
          <a:bodyPr anchor="b"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eaLnBrk="1" hangingPunct="1" latinLnBrk="1" lvl="0"/>
            <a:endParaRPr altLang="en-US" sz="1000" lang="en-US">
              <a:solidFill>
                <a:srgbClr val="FFFFFF"/>
              </a:solidFill>
            </a:endParaRPr>
          </a:p>
        </p:txBody>
      </p:sp>
      <p:sp>
        <p:nvSpPr>
          <p:cNvPr id="1048685" name="Rectangle 25"/>
          <p:cNvSpPr txBox="1"/>
          <p:nvPr/>
        </p:nvSpPr>
        <p:spPr>
          <a:xfrm rot="0">
            <a:off x="8647112" y="5875337"/>
            <a:ext cx="366712" cy="365125"/>
          </a:xfrm>
          <a:prstGeom prst="rect"/>
          <a:noFill/>
          <a:ln>
            <a:noFill/>
          </a:ln>
        </p:spPr>
        <p:txBody>
          <a:bodyPr anchor="b"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r" eaLnBrk="1" hangingPunct="1" latinLnBrk="1" lvl="0"/>
            <a:fld id="{566ABCEB-ACFC-4714-9973-3DA970169C29}" type="slidenum">
              <a:rPr altLang="en-US" sz="1000" lang="en-US">
                <a:solidFill>
                  <a:srgbClr val="FFFFFF"/>
                </a:solidFill>
              </a:rPr>
              <a:pPr algn="r" eaLnBrk="1" hangingPunct="1" latinLnBrk="1" lvl="0"/>
              <a:t>37</a:t>
            </a:fld>
            <a:endParaRPr altLang="en-US" sz="1000" lang="en-US">
              <a:solidFill>
                <a:srgbClr val="FFFFFF"/>
              </a:solidFill>
            </a:endParaRPr>
          </a:p>
        </p:txBody>
      </p:sp>
      <p:sp>
        <p:nvSpPr>
          <p:cNvPr id="1048686" name="Text Box 10"/>
          <p:cNvSpPr txBox="1"/>
          <p:nvPr/>
        </p:nvSpPr>
        <p:spPr>
          <a:xfrm rot="0">
            <a:off x="762000" y="2057400"/>
            <a:ext cx="7315200" cy="366712"/>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endParaRPr altLang="en-US" b="1" lang="en-US"/>
          </a:p>
        </p:txBody>
      </p:sp>
      <p:sp>
        <p:nvSpPr>
          <p:cNvPr id="1048687" name="Text Box 11"/>
          <p:cNvSpPr txBox="1"/>
          <p:nvPr/>
        </p:nvSpPr>
        <p:spPr>
          <a:xfrm rot="0">
            <a:off x="0" y="5181600"/>
            <a:ext cx="9144000" cy="366712"/>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endParaRPr altLang="en-US" b="1" lang="en-US"/>
          </a:p>
        </p:txBody>
      </p:sp>
      <p:sp>
        <p:nvSpPr>
          <p:cNvPr id="1048688" name="Text Box 12"/>
          <p:cNvSpPr txBox="1"/>
          <p:nvPr/>
        </p:nvSpPr>
        <p:spPr>
          <a:xfrm rot="0">
            <a:off x="457200" y="1676400"/>
            <a:ext cx="8229600" cy="1006475"/>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spcBef>
                <a:spcPct val="50000"/>
              </a:spcBef>
            </a:pPr>
            <a:endParaRPr altLang="en-US" sz="6000" lang="en-US">
              <a:solidFill>
                <a:srgbClr val="0000FF"/>
              </a:solidFill>
              <a:latin typeface="Times New Roman" pitchFamily="18" charset="0"/>
            </a:endParaRPr>
          </a:p>
        </p:txBody>
      </p:sp>
      <p:sp>
        <p:nvSpPr>
          <p:cNvPr id="1048689" name="Rectangle 13"/>
          <p:cNvSpPr/>
          <p:nvPr/>
        </p:nvSpPr>
        <p:spPr>
          <a:xfrm rot="0">
            <a:off x="3048000" y="228600"/>
            <a:ext cx="2209800" cy="609600"/>
          </a:xfrm>
          <a:prstGeom prst="rect"/>
          <a:solidFill>
            <a:schemeClr val="accent1"/>
          </a:solidFill>
          <a:ln w="9525" cap="flat" cmpd="sng">
            <a:solidFill>
              <a:schemeClr val="dk1">
                <a:alpha val="100000"/>
              </a:schemeClr>
            </a:solidFill>
            <a:prstDash val="solid"/>
            <a:round/>
          </a:ln>
        </p:spPr>
        <p:txBody>
          <a:bodyPr anchor="ctr" bIns="45720" lIns="91440" rIns="91440" tIns="45720" vert="horz" wrap="none"/>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r>
              <a:rPr altLang="en-US" b="1" sz="3600" lang="en-US">
                <a:latin typeface="Times New Roman" pitchFamily="18" charset="0"/>
              </a:rPr>
              <a:t>Nạn nhân</a:t>
            </a:r>
          </a:p>
        </p:txBody>
      </p:sp>
      <p:sp>
        <p:nvSpPr>
          <p:cNvPr id="1048690" name="Rectangle 14"/>
          <p:cNvSpPr/>
          <p:nvPr/>
        </p:nvSpPr>
        <p:spPr>
          <a:xfrm rot="0">
            <a:off x="762000" y="1371600"/>
            <a:ext cx="2209800" cy="609600"/>
          </a:xfrm>
          <a:prstGeom prst="rect"/>
          <a:solidFill>
            <a:schemeClr val="accent1"/>
          </a:solidFill>
          <a:ln w="9525" cap="flat" cmpd="sng">
            <a:solidFill>
              <a:schemeClr val="dk1">
                <a:alpha val="100000"/>
              </a:schemeClr>
            </a:solidFill>
            <a:prstDash val="solid"/>
            <a:round/>
          </a:ln>
        </p:spPr>
        <p:txBody>
          <a:bodyPr anchor="ctr" bIns="45720" lIns="91440" rIns="91440" tIns="45720" vert="horz" wrap="none"/>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r>
              <a:rPr altLang="en-US" sz="3600" lang="en-US">
                <a:latin typeface="Times New Roman" pitchFamily="18" charset="0"/>
              </a:rPr>
              <a:t>Còn tỉnh</a:t>
            </a:r>
          </a:p>
        </p:txBody>
      </p:sp>
      <p:sp>
        <p:nvSpPr>
          <p:cNvPr id="1048691" name="Rectangle 15"/>
          <p:cNvSpPr/>
          <p:nvPr/>
        </p:nvSpPr>
        <p:spPr>
          <a:xfrm rot="0">
            <a:off x="5791200" y="1371600"/>
            <a:ext cx="2209800" cy="609600"/>
          </a:xfrm>
          <a:prstGeom prst="rect"/>
          <a:solidFill>
            <a:schemeClr val="accent1"/>
          </a:solidFill>
          <a:ln w="9525" cap="flat" cmpd="sng">
            <a:solidFill>
              <a:schemeClr val="dk1">
                <a:alpha val="100000"/>
              </a:schemeClr>
            </a:solidFill>
            <a:prstDash val="solid"/>
            <a:round/>
          </a:ln>
        </p:spPr>
        <p:txBody>
          <a:bodyPr anchor="ctr" bIns="45720" lIns="91440" rIns="91440" tIns="45720" vert="horz" wrap="none"/>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r>
              <a:rPr altLang="en-US" sz="3600" lang="en-US">
                <a:latin typeface="Times New Roman" pitchFamily="18" charset="0"/>
              </a:rPr>
              <a:t>Không tỉnh</a:t>
            </a:r>
          </a:p>
        </p:txBody>
      </p:sp>
      <p:sp>
        <p:nvSpPr>
          <p:cNvPr id="1048692" name="Rectangle 16"/>
          <p:cNvSpPr/>
          <p:nvPr/>
        </p:nvSpPr>
        <p:spPr>
          <a:xfrm rot="0">
            <a:off x="5467350" y="2438400"/>
            <a:ext cx="2971800" cy="609600"/>
          </a:xfrm>
          <a:prstGeom prst="rect"/>
          <a:solidFill>
            <a:schemeClr val="accent1"/>
          </a:solidFill>
          <a:ln w="9525" cap="flat" cmpd="sng">
            <a:solidFill>
              <a:schemeClr val="dk1">
                <a:alpha val="100000"/>
              </a:schemeClr>
            </a:solidFill>
            <a:prstDash val="solid"/>
            <a:round/>
          </a:ln>
        </p:spPr>
        <p:txBody>
          <a:bodyPr anchor="ctr" bIns="45720" lIns="91440" rIns="91440" tIns="45720" vert="horz" wrap="none"/>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r>
              <a:rPr altLang="en-US" sz="3600" lang="en-US">
                <a:latin typeface="Times New Roman" pitchFamily="18" charset="0"/>
              </a:rPr>
              <a:t>KT đường thở</a:t>
            </a:r>
          </a:p>
        </p:txBody>
      </p:sp>
      <p:sp>
        <p:nvSpPr>
          <p:cNvPr id="1048693" name="Rectangle 17"/>
          <p:cNvSpPr/>
          <p:nvPr/>
        </p:nvSpPr>
        <p:spPr>
          <a:xfrm rot="0">
            <a:off x="3886200" y="3581400"/>
            <a:ext cx="2209800" cy="609600"/>
          </a:xfrm>
          <a:prstGeom prst="rect"/>
          <a:solidFill>
            <a:schemeClr val="accent1"/>
          </a:solidFill>
          <a:ln w="9525" cap="flat" cmpd="sng">
            <a:solidFill>
              <a:schemeClr val="dk1">
                <a:alpha val="100000"/>
              </a:schemeClr>
            </a:solidFill>
            <a:prstDash val="solid"/>
            <a:round/>
          </a:ln>
        </p:spPr>
        <p:txBody>
          <a:bodyPr anchor="ctr" bIns="45720" lIns="91440" rIns="91440" tIns="45720" vert="horz" wrap="none"/>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r>
              <a:rPr altLang="en-US" sz="3600" lang="en-US">
                <a:latin typeface="Times New Roman" pitchFamily="18" charset="0"/>
              </a:rPr>
              <a:t>Có thở</a:t>
            </a:r>
          </a:p>
        </p:txBody>
      </p:sp>
      <p:sp>
        <p:nvSpPr>
          <p:cNvPr id="1048694" name="Rectangle 18"/>
          <p:cNvSpPr/>
          <p:nvPr/>
        </p:nvSpPr>
        <p:spPr>
          <a:xfrm rot="0">
            <a:off x="6477000" y="3567112"/>
            <a:ext cx="2590800" cy="547687"/>
          </a:xfrm>
          <a:prstGeom prst="rect"/>
          <a:solidFill>
            <a:schemeClr val="accent1"/>
          </a:solidFill>
          <a:ln w="9525" cap="flat" cmpd="sng">
            <a:solidFill>
              <a:schemeClr val="dk1">
                <a:alpha val="100000"/>
              </a:schemeClr>
            </a:solidFill>
            <a:prstDash val="solid"/>
            <a:round/>
          </a:ln>
        </p:spPr>
        <p:txBody>
          <a:bodyPr anchor="ctr" bIns="45720" lIns="91440" rIns="91440" tIns="45720" vert="horz" wrap="none"/>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r>
              <a:rPr altLang="en-US" sz="3600" lang="en-US">
                <a:latin typeface="Times New Roman" pitchFamily="18" charset="0"/>
              </a:rPr>
              <a:t>Không thở</a:t>
            </a:r>
          </a:p>
        </p:txBody>
      </p:sp>
      <p:sp>
        <p:nvSpPr>
          <p:cNvPr id="1048695" name="Rectangle 19"/>
          <p:cNvSpPr/>
          <p:nvPr/>
        </p:nvSpPr>
        <p:spPr>
          <a:xfrm rot="0">
            <a:off x="5257800" y="4648200"/>
            <a:ext cx="3756025" cy="609600"/>
          </a:xfrm>
          <a:prstGeom prst="rect"/>
          <a:solidFill>
            <a:schemeClr val="lt1"/>
          </a:solidFill>
          <a:ln w="9525" cap="flat" cmpd="sng">
            <a:solidFill>
              <a:schemeClr val="dk1">
                <a:alpha val="100000"/>
              </a:schemeClr>
            </a:solidFill>
            <a:prstDash val="solid"/>
            <a:round/>
          </a:ln>
        </p:spPr>
        <p:txBody>
          <a:bodyPr anchor="ctr" bIns="45720" lIns="91440" rIns="91440" tIns="45720" vert="horz" wrap="none"/>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r>
              <a:rPr altLang="en-US" sz="3600" lang="en-US">
                <a:latin typeface="Times New Roman" pitchFamily="18" charset="0"/>
              </a:rPr>
              <a:t>Không mạch</a:t>
            </a:r>
          </a:p>
        </p:txBody>
      </p:sp>
      <p:sp>
        <p:nvSpPr>
          <p:cNvPr id="1048696" name="Rectangle 21"/>
          <p:cNvSpPr/>
          <p:nvPr/>
        </p:nvSpPr>
        <p:spPr>
          <a:xfrm rot="0">
            <a:off x="6858000" y="5715000"/>
            <a:ext cx="2209800" cy="838200"/>
          </a:xfrm>
          <a:prstGeom prst="rect"/>
          <a:solidFill>
            <a:schemeClr val="lt1"/>
          </a:solidFill>
          <a:ln w="9525" cap="flat" cmpd="sng">
            <a:solidFill>
              <a:schemeClr val="dk1">
                <a:alpha val="100000"/>
              </a:schemeClr>
            </a:solidFill>
            <a:prstDash val="solid"/>
            <a:round/>
          </a:ln>
        </p:spPr>
        <p:txBody>
          <a:bodyPr anchor="ctr" bIns="45720" lIns="91440" rIns="91440" tIns="45720" vert="horz" wrap="none"/>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r>
              <a:rPr altLang="en-US" sz="2800" lang="en-US">
                <a:latin typeface="Times New Roman" pitchFamily="18" charset="0"/>
              </a:rPr>
              <a:t>Hồi sinh</a:t>
            </a:r>
          </a:p>
          <a:p>
            <a:pPr algn="ctr" lvl="0"/>
            <a:r>
              <a:rPr altLang="en-US" sz="2800" lang="en-US">
                <a:latin typeface="Times New Roman" pitchFamily="18" charset="0"/>
              </a:rPr>
              <a:t> tim phổi</a:t>
            </a:r>
          </a:p>
        </p:txBody>
      </p:sp>
      <p:sp>
        <p:nvSpPr>
          <p:cNvPr id="1048697" name="Rectangle 22"/>
          <p:cNvSpPr/>
          <p:nvPr/>
        </p:nvSpPr>
        <p:spPr>
          <a:xfrm rot="0">
            <a:off x="4419600" y="5715000"/>
            <a:ext cx="2209800" cy="609600"/>
          </a:xfrm>
          <a:prstGeom prst="rect"/>
          <a:solidFill>
            <a:schemeClr val="lt1"/>
          </a:solidFill>
          <a:ln w="9525" cap="flat" cmpd="sng">
            <a:solidFill>
              <a:schemeClr val="dk1">
                <a:alpha val="100000"/>
              </a:schemeClr>
            </a:solidFill>
            <a:prstDash val="solid"/>
            <a:round/>
          </a:ln>
        </p:spPr>
        <p:txBody>
          <a:bodyPr anchor="ctr" bIns="45720" lIns="91440" rIns="91440" tIns="45720" vert="horz" wrap="none"/>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r>
              <a:rPr altLang="en-US" sz="3600" lang="en-US">
                <a:latin typeface="Times New Roman" pitchFamily="18" charset="0"/>
              </a:rPr>
              <a:t>Thổi ngạt </a:t>
            </a:r>
          </a:p>
        </p:txBody>
      </p:sp>
      <p:sp>
        <p:nvSpPr>
          <p:cNvPr id="1048698" name="Rectangle 23"/>
          <p:cNvSpPr/>
          <p:nvPr/>
        </p:nvSpPr>
        <p:spPr>
          <a:xfrm rot="0">
            <a:off x="76200" y="4724400"/>
            <a:ext cx="4191000" cy="1524000"/>
          </a:xfrm>
          <a:prstGeom prst="rect"/>
          <a:solidFill>
            <a:schemeClr val="accent1"/>
          </a:solidFill>
          <a:ln w="9525" cap="flat" cmpd="sng">
            <a:solidFill>
              <a:schemeClr val="dk1">
                <a:alpha val="100000"/>
              </a:schemeClr>
            </a:solidFill>
            <a:prstDash val="solid"/>
            <a:round/>
          </a:ln>
        </p:spPr>
        <p:txBody>
          <a:bodyPr anchor="ctr" bIns="45720" lIns="91440" rIns="91440" tIns="45720" vert="horz" wrap="none"/>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r>
              <a:rPr altLang="en-US" sz="3600" lang="en-US">
                <a:latin typeface="Times New Roman" pitchFamily="18" charset="0"/>
              </a:rPr>
              <a:t>Nằm nghiêng an toàn</a:t>
            </a:r>
          </a:p>
        </p:txBody>
      </p:sp>
      <p:sp>
        <p:nvSpPr>
          <p:cNvPr id="1048699" name="Rectangle 24"/>
          <p:cNvSpPr/>
          <p:nvPr/>
        </p:nvSpPr>
        <p:spPr>
          <a:xfrm rot="0">
            <a:off x="76200" y="2438400"/>
            <a:ext cx="2209800" cy="609600"/>
          </a:xfrm>
          <a:prstGeom prst="rect"/>
          <a:solidFill>
            <a:schemeClr val="accent1"/>
          </a:solidFill>
          <a:ln w="9525" cap="flat" cmpd="sng">
            <a:solidFill>
              <a:schemeClr val="dk1">
                <a:alpha val="100000"/>
              </a:schemeClr>
            </a:solidFill>
            <a:prstDash val="solid"/>
            <a:round/>
          </a:ln>
        </p:spPr>
        <p:txBody>
          <a:bodyPr anchor="ctr" bIns="45720" lIns="91440" rIns="91440" tIns="45720" vert="horz" wrap="none"/>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r>
              <a:rPr altLang="en-US" sz="3600" lang="en-US">
                <a:latin typeface="Times New Roman" pitchFamily="18" charset="0"/>
              </a:rPr>
              <a:t>Động viên</a:t>
            </a:r>
          </a:p>
        </p:txBody>
      </p:sp>
      <p:sp>
        <p:nvSpPr>
          <p:cNvPr id="1048700" name="Rectangle 25"/>
          <p:cNvSpPr/>
          <p:nvPr/>
        </p:nvSpPr>
        <p:spPr>
          <a:xfrm rot="0">
            <a:off x="2667000" y="2438400"/>
            <a:ext cx="2209800" cy="609600"/>
          </a:xfrm>
          <a:prstGeom prst="rect"/>
          <a:solidFill>
            <a:schemeClr val="accent1"/>
          </a:solidFill>
          <a:ln w="9525" cap="flat" cmpd="sng">
            <a:solidFill>
              <a:schemeClr val="dk1">
                <a:alpha val="100000"/>
              </a:schemeClr>
            </a:solidFill>
            <a:prstDash val="solid"/>
            <a:round/>
          </a:ln>
        </p:spPr>
        <p:txBody>
          <a:bodyPr anchor="ctr" bIns="45720" lIns="91440" rIns="91440" tIns="45720" vert="horz" wrap="none"/>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r>
              <a:rPr altLang="en-US" sz="3600" lang="en-US">
                <a:latin typeface="Times New Roman" pitchFamily="18" charset="0"/>
              </a:rPr>
              <a:t>Theo dõi</a:t>
            </a:r>
          </a:p>
        </p:txBody>
      </p:sp>
      <p:sp>
        <p:nvSpPr>
          <p:cNvPr id="1048701" name="Line 26"/>
          <p:cNvSpPr/>
          <p:nvPr/>
        </p:nvSpPr>
        <p:spPr>
          <a:xfrm rot="0" flipH="1">
            <a:off x="1752600" y="838200"/>
            <a:ext cx="2133600" cy="533400"/>
          </a:xfrm>
          <a:prstGeom prst="line"/>
          <a:noFill/>
          <a:ln w="9525" cap="flat" cmpd="sng">
            <a:solidFill>
              <a:schemeClr val="dk1">
                <a:alpha val="100000"/>
              </a:schemeClr>
            </a:solidFill>
            <a:prstDash val="solid"/>
            <a:round/>
            <a:tailEnd type="triangle" w="med" len="med"/>
          </a:ln>
        </p:spPr>
      </p:sp>
      <p:sp>
        <p:nvSpPr>
          <p:cNvPr id="1048702" name="Line 27"/>
          <p:cNvSpPr/>
          <p:nvPr/>
        </p:nvSpPr>
        <p:spPr>
          <a:xfrm rot="0">
            <a:off x="4191000" y="838200"/>
            <a:ext cx="2514600" cy="533400"/>
          </a:xfrm>
          <a:prstGeom prst="line"/>
          <a:noFill/>
          <a:ln w="9525" cap="flat" cmpd="sng">
            <a:solidFill>
              <a:schemeClr val="dk1">
                <a:alpha val="100000"/>
              </a:schemeClr>
            </a:solidFill>
            <a:prstDash val="solid"/>
            <a:round/>
            <a:tailEnd type="triangle" w="med" len="med"/>
          </a:ln>
        </p:spPr>
      </p:sp>
      <p:sp>
        <p:nvSpPr>
          <p:cNvPr id="1048703" name="Line 28"/>
          <p:cNvSpPr/>
          <p:nvPr/>
        </p:nvSpPr>
        <p:spPr>
          <a:xfrm rot="0">
            <a:off x="6858000" y="1981200"/>
            <a:ext cx="0" cy="457200"/>
          </a:xfrm>
          <a:prstGeom prst="line"/>
          <a:noFill/>
          <a:ln w="9525" cap="flat" cmpd="sng">
            <a:solidFill>
              <a:schemeClr val="dk1">
                <a:alpha val="100000"/>
              </a:schemeClr>
            </a:solidFill>
            <a:prstDash val="solid"/>
            <a:round/>
            <a:tailEnd type="triangle" w="med" len="med"/>
          </a:ln>
        </p:spPr>
      </p:sp>
      <p:sp>
        <p:nvSpPr>
          <p:cNvPr id="1048704" name="Line 29"/>
          <p:cNvSpPr/>
          <p:nvPr/>
        </p:nvSpPr>
        <p:spPr>
          <a:xfrm rot="0" flipH="1">
            <a:off x="4953000" y="3048000"/>
            <a:ext cx="1905000" cy="533400"/>
          </a:xfrm>
          <a:prstGeom prst="line"/>
          <a:noFill/>
          <a:ln w="9525" cap="flat" cmpd="sng">
            <a:solidFill>
              <a:schemeClr val="dk1">
                <a:alpha val="100000"/>
              </a:schemeClr>
            </a:solidFill>
            <a:prstDash val="solid"/>
            <a:round/>
            <a:tailEnd type="triangle" w="med" len="med"/>
          </a:ln>
        </p:spPr>
      </p:sp>
      <p:sp>
        <p:nvSpPr>
          <p:cNvPr id="1048705" name="Line 30"/>
          <p:cNvSpPr/>
          <p:nvPr/>
        </p:nvSpPr>
        <p:spPr>
          <a:xfrm rot="0">
            <a:off x="6858000" y="3048000"/>
            <a:ext cx="1524000" cy="457200"/>
          </a:xfrm>
          <a:prstGeom prst="line"/>
          <a:noFill/>
          <a:ln w="9525" cap="flat" cmpd="sng">
            <a:solidFill>
              <a:schemeClr val="dk1">
                <a:alpha val="100000"/>
              </a:schemeClr>
            </a:solidFill>
            <a:prstDash val="solid"/>
            <a:round/>
            <a:tailEnd type="triangle" w="med" len="med"/>
          </a:ln>
        </p:spPr>
      </p:sp>
      <p:sp>
        <p:nvSpPr>
          <p:cNvPr id="1048706" name="Line 32"/>
          <p:cNvSpPr/>
          <p:nvPr/>
        </p:nvSpPr>
        <p:spPr>
          <a:xfrm rot="0" flipH="1">
            <a:off x="7696200" y="4152900"/>
            <a:ext cx="12700" cy="495300"/>
          </a:xfrm>
          <a:prstGeom prst="line"/>
          <a:noFill/>
          <a:ln w="9525" cap="flat" cmpd="sng">
            <a:solidFill>
              <a:schemeClr val="dk1">
                <a:alpha val="100000"/>
              </a:schemeClr>
            </a:solidFill>
            <a:prstDash val="solid"/>
            <a:round/>
            <a:tailEnd type="triangle" w="med" len="med"/>
          </a:ln>
        </p:spPr>
      </p:sp>
      <p:sp>
        <p:nvSpPr>
          <p:cNvPr id="1048707" name="Line 33"/>
          <p:cNvSpPr/>
          <p:nvPr/>
        </p:nvSpPr>
        <p:spPr>
          <a:xfrm rot="0">
            <a:off x="5486400" y="5257800"/>
            <a:ext cx="0" cy="457200"/>
          </a:xfrm>
          <a:prstGeom prst="line"/>
          <a:noFill/>
          <a:ln w="9525" cap="flat" cmpd="sng">
            <a:solidFill>
              <a:schemeClr val="dk1">
                <a:alpha val="100000"/>
              </a:schemeClr>
            </a:solidFill>
            <a:prstDash val="solid"/>
            <a:round/>
            <a:tailEnd type="triangle" w="med" len="med"/>
          </a:ln>
        </p:spPr>
      </p:sp>
      <p:sp>
        <p:nvSpPr>
          <p:cNvPr id="1048708" name="Line 34"/>
          <p:cNvSpPr/>
          <p:nvPr/>
        </p:nvSpPr>
        <p:spPr>
          <a:xfrm rot="0">
            <a:off x="8153400" y="5257800"/>
            <a:ext cx="0" cy="457200"/>
          </a:xfrm>
          <a:prstGeom prst="line"/>
          <a:noFill/>
          <a:ln w="9525" cap="flat" cmpd="sng">
            <a:solidFill>
              <a:schemeClr val="dk1">
                <a:alpha val="100000"/>
              </a:schemeClr>
            </a:solidFill>
            <a:prstDash val="solid"/>
            <a:round/>
            <a:tailEnd type="triangle" w="med" len="med"/>
          </a:ln>
        </p:spPr>
      </p:sp>
      <p:sp>
        <p:nvSpPr>
          <p:cNvPr id="1048709" name="Line 35"/>
          <p:cNvSpPr/>
          <p:nvPr/>
        </p:nvSpPr>
        <p:spPr>
          <a:xfrm rot="0" flipH="1">
            <a:off x="1981200" y="4191000"/>
            <a:ext cx="3048000" cy="457200"/>
          </a:xfrm>
          <a:prstGeom prst="line"/>
          <a:noFill/>
          <a:ln w="9525" cap="flat" cmpd="sng">
            <a:solidFill>
              <a:schemeClr val="dk1">
                <a:alpha val="100000"/>
              </a:schemeClr>
            </a:solidFill>
            <a:prstDash val="solid"/>
            <a:round/>
            <a:tailEnd type="triangle" w="med" len="med"/>
          </a:ln>
        </p:spPr>
      </p:sp>
      <p:sp>
        <p:nvSpPr>
          <p:cNvPr id="1048710" name="Line 36"/>
          <p:cNvSpPr/>
          <p:nvPr/>
        </p:nvSpPr>
        <p:spPr>
          <a:xfrm rot="0" flipH="1">
            <a:off x="914400" y="1981200"/>
            <a:ext cx="914400" cy="457200"/>
          </a:xfrm>
          <a:prstGeom prst="line"/>
          <a:noFill/>
          <a:ln w="9525" cap="flat" cmpd="sng">
            <a:solidFill>
              <a:schemeClr val="dk1">
                <a:alpha val="100000"/>
              </a:schemeClr>
            </a:solidFill>
            <a:prstDash val="solid"/>
            <a:round/>
            <a:tailEnd type="triangle" w="med" len="med"/>
          </a:ln>
        </p:spPr>
      </p:sp>
      <p:sp>
        <p:nvSpPr>
          <p:cNvPr id="1048711" name="Line 37"/>
          <p:cNvSpPr/>
          <p:nvPr/>
        </p:nvSpPr>
        <p:spPr>
          <a:xfrm rot="0">
            <a:off x="1828800" y="1981200"/>
            <a:ext cx="1981200" cy="457200"/>
          </a:xfrm>
          <a:prstGeom prst="line"/>
          <a:noFill/>
          <a:ln w="9525" cap="flat" cmpd="sng">
            <a:solidFill>
              <a:schemeClr val="dk1">
                <a:alpha val="100000"/>
              </a:schemeClr>
            </a:solidFill>
            <a:prstDash val="solid"/>
            <a:round/>
            <a:tailEnd type="triangle" w="med" len="med"/>
          </a:ln>
        </p:spPr>
      </p:sp>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id="5" nodeType="afterEffect" presetClass="entr" presetID="12" presetSubtype="4">
                                  <p:stCondLst>
                                    <p:cond delay="0"/>
                                  </p:stCondLst>
                                  <p:childTnLst>
                                    <p:set>
                                      <p:cBhvr>
                                        <p:cTn dur="1" fill="hold" id="6">
                                          <p:stCondLst>
                                            <p:cond delay="0"/>
                                          </p:stCondLst>
                                        </p:cTn>
                                        <p:tgtEl>
                                          <p:spTgt spid="1048689">
                                            <p:txEl>
                                              <p:charRg st="0" end="9"/>
                                            </p:txEl>
                                          </p:spTgt>
                                        </p:tgtEl>
                                        <p:attrNameLst>
                                          <p:attrName>style.visibility</p:attrName>
                                        </p:attrNameLst>
                                      </p:cBhvr>
                                      <p:to>
                                        <p:strVal val="visible"/>
                                      </p:to>
                                    </p:set>
                                    <p:animEffect transition="in" filter="slide(fromBottom)">
                                      <p:cBhvr>
                                        <p:cTn dur="500" id="7"/>
                                        <p:tgtEl>
                                          <p:spTgt spid="1048689">
                                            <p:txEl>
                                              <p:charRg st="0" end="9"/>
                                            </p:txEl>
                                          </p:spTgt>
                                        </p:tgtEl>
                                      </p:cBhvr>
                                    </p:animEffect>
                                  </p:childTnLst>
                                </p:cTn>
                              </p:par>
                            </p:childTnLst>
                          </p:cTn>
                        </p:par>
                      </p:childTnLst>
                    </p:cTn>
                  </p:par>
                  <p:par>
                    <p:cTn fill="hold" id="8" nodeType="clickPar">
                      <p:stCondLst>
                        <p:cond delay="indefinite"/>
                      </p:stCondLst>
                      <p:childTnLst>
                        <p:par>
                          <p:cTn fill="hold" id="9" nodeType="withGroup">
                            <p:stCondLst>
                              <p:cond delay="0"/>
                            </p:stCondLst>
                            <p:childTnLst>
                              <p:par>
                                <p:cTn fill="hold" id="10" nodeType="clickEffect" presetClass="entr" presetID="10" presetSubtype="0">
                                  <p:stCondLst>
                                    <p:cond delay="0"/>
                                  </p:stCondLst>
                                  <p:childTnLst>
                                    <p:set>
                                      <p:cBhvr>
                                        <p:cTn dur="1" fill="hold" id="11">
                                          <p:stCondLst>
                                            <p:cond delay="0"/>
                                          </p:stCondLst>
                                        </p:cTn>
                                        <p:tgtEl>
                                          <p:spTgt spid="1048701"/>
                                        </p:tgtEl>
                                        <p:attrNameLst>
                                          <p:attrName>style.visibility</p:attrName>
                                        </p:attrNameLst>
                                      </p:cBhvr>
                                      <p:to>
                                        <p:strVal val="visible"/>
                                      </p:to>
                                    </p:set>
                                    <p:animEffect transition="in" filter="fade">
                                      <p:cBhvr>
                                        <p:cTn dur="500" id="12"/>
                                        <p:tgtEl>
                                          <p:spTgt spid="1048701"/>
                                        </p:tgtEl>
                                      </p:cBhvr>
                                    </p:animEffect>
                                  </p:childTnLst>
                                </p:cTn>
                              </p:par>
                            </p:childTnLst>
                          </p:cTn>
                        </p:par>
                        <p:par>
                          <p:cTn fill="hold" id="13" nodeType="afterGroup">
                            <p:stCondLst>
                              <p:cond delay="500"/>
                            </p:stCondLst>
                            <p:childTnLst>
                              <p:par>
                                <p:cTn fill="hold" id="14" nodeType="afterEffect" presetClass="entr" presetID="12" presetSubtype="4">
                                  <p:stCondLst>
                                    <p:cond delay="0"/>
                                  </p:stCondLst>
                                  <p:childTnLst>
                                    <p:set>
                                      <p:cBhvr>
                                        <p:cTn dur="1" fill="hold" id="15">
                                          <p:stCondLst>
                                            <p:cond delay="0"/>
                                          </p:stCondLst>
                                        </p:cTn>
                                        <p:tgtEl>
                                          <p:spTgt spid="1048690">
                                            <p:txEl>
                                              <p:charRg st="0" end="9"/>
                                            </p:txEl>
                                          </p:spTgt>
                                        </p:tgtEl>
                                        <p:attrNameLst>
                                          <p:attrName>style.visibility</p:attrName>
                                        </p:attrNameLst>
                                      </p:cBhvr>
                                      <p:to>
                                        <p:strVal val="visible"/>
                                      </p:to>
                                    </p:set>
                                    <p:animEffect transition="in" filter="slide(fromBottom)">
                                      <p:cBhvr>
                                        <p:cTn dur="500" id="16"/>
                                        <p:tgtEl>
                                          <p:spTgt spid="1048690">
                                            <p:txEl>
                                              <p:charRg st="0" end="9"/>
                                            </p:txEl>
                                          </p:spTgt>
                                        </p:tgtEl>
                                      </p:cBhvr>
                                    </p:animEffect>
                                  </p:childTnLst>
                                </p:cTn>
                              </p:par>
                            </p:childTnLst>
                          </p:cTn>
                        </p:par>
                        <p:par>
                          <p:cTn fill="hold" id="17" nodeType="afterGroup">
                            <p:stCondLst>
                              <p:cond delay="1000"/>
                            </p:stCondLst>
                            <p:childTnLst>
                              <p:par>
                                <p:cTn accel="0" autoRev="0" decel="0" fill="hold" id="18" nodeType="afterEffect" presetClass="entr" presetID="10" presetSubtype="0">
                                  <p:stCondLst>
                                    <p:cond delay="0"/>
                                  </p:stCondLst>
                                  <p:childTnLst>
                                    <p:set>
                                      <p:cBhvr>
                                        <p:cTn dur="1" fill="hold" id="19">
                                          <p:stCondLst>
                                            <p:cond delay="0"/>
                                          </p:stCondLst>
                                        </p:cTn>
                                        <p:tgtEl>
                                          <p:spTgt spid="1048702"/>
                                        </p:tgtEl>
                                        <p:attrNameLst>
                                          <p:attrName>style.visibility</p:attrName>
                                        </p:attrNameLst>
                                      </p:cBhvr>
                                      <p:to>
                                        <p:strVal val="visible"/>
                                      </p:to>
                                    </p:set>
                                    <p:animEffect transition="in" filter="fade">
                                      <p:cBhvr>
                                        <p:cTn dur="500" id="20"/>
                                        <p:tgtEl>
                                          <p:spTgt spid="1048702"/>
                                        </p:tgtEl>
                                      </p:cBhvr>
                                    </p:animEffect>
                                  </p:childTnLst>
                                </p:cTn>
                              </p:par>
                            </p:childTnLst>
                          </p:cTn>
                        </p:par>
                        <p:par>
                          <p:cTn fill="hold" id="21" nodeType="afterGroup">
                            <p:stCondLst>
                              <p:cond delay="1500"/>
                            </p:stCondLst>
                            <p:childTnLst>
                              <p:par>
                                <p:cTn fill="hold" id="22" nodeType="afterEffect" presetClass="entr" presetID="12" presetSubtype="4">
                                  <p:stCondLst>
                                    <p:cond delay="0"/>
                                  </p:stCondLst>
                                  <p:childTnLst>
                                    <p:set>
                                      <p:cBhvr>
                                        <p:cTn dur="1" fill="hold" id="23">
                                          <p:stCondLst>
                                            <p:cond delay="0"/>
                                          </p:stCondLst>
                                        </p:cTn>
                                        <p:tgtEl>
                                          <p:spTgt spid="1048691">
                                            <p:txEl>
                                              <p:charRg st="0" end="11"/>
                                            </p:txEl>
                                          </p:spTgt>
                                        </p:tgtEl>
                                        <p:attrNameLst>
                                          <p:attrName>style.visibility</p:attrName>
                                        </p:attrNameLst>
                                      </p:cBhvr>
                                      <p:to>
                                        <p:strVal val="visible"/>
                                      </p:to>
                                    </p:set>
                                    <p:animEffect transition="in" filter="slide(fromBottom)">
                                      <p:cBhvr>
                                        <p:cTn dur="500" id="24"/>
                                        <p:tgtEl>
                                          <p:spTgt spid="1048691">
                                            <p:txEl>
                                              <p:charRg st="0" end="11"/>
                                            </p:txEl>
                                          </p:spTgt>
                                        </p:tgtEl>
                                      </p:cBhvr>
                                    </p:animEffect>
                                  </p:childTnLst>
                                </p:cTn>
                              </p:par>
                            </p:childTnLst>
                          </p:cTn>
                        </p:par>
                      </p:childTnLst>
                    </p:cTn>
                  </p:par>
                  <p:par>
                    <p:cTn fill="hold" id="25" nodeType="clickPar">
                      <p:stCondLst>
                        <p:cond delay="indefinite"/>
                      </p:stCondLst>
                      <p:childTnLst>
                        <p:par>
                          <p:cTn fill="hold" id="26" nodeType="withGroup">
                            <p:stCondLst>
                              <p:cond delay="0"/>
                            </p:stCondLst>
                            <p:childTnLst>
                              <p:par>
                                <p:cTn fill="hold" id="27" nodeType="clickEffect" presetClass="entr" presetID="1" presetSubtype="0">
                                  <p:stCondLst>
                                    <p:cond delay="0"/>
                                  </p:stCondLst>
                                  <p:childTnLst>
                                    <p:set>
                                      <p:cBhvr>
                                        <p:cTn dur="1" fill="hold" id="28">
                                          <p:stCondLst>
                                            <p:cond delay="0"/>
                                          </p:stCondLst>
                                        </p:cTn>
                                        <p:tgtEl>
                                          <p:spTgt spid="1048710"/>
                                        </p:tgtEl>
                                        <p:attrNameLst>
                                          <p:attrName>style.visibility</p:attrName>
                                        </p:attrNameLst>
                                      </p:cBhvr>
                                      <p:to>
                                        <p:strVal val="visible"/>
                                      </p:to>
                                    </p:set>
                                  </p:childTnLst>
                                </p:cTn>
                              </p:par>
                            </p:childTnLst>
                          </p:cTn>
                        </p:par>
                        <p:par>
                          <p:cTn fill="hold" id="29" nodeType="afterGroup">
                            <p:stCondLst>
                              <p:cond delay="0"/>
                            </p:stCondLst>
                            <p:childTnLst>
                              <p:par>
                                <p:cTn fill="hold" id="30" nodeType="afterEffect" presetClass="entr" presetID="12" presetSubtype="4">
                                  <p:stCondLst>
                                    <p:cond delay="0"/>
                                  </p:stCondLst>
                                  <p:childTnLst>
                                    <p:set>
                                      <p:cBhvr>
                                        <p:cTn dur="1" fill="hold" id="31">
                                          <p:stCondLst>
                                            <p:cond delay="0"/>
                                          </p:stCondLst>
                                        </p:cTn>
                                        <p:tgtEl>
                                          <p:spTgt spid="1048699">
                                            <p:txEl>
                                              <p:charRg st="0" end="10"/>
                                            </p:txEl>
                                          </p:spTgt>
                                        </p:tgtEl>
                                        <p:attrNameLst>
                                          <p:attrName>style.visibility</p:attrName>
                                        </p:attrNameLst>
                                      </p:cBhvr>
                                      <p:to>
                                        <p:strVal val="visible"/>
                                      </p:to>
                                    </p:set>
                                    <p:animEffect transition="in" filter="slide(fromBottom)">
                                      <p:cBhvr>
                                        <p:cTn dur="500" id="32"/>
                                        <p:tgtEl>
                                          <p:spTgt spid="1048699">
                                            <p:txEl>
                                              <p:charRg st="0" end="10"/>
                                            </p:txEl>
                                          </p:spTgt>
                                        </p:tgtEl>
                                      </p:cBhvr>
                                    </p:animEffect>
                                  </p:childTnLst>
                                </p:cTn>
                              </p:par>
                            </p:childTnLst>
                          </p:cTn>
                        </p:par>
                        <p:par>
                          <p:cTn fill="hold" id="33" nodeType="afterGroup">
                            <p:stCondLst>
                              <p:cond delay="500"/>
                            </p:stCondLst>
                            <p:childTnLst>
                              <p:par>
                                <p:cTn fill="hold" id="34" nodeType="afterEffect" presetClass="entr" presetID="1" presetSubtype="0">
                                  <p:stCondLst>
                                    <p:cond delay="0"/>
                                  </p:stCondLst>
                                  <p:childTnLst>
                                    <p:set>
                                      <p:cBhvr>
                                        <p:cTn dur="1" fill="hold" id="35">
                                          <p:stCondLst>
                                            <p:cond delay="0"/>
                                          </p:stCondLst>
                                        </p:cTn>
                                        <p:tgtEl>
                                          <p:spTgt spid="1048711"/>
                                        </p:tgtEl>
                                        <p:attrNameLst>
                                          <p:attrName>style.visibility</p:attrName>
                                        </p:attrNameLst>
                                      </p:cBhvr>
                                      <p:to>
                                        <p:strVal val="visible"/>
                                      </p:to>
                                    </p:set>
                                  </p:childTnLst>
                                </p:cTn>
                              </p:par>
                            </p:childTnLst>
                          </p:cTn>
                        </p:par>
                        <p:par>
                          <p:cTn fill="hold" id="36" nodeType="afterGroup">
                            <p:stCondLst>
                              <p:cond delay="500"/>
                            </p:stCondLst>
                            <p:childTnLst>
                              <p:par>
                                <p:cTn fill="hold" id="37" nodeType="afterEffect" presetClass="entr" presetID="12" presetSubtype="4">
                                  <p:stCondLst>
                                    <p:cond delay="0"/>
                                  </p:stCondLst>
                                  <p:childTnLst>
                                    <p:set>
                                      <p:cBhvr>
                                        <p:cTn dur="1" fill="hold" id="38">
                                          <p:stCondLst>
                                            <p:cond delay="0"/>
                                          </p:stCondLst>
                                        </p:cTn>
                                        <p:tgtEl>
                                          <p:spTgt spid="1048700">
                                            <p:txEl>
                                              <p:charRg st="0" end="9"/>
                                            </p:txEl>
                                          </p:spTgt>
                                        </p:tgtEl>
                                        <p:attrNameLst>
                                          <p:attrName>style.visibility</p:attrName>
                                        </p:attrNameLst>
                                      </p:cBhvr>
                                      <p:to>
                                        <p:strVal val="visible"/>
                                      </p:to>
                                    </p:set>
                                    <p:animEffect transition="in" filter="slide(fromBottom)">
                                      <p:cBhvr>
                                        <p:cTn dur="500" id="39"/>
                                        <p:tgtEl>
                                          <p:spTgt spid="1048700">
                                            <p:txEl>
                                              <p:charRg st="0" end="9"/>
                                            </p:txEl>
                                          </p:spTgt>
                                        </p:tgtEl>
                                      </p:cBhvr>
                                    </p:animEffect>
                                  </p:childTnLst>
                                </p:cTn>
                              </p:par>
                            </p:childTnLst>
                          </p:cTn>
                        </p:par>
                      </p:childTnLst>
                    </p:cTn>
                  </p:par>
                  <p:par>
                    <p:cTn fill="hold" id="40" nodeType="clickPar">
                      <p:stCondLst>
                        <p:cond delay="indefinite"/>
                      </p:stCondLst>
                      <p:childTnLst>
                        <p:par>
                          <p:cTn fill="hold" id="41" nodeType="withGroup">
                            <p:stCondLst>
                              <p:cond delay="0"/>
                            </p:stCondLst>
                            <p:childTnLst>
                              <p:par>
                                <p:cTn fill="hold" id="42" nodeType="clickEffect" presetClass="entr" presetID="1" presetSubtype="0">
                                  <p:stCondLst>
                                    <p:cond delay="0"/>
                                  </p:stCondLst>
                                  <p:childTnLst>
                                    <p:set>
                                      <p:cBhvr>
                                        <p:cTn dur="1" fill="hold" id="43">
                                          <p:stCondLst>
                                            <p:cond delay="0"/>
                                          </p:stCondLst>
                                        </p:cTn>
                                        <p:tgtEl>
                                          <p:spTgt spid="1048703"/>
                                        </p:tgtEl>
                                        <p:attrNameLst>
                                          <p:attrName>style.visibility</p:attrName>
                                        </p:attrNameLst>
                                      </p:cBhvr>
                                      <p:to>
                                        <p:strVal val="visible"/>
                                      </p:to>
                                    </p:set>
                                  </p:childTnLst>
                                </p:cTn>
                              </p:par>
                            </p:childTnLst>
                          </p:cTn>
                        </p:par>
                        <p:par>
                          <p:cTn fill="hold" id="44" nodeType="afterGroup">
                            <p:stCondLst>
                              <p:cond delay="0"/>
                            </p:stCondLst>
                            <p:childTnLst>
                              <p:par>
                                <p:cTn fill="hold" id="45" nodeType="afterEffect" presetClass="entr" presetID="12" presetSubtype="4">
                                  <p:stCondLst>
                                    <p:cond delay="0"/>
                                  </p:stCondLst>
                                  <p:childTnLst>
                                    <p:set>
                                      <p:cBhvr>
                                        <p:cTn dur="1" fill="hold" id="46">
                                          <p:stCondLst>
                                            <p:cond delay="0"/>
                                          </p:stCondLst>
                                        </p:cTn>
                                        <p:tgtEl>
                                          <p:spTgt spid="1048692">
                                            <p:txEl>
                                              <p:charRg st="0" end="13"/>
                                            </p:txEl>
                                          </p:spTgt>
                                        </p:tgtEl>
                                        <p:attrNameLst>
                                          <p:attrName>style.visibility</p:attrName>
                                        </p:attrNameLst>
                                      </p:cBhvr>
                                      <p:to>
                                        <p:strVal val="visible"/>
                                      </p:to>
                                    </p:set>
                                    <p:animEffect transition="in" filter="slide(fromBottom)">
                                      <p:cBhvr>
                                        <p:cTn dur="500" id="47"/>
                                        <p:tgtEl>
                                          <p:spTgt spid="1048692">
                                            <p:txEl>
                                              <p:charRg st="0" end="13"/>
                                            </p:txEl>
                                          </p:spTgt>
                                        </p:tgtEl>
                                      </p:cBhvr>
                                    </p:animEffect>
                                  </p:childTnLst>
                                </p:cTn>
                              </p:par>
                            </p:childTnLst>
                          </p:cTn>
                        </p:par>
                      </p:childTnLst>
                    </p:cTn>
                  </p:par>
                  <p:par>
                    <p:cTn fill="hold" id="48" nodeType="clickPar">
                      <p:stCondLst>
                        <p:cond delay="indefinite"/>
                      </p:stCondLst>
                      <p:childTnLst>
                        <p:par>
                          <p:cTn fill="hold" id="49" nodeType="withGroup">
                            <p:stCondLst>
                              <p:cond delay="0"/>
                            </p:stCondLst>
                            <p:childTnLst>
                              <p:par>
                                <p:cTn fill="hold" id="50" nodeType="clickEffect" presetClass="entr" presetID="1" presetSubtype="0">
                                  <p:stCondLst>
                                    <p:cond delay="0"/>
                                  </p:stCondLst>
                                  <p:childTnLst>
                                    <p:set>
                                      <p:cBhvr>
                                        <p:cTn dur="1" fill="hold" id="51">
                                          <p:stCondLst>
                                            <p:cond delay="0"/>
                                          </p:stCondLst>
                                        </p:cTn>
                                        <p:tgtEl>
                                          <p:spTgt spid="1048705"/>
                                        </p:tgtEl>
                                        <p:attrNameLst>
                                          <p:attrName>style.visibility</p:attrName>
                                        </p:attrNameLst>
                                      </p:cBhvr>
                                      <p:to>
                                        <p:strVal val="visible"/>
                                      </p:to>
                                    </p:set>
                                  </p:childTnLst>
                                </p:cTn>
                              </p:par>
                            </p:childTnLst>
                          </p:cTn>
                        </p:par>
                        <p:par>
                          <p:cTn fill="hold" id="52" nodeType="afterGroup">
                            <p:stCondLst>
                              <p:cond delay="0"/>
                            </p:stCondLst>
                            <p:childTnLst>
                              <p:par>
                                <p:cTn fill="hold" id="53" nodeType="afterEffect" presetClass="entr" presetID="1" presetSubtype="0">
                                  <p:stCondLst>
                                    <p:cond delay="0"/>
                                  </p:stCondLst>
                                  <p:childTnLst>
                                    <p:set>
                                      <p:cBhvr>
                                        <p:cTn dur="1" fill="hold" id="54">
                                          <p:stCondLst>
                                            <p:cond delay="0"/>
                                          </p:stCondLst>
                                        </p:cTn>
                                        <p:tgtEl>
                                          <p:spTgt spid="1048704"/>
                                        </p:tgtEl>
                                        <p:attrNameLst>
                                          <p:attrName>style.visibility</p:attrName>
                                        </p:attrNameLst>
                                      </p:cBhvr>
                                      <p:to>
                                        <p:strVal val="visible"/>
                                      </p:to>
                                    </p:set>
                                  </p:childTnLst>
                                </p:cTn>
                              </p:par>
                            </p:childTnLst>
                          </p:cTn>
                        </p:par>
                        <p:par>
                          <p:cTn fill="hold" id="55" nodeType="afterGroup">
                            <p:stCondLst>
                              <p:cond delay="0"/>
                            </p:stCondLst>
                            <p:childTnLst>
                              <p:par>
                                <p:cTn fill="hold" id="56" nodeType="afterEffect" presetClass="entr" presetID="12" presetSubtype="4">
                                  <p:stCondLst>
                                    <p:cond delay="0"/>
                                  </p:stCondLst>
                                  <p:childTnLst>
                                    <p:set>
                                      <p:cBhvr>
                                        <p:cTn dur="1" fill="hold" id="57">
                                          <p:stCondLst>
                                            <p:cond delay="0"/>
                                          </p:stCondLst>
                                        </p:cTn>
                                        <p:tgtEl>
                                          <p:spTgt spid="1048693">
                                            <p:txEl>
                                              <p:charRg st="0" end="7"/>
                                            </p:txEl>
                                          </p:spTgt>
                                        </p:tgtEl>
                                        <p:attrNameLst>
                                          <p:attrName>style.visibility</p:attrName>
                                        </p:attrNameLst>
                                      </p:cBhvr>
                                      <p:to>
                                        <p:strVal val="visible"/>
                                      </p:to>
                                    </p:set>
                                    <p:animEffect transition="in" filter="slide(fromBottom)">
                                      <p:cBhvr>
                                        <p:cTn dur="500" id="58"/>
                                        <p:tgtEl>
                                          <p:spTgt spid="1048693">
                                            <p:txEl>
                                              <p:charRg st="0" end="7"/>
                                            </p:txEl>
                                          </p:spTgt>
                                        </p:tgtEl>
                                      </p:cBhvr>
                                    </p:animEffect>
                                  </p:childTnLst>
                                </p:cTn>
                              </p:par>
                            </p:childTnLst>
                          </p:cTn>
                        </p:par>
                        <p:par>
                          <p:cTn fill="hold" id="59" nodeType="afterGroup">
                            <p:stCondLst>
                              <p:cond delay="500"/>
                            </p:stCondLst>
                            <p:childTnLst>
                              <p:par>
                                <p:cTn fill="hold" id="60" nodeType="afterEffect" presetClass="entr" presetID="1" presetSubtype="0">
                                  <p:stCondLst>
                                    <p:cond delay="0"/>
                                  </p:stCondLst>
                                  <p:childTnLst>
                                    <p:set>
                                      <p:cBhvr>
                                        <p:cTn dur="1" fill="hold" id="61">
                                          <p:stCondLst>
                                            <p:cond delay="0"/>
                                          </p:stCondLst>
                                        </p:cTn>
                                        <p:tgtEl>
                                          <p:spTgt spid="1048694">
                                            <p:txEl>
                                              <p:charRg st="0" end="10"/>
                                            </p:txEl>
                                          </p:spTgt>
                                        </p:tgtEl>
                                        <p:attrNameLst>
                                          <p:attrName>style.visibility</p:attrName>
                                        </p:attrNameLst>
                                      </p:cBhvr>
                                      <p:to>
                                        <p:strVal val="visible"/>
                                      </p:to>
                                    </p:set>
                                  </p:childTnLst>
                                </p:cTn>
                              </p:par>
                            </p:childTnLst>
                          </p:cTn>
                        </p:par>
                      </p:childTnLst>
                    </p:cTn>
                  </p:par>
                  <p:par>
                    <p:cTn fill="hold" id="62" nodeType="clickPar">
                      <p:stCondLst>
                        <p:cond delay="indefinite"/>
                      </p:stCondLst>
                      <p:childTnLst>
                        <p:par>
                          <p:cTn fill="hold" id="63" nodeType="withGroup">
                            <p:stCondLst>
                              <p:cond delay="0"/>
                            </p:stCondLst>
                            <p:childTnLst>
                              <p:par>
                                <p:cTn fill="hold" id="64" nodeType="clickEffect" presetClass="entr" presetID="1" presetSubtype="0">
                                  <p:stCondLst>
                                    <p:cond delay="0"/>
                                  </p:stCondLst>
                                  <p:childTnLst>
                                    <p:set>
                                      <p:cBhvr>
                                        <p:cTn dur="1" fill="hold" id="65">
                                          <p:stCondLst>
                                            <p:cond delay="0"/>
                                          </p:stCondLst>
                                        </p:cTn>
                                        <p:tgtEl>
                                          <p:spTgt spid="1048709"/>
                                        </p:tgtEl>
                                        <p:attrNameLst>
                                          <p:attrName>style.visibility</p:attrName>
                                        </p:attrNameLst>
                                      </p:cBhvr>
                                      <p:to>
                                        <p:strVal val="visible"/>
                                      </p:to>
                                    </p:set>
                                  </p:childTnLst>
                                </p:cTn>
                              </p:par>
                            </p:childTnLst>
                          </p:cTn>
                        </p:par>
                        <p:par>
                          <p:cTn fill="hold" id="66" nodeType="afterGroup">
                            <p:stCondLst>
                              <p:cond delay="0"/>
                            </p:stCondLst>
                            <p:childTnLst>
                              <p:par>
                                <p:cTn fill="hold" id="67" nodeType="afterEffect" presetClass="entr" presetID="1" presetSubtype="0">
                                  <p:stCondLst>
                                    <p:cond delay="0"/>
                                  </p:stCondLst>
                                  <p:childTnLst>
                                    <p:set>
                                      <p:cBhvr>
                                        <p:cTn dur="1" fill="hold" id="68">
                                          <p:stCondLst>
                                            <p:cond delay="0"/>
                                          </p:stCondLst>
                                        </p:cTn>
                                        <p:tgtEl>
                                          <p:spTgt spid="1048698">
                                            <p:txEl>
                                              <p:charRg st="0" end="20"/>
                                            </p:txEl>
                                          </p:spTgt>
                                        </p:tgtEl>
                                        <p:attrNameLst>
                                          <p:attrName>style.visibility</p:attrName>
                                        </p:attrNameLst>
                                      </p:cBhvr>
                                      <p:to>
                                        <p:strVal val="visible"/>
                                      </p:to>
                                    </p:set>
                                  </p:childTnLst>
                                </p:cTn>
                              </p:par>
                            </p:childTnLst>
                          </p:cTn>
                        </p:par>
                      </p:childTnLst>
                    </p:cTn>
                  </p:par>
                  <p:par>
                    <p:cTn fill="hold" id="69" nodeType="clickPar">
                      <p:stCondLst>
                        <p:cond delay="indefinite"/>
                      </p:stCondLst>
                      <p:childTnLst>
                        <p:par>
                          <p:cTn fill="hold" id="70" nodeType="withGroup">
                            <p:stCondLst>
                              <p:cond delay="0"/>
                            </p:stCondLst>
                            <p:childTnLst>
                              <p:par>
                                <p:cTn fill="hold" id="71" nodeType="clickEffect" presetClass="entr" presetID="1" presetSubtype="0">
                                  <p:stCondLst>
                                    <p:cond delay="0"/>
                                  </p:stCondLst>
                                  <p:childTnLst>
                                    <p:set>
                                      <p:cBhvr>
                                        <p:cTn dur="1" fill="hold" id="72">
                                          <p:stCondLst>
                                            <p:cond delay="0"/>
                                          </p:stCondLst>
                                        </p:cTn>
                                        <p:tgtEl>
                                          <p:spTgt spid="1048706"/>
                                        </p:tgtEl>
                                        <p:attrNameLst>
                                          <p:attrName>style.visibility</p:attrName>
                                        </p:attrNameLst>
                                      </p:cBhvr>
                                      <p:to>
                                        <p:strVal val="visible"/>
                                      </p:to>
                                    </p:set>
                                  </p:childTnLst>
                                </p:cTn>
                              </p:par>
                            </p:childTnLst>
                          </p:cTn>
                        </p:par>
                        <p:par>
                          <p:cTn fill="hold" id="73" nodeType="afterGroup">
                            <p:stCondLst>
                              <p:cond delay="0"/>
                            </p:stCondLst>
                            <p:childTnLst>
                              <p:par>
                                <p:cTn fill="hold" id="74" nodeType="afterEffect" presetClass="entr" presetID="1" presetSubtype="0">
                                  <p:stCondLst>
                                    <p:cond delay="0"/>
                                  </p:stCondLst>
                                  <p:childTnLst>
                                    <p:set>
                                      <p:cBhvr>
                                        <p:cTn dur="1" fill="hold" id="75">
                                          <p:stCondLst>
                                            <p:cond delay="0"/>
                                          </p:stCondLst>
                                        </p:cTn>
                                        <p:tgtEl>
                                          <p:spTgt spid="1048695">
                                            <p:txEl>
                                              <p:charRg st="0" end="11"/>
                                            </p:txEl>
                                          </p:spTgt>
                                        </p:tgtEl>
                                        <p:attrNameLst>
                                          <p:attrName>style.visibility</p:attrName>
                                        </p:attrNameLst>
                                      </p:cBhvr>
                                      <p:to>
                                        <p:strVal val="visible"/>
                                      </p:to>
                                    </p:set>
                                  </p:childTnLst>
                                </p:cTn>
                              </p:par>
                            </p:childTnLst>
                          </p:cTn>
                        </p:par>
                      </p:childTnLst>
                    </p:cTn>
                  </p:par>
                  <p:par>
                    <p:cTn fill="hold" id="76" nodeType="clickPar">
                      <p:stCondLst>
                        <p:cond delay="indefinite"/>
                      </p:stCondLst>
                      <p:childTnLst>
                        <p:par>
                          <p:cTn fill="hold" id="77" nodeType="withGroup">
                            <p:stCondLst>
                              <p:cond delay="0"/>
                            </p:stCondLst>
                            <p:childTnLst>
                              <p:par>
                                <p:cTn fill="hold" id="78" nodeType="clickEffect" presetClass="entr" presetID="1" presetSubtype="0">
                                  <p:stCondLst>
                                    <p:cond delay="0"/>
                                  </p:stCondLst>
                                  <p:childTnLst>
                                    <p:set>
                                      <p:cBhvr>
                                        <p:cTn dur="1" fill="hold" id="79">
                                          <p:stCondLst>
                                            <p:cond delay="0"/>
                                          </p:stCondLst>
                                        </p:cTn>
                                        <p:tgtEl>
                                          <p:spTgt spid="1048707"/>
                                        </p:tgtEl>
                                        <p:attrNameLst>
                                          <p:attrName>style.visibility</p:attrName>
                                        </p:attrNameLst>
                                      </p:cBhvr>
                                      <p:to>
                                        <p:strVal val="visible"/>
                                      </p:to>
                                    </p:set>
                                  </p:childTnLst>
                                </p:cTn>
                              </p:par>
                            </p:childTnLst>
                          </p:cTn>
                        </p:par>
                        <p:par>
                          <p:cTn fill="hold" id="80" nodeType="afterGroup">
                            <p:stCondLst>
                              <p:cond delay="0"/>
                            </p:stCondLst>
                            <p:childTnLst>
                              <p:par>
                                <p:cTn fill="hold" id="81" nodeType="afterEffect" presetClass="entr" presetID="1" presetSubtype="0">
                                  <p:stCondLst>
                                    <p:cond delay="0"/>
                                  </p:stCondLst>
                                  <p:childTnLst>
                                    <p:set>
                                      <p:cBhvr>
                                        <p:cTn dur="1" fill="hold" id="82">
                                          <p:stCondLst>
                                            <p:cond delay="0"/>
                                          </p:stCondLst>
                                        </p:cTn>
                                        <p:tgtEl>
                                          <p:spTgt spid="1048708"/>
                                        </p:tgtEl>
                                        <p:attrNameLst>
                                          <p:attrName>style.visibility</p:attrName>
                                        </p:attrNameLst>
                                      </p:cBhvr>
                                      <p:to>
                                        <p:strVal val="visible"/>
                                      </p:to>
                                    </p:set>
                                  </p:childTnLst>
                                </p:cTn>
                              </p:par>
                            </p:childTnLst>
                          </p:cTn>
                        </p:par>
                        <p:par>
                          <p:cTn fill="hold" id="83" nodeType="afterGroup">
                            <p:stCondLst>
                              <p:cond delay="0"/>
                            </p:stCondLst>
                            <p:childTnLst>
                              <p:par>
                                <p:cTn fill="hold" id="84" nodeType="afterEffect" presetClass="entr" presetID="12" presetSubtype="4">
                                  <p:stCondLst>
                                    <p:cond delay="0"/>
                                  </p:stCondLst>
                                  <p:childTnLst>
                                    <p:set>
                                      <p:cBhvr>
                                        <p:cTn dur="1" fill="hold" id="85">
                                          <p:stCondLst>
                                            <p:cond delay="0"/>
                                          </p:stCondLst>
                                        </p:cTn>
                                        <p:tgtEl>
                                          <p:spTgt spid="1048697">
                                            <p:txEl>
                                              <p:charRg st="0" end="11"/>
                                            </p:txEl>
                                          </p:spTgt>
                                        </p:tgtEl>
                                        <p:attrNameLst>
                                          <p:attrName>style.visibility</p:attrName>
                                        </p:attrNameLst>
                                      </p:cBhvr>
                                      <p:to>
                                        <p:strVal val="visible"/>
                                      </p:to>
                                    </p:set>
                                    <p:animEffect transition="in" filter="slide(fromBottom)">
                                      <p:cBhvr>
                                        <p:cTn dur="500" id="86"/>
                                        <p:tgtEl>
                                          <p:spTgt spid="1048697">
                                            <p:txEl>
                                              <p:charRg st="0" end="11"/>
                                            </p:txEl>
                                          </p:spTgt>
                                        </p:tgtEl>
                                      </p:cBhvr>
                                    </p:animEffect>
                                  </p:childTnLst>
                                </p:cTn>
                              </p:par>
                            </p:childTnLst>
                          </p:cTn>
                        </p:par>
                        <p:par>
                          <p:cTn fill="hold" id="87" nodeType="afterGroup">
                            <p:stCondLst>
                              <p:cond delay="500"/>
                            </p:stCondLst>
                            <p:childTnLst>
                              <p:par>
                                <p:cTn fill="hold" id="88" nodeType="afterEffect" presetClass="entr" presetID="12" presetSubtype="4">
                                  <p:stCondLst>
                                    <p:cond delay="0"/>
                                  </p:stCondLst>
                                  <p:childTnLst>
                                    <p:set>
                                      <p:cBhvr>
                                        <p:cTn dur="1" fill="hold" id="89">
                                          <p:stCondLst>
                                            <p:cond delay="0"/>
                                          </p:stCondLst>
                                        </p:cTn>
                                        <p:tgtEl>
                                          <p:spTgt spid="1048696">
                                            <p:txEl>
                                              <p:charRg st="0" end="9"/>
                                            </p:txEl>
                                          </p:spTgt>
                                        </p:tgtEl>
                                        <p:attrNameLst>
                                          <p:attrName>style.visibility</p:attrName>
                                        </p:attrNameLst>
                                      </p:cBhvr>
                                      <p:to>
                                        <p:strVal val="visible"/>
                                      </p:to>
                                    </p:set>
                                    <p:animEffect transition="in" filter="slide(fromBottom)">
                                      <p:cBhvr>
                                        <p:cTn dur="500" id="90"/>
                                        <p:tgtEl>
                                          <p:spTgt spid="1048696">
                                            <p:txEl>
                                              <p:charRg st="0" end="9"/>
                                            </p:txEl>
                                          </p:spTgt>
                                        </p:tgtEl>
                                      </p:cBhvr>
                                    </p:animEffect>
                                  </p:childTnLst>
                                </p:cTn>
                              </p:par>
                            </p:childTnLst>
                          </p:cTn>
                        </p:par>
                        <p:par>
                          <p:cTn fill="hold" id="91" nodeType="afterGroup">
                            <p:stCondLst>
                              <p:cond delay="1000"/>
                            </p:stCondLst>
                            <p:childTnLst>
                              <p:par>
                                <p:cTn fill="hold" id="92" nodeType="afterEffect" presetClass="entr" presetID="12" presetSubtype="4">
                                  <p:stCondLst>
                                    <p:cond delay="0"/>
                                  </p:stCondLst>
                                  <p:childTnLst>
                                    <p:set>
                                      <p:cBhvr>
                                        <p:cTn dur="1" fill="hold" id="93">
                                          <p:stCondLst>
                                            <p:cond delay="0"/>
                                          </p:stCondLst>
                                        </p:cTn>
                                        <p:tgtEl>
                                          <p:spTgt spid="1048696">
                                            <p:txEl>
                                              <p:charRg st="9" end="19"/>
                                            </p:txEl>
                                          </p:spTgt>
                                        </p:tgtEl>
                                        <p:attrNameLst>
                                          <p:attrName>style.visibility</p:attrName>
                                        </p:attrNameLst>
                                      </p:cBhvr>
                                      <p:to>
                                        <p:strVal val="visible"/>
                                      </p:to>
                                    </p:set>
                                    <p:animEffect transition="in" filter="slide(fromBottom)">
                                      <p:cBhvr>
                                        <p:cTn dur="500" id="94"/>
                                        <p:tgtEl>
                                          <p:spTgt spid="1048696">
                                            <p:txEl>
                                              <p:charRg st="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1" showMasterSp="1">
  <p:cSld>
    <p:spTree>
      <p:nvGrpSpPr>
        <p:cNvPr id="134" name=""/>
        <p:cNvGrpSpPr/>
        <p:nvPr/>
      </p:nvGrpSpPr>
      <p:grpSpPr>
        <a:xfrm rot="0">
          <a:off x="0" y="0"/>
          <a:ext cx="0" cy="0"/>
          <a:chOff x="0" y="0"/>
          <a:chExt cx="0" cy="0"/>
        </a:xfrm>
      </p:grpSpPr>
      <p:sp>
        <p:nvSpPr>
          <p:cNvPr id="1048712" name="Text Box 2"/>
          <p:cNvSpPr txBox="1"/>
          <p:nvPr/>
        </p:nvSpPr>
        <p:spPr>
          <a:xfrm rot="0">
            <a:off x="0" y="350837"/>
            <a:ext cx="9144000" cy="762000"/>
          </a:xfrm>
          <a:prstGeom prst="rect"/>
          <a:solidFill>
            <a:srgbClr val="FF0066"/>
          </a:solid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eaLnBrk="1" hangingPunct="1" latinLnBrk="1" lvl="0"/>
            <a:r>
              <a:rPr altLang="en-US" b="1" sz="4400" lang="en-US">
                <a:latin typeface="Times New Roman" pitchFamily="18" charset="0"/>
                <a:ea typeface="Times New Roman" pitchFamily="18" charset="0"/>
              </a:rPr>
              <a:t>Tư thế hồi phục</a:t>
            </a:r>
            <a:r>
              <a:rPr altLang="en-US" b="1" sz="2800" lang="en-US">
                <a:solidFill>
                  <a:schemeClr val="hlink"/>
                </a:solidFill>
                <a:latin typeface="Times New Roman" pitchFamily="18" charset="0"/>
                <a:ea typeface="Times New Roman" pitchFamily="18" charset="0"/>
              </a:rPr>
              <a:t> </a:t>
            </a:r>
          </a:p>
        </p:txBody>
      </p:sp>
      <p:pic>
        <p:nvPicPr>
          <p:cNvPr id="2097207" name="Picture 3" descr="16 a"/>
          <p:cNvPicPr>
            <a:picLocks/>
          </p:cNvPicPr>
          <p:nvPr/>
        </p:nvPicPr>
        <p:blipFill>
          <a:blip xmlns:r="http://schemas.openxmlformats.org/officeDocument/2006/relationships" r:embed="rId1"/>
          <a:srcRect l="0" t="0" r="0" b="0"/>
          <a:stretch>
            <a:fillRect/>
          </a:stretch>
        </p:blipFill>
        <p:spPr>
          <a:xfrm rot="0">
            <a:off x="381000" y="1524000"/>
            <a:ext cx="3886200" cy="2286000"/>
          </a:xfrm>
          <a:prstGeom prst="rect"/>
          <a:noFill/>
          <a:ln w="57150" cap="flat" cmpd="sng">
            <a:solidFill>
              <a:srgbClr val="FF0000">
                <a:alpha val="100000"/>
              </a:srgbClr>
            </a:solidFill>
            <a:prstDash val="solid"/>
            <a:round/>
          </a:ln>
        </p:spPr>
      </p:pic>
      <p:pic>
        <p:nvPicPr>
          <p:cNvPr id="2097208" name="Picture 4" descr="16 b"/>
          <p:cNvPicPr>
            <a:picLocks/>
          </p:cNvPicPr>
          <p:nvPr/>
        </p:nvPicPr>
        <p:blipFill>
          <a:blip xmlns:r="http://schemas.openxmlformats.org/officeDocument/2006/relationships" r:embed="rId2"/>
          <a:srcRect l="0" t="0" r="0" b="0"/>
          <a:stretch>
            <a:fillRect/>
          </a:stretch>
        </p:blipFill>
        <p:spPr>
          <a:xfrm rot="0">
            <a:off x="4953000" y="1524000"/>
            <a:ext cx="3810000" cy="2286000"/>
          </a:xfrm>
          <a:prstGeom prst="rect"/>
          <a:noFill/>
          <a:ln w="57150" cap="flat" cmpd="sng">
            <a:solidFill>
              <a:srgbClr val="FF0000">
                <a:alpha val="100000"/>
              </a:srgbClr>
            </a:solidFill>
            <a:prstDash val="solid"/>
            <a:round/>
          </a:ln>
        </p:spPr>
      </p:pic>
      <p:pic>
        <p:nvPicPr>
          <p:cNvPr id="2097209" name="Picture 5" descr="16 c"/>
          <p:cNvPicPr>
            <a:picLocks/>
          </p:cNvPicPr>
          <p:nvPr/>
        </p:nvPicPr>
        <p:blipFill>
          <a:blip xmlns:r="http://schemas.openxmlformats.org/officeDocument/2006/relationships" r:embed="rId3"/>
          <a:srcRect l="0" t="0" r="0" b="0"/>
          <a:stretch>
            <a:fillRect/>
          </a:stretch>
        </p:blipFill>
        <p:spPr>
          <a:xfrm rot="0">
            <a:off x="381000" y="4191000"/>
            <a:ext cx="3886200" cy="2362200"/>
          </a:xfrm>
          <a:prstGeom prst="rect"/>
          <a:noFill/>
          <a:ln w="57150" cap="flat" cmpd="sng">
            <a:solidFill>
              <a:srgbClr val="FF0000">
                <a:alpha val="100000"/>
              </a:srgbClr>
            </a:solidFill>
            <a:prstDash val="solid"/>
            <a:round/>
          </a:ln>
        </p:spPr>
      </p:pic>
      <p:pic>
        <p:nvPicPr>
          <p:cNvPr id="2097210" name="Picture 6" descr="16 d"/>
          <p:cNvPicPr>
            <a:picLocks/>
          </p:cNvPicPr>
          <p:nvPr/>
        </p:nvPicPr>
        <p:blipFill>
          <a:blip xmlns:r="http://schemas.openxmlformats.org/officeDocument/2006/relationships" r:embed="rId4"/>
          <a:srcRect l="0" t="0" r="0" b="0"/>
          <a:stretch>
            <a:fillRect/>
          </a:stretch>
        </p:blipFill>
        <p:spPr>
          <a:xfrm rot="0">
            <a:off x="4953000" y="4191000"/>
            <a:ext cx="3810000" cy="2362200"/>
          </a:xfrm>
          <a:prstGeom prst="rect"/>
          <a:noFill/>
          <a:ln w="57150" cap="flat" cmpd="sng">
            <a:solidFill>
              <a:srgbClr val="FF0000">
                <a:alpha val="100000"/>
              </a:srgbClr>
            </a:solidFill>
            <a:prstDash val="solid"/>
            <a:round/>
          </a:ln>
        </p:spPr>
      </p:pic>
      <p:sp>
        <p:nvSpPr>
          <p:cNvPr id="1048713" name="Text Box 7"/>
          <p:cNvSpPr txBox="1"/>
          <p:nvPr/>
        </p:nvSpPr>
        <p:spPr>
          <a:xfrm rot="0">
            <a:off x="762000" y="1108075"/>
            <a:ext cx="3276600" cy="457200"/>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eaLnBrk="1" hangingPunct="1" latinLnBrk="1" lvl="0"/>
            <a:endParaRPr altLang="en-US" sz="2400" lang="vi-VN">
              <a:latin typeface="Times New Roman" pitchFamily="18" charset="0"/>
            </a:endParaRPr>
          </a:p>
        </p:txBody>
      </p:sp>
    </p:spTree>
  </p:cSld>
  <p:clrMapOvr>
    <a:masterClrMapping/>
  </p:clrMapOvr>
  <p:transition spd="fast" advClick="1"/>
  <p:timing/>
</p:sld>
</file>

<file path=ppt/slides/slide39.xml><?xml version="1.0" encoding="utf-8"?>
<p:sld xmlns:a="http://schemas.openxmlformats.org/drawingml/2006/main" xmlns:r="http://schemas.openxmlformats.org/officeDocument/2006/relationships" xmlns:p="http://schemas.openxmlformats.org/presentationml/2006/main" showMasterSp="1">
  <p:cSld>
    <p:spTree>
      <p:nvGrpSpPr>
        <p:cNvPr id="137" name=""/>
        <p:cNvGrpSpPr/>
        <p:nvPr/>
      </p:nvGrpSpPr>
      <p:grpSpPr>
        <a:xfrm rot="0">
          <a:off x="0" y="0"/>
          <a:ext cx="0" cy="0"/>
          <a:chOff x="0" y="0"/>
          <a:chExt cx="0" cy="0"/>
        </a:xfrm>
      </p:grpSpPr>
      <p:pic>
        <p:nvPicPr>
          <p:cNvPr id="2097211" name="Rectangle 2"/>
          <p:cNvPicPr>
            <a:picLocks/>
          </p:cNvPicPr>
          <p:nvPr>
            <p:ph type="title" sz="full" idx="5"/>
          </p:nvPr>
        </p:nvPicPr>
        <p:blipFill>
          <a:blip xmlns:r="http://schemas.openxmlformats.org/officeDocument/2006/relationships" r:embed="rId1"/>
          <a:srcRect l="0" t="0" r="0" b="0"/>
          <a:stretch>
            <a:fillRect/>
          </a:stretch>
        </p:blipFill>
        <p:spPr>
          <a:xfrm rot="0">
            <a:off x="457200" y="79375"/>
            <a:ext cx="8229600" cy="1139825"/>
          </a:xfrm>
          <a:prstGeom prst="rect"/>
          <a:noFill/>
          <a:ln>
            <a:noFill/>
          </a:ln>
        </p:spPr>
      </p:pic>
      <p:pic>
        <p:nvPicPr>
          <p:cNvPr id="2097212" name="Picture 3"/>
          <p:cNvPicPr>
            <a:picLocks/>
          </p:cNvPicPr>
          <p:nvPr/>
        </p:nvPicPr>
        <p:blipFill>
          <a:blip xmlns:r="http://schemas.openxmlformats.org/officeDocument/2006/relationships" r:embed="rId2"/>
          <a:srcRect l="0" t="28751" r="0" b="16927"/>
          <a:stretch>
            <a:fillRect/>
          </a:stretch>
        </p:blipFill>
        <p:spPr>
          <a:xfrm rot="0">
            <a:off x="611187" y="2636837"/>
            <a:ext cx="7488237" cy="3254375"/>
          </a:xfrm>
          <a:prstGeom prst="rect"/>
          <a:noFill/>
          <a:ln>
            <a:noFill/>
          </a:ln>
        </p:spPr>
      </p:pic>
    </p:spTree>
  </p:cSld>
  <p:clrMapOvr>
    <a:masterClrMapping/>
  </p:clrMapOvr>
  <p:timing/>
</p:sld>
</file>

<file path=ppt/slides/slide4.xml><?xml version="1.0" encoding="utf-8"?>
<p:sld xmlns:a="http://schemas.openxmlformats.org/drawingml/2006/main" xmlns:r="http://schemas.openxmlformats.org/officeDocument/2006/relationships" xmlns:p="http://schemas.openxmlformats.org/presentationml/2006/main" showMasterSp="1">
  <p:cSld>
    <p:spTree>
      <p:nvGrpSpPr>
        <p:cNvPr id="76" name=""/>
        <p:cNvGrpSpPr/>
        <p:nvPr/>
      </p:nvGrpSpPr>
      <p:grpSpPr>
        <a:xfrm rot="0">
          <a:off x="0" y="0"/>
          <a:ext cx="0" cy="0"/>
          <a:chOff x="0" y="0"/>
          <a:chExt cx="0" cy="0"/>
        </a:xfrm>
      </p:grpSpPr>
      <p:sp>
        <p:nvSpPr>
          <p:cNvPr id="1048595" name="TextBox 5"/>
          <p:cNvSpPr txBox="1"/>
          <p:nvPr/>
        </p:nvSpPr>
        <p:spPr>
          <a:xfrm rot="0">
            <a:off x="174625" y="590550"/>
            <a:ext cx="8991600" cy="6835141"/>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eaLnBrk="1" hangingPunct="1" latinLnBrk="1" lvl="0">
              <a:lnSpc>
                <a:spcPct val="120000"/>
              </a:lnSpc>
              <a:buFont typeface="Wingdings" pitchFamily="2" charset="2"/>
              <a:buNone/>
            </a:pPr>
            <a:r>
              <a:rPr altLang="en-US" sz="2400" lang="en-US">
                <a:latin typeface="Times New Roman" pitchFamily="18" charset="0"/>
                <a:ea typeface="Times New Roman" pitchFamily="18" charset="0"/>
              </a:rPr>
              <a:t>sự cẩu thả, thiếu trách nhiệm của người lớn. Bên cạnh đó hệ thống sông, suối, ao, hồ, vũng nước… cũng là môi trường không an toàn cho trẻ nhỏ. Nhưng phần lớn không có rào chắn an toàn. Các phương tiện giao thông đường thủy thiếu áo phao, thiết bị cứu hộ...</a:t>
            </a:r>
          </a:p>
          <a:p>
            <a:pPr eaLnBrk="1" hangingPunct="1" latinLnBrk="1" lvl="0">
              <a:lnSpc>
                <a:spcPct val="150000"/>
              </a:lnSpc>
            </a:pPr>
            <a:r>
              <a:rPr altLang="en-US" sz="2400" lang="en-US"/>
              <a:t>- </a:t>
            </a:r>
            <a:r>
              <a:rPr altLang="en-US" sz="2400" lang="en-US">
                <a:latin typeface="Times New Roman" pitchFamily="18" charset="0"/>
                <a:ea typeface="Times New Roman" pitchFamily="18" charset="0"/>
              </a:rPr>
              <a:t>Vì vậy, việc cần phải đưa nội dung phòng, chống đuối nước đã trở thành một phần không thể thiếu trong những vấn đề quan trọng gần đây được bàn thảo như: Biến đổi khí hậu dẫn đến gia tăng lũ lụt; Di cư ồ ạt trong đó những người tị nạn di chuyển bằng thuyền và những vấn đề như phát triển nông thôn, nước và vệ sinh môi trường. Tăng cường công tác điều phối trong các chương trình nghị sự khác nhau sẽ giúp cứu sống được nhiều người.</a:t>
            </a:r>
          </a:p>
          <a:p>
            <a:pPr eaLnBrk="1" hangingPunct="1" latinLnBrk="1" lvl="0">
              <a:lnSpc>
                <a:spcPct val="90000"/>
              </a:lnSpc>
              <a:buFontTx/>
              <a:buChar char="-"/>
            </a:pPr>
            <a:endParaRPr altLang="en-US" sz="2400" lang="en-US">
              <a:latin typeface="Times New Roman" pitchFamily="18" charset="0"/>
              <a:ea typeface="Times New Roman" pitchFamily="18" charset="0"/>
            </a:endParaRPr>
          </a:p>
        </p:txBody>
      </p:sp>
    </p:spTree>
  </p:cSld>
  <p:clrMapOvr>
    <a:masterClrMapping/>
  </p:clrMapOvr>
  <p:timing/>
</p:sld>
</file>

<file path=ppt/slides/slide40.xml><?xml version="1.0" encoding="utf-8"?>
<p:sld xmlns:a="http://schemas.openxmlformats.org/drawingml/2006/main" xmlns:r="http://schemas.openxmlformats.org/officeDocument/2006/relationships" xmlns:p="http://schemas.openxmlformats.org/presentationml/2006/main" showMasterSp="1">
  <p:cSld>
    <p:spTree>
      <p:nvGrpSpPr>
        <p:cNvPr id="138" name=""/>
        <p:cNvGrpSpPr/>
        <p:nvPr/>
      </p:nvGrpSpPr>
      <p:grpSpPr>
        <a:xfrm rot="0">
          <a:off x="0" y="0"/>
          <a:ext cx="0" cy="0"/>
          <a:chOff x="0" y="0"/>
          <a:chExt cx="0" cy="0"/>
        </a:xfrm>
      </p:grpSpPr>
      <p:sp>
        <p:nvSpPr>
          <p:cNvPr id="1048717" name="Rectangle 3"/>
          <p:cNvSpPr/>
          <p:nvPr>
            <p:ph sz="full" idx="1"/>
          </p:nvPr>
        </p:nvSpPr>
        <p:spPr>
          <a:xfrm rot="0">
            <a:off x="457200" y="1481137"/>
            <a:ext cx="8229600" cy="4525962"/>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eaLnBrk="1" hangingPunct="1" indent="-609600" latinLnBrk="1" lvl="0" marL="609600">
              <a:lnSpc>
                <a:spcPct val="110000"/>
              </a:lnSpc>
              <a:buFontTx/>
              <a:buAutoNum type="arabicPeriod" startAt="1"/>
            </a:pPr>
            <a:r>
              <a:rPr altLang="en-US" sz="2800" lang="en-US">
                <a:latin typeface="Times New Roman" pitchFamily="18" charset="0"/>
                <a:ea typeface="Times New Roman" pitchFamily="18" charset="0"/>
              </a:rPr>
              <a:t>Đảm bảo người và hiện trường an toàn</a:t>
            </a:r>
          </a:p>
          <a:p>
            <a:pPr eaLnBrk="1" hangingPunct="1" indent="-609600" latinLnBrk="1" lvl="0" marL="609600">
              <a:lnSpc>
                <a:spcPct val="110000"/>
              </a:lnSpc>
              <a:buFontTx/>
              <a:buAutoNum type="arabicPeriod" startAt="1"/>
            </a:pPr>
            <a:r>
              <a:rPr altLang="en-US" sz="2800" lang="en-US">
                <a:latin typeface="Times New Roman" pitchFamily="18" charset="0"/>
                <a:ea typeface="Times New Roman" pitchFamily="18" charset="0"/>
              </a:rPr>
              <a:t>Kiểm tra tình trạng phản ứng</a:t>
            </a:r>
          </a:p>
          <a:p>
            <a:pPr eaLnBrk="1" hangingPunct="1" indent="-609600" latinLnBrk="1" lvl="0" marL="609600">
              <a:lnSpc>
                <a:spcPct val="110000"/>
              </a:lnSpc>
              <a:buFontTx/>
              <a:buAutoNum type="arabicPeriod" startAt="1"/>
            </a:pPr>
            <a:r>
              <a:rPr altLang="en-US" sz="2800" lang="en-US">
                <a:latin typeface="Times New Roman" pitchFamily="18" charset="0"/>
                <a:ea typeface="Times New Roman" pitchFamily="18" charset="0"/>
              </a:rPr>
              <a:t>KHÔNG PHẢN ỨNG - Gọi giúp đỡ</a:t>
            </a:r>
          </a:p>
          <a:p>
            <a:pPr eaLnBrk="1" hangingPunct="1" indent="-609600" latinLnBrk="1" lvl="0" marL="609600">
              <a:lnSpc>
                <a:spcPct val="110000"/>
              </a:lnSpc>
              <a:buFontTx/>
              <a:buAutoNum type="arabicPeriod" startAt="1"/>
            </a:pPr>
            <a:r>
              <a:rPr altLang="en-US" sz="2800" lang="en-US">
                <a:latin typeface="Times New Roman" pitchFamily="18" charset="0"/>
                <a:ea typeface="Times New Roman" pitchFamily="18" charset="0"/>
              </a:rPr>
              <a:t>Thông đường thở</a:t>
            </a:r>
          </a:p>
          <a:p>
            <a:pPr eaLnBrk="1" hangingPunct="1" indent="-609600" latinLnBrk="1" lvl="0" marL="609600">
              <a:lnSpc>
                <a:spcPct val="110000"/>
              </a:lnSpc>
              <a:buFontTx/>
              <a:buAutoNum type="arabicPeriod" startAt="1"/>
            </a:pPr>
            <a:r>
              <a:rPr altLang="en-US" sz="2800" lang="en-US">
                <a:latin typeface="Times New Roman" pitchFamily="18" charset="0"/>
                <a:ea typeface="Times New Roman" pitchFamily="18" charset="0"/>
              </a:rPr>
              <a:t>Kiểm tra nhịp thở trong 10 giây</a:t>
            </a:r>
          </a:p>
          <a:p>
            <a:pPr eaLnBrk="1" hangingPunct="1" indent="-609600" latinLnBrk="1" lvl="0" marL="609600">
              <a:lnSpc>
                <a:spcPct val="110000"/>
              </a:lnSpc>
              <a:buFontTx/>
              <a:buAutoNum type="arabicPeriod" startAt="1"/>
            </a:pPr>
            <a:r>
              <a:rPr altLang="en-US" lang="en-US">
                <a:latin typeface="Times New Roman" pitchFamily="18" charset="0"/>
                <a:ea typeface="Times New Roman" pitchFamily="18" charset="0"/>
              </a:rPr>
              <a:t>Đưa về </a:t>
            </a:r>
            <a:r>
              <a:rPr altLang="en-US" sz="2800" lang="en-US">
                <a:latin typeface="Times New Roman" pitchFamily="18" charset="0"/>
                <a:ea typeface="Times New Roman" pitchFamily="18" charset="0"/>
              </a:rPr>
              <a:t>t</a:t>
            </a:r>
            <a:r>
              <a:rPr altLang="en-US" lang="en-US">
                <a:latin typeface="Times New Roman" pitchFamily="18" charset="0"/>
                <a:ea typeface="Times New Roman" pitchFamily="18" charset="0"/>
              </a:rPr>
              <a:t>ư thế hồi phục và ủ ấm cho n</a:t>
            </a:r>
            <a:r>
              <a:rPr altLang="en-US" sz="2800" lang="en-US">
                <a:latin typeface="Times New Roman" pitchFamily="18" charset="0"/>
                <a:ea typeface="Times New Roman" pitchFamily="18" charset="0"/>
              </a:rPr>
              <a:t>ạn nhân.</a:t>
            </a:r>
          </a:p>
          <a:p>
            <a:pPr eaLnBrk="1" hangingPunct="1" indent="-609600" latinLnBrk="1" lvl="0" marL="609600">
              <a:lnSpc>
                <a:spcPct val="110000"/>
              </a:lnSpc>
            </a:pPr>
            <a:endParaRPr altLang="en-US" sz="2800" lang="en-US">
              <a:latin typeface="Times New Roman" pitchFamily="18" charset="0"/>
              <a:ea typeface="Times New Roman" pitchFamily="18" charset="0"/>
            </a:endParaRPr>
          </a:p>
        </p:txBody>
      </p:sp>
      <p:pic>
        <p:nvPicPr>
          <p:cNvPr id="2097213" name="Rectangle 2"/>
          <p:cNvPicPr>
            <a:picLocks/>
          </p:cNvPicPr>
          <p:nvPr>
            <p:ph type="title" sz="full" idx="5"/>
          </p:nvPr>
        </p:nvPicPr>
        <p:blipFill>
          <a:blip xmlns:r="http://schemas.openxmlformats.org/officeDocument/2006/relationships" r:embed="rId1"/>
          <a:srcRect l="0" t="0" r="0" b="0"/>
          <a:stretch>
            <a:fillRect/>
          </a:stretch>
        </p:blipFill>
        <p:spPr>
          <a:xfrm rot="0">
            <a:off x="0" y="0"/>
            <a:ext cx="8686800" cy="1450975"/>
          </a:xfrm>
          <a:prstGeom prst="rect"/>
          <a:noFill/>
          <a:ln>
            <a:noFill/>
          </a:ln>
        </p:spPr>
      </p:pic>
    </p:spTree>
  </p:cSld>
  <p:clrMapOvr>
    <a:masterClrMapping/>
  </p:clrMapOvr>
  <p:timing/>
</p:sld>
</file>

<file path=ppt/slides/slide41.xml><?xml version="1.0" encoding="utf-8"?>
<p:sld xmlns:a="http://schemas.openxmlformats.org/drawingml/2006/main" xmlns:r="http://schemas.openxmlformats.org/officeDocument/2006/relationships" xmlns:p="http://schemas.openxmlformats.org/presentationml/2006/main" showMasterSp="1">
  <p:cSld>
    <p:spTree>
      <p:nvGrpSpPr>
        <p:cNvPr id="139" name=""/>
        <p:cNvGrpSpPr/>
        <p:nvPr/>
      </p:nvGrpSpPr>
      <p:grpSpPr>
        <a:xfrm rot="0">
          <a:off x="0" y="0"/>
          <a:ext cx="0" cy="0"/>
          <a:chOff x="0" y="0"/>
          <a:chExt cx="0" cy="0"/>
        </a:xfrm>
      </p:grpSpPr>
      <p:sp>
        <p:nvSpPr>
          <p:cNvPr id="1048718" name="Rectangle 3"/>
          <p:cNvSpPr/>
          <p:nvPr>
            <p:ph sz="full" idx="1"/>
          </p:nvPr>
        </p:nvSpPr>
        <p:spPr>
          <a:xfrm rot="0">
            <a:off x="0" y="838200"/>
            <a:ext cx="9144000" cy="5638800"/>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eaLnBrk="1" hangingPunct="1" indent="-609600" latinLnBrk="1" lvl="0" marL="609600">
              <a:lnSpc>
                <a:spcPct val="110000"/>
              </a:lnSpc>
              <a:buFontTx/>
              <a:buAutoNum type="arabicPeriod" startAt="1"/>
            </a:pPr>
            <a:r>
              <a:rPr altLang="en-US" b="1" sz="2800" lang="en-US">
                <a:latin typeface="Times New Roman" pitchFamily="18" charset="0"/>
                <a:ea typeface="Times New Roman" pitchFamily="18" charset="0"/>
              </a:rPr>
              <a:t>Đảm bảo người và hiện trường an toàn</a:t>
            </a:r>
          </a:p>
          <a:p>
            <a:pPr eaLnBrk="1" hangingPunct="1" indent="-609600" latinLnBrk="1" lvl="0" marL="609600">
              <a:lnSpc>
                <a:spcPct val="110000"/>
              </a:lnSpc>
              <a:buFontTx/>
              <a:buAutoNum type="arabicPeriod" startAt="1"/>
            </a:pPr>
            <a:r>
              <a:rPr altLang="en-US" b="1" sz="2800" lang="en-US">
                <a:latin typeface="Times New Roman" pitchFamily="18" charset="0"/>
                <a:ea typeface="Times New Roman" pitchFamily="18" charset="0"/>
              </a:rPr>
              <a:t>Kiểm tra tình trạng phản ứng</a:t>
            </a:r>
          </a:p>
          <a:p>
            <a:pPr eaLnBrk="1" hangingPunct="1" indent="-609600" latinLnBrk="1" lvl="0" marL="609600">
              <a:lnSpc>
                <a:spcPct val="110000"/>
              </a:lnSpc>
              <a:buFontTx/>
              <a:buAutoNum type="arabicPeriod" startAt="1"/>
            </a:pPr>
            <a:r>
              <a:rPr altLang="en-US" b="1" sz="2800" lang="en-US">
                <a:latin typeface="Times New Roman" pitchFamily="18" charset="0"/>
                <a:ea typeface="Times New Roman" pitchFamily="18" charset="0"/>
              </a:rPr>
              <a:t>KHÔNG PHẢN ỨNG - Gọi giúp đỡ</a:t>
            </a:r>
          </a:p>
          <a:p>
            <a:pPr eaLnBrk="1" hangingPunct="1" indent="-609600" latinLnBrk="1" lvl="0" marL="609600">
              <a:lnSpc>
                <a:spcPct val="110000"/>
              </a:lnSpc>
              <a:buFontTx/>
              <a:buAutoNum type="arabicPeriod" startAt="1"/>
            </a:pPr>
            <a:r>
              <a:rPr altLang="en-US" b="1" sz="2800" lang="en-US">
                <a:latin typeface="Times New Roman" pitchFamily="18" charset="0"/>
                <a:ea typeface="Times New Roman" pitchFamily="18" charset="0"/>
              </a:rPr>
              <a:t>Kiểm tra miệng  -  làm sạch miệng</a:t>
            </a:r>
          </a:p>
          <a:p>
            <a:pPr eaLnBrk="1" hangingPunct="1" indent="-609600" latinLnBrk="1" lvl="0" marL="609600">
              <a:lnSpc>
                <a:spcPct val="110000"/>
              </a:lnSpc>
              <a:buFontTx/>
              <a:buAutoNum type="arabicPeriod" startAt="1"/>
            </a:pPr>
            <a:r>
              <a:rPr altLang="en-US" b="1" sz="2800" lang="en-US">
                <a:latin typeface="Times New Roman" pitchFamily="18" charset="0"/>
                <a:ea typeface="Times New Roman" pitchFamily="18" charset="0"/>
              </a:rPr>
              <a:t>Đưa nạn nhân về tư thế nằm ngửa an toàn </a:t>
            </a:r>
          </a:p>
          <a:p>
            <a:pPr eaLnBrk="1" hangingPunct="1" indent="-609600" latinLnBrk="1" lvl="0" marL="609600">
              <a:lnSpc>
                <a:spcPct val="110000"/>
              </a:lnSpc>
              <a:buFontTx/>
              <a:buAutoNum type="arabicPeriod" startAt="1"/>
            </a:pPr>
            <a:r>
              <a:rPr altLang="en-US" b="1" sz="2800" lang="en-US">
                <a:latin typeface="Times New Roman" pitchFamily="18" charset="0"/>
                <a:ea typeface="Times New Roman" pitchFamily="18" charset="0"/>
              </a:rPr>
              <a:t>Làm Thông đường thở</a:t>
            </a:r>
          </a:p>
          <a:p>
            <a:pPr eaLnBrk="1" hangingPunct="1" indent="-609600" latinLnBrk="1" lvl="0" marL="609600">
              <a:lnSpc>
                <a:spcPct val="110000"/>
              </a:lnSpc>
              <a:buFontTx/>
              <a:buAutoNum type="arabicPeriod" startAt="1"/>
            </a:pPr>
            <a:r>
              <a:rPr altLang="en-US" b="1" sz="2800" lang="en-US">
                <a:latin typeface="Times New Roman" pitchFamily="18" charset="0"/>
                <a:ea typeface="Times New Roman" pitchFamily="18" charset="0"/>
              </a:rPr>
              <a:t>Kiểm tra nhịp thở trong 10 giây</a:t>
            </a:r>
          </a:p>
          <a:p>
            <a:pPr eaLnBrk="1" hangingPunct="1" indent="-609600" latinLnBrk="1" lvl="0" marL="609600">
              <a:lnSpc>
                <a:spcPct val="110000"/>
              </a:lnSpc>
              <a:buFontTx/>
              <a:buAutoNum type="arabicPeriod" startAt="1"/>
            </a:pPr>
            <a:r>
              <a:rPr altLang="en-US" b="1" sz="2800" lang="en-US">
                <a:latin typeface="Times New Roman" pitchFamily="18" charset="0"/>
                <a:ea typeface="Times New Roman" pitchFamily="18" charset="0"/>
              </a:rPr>
              <a:t>Kiểm tra mạch</a:t>
            </a:r>
          </a:p>
          <a:p>
            <a:pPr eaLnBrk="1" hangingPunct="1" indent="-609600" latinLnBrk="1" lvl="0" marL="609600">
              <a:lnSpc>
                <a:spcPct val="110000"/>
              </a:lnSpc>
              <a:buFontTx/>
              <a:buAutoNum type="arabicPeriod" startAt="1"/>
            </a:pPr>
            <a:r>
              <a:rPr altLang="en-US" b="1" sz="2800" lang="en-US">
                <a:latin typeface="Times New Roman" pitchFamily="18" charset="0"/>
                <a:ea typeface="Times New Roman" pitchFamily="18" charset="0"/>
              </a:rPr>
              <a:t>KHÔNG THỞ - KHÔNG MẠCH </a:t>
            </a:r>
          </a:p>
          <a:p>
            <a:pPr eaLnBrk="1" hangingPunct="1" indent="-609600" latinLnBrk="1" lvl="0" marL="609600">
              <a:lnSpc>
                <a:spcPct val="110000"/>
              </a:lnSpc>
              <a:buFontTx/>
              <a:buNone/>
            </a:pPr>
            <a:r>
              <a:rPr altLang="en-US" b="1" sz="2800" lang="en-US">
                <a:latin typeface="Times New Roman" pitchFamily="18" charset="0"/>
                <a:ea typeface="Times New Roman" pitchFamily="18" charset="0"/>
              </a:rPr>
              <a:t> </a:t>
            </a:r>
            <a:r>
              <a:rPr altLang="en-US" b="1" sz="2800" lang="en-US">
                <a:latin typeface="Times New Roman" pitchFamily="18" charset="0"/>
                <a:ea typeface="Times New Roman" pitchFamily="18" charset="0"/>
              </a:rPr>
              <a:t>* Tiến hành ép tim ngoài lồng ngực (30 cái) và thổi ngạt</a:t>
            </a:r>
          </a:p>
          <a:p>
            <a:pPr eaLnBrk="1" hangingPunct="1" indent="-609600" latinLnBrk="1" lvl="0" marL="609600">
              <a:lnSpc>
                <a:spcPct val="110000"/>
              </a:lnSpc>
              <a:buFontTx/>
              <a:buNone/>
            </a:pPr>
            <a:r>
              <a:rPr altLang="en-US" b="1" sz="2800" lang="en-US">
                <a:latin typeface="Times New Roman" pitchFamily="18" charset="0"/>
                <a:ea typeface="Times New Roman" pitchFamily="18" charset="0"/>
              </a:rPr>
              <a:t>                                               cho nạn nhân (thổi 2 hơi)</a:t>
            </a:r>
          </a:p>
          <a:p>
            <a:pPr eaLnBrk="1" hangingPunct="1" indent="-609600" latinLnBrk="1" lvl="0" marL="609600">
              <a:lnSpc>
                <a:spcPct val="110000"/>
              </a:lnSpc>
            </a:pPr>
            <a:endParaRPr altLang="en-US" b="1" sz="2400" lang="en-US"/>
          </a:p>
        </p:txBody>
      </p:sp>
      <p:pic>
        <p:nvPicPr>
          <p:cNvPr id="2097214" name="Rectangle 2"/>
          <p:cNvPicPr>
            <a:picLocks/>
          </p:cNvPicPr>
          <p:nvPr>
            <p:ph type="title" sz="full" idx="5"/>
          </p:nvPr>
        </p:nvPicPr>
        <p:blipFill>
          <a:blip xmlns:r="http://schemas.openxmlformats.org/officeDocument/2006/relationships" r:embed="rId1"/>
          <a:srcRect l="0" t="0" r="0" b="0"/>
          <a:stretch>
            <a:fillRect/>
          </a:stretch>
        </p:blipFill>
        <p:spPr>
          <a:xfrm rot="0">
            <a:off x="0" y="0"/>
            <a:ext cx="8686800" cy="993775"/>
          </a:xfrm>
          <a:prstGeom prst="rect"/>
          <a:noFill/>
          <a:ln>
            <a:noFill/>
          </a:ln>
        </p:spPr>
      </p:pic>
    </p:spTree>
  </p:cSld>
  <p:clrMapOvr>
    <a:masterClrMapping/>
  </p:clrMapOvr>
  <p:timing/>
</p:sld>
</file>

<file path=ppt/slides/slide42.xml><?xml version="1.0" encoding="utf-8"?>
<p:sld xmlns:a="http://schemas.openxmlformats.org/drawingml/2006/main" xmlns:r="http://schemas.openxmlformats.org/officeDocument/2006/relationships" xmlns:p="http://schemas.openxmlformats.org/presentationml/2006/main" showMasterSp="1">
  <p:cSld>
    <p:spTree>
      <p:nvGrpSpPr>
        <p:cNvPr id="140" name=""/>
        <p:cNvGrpSpPr/>
        <p:nvPr/>
      </p:nvGrpSpPr>
      <p:grpSpPr>
        <a:xfrm rot="0">
          <a:off x="0" y="0"/>
          <a:ext cx="0" cy="0"/>
          <a:chOff x="0" y="0"/>
          <a:chExt cx="0" cy="0"/>
        </a:xfrm>
      </p:grpSpPr>
      <p:pic>
        <p:nvPicPr>
          <p:cNvPr id="2097215" name="Rectangle 2"/>
          <p:cNvPicPr>
            <a:picLocks/>
          </p:cNvPicPr>
          <p:nvPr>
            <p:ph type="title" sz="full" idx="5"/>
          </p:nvPr>
        </p:nvPicPr>
        <p:blipFill>
          <a:blip xmlns:r="http://schemas.openxmlformats.org/officeDocument/2006/relationships" r:embed="rId1"/>
          <a:srcRect l="0" t="0" r="0" b="0"/>
          <a:stretch>
            <a:fillRect/>
          </a:stretch>
        </p:blipFill>
        <p:spPr>
          <a:xfrm rot="0">
            <a:off x="304800" y="841375"/>
            <a:ext cx="8229600" cy="1139825"/>
          </a:xfrm>
          <a:prstGeom prst="rect"/>
          <a:noFill/>
          <a:ln>
            <a:noFill/>
          </a:ln>
        </p:spPr>
      </p:pic>
      <p:pic>
        <p:nvPicPr>
          <p:cNvPr id="2097216" name="Picture 3"/>
          <p:cNvPicPr>
            <a:picLocks/>
          </p:cNvPicPr>
          <p:nvPr/>
        </p:nvPicPr>
        <p:blipFill>
          <a:blip xmlns:r="http://schemas.openxmlformats.org/officeDocument/2006/relationships" r:embed="rId2"/>
          <a:srcRect l="0" t="0" r="0" b="0"/>
          <a:stretch>
            <a:fillRect/>
          </a:stretch>
        </p:blipFill>
        <p:spPr>
          <a:xfrm rot="0">
            <a:off x="0" y="1752600"/>
            <a:ext cx="4572000" cy="3527425"/>
          </a:xfrm>
          <a:prstGeom prst="rect"/>
          <a:noFill/>
          <a:ln>
            <a:noFill/>
          </a:ln>
        </p:spPr>
      </p:pic>
      <p:sp>
        <p:nvSpPr>
          <p:cNvPr id="1048719" name="Text Box 4"/>
          <p:cNvSpPr txBox="1"/>
          <p:nvPr/>
        </p:nvSpPr>
        <p:spPr>
          <a:xfrm rot="0">
            <a:off x="2225675" y="6027737"/>
            <a:ext cx="3570287" cy="523875"/>
          </a:xfrm>
          <a:prstGeom prst="rect"/>
          <a:noFill/>
          <a:ln>
            <a:noFill/>
          </a:ln>
        </p:spPr>
        <p:txBody>
          <a:bodyPr anchor="t" bIns="45720" lIns="91440" rIns="91440" tIns="45720" vert="horz" wrap="none">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eaLnBrk="1" hangingPunct="1" latinLnBrk="1" lvl="0"/>
            <a:r>
              <a:rPr altLang="en-US" sz="2800" lang="fr-CA">
                <a:latin typeface="Times New Roman" pitchFamily="18" charset="0"/>
                <a:ea typeface="Times New Roman" pitchFamily="18" charset="0"/>
              </a:rPr>
              <a:t>Nghiêng đầu nhấc cằm</a:t>
            </a:r>
            <a:r>
              <a:rPr altLang="en-US" sz="2800" lang="en-US">
                <a:latin typeface="Times New Roman" pitchFamily="18" charset="0"/>
                <a:ea typeface="Times New Roman" pitchFamily="18" charset="0"/>
              </a:rPr>
              <a:t> </a:t>
            </a:r>
          </a:p>
        </p:txBody>
      </p:sp>
      <p:pic>
        <p:nvPicPr>
          <p:cNvPr id="2097217" name="Picture 5"/>
          <p:cNvPicPr>
            <a:picLocks/>
          </p:cNvPicPr>
          <p:nvPr/>
        </p:nvPicPr>
        <p:blipFill>
          <a:blip xmlns:r="http://schemas.openxmlformats.org/officeDocument/2006/relationships" r:embed="rId3"/>
          <a:srcRect l="0" t="2222" r="0" b="0"/>
          <a:stretch>
            <a:fillRect/>
          </a:stretch>
        </p:blipFill>
        <p:spPr>
          <a:xfrm rot="0">
            <a:off x="4648200" y="1905000"/>
            <a:ext cx="4495800" cy="3803650"/>
          </a:xfrm>
          <a:prstGeom prst="rect"/>
          <a:noFill/>
          <a:ln>
            <a:noFill/>
          </a:ln>
        </p:spPr>
      </p:pic>
    </p:spTree>
  </p:cSld>
  <p:clrMapOvr>
    <a:masterClrMapping/>
  </p:clrMapOvr>
  <p:timing>
    <p:tnLst>
      <p:par>
        <p:cTn dur="indefinite" id="1" nodeType="tmRoot">
          <p:childTnLst>
            <p:seq concurrent="1" nextAc="seek">
              <p:cTn dur="indefinite" id="2" nodeType="mainSeq">
                <p:childTnLst>
                  <p:par>
                    <p:cTn fill="hold" id="3" nodeType="clickPar">
                      <p:stCondLst>
                        <p:cond delay="indefinite"/>
                      </p:stCondLst>
                      <p:childTnLst>
                        <p:par>
                          <p:cTn fill="hold" id="4" nodeType="withGroup">
                            <p:stCondLst>
                              <p:cond delay="0"/>
                            </p:stCondLst>
                            <p:childTnLst>
                              <p:par>
                                <p:cTn fill="hold" id="5" nodeType="clickEffect" presetClass="entr" presetID="18" presetSubtype="12">
                                  <p:stCondLst>
                                    <p:cond delay="0"/>
                                  </p:stCondLst>
                                  <p:childTnLst>
                                    <p:set>
                                      <p:cBhvr>
                                        <p:cTn dur="1" fill="hold" id="6">
                                          <p:stCondLst>
                                            <p:cond delay="0"/>
                                          </p:stCondLst>
                                        </p:cTn>
                                        <p:tgtEl>
                                          <p:spTgt spid="2097217"/>
                                        </p:tgtEl>
                                        <p:attrNameLst>
                                          <p:attrName>style.visibility</p:attrName>
                                        </p:attrNameLst>
                                      </p:cBhvr>
                                      <p:to>
                                        <p:strVal val="visible"/>
                                      </p:to>
                                    </p:set>
                                    <p:animEffect transition="in" filter="strips(downLeft)">
                                      <p:cBhvr>
                                        <p:cTn dur="500" id="7"/>
                                        <p:tgtEl>
                                          <p:spTgt spid="2097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1">
  <p:cSld>
    <p:spTree>
      <p:nvGrpSpPr>
        <p:cNvPr id="141" name=""/>
        <p:cNvGrpSpPr/>
        <p:nvPr/>
      </p:nvGrpSpPr>
      <p:grpSpPr>
        <a:xfrm rot="0">
          <a:off x="0" y="0"/>
          <a:ext cx="0" cy="0"/>
          <a:chOff x="0" y="0"/>
          <a:chExt cx="0" cy="0"/>
        </a:xfrm>
      </p:grpSpPr>
      <p:pic>
        <p:nvPicPr>
          <p:cNvPr id="2097218" name="Picture 2"/>
          <p:cNvPicPr>
            <a:picLocks/>
          </p:cNvPicPr>
          <p:nvPr/>
        </p:nvPicPr>
        <p:blipFill>
          <a:blip xmlns:r="http://schemas.openxmlformats.org/officeDocument/2006/relationships" r:embed="rId1"/>
          <a:srcRect l="0" t="0" r="0" b="0"/>
          <a:stretch>
            <a:fillRect/>
          </a:stretch>
        </p:blipFill>
        <p:spPr>
          <a:xfrm rot="0">
            <a:off x="0" y="908050"/>
            <a:ext cx="3810000" cy="3048000"/>
          </a:xfrm>
          <a:prstGeom prst="rect"/>
          <a:noFill/>
          <a:ln>
            <a:noFill/>
          </a:ln>
        </p:spPr>
      </p:pic>
      <p:pic>
        <p:nvPicPr>
          <p:cNvPr id="2097219" name="Rectangle 3"/>
          <p:cNvPicPr>
            <a:picLocks/>
          </p:cNvPicPr>
          <p:nvPr>
            <p:ph type="title" sz="full" idx="5"/>
          </p:nvPr>
        </p:nvPicPr>
        <p:blipFill>
          <a:blip xmlns:r="http://schemas.openxmlformats.org/officeDocument/2006/relationships" r:embed="rId2"/>
          <a:srcRect l="0" t="0" r="0" b="0"/>
          <a:stretch>
            <a:fillRect/>
          </a:stretch>
        </p:blipFill>
        <p:spPr>
          <a:xfrm rot="0">
            <a:off x="3024187" y="334962"/>
            <a:ext cx="6119812" cy="1908175"/>
          </a:xfrm>
          <a:prstGeom prst="rect"/>
          <a:noFill/>
          <a:ln>
            <a:noFill/>
          </a:ln>
        </p:spPr>
      </p:pic>
      <p:pic>
        <p:nvPicPr>
          <p:cNvPr id="2097220" name="Picture 4"/>
          <p:cNvPicPr>
            <a:picLocks/>
          </p:cNvPicPr>
          <p:nvPr/>
        </p:nvPicPr>
        <p:blipFill>
          <a:blip xmlns:r="http://schemas.openxmlformats.org/officeDocument/2006/relationships" r:embed="rId3"/>
          <a:srcRect l="0" t="0" r="0" b="0"/>
          <a:stretch>
            <a:fillRect/>
          </a:stretch>
        </p:blipFill>
        <p:spPr>
          <a:xfrm rot="0">
            <a:off x="0" y="3810000"/>
            <a:ext cx="3808412" cy="3048000"/>
          </a:xfrm>
          <a:prstGeom prst="rect"/>
          <a:noFill/>
          <a:ln>
            <a:noFill/>
          </a:ln>
        </p:spPr>
      </p:pic>
      <p:pic>
        <p:nvPicPr>
          <p:cNvPr id="2097221" name="Picture 5" descr="18158"/>
          <p:cNvPicPr>
            <a:picLocks/>
          </p:cNvPicPr>
          <p:nvPr/>
        </p:nvPicPr>
        <p:blipFill>
          <a:blip xmlns:r="http://schemas.openxmlformats.org/officeDocument/2006/relationships" r:embed="rId4"/>
          <a:srcRect l="0" t="0" r="37625" b="0"/>
          <a:stretch>
            <a:fillRect/>
          </a:stretch>
        </p:blipFill>
        <p:spPr>
          <a:xfrm rot="0">
            <a:off x="4572000" y="2205037"/>
            <a:ext cx="3443287" cy="4416425"/>
          </a:xfrm>
          <a:prstGeom prst="rect"/>
          <a:noFill/>
          <a:ln>
            <a:noFill/>
          </a:ln>
        </p:spPr>
      </p:pic>
    </p:spTree>
  </p:cSld>
  <p:clrMapOvr>
    <a:masterClrMapping/>
  </p:clrMapOvr>
  <p:timing/>
</p:sld>
</file>

<file path=ppt/slides/slide44.xml><?xml version="1.0" encoding="utf-8"?>
<p:sld xmlns:a="http://schemas.openxmlformats.org/drawingml/2006/main" xmlns:r="http://schemas.openxmlformats.org/officeDocument/2006/relationships" xmlns:p="http://schemas.openxmlformats.org/presentationml/2006/main" showMasterSp="1">
  <p:cSld>
    <p:spTree>
      <p:nvGrpSpPr>
        <p:cNvPr id="142" name=""/>
        <p:cNvGrpSpPr/>
        <p:nvPr/>
      </p:nvGrpSpPr>
      <p:grpSpPr>
        <a:xfrm rot="0">
          <a:off x="0" y="0"/>
          <a:ext cx="0" cy="0"/>
          <a:chOff x="0" y="0"/>
          <a:chExt cx="0" cy="0"/>
        </a:xfrm>
      </p:grpSpPr>
      <p:pic>
        <p:nvPicPr>
          <p:cNvPr id="2097222" name="Rectangle 2"/>
          <p:cNvPicPr>
            <a:picLocks/>
          </p:cNvPicPr>
          <p:nvPr>
            <p:ph type="title" sz="full" idx="5"/>
          </p:nvPr>
        </p:nvPicPr>
        <p:blipFill>
          <a:blip xmlns:r="http://schemas.openxmlformats.org/officeDocument/2006/relationships" r:embed="rId1"/>
          <a:srcRect l="0" t="0" r="0" b="0"/>
          <a:stretch>
            <a:fillRect/>
          </a:stretch>
        </p:blipFill>
        <p:spPr>
          <a:xfrm rot="0">
            <a:off x="0" y="0"/>
            <a:ext cx="8686800" cy="1450975"/>
          </a:xfrm>
          <a:prstGeom prst="rect"/>
          <a:noFill/>
          <a:ln>
            <a:noFill/>
          </a:ln>
        </p:spPr>
      </p:pic>
      <p:pic>
        <p:nvPicPr>
          <p:cNvPr id="2097223" name="Picture 3"/>
          <p:cNvPicPr>
            <a:picLocks/>
          </p:cNvPicPr>
          <p:nvPr/>
        </p:nvPicPr>
        <p:blipFill>
          <a:blip xmlns:r="http://schemas.openxmlformats.org/officeDocument/2006/relationships" r:embed="rId2"/>
          <a:srcRect l="0" t="0" r="0" b="0"/>
          <a:stretch>
            <a:fillRect/>
          </a:stretch>
        </p:blipFill>
        <p:spPr>
          <a:xfrm rot="0">
            <a:off x="1187450" y="1600200"/>
            <a:ext cx="2616200" cy="2679700"/>
          </a:xfrm>
          <a:prstGeom prst="rect"/>
          <a:noFill/>
          <a:ln>
            <a:noFill/>
          </a:ln>
        </p:spPr>
      </p:pic>
      <p:pic>
        <p:nvPicPr>
          <p:cNvPr id="2097224" name="Picture 4"/>
          <p:cNvPicPr>
            <a:picLocks/>
          </p:cNvPicPr>
          <p:nvPr/>
        </p:nvPicPr>
        <p:blipFill>
          <a:blip xmlns:r="http://schemas.openxmlformats.org/officeDocument/2006/relationships" r:embed="rId3"/>
          <a:srcRect l="0" t="0" r="0" b="0"/>
          <a:stretch>
            <a:fillRect/>
          </a:stretch>
        </p:blipFill>
        <p:spPr>
          <a:xfrm rot="0">
            <a:off x="1403350" y="4437062"/>
            <a:ext cx="2208212" cy="2060575"/>
          </a:xfrm>
          <a:prstGeom prst="rect"/>
          <a:noFill/>
          <a:ln>
            <a:noFill/>
          </a:ln>
        </p:spPr>
      </p:pic>
      <p:pic>
        <p:nvPicPr>
          <p:cNvPr id="2097225" name="Picture 5" descr="18159"/>
          <p:cNvPicPr>
            <a:picLocks/>
          </p:cNvPicPr>
          <p:nvPr/>
        </p:nvPicPr>
        <p:blipFill>
          <a:blip xmlns:r="http://schemas.openxmlformats.org/officeDocument/2006/relationships" r:embed="rId4"/>
          <a:srcRect l="0" t="0" r="39542" b="0"/>
          <a:stretch>
            <a:fillRect/>
          </a:stretch>
        </p:blipFill>
        <p:spPr>
          <a:xfrm rot="0">
            <a:off x="4859337" y="1447800"/>
            <a:ext cx="4089400" cy="5410200"/>
          </a:xfrm>
          <a:prstGeom prst="rect"/>
          <a:noFill/>
          <a:ln>
            <a:noFill/>
          </a:ln>
        </p:spPr>
      </p:pic>
      <p:pic>
        <p:nvPicPr>
          <p:cNvPr id="2097226" name="Picture 6"/>
          <p:cNvPicPr>
            <a:picLocks/>
          </p:cNvPicPr>
          <p:nvPr/>
        </p:nvPicPr>
        <p:blipFill>
          <a:blip xmlns:r="http://schemas.openxmlformats.org/officeDocument/2006/relationships" r:embed="rId3"/>
          <a:srcRect l="0" t="0" r="0" b="0"/>
          <a:stretch>
            <a:fillRect/>
          </a:stretch>
        </p:blipFill>
        <p:spPr>
          <a:xfrm rot="0">
            <a:off x="1371600" y="4419600"/>
            <a:ext cx="2514600" cy="2346325"/>
          </a:xfrm>
          <a:prstGeom prst="rect"/>
          <a:noFill/>
          <a:ln>
            <a:noFill/>
          </a:ln>
        </p:spPr>
      </p:pic>
    </p:spTree>
  </p:cSld>
  <p:clrMapOvr>
    <a:masterClrMapping/>
  </p:clrMapOvr>
  <p:timing/>
</p:sld>
</file>

<file path=ppt/slides/slide45.xml><?xml version="1.0" encoding="utf-8"?>
<p:sld xmlns:a="http://schemas.openxmlformats.org/drawingml/2006/main" xmlns:r="http://schemas.openxmlformats.org/officeDocument/2006/relationships" xmlns:p="http://schemas.openxmlformats.org/presentationml/2006/main" showMasterSp="1">
  <p:cSld>
    <p:spTree>
      <p:nvGrpSpPr>
        <p:cNvPr id="143" name=""/>
        <p:cNvGrpSpPr/>
        <p:nvPr/>
      </p:nvGrpSpPr>
      <p:grpSpPr>
        <a:xfrm rot="0">
          <a:off x="0" y="0"/>
          <a:ext cx="0" cy="0"/>
          <a:chOff x="0" y="0"/>
          <a:chExt cx="0" cy="0"/>
        </a:xfrm>
      </p:grpSpPr>
      <p:sp>
        <p:nvSpPr>
          <p:cNvPr id="1048720" name="Rectangle 3"/>
          <p:cNvSpPr/>
          <p:nvPr>
            <p:ph sz="full" idx="1"/>
          </p:nvPr>
        </p:nvSpPr>
        <p:spPr>
          <a:xfrm rot="0">
            <a:off x="0" y="1676400"/>
            <a:ext cx="9144000" cy="5181600"/>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eaLnBrk="1" hangingPunct="1" indent="-609600" latinLnBrk="1" lvl="0" marL="609600">
              <a:lnSpc>
                <a:spcPct val="110000"/>
              </a:lnSpc>
              <a:buFontTx/>
              <a:buNone/>
            </a:pPr>
            <a:r>
              <a:rPr altLang="en-US" lang="en-US">
                <a:latin typeface="Times New Roman" pitchFamily="18" charset="0"/>
                <a:ea typeface="Times New Roman" pitchFamily="18" charset="0"/>
              </a:rPr>
              <a:t>1. Xác định vị trí ép</a:t>
            </a:r>
          </a:p>
          <a:p>
            <a:pPr eaLnBrk="1" hangingPunct="1" indent="-609600" latinLnBrk="1" lvl="0" marL="609600">
              <a:lnSpc>
                <a:spcPct val="110000"/>
              </a:lnSpc>
              <a:buFontTx/>
              <a:buNone/>
            </a:pPr>
            <a:r>
              <a:rPr altLang="en-US" lang="en-US">
                <a:latin typeface="Times New Roman" pitchFamily="18" charset="0"/>
                <a:ea typeface="Times New Roman" pitchFamily="18" charset="0"/>
              </a:rPr>
              <a:t>2. Thực hiện ép ngực 30 lần và thổi ngạt 2 lần (làm 5 chu kỳ)</a:t>
            </a:r>
          </a:p>
          <a:p>
            <a:pPr eaLnBrk="1" hangingPunct="1" indent="-609600" latinLnBrk="1" lvl="0" marL="609600">
              <a:lnSpc>
                <a:spcPct val="110000"/>
              </a:lnSpc>
              <a:buFontTx/>
              <a:buNone/>
            </a:pPr>
            <a:r>
              <a:rPr altLang="en-US" lang="en-US">
                <a:latin typeface="Times New Roman" pitchFamily="18" charset="0"/>
                <a:ea typeface="Times New Roman" pitchFamily="18" charset="0"/>
              </a:rPr>
              <a:t>      (30 ép – 2 thổi x 5lần/ 2 phút) </a:t>
            </a:r>
          </a:p>
          <a:p>
            <a:pPr eaLnBrk="1" hangingPunct="1" indent="-609600" latinLnBrk="1" lvl="0" marL="609600">
              <a:lnSpc>
                <a:spcPct val="110000"/>
              </a:lnSpc>
              <a:buFontTx/>
              <a:buNone/>
            </a:pPr>
            <a:r>
              <a:rPr altLang="en-US" lang="en-US">
                <a:latin typeface="Times New Roman" pitchFamily="18" charset="0"/>
                <a:ea typeface="Times New Roman" pitchFamily="18" charset="0"/>
              </a:rPr>
              <a:t>3. Kiểm tra nhịp thở trong 10 giây</a:t>
            </a:r>
          </a:p>
          <a:p>
            <a:pPr eaLnBrk="1" hangingPunct="1" indent="-609600" latinLnBrk="1" lvl="0" marL="609600">
              <a:lnSpc>
                <a:spcPct val="110000"/>
              </a:lnSpc>
              <a:buFontTx/>
              <a:buNone/>
            </a:pPr>
            <a:r>
              <a:rPr altLang="en-US" lang="en-US">
                <a:latin typeface="Times New Roman" pitchFamily="18" charset="0"/>
                <a:ea typeface="Times New Roman" pitchFamily="18" charset="0"/>
              </a:rPr>
              <a:t>4. Nếu nhịp thở (+) thi đưa về tư thế hồi phục </a:t>
            </a:r>
          </a:p>
          <a:p>
            <a:pPr eaLnBrk="1" hangingPunct="1" indent="-609600" latinLnBrk="1" lvl="0" marL="609600">
              <a:lnSpc>
                <a:spcPct val="110000"/>
              </a:lnSpc>
              <a:buFontTx/>
              <a:buNone/>
            </a:pPr>
            <a:r>
              <a:rPr altLang="en-US" lang="en-US">
                <a:latin typeface="Times New Roman" pitchFamily="18" charset="0"/>
                <a:ea typeface="Times New Roman" pitchFamily="18" charset="0"/>
              </a:rPr>
              <a:t>5. Nếu nhịp thở (-)  làm 5 chu kỳ về hồi sinh tim phổi</a:t>
            </a:r>
          </a:p>
        </p:txBody>
      </p:sp>
      <p:pic>
        <p:nvPicPr>
          <p:cNvPr id="2097227" name="Rectangle 2"/>
          <p:cNvPicPr>
            <a:picLocks/>
          </p:cNvPicPr>
          <p:nvPr>
            <p:ph type="title" sz="full" idx="5"/>
          </p:nvPr>
        </p:nvPicPr>
        <p:blipFill>
          <a:blip xmlns:r="http://schemas.openxmlformats.org/officeDocument/2006/relationships" r:embed="rId1"/>
          <a:srcRect l="0" t="0" r="0" b="0"/>
          <a:stretch>
            <a:fillRect/>
          </a:stretch>
        </p:blipFill>
        <p:spPr>
          <a:xfrm rot="0">
            <a:off x="457200" y="292100"/>
            <a:ext cx="8686800" cy="1231900"/>
          </a:xfrm>
          <a:prstGeom prst="rect"/>
          <a:noFill/>
          <a:ln>
            <a:noFill/>
          </a:ln>
        </p:spPr>
      </p:pic>
    </p:spTree>
  </p:cSld>
  <p:clrMapOvr>
    <a:masterClrMapping/>
  </p:clrMapOvr>
  <p:timing/>
</p:sld>
</file>

<file path=ppt/slides/slide46.xml><?xml version="1.0" encoding="utf-8"?>
<p:sld xmlns:a="http://schemas.openxmlformats.org/drawingml/2006/main" xmlns:r="http://schemas.openxmlformats.org/officeDocument/2006/relationships" xmlns:p="http://schemas.openxmlformats.org/presentationml/2006/main" show="1" showMasterSp="1">
  <p:cSld>
    <p:spTree>
      <p:nvGrpSpPr>
        <p:cNvPr id="144" name=""/>
        <p:cNvGrpSpPr/>
        <p:nvPr/>
      </p:nvGrpSpPr>
      <p:grpSpPr>
        <a:xfrm rot="0">
          <a:off x="0" y="0"/>
          <a:ext cx="0" cy="0"/>
          <a:chOff x="0" y="0"/>
          <a:chExt cx="0" cy="0"/>
        </a:xfrm>
      </p:grpSpPr>
      <p:sp>
        <p:nvSpPr>
          <p:cNvPr id="1048721" name="Rectangle 2"/>
          <p:cNvSpPr/>
          <p:nvPr/>
        </p:nvSpPr>
        <p:spPr>
          <a:xfrm rot="0">
            <a:off x="76200" y="747712"/>
            <a:ext cx="6248400" cy="4648200"/>
          </a:xfrm>
          <a:prstGeom prst="rect"/>
          <a:solidFill>
            <a:schemeClr val="lt1"/>
          </a:solidFill>
          <a:ln>
            <a:noFill/>
          </a:ln>
        </p:spPr>
        <p:txBody>
          <a:bodyPr anchor="ctr" bIns="45720" lIns="91440" rIns="91440" tIns="45720" vert="horz" wrap="none"/>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eaLnBrk="1" hangingPunct="1" latinLnBrk="1" lvl="0">
              <a:lnSpc>
                <a:spcPct val="150000"/>
              </a:lnSpc>
            </a:pPr>
            <a:r>
              <a:rPr altLang="en-US" sz="2800" lang="en-US">
                <a:solidFill>
                  <a:srgbClr val="297321"/>
                </a:solidFill>
                <a:latin typeface=".VnArial" pitchFamily="34" charset="0"/>
              </a:rPr>
              <a:t> </a:t>
            </a:r>
          </a:p>
          <a:p>
            <a:pPr eaLnBrk="1" hangingPunct="1" latinLnBrk="1" lvl="0">
              <a:lnSpc>
                <a:spcPct val="150000"/>
              </a:lnSpc>
              <a:buFont typeface="Wingdings" pitchFamily="2" charset="2"/>
              <a:buChar char="Ø"/>
            </a:pPr>
            <a:r>
              <a:rPr altLang="en-US" sz="3200" lang="en-US">
                <a:solidFill>
                  <a:srgbClr val="297321"/>
                </a:solidFill>
                <a:latin typeface="Times New Roman" pitchFamily="18" charset="0"/>
              </a:rPr>
              <a:t> Nạn nhân nằm ngữa trên nền cứng,</a:t>
            </a:r>
          </a:p>
          <a:p>
            <a:pPr eaLnBrk="1" hangingPunct="1" latinLnBrk="1" lvl="0">
              <a:lnSpc>
                <a:spcPct val="150000"/>
              </a:lnSpc>
              <a:buFont typeface="Wingdings" pitchFamily="2" charset="2"/>
              <a:buChar char="Ø"/>
            </a:pPr>
            <a:r>
              <a:rPr altLang="en-US" sz="3200" lang="en-US">
                <a:solidFill>
                  <a:srgbClr val="297321"/>
                </a:solidFill>
                <a:latin typeface="Times New Roman" pitchFamily="18" charset="0"/>
              </a:rPr>
              <a:t>  Đặt tay lên 1/2 dưới của xương ức </a:t>
            </a:r>
          </a:p>
          <a:p>
            <a:pPr eaLnBrk="1" hangingPunct="1" latinLnBrk="1" lvl="0">
              <a:lnSpc>
                <a:spcPct val="150000"/>
              </a:lnSpc>
              <a:buFont typeface="Wingdings" pitchFamily="2" charset="2"/>
              <a:buChar char="Ø"/>
            </a:pPr>
            <a:r>
              <a:rPr altLang="en-US" sz="3200" lang="en-US">
                <a:solidFill>
                  <a:srgbClr val="297321"/>
                </a:solidFill>
                <a:latin typeface="Times New Roman" pitchFamily="18" charset="0"/>
              </a:rPr>
              <a:t>  2 cánh tay thẳng, ép trực tiếp </a:t>
            </a:r>
          </a:p>
          <a:p>
            <a:pPr eaLnBrk="1" hangingPunct="1" latinLnBrk="1" lvl="0">
              <a:lnSpc>
                <a:spcPct val="150000"/>
              </a:lnSpc>
              <a:buFont typeface="Wingdings" pitchFamily="2" charset="2"/>
              <a:buNone/>
            </a:pPr>
            <a:r>
              <a:rPr altLang="en-US" sz="3200" lang="en-US">
                <a:solidFill>
                  <a:srgbClr val="297321"/>
                </a:solidFill>
                <a:latin typeface="Times New Roman" pitchFamily="18" charset="0"/>
              </a:rPr>
              <a:t>xuống xương ưc</a:t>
            </a:r>
          </a:p>
          <a:p>
            <a:pPr eaLnBrk="1" hangingPunct="1" latinLnBrk="1" lvl="0">
              <a:lnSpc>
                <a:spcPct val="150000"/>
              </a:lnSpc>
              <a:buFont typeface="Wingdings" pitchFamily="2" charset="2"/>
              <a:buChar char="Ø"/>
            </a:pPr>
            <a:r>
              <a:rPr altLang="en-US" sz="3200" lang="en-US">
                <a:solidFill>
                  <a:srgbClr val="297321"/>
                </a:solidFill>
                <a:latin typeface="Times New Roman" pitchFamily="18" charset="0"/>
              </a:rPr>
              <a:t>  Tay ép sâu 4 -5 cm.(1/3 lồng ngực)</a:t>
            </a:r>
          </a:p>
          <a:p>
            <a:pPr eaLnBrk="1" hangingPunct="1" latinLnBrk="1" lvl="0">
              <a:lnSpc>
                <a:spcPct val="150000"/>
              </a:lnSpc>
              <a:buFont typeface="Wingdings" pitchFamily="2" charset="2"/>
              <a:buChar char="Ø"/>
            </a:pPr>
            <a:r>
              <a:rPr altLang="en-US" sz="3200" lang="en-US">
                <a:solidFill>
                  <a:srgbClr val="297321"/>
                </a:solidFill>
                <a:latin typeface="Times New Roman" pitchFamily="18" charset="0"/>
              </a:rPr>
              <a:t>  Ép tim với tần suất 80–100 lần/phút.</a:t>
            </a:r>
          </a:p>
          <a:p>
            <a:pPr eaLnBrk="1" hangingPunct="1" latinLnBrk="1" lvl="0">
              <a:lnSpc>
                <a:spcPct val="150000"/>
              </a:lnSpc>
              <a:buFont typeface="Wingdings" pitchFamily="2" charset="2"/>
              <a:buChar char="Ø"/>
            </a:pPr>
            <a:r>
              <a:rPr altLang="en-US" sz="3200" lang="en-US">
                <a:solidFill>
                  <a:srgbClr val="297321"/>
                </a:solidFill>
                <a:latin typeface="Times New Roman" pitchFamily="18" charset="0"/>
              </a:rPr>
              <a:t>  Kiểm tra mạch: 2 phút – 1 lần.</a:t>
            </a:r>
          </a:p>
          <a:p>
            <a:pPr eaLnBrk="1" hangingPunct="1" latinLnBrk="1" lvl="4">
              <a:lnSpc>
                <a:spcPct val="150000"/>
              </a:lnSpc>
              <a:buFont typeface="Wingdings" pitchFamily="2" charset="2"/>
              <a:buChar char="v"/>
            </a:pPr>
            <a:r>
              <a:rPr altLang="en-US" b="1" sz="2800" lang="en-US">
                <a:solidFill>
                  <a:srgbClr val="297321"/>
                </a:solidFill>
                <a:latin typeface=".VnArial" pitchFamily="34" charset="0"/>
              </a:rPr>
              <a:t> </a:t>
            </a:r>
            <a:r>
              <a:rPr altLang="en-US" b="1" sz="2800" lang="en-US">
                <a:latin typeface="Times New Roman" pitchFamily="18" charset="0"/>
              </a:rPr>
              <a:t>Chú ý : Xác định điểm ép tim</a:t>
            </a:r>
          </a:p>
        </p:txBody>
      </p:sp>
      <p:sp>
        <p:nvSpPr>
          <p:cNvPr id="1048722" name="Text Box 3"/>
          <p:cNvSpPr txBox="1"/>
          <p:nvPr/>
        </p:nvSpPr>
        <p:spPr>
          <a:xfrm rot="0">
            <a:off x="0" y="46037"/>
            <a:ext cx="9144000" cy="641350"/>
          </a:xfrm>
          <a:prstGeom prst="rect"/>
          <a:solidFill>
            <a:srgbClr val="FF0066"/>
          </a:solid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eaLnBrk="1" hangingPunct="1" latinLnBrk="1" lvl="0"/>
            <a:r>
              <a:rPr altLang="en-US" b="1" sz="3600" lang="en-US">
                <a:solidFill>
                  <a:schemeClr val="lt1"/>
                </a:solidFill>
                <a:latin typeface="Times New Roman" pitchFamily="18" charset="0"/>
              </a:rPr>
              <a:t>Kỹ thuật ép tim ngoài lồng ngực</a:t>
            </a:r>
          </a:p>
        </p:txBody>
      </p:sp>
      <p:pic>
        <p:nvPicPr>
          <p:cNvPr id="2097228" name="Picture 4" descr="114"/>
          <p:cNvPicPr>
            <a:picLocks/>
          </p:cNvPicPr>
          <p:nvPr/>
        </p:nvPicPr>
        <p:blipFill>
          <a:blip xmlns:r="http://schemas.openxmlformats.org/officeDocument/2006/relationships" r:embed="rId1"/>
          <a:srcRect l="0" t="0" r="0" b="0"/>
          <a:stretch>
            <a:fillRect/>
          </a:stretch>
        </p:blipFill>
        <p:spPr>
          <a:xfrm rot="0">
            <a:off x="6553200" y="777875"/>
            <a:ext cx="2590800" cy="2073275"/>
          </a:xfrm>
          <a:prstGeom prst="rect"/>
          <a:noFill/>
          <a:ln w="57150" cap="flat" cmpd="sng">
            <a:solidFill>
              <a:srgbClr val="FF0000">
                <a:alpha val="100000"/>
              </a:srgbClr>
            </a:solidFill>
            <a:prstDash val="solid"/>
            <a:round/>
          </a:ln>
        </p:spPr>
      </p:pic>
      <p:pic>
        <p:nvPicPr>
          <p:cNvPr id="2097229" name="Picture 5" descr="19"/>
          <p:cNvPicPr>
            <a:picLocks/>
          </p:cNvPicPr>
          <p:nvPr/>
        </p:nvPicPr>
        <p:blipFill>
          <a:blip xmlns:r="http://schemas.openxmlformats.org/officeDocument/2006/relationships" r:embed="rId2"/>
          <a:srcRect l="0" t="0" r="0" b="0"/>
          <a:stretch>
            <a:fillRect/>
          </a:stretch>
        </p:blipFill>
        <p:spPr>
          <a:xfrm rot="0">
            <a:off x="6553200" y="3071812"/>
            <a:ext cx="2590800" cy="2097087"/>
          </a:xfrm>
          <a:prstGeom prst="rect"/>
          <a:noFill/>
          <a:ln w="57150" cap="flat" cmpd="sng">
            <a:solidFill>
              <a:srgbClr val="FF0000">
                <a:alpha val="100000"/>
              </a:srgbClr>
            </a:solidFill>
            <a:prstDash val="solid"/>
            <a:round/>
          </a:ln>
        </p:spPr>
      </p:pic>
    </p:spTree>
  </p:cSld>
  <p:clrMapOvr>
    <a:masterClrMapping/>
  </p:clrMapOvr>
  <p:transition spd="fast" advClick="1"/>
  <p:timing/>
</p:sld>
</file>

<file path=ppt/slides/slide47.xml><?xml version="1.0" encoding="utf-8"?>
<p:sld xmlns:a="http://schemas.openxmlformats.org/drawingml/2006/main" xmlns:r="http://schemas.openxmlformats.org/officeDocument/2006/relationships" xmlns:p="http://schemas.openxmlformats.org/presentationml/2006/main" showMasterSp="1">
  <p:cSld>
    <p:spTree>
      <p:nvGrpSpPr>
        <p:cNvPr id="147" name=""/>
        <p:cNvGrpSpPr/>
        <p:nvPr/>
      </p:nvGrpSpPr>
      <p:grpSpPr>
        <a:xfrm rot="0">
          <a:off x="0" y="0"/>
          <a:ext cx="0" cy="0"/>
          <a:chOff x="0" y="0"/>
          <a:chExt cx="0" cy="0"/>
        </a:xfrm>
      </p:grpSpPr>
      <p:sp>
        <p:nvSpPr>
          <p:cNvPr id="1048726" name="Rectangle 24"/>
          <p:cNvSpPr txBox="1"/>
          <p:nvPr/>
        </p:nvSpPr>
        <p:spPr>
          <a:xfrm rot="0">
            <a:off x="3124200" y="6245225"/>
            <a:ext cx="2895600" cy="476250"/>
          </a:xfrm>
          <a:prstGeom prst="rect"/>
          <a:noFill/>
          <a:ln>
            <a:noFill/>
          </a:ln>
        </p:spPr>
        <p:txBody>
          <a:bodyPr anchor="b"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eaLnBrk="1" hangingPunct="1" latinLnBrk="1" lvl="0"/>
            <a:endParaRPr altLang="en-US" sz="1000" lang="en-US">
              <a:solidFill>
                <a:srgbClr val="FFFFFF"/>
              </a:solidFill>
            </a:endParaRPr>
          </a:p>
        </p:txBody>
      </p:sp>
      <p:sp>
        <p:nvSpPr>
          <p:cNvPr id="1048727" name="Rectangle 25"/>
          <p:cNvSpPr txBox="1"/>
          <p:nvPr/>
        </p:nvSpPr>
        <p:spPr>
          <a:xfrm rot="0">
            <a:off x="8647112" y="6408737"/>
            <a:ext cx="366712" cy="365125"/>
          </a:xfrm>
          <a:prstGeom prst="rect"/>
          <a:noFill/>
          <a:ln>
            <a:noFill/>
          </a:ln>
        </p:spPr>
        <p:txBody>
          <a:bodyPr anchor="b"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r" eaLnBrk="1" hangingPunct="1" latinLnBrk="1" lvl="0"/>
            <a:fld id="{566ABCEB-ACFC-4714-9973-3DA970169C29}" type="slidenum">
              <a:rPr altLang="en-US" sz="1000" lang="en-US">
                <a:solidFill>
                  <a:srgbClr val="FFFFFF"/>
                </a:solidFill>
              </a:rPr>
              <a:pPr algn="r" eaLnBrk="1" hangingPunct="1" latinLnBrk="1" lvl="0"/>
              <a:t>47</a:t>
            </a:fld>
            <a:endParaRPr altLang="en-US" sz="1000" lang="en-US">
              <a:solidFill>
                <a:srgbClr val="FFFFFF"/>
              </a:solidFill>
            </a:endParaRPr>
          </a:p>
        </p:txBody>
      </p:sp>
      <p:sp>
        <p:nvSpPr>
          <p:cNvPr id="1048728" name="Text Box 10"/>
          <p:cNvSpPr txBox="1"/>
          <p:nvPr/>
        </p:nvSpPr>
        <p:spPr>
          <a:xfrm rot="0">
            <a:off x="762000" y="2590800"/>
            <a:ext cx="7315200" cy="366712"/>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endParaRPr altLang="en-US" b="1" lang="en-US"/>
          </a:p>
        </p:txBody>
      </p:sp>
      <p:sp>
        <p:nvSpPr>
          <p:cNvPr id="1048729" name="Text Box 11"/>
          <p:cNvSpPr txBox="1"/>
          <p:nvPr/>
        </p:nvSpPr>
        <p:spPr>
          <a:xfrm rot="0">
            <a:off x="0" y="5715000"/>
            <a:ext cx="9144000" cy="366712"/>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endParaRPr altLang="en-US" b="1" lang="en-US"/>
          </a:p>
        </p:txBody>
      </p:sp>
      <p:sp>
        <p:nvSpPr>
          <p:cNvPr id="1048730" name="Text Box 13"/>
          <p:cNvSpPr txBox="1"/>
          <p:nvPr/>
        </p:nvSpPr>
        <p:spPr>
          <a:xfrm rot="0">
            <a:off x="457200" y="2209800"/>
            <a:ext cx="8229600" cy="1006475"/>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spcBef>
                <a:spcPct val="50000"/>
              </a:spcBef>
            </a:pPr>
            <a:endParaRPr altLang="en-US" sz="6000" lang="en-US">
              <a:solidFill>
                <a:srgbClr val="0000FF"/>
              </a:solidFill>
              <a:latin typeface="Times New Roman" pitchFamily="18" charset="0"/>
            </a:endParaRPr>
          </a:p>
        </p:txBody>
      </p:sp>
      <p:sp>
        <p:nvSpPr>
          <p:cNvPr id="1048731" name="Text Box 14"/>
          <p:cNvSpPr txBox="1"/>
          <p:nvPr/>
        </p:nvSpPr>
        <p:spPr>
          <a:xfrm rot="0">
            <a:off x="0" y="60325"/>
            <a:ext cx="9144000" cy="701675"/>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spcBef>
                <a:spcPct val="50000"/>
              </a:spcBef>
            </a:pPr>
            <a:r>
              <a:rPr altLang="en-US" b="1" sz="4000" lang="en-US">
                <a:latin typeface="Times New Roman" pitchFamily="18" charset="0"/>
              </a:rPr>
              <a:t>Kỹ thuật Hồi phục tim phổi</a:t>
            </a:r>
          </a:p>
        </p:txBody>
      </p:sp>
      <p:sp>
        <p:nvSpPr>
          <p:cNvPr id="1048732" name="Text Box 15"/>
          <p:cNvSpPr txBox="1"/>
          <p:nvPr/>
        </p:nvSpPr>
        <p:spPr>
          <a:xfrm rot="0">
            <a:off x="228600" y="822325"/>
            <a:ext cx="8686800" cy="641350"/>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r>
              <a:rPr altLang="en-US" b="1" sz="3600" lang="en-US">
                <a:latin typeface="Times New Roman" pitchFamily="18" charset="0"/>
              </a:rPr>
              <a:t>* Đối với trẻ dưới 1 tuổi</a:t>
            </a:r>
          </a:p>
        </p:txBody>
      </p:sp>
      <p:sp>
        <p:nvSpPr>
          <p:cNvPr id="1048733" name="Text Box 16"/>
          <p:cNvSpPr txBox="1"/>
          <p:nvPr/>
        </p:nvSpPr>
        <p:spPr>
          <a:xfrm rot="0">
            <a:off x="457200" y="2743200"/>
            <a:ext cx="8458200" cy="641350"/>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endParaRPr altLang="en-US" sz="3600" lang="en-US">
              <a:latin typeface="Times New Roman" pitchFamily="18" charset="0"/>
            </a:endParaRPr>
          </a:p>
        </p:txBody>
      </p:sp>
      <p:sp>
        <p:nvSpPr>
          <p:cNvPr id="1048734" name="Text Box 17"/>
          <p:cNvSpPr txBox="1"/>
          <p:nvPr/>
        </p:nvSpPr>
        <p:spPr>
          <a:xfrm rot="0">
            <a:off x="381000" y="1503362"/>
            <a:ext cx="8001000" cy="2892425"/>
          </a:xfrm>
          <a:prstGeom prst="rect"/>
          <a:noFill/>
          <a:ln>
            <a:noFill/>
          </a:ln>
        </p:spPr>
        <p:txBody>
          <a:bodyPr anchor="t" bIns="45720" lIns="91440" rIns="91440" tIns="45720" vert="horz">
            <a:spAutoFit/>
          </a:bodyPr>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indent="-571500" lvl="0" marL="571500">
              <a:spcBef>
                <a:spcPct val="50000"/>
              </a:spcBef>
              <a:buSzPct val="100000"/>
              <a:buFontTx/>
              <a:buChar char="-"/>
            </a:pPr>
            <a:r>
              <a:rPr altLang="en-US" sz="2800" lang="en-US">
                <a:latin typeface="Times New Roman" pitchFamily="18" charset="0"/>
              </a:rPr>
              <a:t>Thổi ngạt 5 lần.</a:t>
            </a:r>
          </a:p>
          <a:p>
            <a:pPr indent="-571500" lvl="0" marL="571500">
              <a:spcBef>
                <a:spcPct val="50000"/>
              </a:spcBef>
              <a:buSzPct val="100000"/>
              <a:buFontTx/>
              <a:buChar char="-"/>
            </a:pPr>
            <a:r>
              <a:rPr altLang="en-US" b="1" sz="2800" i="1" lang="en-US">
                <a:latin typeface="Times New Roman" pitchFamily="18" charset="0"/>
              </a:rPr>
              <a:t>Cách thổi:</a:t>
            </a:r>
          </a:p>
          <a:p>
            <a:pPr indent="-571500" lvl="0" marL="571500">
              <a:spcBef>
                <a:spcPct val="50000"/>
              </a:spcBef>
              <a:buSzPct val="100000"/>
              <a:buFontTx/>
              <a:buNone/>
            </a:pPr>
            <a:r>
              <a:rPr altLang="en-US" sz="2800" lang="en-US">
                <a:latin typeface="Times New Roman" pitchFamily="18" charset="0"/>
              </a:rPr>
              <a:t>+ Nâng ngửa đầu trẻ, áp miệng trùm kín miệng và mũi trẻ và thổi vừa phải; đồng thời quan sát lồng ngực trẻ.</a:t>
            </a:r>
          </a:p>
          <a:p>
            <a:pPr indent="-571500" lvl="0" marL="571500">
              <a:spcBef>
                <a:spcPct val="50000"/>
              </a:spcBef>
              <a:buSzPct val="100000"/>
              <a:buFontTx/>
              <a:buNone/>
            </a:pPr>
            <a:r>
              <a:rPr altLang="en-US" sz="2800" lang="en-US">
                <a:latin typeface="Times New Roman" pitchFamily="18" charset="0"/>
              </a:rPr>
              <a:t>+ Kiểm tra sự đáp ứng</a:t>
            </a:r>
          </a:p>
        </p:txBody>
      </p:sp>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id="5" nodeType="afterEffect" presetClass="entr" presetID="12" presetSubtype="4">
                                  <p:stCondLst>
                                    <p:cond delay="0"/>
                                  </p:stCondLst>
                                  <p:childTnLst>
                                    <p:set>
                                      <p:cBhvr>
                                        <p:cTn dur="1" fill="hold" id="6">
                                          <p:stCondLst>
                                            <p:cond delay="0"/>
                                          </p:stCondLst>
                                        </p:cTn>
                                        <p:tgtEl>
                                          <p:spTgt spid="1048732">
                                            <p:txEl>
                                              <p:charRg st="0" end="26"/>
                                            </p:txEl>
                                          </p:spTgt>
                                        </p:tgtEl>
                                        <p:attrNameLst>
                                          <p:attrName>style.visibility</p:attrName>
                                        </p:attrNameLst>
                                      </p:cBhvr>
                                      <p:to>
                                        <p:strVal val="visible"/>
                                      </p:to>
                                    </p:set>
                                    <p:animEffect transition="in" filter="slide(fromBottom)">
                                      <p:cBhvr>
                                        <p:cTn dur="500" id="7"/>
                                        <p:tgtEl>
                                          <p:spTgt spid="1048732">
                                            <p:txEl>
                                              <p:charRg st="0" end="26"/>
                                            </p:txEl>
                                          </p:spTgt>
                                        </p:tgtEl>
                                      </p:cBhvr>
                                    </p:animEffect>
                                  </p:childTnLst>
                                </p:cTn>
                              </p:par>
                            </p:childTnLst>
                          </p:cTn>
                        </p:par>
                        <p:par>
                          <p:cTn fill="hold" id="8" nodeType="afterGroup">
                            <p:stCondLst>
                              <p:cond delay="500"/>
                            </p:stCondLst>
                            <p:childTnLst>
                              <p:par>
                                <p:cTn fill="hold" id="9" nodeType="afterEffect" presetClass="entr" presetID="12" presetSubtype="4">
                                  <p:stCondLst>
                                    <p:cond delay="0"/>
                                  </p:stCondLst>
                                  <p:childTnLst>
                                    <p:set>
                                      <p:cBhvr>
                                        <p:cTn dur="1" fill="hold" id="10">
                                          <p:stCondLst>
                                            <p:cond delay="0"/>
                                          </p:stCondLst>
                                        </p:cTn>
                                        <p:tgtEl>
                                          <p:spTgt spid="1048734">
                                            <p:txEl>
                                              <p:charRg st="0" end="17"/>
                                            </p:txEl>
                                          </p:spTgt>
                                        </p:tgtEl>
                                        <p:attrNameLst>
                                          <p:attrName>style.visibility</p:attrName>
                                        </p:attrNameLst>
                                      </p:cBhvr>
                                      <p:to>
                                        <p:strVal val="visible"/>
                                      </p:to>
                                    </p:set>
                                    <p:animEffect transition="in" filter="slide(fromBottom)">
                                      <p:cBhvr>
                                        <p:cTn dur="500" id="11"/>
                                        <p:tgtEl>
                                          <p:spTgt spid="1048734">
                                            <p:txEl>
                                              <p:charRg st="0" end="17"/>
                                            </p:txEl>
                                          </p:spTgt>
                                        </p:tgtEl>
                                      </p:cBhvr>
                                    </p:animEffect>
                                  </p:childTnLst>
                                </p:cTn>
                              </p:par>
                            </p:childTnLst>
                          </p:cTn>
                        </p:par>
                        <p:par>
                          <p:cTn fill="hold" id="12" nodeType="afterGroup">
                            <p:stCondLst>
                              <p:cond delay="1000"/>
                            </p:stCondLst>
                            <p:childTnLst>
                              <p:par>
                                <p:cTn fill="hold" id="13" nodeType="afterEffect" presetClass="entr" presetID="12" presetSubtype="4">
                                  <p:stCondLst>
                                    <p:cond delay="0"/>
                                  </p:stCondLst>
                                  <p:childTnLst>
                                    <p:set>
                                      <p:cBhvr>
                                        <p:cTn dur="1" fill="hold" id="14">
                                          <p:stCondLst>
                                            <p:cond delay="0"/>
                                          </p:stCondLst>
                                        </p:cTn>
                                        <p:tgtEl>
                                          <p:spTgt spid="1048734">
                                            <p:txEl>
                                              <p:charRg st="17" end="28"/>
                                            </p:txEl>
                                          </p:spTgt>
                                        </p:tgtEl>
                                        <p:attrNameLst>
                                          <p:attrName>style.visibility</p:attrName>
                                        </p:attrNameLst>
                                      </p:cBhvr>
                                      <p:to>
                                        <p:strVal val="visible"/>
                                      </p:to>
                                    </p:set>
                                    <p:animEffect transition="in" filter="slide(fromBottom)">
                                      <p:cBhvr>
                                        <p:cTn dur="500" id="15"/>
                                        <p:tgtEl>
                                          <p:spTgt spid="1048734">
                                            <p:txEl>
                                              <p:charRg st="17" end="28"/>
                                            </p:txEl>
                                          </p:spTgt>
                                        </p:tgtEl>
                                      </p:cBhvr>
                                    </p:animEffect>
                                  </p:childTnLst>
                                </p:cTn>
                              </p:par>
                            </p:childTnLst>
                          </p:cTn>
                        </p:par>
                        <p:par>
                          <p:cTn fill="hold" id="16" nodeType="afterGroup">
                            <p:stCondLst>
                              <p:cond delay="1500"/>
                            </p:stCondLst>
                            <p:childTnLst>
                              <p:par>
                                <p:cTn fill="hold" id="17" nodeType="afterEffect" presetClass="entr" presetID="12" presetSubtype="4">
                                  <p:stCondLst>
                                    <p:cond delay="0"/>
                                  </p:stCondLst>
                                  <p:childTnLst>
                                    <p:set>
                                      <p:cBhvr>
                                        <p:cTn dur="1" fill="hold" id="18">
                                          <p:stCondLst>
                                            <p:cond delay="0"/>
                                          </p:stCondLst>
                                        </p:cTn>
                                        <p:tgtEl>
                                          <p:spTgt spid="1048734">
                                            <p:txEl>
                                              <p:charRg st="28" end="136"/>
                                            </p:txEl>
                                          </p:spTgt>
                                        </p:tgtEl>
                                        <p:attrNameLst>
                                          <p:attrName>style.visibility</p:attrName>
                                        </p:attrNameLst>
                                      </p:cBhvr>
                                      <p:to>
                                        <p:strVal val="visible"/>
                                      </p:to>
                                    </p:set>
                                    <p:animEffect transition="in" filter="slide(fromBottom)">
                                      <p:cBhvr>
                                        <p:cTn dur="500" id="19"/>
                                        <p:tgtEl>
                                          <p:spTgt spid="1048734">
                                            <p:txEl>
                                              <p:charRg st="28" end="136"/>
                                            </p:txEl>
                                          </p:spTgt>
                                        </p:tgtEl>
                                      </p:cBhvr>
                                    </p:animEffect>
                                  </p:childTnLst>
                                </p:cTn>
                              </p:par>
                            </p:childTnLst>
                          </p:cTn>
                        </p:par>
                        <p:par>
                          <p:cTn fill="hold" id="20" nodeType="afterGroup">
                            <p:stCondLst>
                              <p:cond delay="2000"/>
                            </p:stCondLst>
                            <p:childTnLst>
                              <p:par>
                                <p:cTn fill="hold" id="21" nodeType="afterEffect" presetClass="entr" presetID="12" presetSubtype="4">
                                  <p:stCondLst>
                                    <p:cond delay="0"/>
                                  </p:stCondLst>
                                  <p:childTnLst>
                                    <p:set>
                                      <p:cBhvr>
                                        <p:cTn dur="1" fill="hold" id="22">
                                          <p:stCondLst>
                                            <p:cond delay="0"/>
                                          </p:stCondLst>
                                        </p:cTn>
                                        <p:tgtEl>
                                          <p:spTgt spid="1048734">
                                            <p:txEl>
                                              <p:charRg st="136" end="158"/>
                                            </p:txEl>
                                          </p:spTgt>
                                        </p:tgtEl>
                                        <p:attrNameLst>
                                          <p:attrName>style.visibility</p:attrName>
                                        </p:attrNameLst>
                                      </p:cBhvr>
                                      <p:to>
                                        <p:strVal val="visible"/>
                                      </p:to>
                                    </p:set>
                                    <p:animEffect transition="in" filter="slide(fromBottom)">
                                      <p:cBhvr>
                                        <p:cTn dur="500" id="23"/>
                                        <p:tgtEl>
                                          <p:spTgt spid="1048734">
                                            <p:txEl>
                                              <p:charRg st="136" end="15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1">
  <p:cSld>
    <p:spTree>
      <p:nvGrpSpPr>
        <p:cNvPr id="148" name=""/>
        <p:cNvGrpSpPr/>
        <p:nvPr/>
      </p:nvGrpSpPr>
      <p:grpSpPr>
        <a:xfrm rot="0">
          <a:off x="0" y="0"/>
          <a:ext cx="0" cy="0"/>
          <a:chOff x="0" y="0"/>
          <a:chExt cx="0" cy="0"/>
        </a:xfrm>
      </p:grpSpPr>
      <p:sp>
        <p:nvSpPr>
          <p:cNvPr id="1048735" name="Rectangle 24"/>
          <p:cNvSpPr txBox="1"/>
          <p:nvPr/>
        </p:nvSpPr>
        <p:spPr>
          <a:xfrm rot="0">
            <a:off x="3124200" y="6245225"/>
            <a:ext cx="2895600" cy="476250"/>
          </a:xfrm>
          <a:prstGeom prst="rect"/>
          <a:noFill/>
          <a:ln>
            <a:noFill/>
          </a:ln>
        </p:spPr>
        <p:txBody>
          <a:bodyPr anchor="b"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eaLnBrk="1" hangingPunct="1" latinLnBrk="1" lvl="0"/>
            <a:fld id="{566ABCEB-ACFC-4714-9973-3DA970169C29}" type="datetime1">
              <a:rPr altLang="en-US" sz="1000" lang="en-US">
                <a:solidFill>
                  <a:srgbClr val="FFFFFF"/>
                </a:solidFill>
              </a:rPr>
              <a:pPr algn="ctr" eaLnBrk="1" hangingPunct="1" latinLnBrk="1" lvl="0"/>
              <a:t>9/8/2023</a:t>
            </a:fld>
            <a:endParaRPr altLang="en-US" sz="1000" lang="en-US">
              <a:solidFill>
                <a:srgbClr val="FFFFFF"/>
              </a:solidFill>
            </a:endParaRPr>
          </a:p>
        </p:txBody>
      </p:sp>
      <p:sp>
        <p:nvSpPr>
          <p:cNvPr id="1048736" name="Rectangle 25"/>
          <p:cNvSpPr txBox="1"/>
          <p:nvPr/>
        </p:nvSpPr>
        <p:spPr>
          <a:xfrm rot="0">
            <a:off x="8647112" y="6408737"/>
            <a:ext cx="366712" cy="365125"/>
          </a:xfrm>
          <a:prstGeom prst="rect"/>
          <a:noFill/>
          <a:ln>
            <a:noFill/>
          </a:ln>
        </p:spPr>
        <p:txBody>
          <a:bodyPr anchor="b"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r" eaLnBrk="1" hangingPunct="1" latinLnBrk="1" lvl="0"/>
            <a:fld id="{566ABCEB-ACFC-4714-9973-3DA970169C29}" type="slidenum">
              <a:rPr altLang="en-US" sz="1000" lang="en-US">
                <a:solidFill>
                  <a:srgbClr val="FFFFFF"/>
                </a:solidFill>
              </a:rPr>
              <a:pPr algn="r" eaLnBrk="1" hangingPunct="1" latinLnBrk="1" lvl="0"/>
              <a:t>48</a:t>
            </a:fld>
            <a:endParaRPr altLang="en-US" sz="1000" lang="en-US">
              <a:solidFill>
                <a:srgbClr val="FFFFFF"/>
              </a:solidFill>
            </a:endParaRPr>
          </a:p>
        </p:txBody>
      </p:sp>
      <p:sp>
        <p:nvSpPr>
          <p:cNvPr id="1048737" name="Text Box 10"/>
          <p:cNvSpPr txBox="1"/>
          <p:nvPr/>
        </p:nvSpPr>
        <p:spPr>
          <a:xfrm rot="0">
            <a:off x="762000" y="2590800"/>
            <a:ext cx="7315200" cy="366712"/>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endParaRPr altLang="en-US" b="1" lang="en-US"/>
          </a:p>
        </p:txBody>
      </p:sp>
      <p:sp>
        <p:nvSpPr>
          <p:cNvPr id="1048738" name="Text Box 11"/>
          <p:cNvSpPr txBox="1"/>
          <p:nvPr/>
        </p:nvSpPr>
        <p:spPr>
          <a:xfrm rot="0">
            <a:off x="0" y="5715000"/>
            <a:ext cx="9144000" cy="366712"/>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endParaRPr altLang="en-US" b="1" lang="en-US"/>
          </a:p>
        </p:txBody>
      </p:sp>
      <p:sp>
        <p:nvSpPr>
          <p:cNvPr id="1048739" name="Text Box 13"/>
          <p:cNvSpPr txBox="1"/>
          <p:nvPr/>
        </p:nvSpPr>
        <p:spPr>
          <a:xfrm rot="0">
            <a:off x="457200" y="2209800"/>
            <a:ext cx="8229600" cy="1006475"/>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spcBef>
                <a:spcPct val="50000"/>
              </a:spcBef>
            </a:pPr>
            <a:endParaRPr altLang="en-US" sz="6000" lang="en-US">
              <a:solidFill>
                <a:srgbClr val="0000FF"/>
              </a:solidFill>
              <a:latin typeface="Times New Roman" pitchFamily="18" charset="0"/>
            </a:endParaRPr>
          </a:p>
        </p:txBody>
      </p:sp>
      <p:sp>
        <p:nvSpPr>
          <p:cNvPr id="1048740" name="Text Box 14"/>
          <p:cNvSpPr txBox="1"/>
          <p:nvPr/>
        </p:nvSpPr>
        <p:spPr>
          <a:xfrm rot="0">
            <a:off x="304800" y="533400"/>
            <a:ext cx="8610600" cy="701675"/>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spcBef>
                <a:spcPct val="50000"/>
              </a:spcBef>
            </a:pPr>
            <a:r>
              <a:rPr altLang="en-US" b="1" sz="4000" lang="en-US">
                <a:latin typeface="Times New Roman" pitchFamily="18" charset="0"/>
              </a:rPr>
              <a:t>Cách làm Hồi phục tim phổi</a:t>
            </a:r>
          </a:p>
        </p:txBody>
      </p:sp>
      <p:sp>
        <p:nvSpPr>
          <p:cNvPr id="1048741" name="Text Box 15"/>
          <p:cNvSpPr txBox="1"/>
          <p:nvPr/>
        </p:nvSpPr>
        <p:spPr>
          <a:xfrm rot="0">
            <a:off x="0" y="1295400"/>
            <a:ext cx="9144000" cy="4616450"/>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buFontTx/>
              <a:buChar char="-"/>
            </a:pPr>
            <a:r>
              <a:rPr altLang="en-US" sz="2800" lang="en-US">
                <a:latin typeface="Times New Roman" pitchFamily="18" charset="0"/>
              </a:rPr>
              <a:t> Đặt trẻ nằm ngửa trên nền phẳng, cứng.</a:t>
            </a:r>
          </a:p>
          <a:p>
            <a:pPr lvl="0">
              <a:spcBef>
                <a:spcPct val="50000"/>
              </a:spcBef>
              <a:buFontTx/>
              <a:buChar char="-"/>
            </a:pPr>
            <a:r>
              <a:rPr altLang="en-US" sz="2800" lang="en-US">
                <a:latin typeface="Times New Roman" pitchFamily="18" charset="0"/>
              </a:rPr>
              <a:t> Ép ngoài lồng ngực tại vị trí điểm giao nhau giữa xương ức và đường thẳng ngang qua hai núm vú.</a:t>
            </a:r>
          </a:p>
          <a:p>
            <a:pPr lvl="0">
              <a:spcBef>
                <a:spcPct val="50000"/>
              </a:spcBef>
              <a:buFontTx/>
              <a:buChar char="-"/>
            </a:pPr>
            <a:r>
              <a:rPr altLang="en-US" sz="2800" lang="en-US">
                <a:latin typeface="Times New Roman" pitchFamily="18" charset="0"/>
              </a:rPr>
              <a:t> Ép với tần số 30 lần ép tim và hai lần thổi ngạt (một chu kỳ)</a:t>
            </a:r>
          </a:p>
          <a:p>
            <a:pPr lvl="0">
              <a:spcBef>
                <a:spcPct val="50000"/>
              </a:spcBef>
              <a:buFontTx/>
              <a:buChar char="-"/>
            </a:pPr>
            <a:r>
              <a:rPr altLang="en-US" sz="2800" lang="en-US">
                <a:latin typeface="Times New Roman" pitchFamily="18" charset="0"/>
              </a:rPr>
              <a:t> Thực hiện 5 chu kỳ liên tục, dừng lại kiểm tra mạch, nhịp thở của nạn nhân.</a:t>
            </a:r>
          </a:p>
          <a:p>
            <a:pPr lvl="0">
              <a:spcBef>
                <a:spcPct val="50000"/>
              </a:spcBef>
              <a:buFontTx/>
              <a:buChar char="-"/>
            </a:pPr>
            <a:r>
              <a:rPr altLang="en-US" sz="2800" lang="en-US">
                <a:latin typeface="Times New Roman" pitchFamily="18" charset="0"/>
              </a:rPr>
              <a:t> Làm liên tục cho đến khi nạn nhân có đáp ứng</a:t>
            </a:r>
          </a:p>
          <a:p>
            <a:pPr lvl="0">
              <a:spcBef>
                <a:spcPct val="50000"/>
              </a:spcBef>
            </a:pPr>
            <a:endParaRPr altLang="en-US" sz="2800" lang="en-US">
              <a:latin typeface="Times New Roman" pitchFamily="18" charset="0"/>
            </a:endParaRPr>
          </a:p>
        </p:txBody>
      </p:sp>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id="5" nodeType="afterEffect" presetClass="entr" presetID="12" presetSubtype="4">
                                  <p:stCondLst>
                                    <p:cond delay="0"/>
                                  </p:stCondLst>
                                  <p:childTnLst>
                                    <p:set>
                                      <p:cBhvr>
                                        <p:cTn dur="1" fill="hold" id="6">
                                          <p:stCondLst>
                                            <p:cond delay="0"/>
                                          </p:stCondLst>
                                        </p:cTn>
                                        <p:tgtEl>
                                          <p:spTgt spid="1048741">
                                            <p:txEl>
                                              <p:charRg st="0" end="40"/>
                                            </p:txEl>
                                          </p:spTgt>
                                        </p:tgtEl>
                                        <p:attrNameLst>
                                          <p:attrName>style.visibility</p:attrName>
                                        </p:attrNameLst>
                                      </p:cBhvr>
                                      <p:to>
                                        <p:strVal val="visible"/>
                                      </p:to>
                                    </p:set>
                                    <p:animEffect transition="in" filter="slide(fromBottom)">
                                      <p:cBhvr>
                                        <p:cTn dur="500" id="7"/>
                                        <p:tgtEl>
                                          <p:spTgt spid="1048741">
                                            <p:txEl>
                                              <p:charRg st="0" end="40"/>
                                            </p:txEl>
                                          </p:spTgt>
                                        </p:tgtEl>
                                      </p:cBhvr>
                                    </p:animEffect>
                                  </p:childTnLst>
                                </p:cTn>
                              </p:par>
                            </p:childTnLst>
                          </p:cTn>
                        </p:par>
                        <p:par>
                          <p:cTn fill="hold" id="8" nodeType="afterGroup">
                            <p:stCondLst>
                              <p:cond delay="500"/>
                            </p:stCondLst>
                            <p:childTnLst>
                              <p:par>
                                <p:cTn fill="hold" id="9" nodeType="afterEffect" presetClass="entr" presetID="12" presetSubtype="4">
                                  <p:stCondLst>
                                    <p:cond delay="0"/>
                                  </p:stCondLst>
                                  <p:childTnLst>
                                    <p:set>
                                      <p:cBhvr>
                                        <p:cTn dur="1" fill="hold" id="10">
                                          <p:stCondLst>
                                            <p:cond delay="0"/>
                                          </p:stCondLst>
                                        </p:cTn>
                                        <p:tgtEl>
                                          <p:spTgt spid="1048741">
                                            <p:txEl>
                                              <p:charRg st="40" end="137"/>
                                            </p:txEl>
                                          </p:spTgt>
                                        </p:tgtEl>
                                        <p:attrNameLst>
                                          <p:attrName>style.visibility</p:attrName>
                                        </p:attrNameLst>
                                      </p:cBhvr>
                                      <p:to>
                                        <p:strVal val="visible"/>
                                      </p:to>
                                    </p:set>
                                    <p:animEffect transition="in" filter="slide(fromBottom)">
                                      <p:cBhvr>
                                        <p:cTn dur="500" id="11"/>
                                        <p:tgtEl>
                                          <p:spTgt spid="1048741">
                                            <p:txEl>
                                              <p:charRg st="40" end="137"/>
                                            </p:txEl>
                                          </p:spTgt>
                                        </p:tgtEl>
                                      </p:cBhvr>
                                    </p:animEffect>
                                  </p:childTnLst>
                                </p:cTn>
                              </p:par>
                            </p:childTnLst>
                          </p:cTn>
                        </p:par>
                        <p:par>
                          <p:cTn fill="hold" id="12" nodeType="afterGroup">
                            <p:stCondLst>
                              <p:cond delay="1000"/>
                            </p:stCondLst>
                            <p:childTnLst>
                              <p:par>
                                <p:cTn fill="hold" id="13" nodeType="afterEffect" presetClass="entr" presetID="12" presetSubtype="4">
                                  <p:stCondLst>
                                    <p:cond delay="0"/>
                                  </p:stCondLst>
                                  <p:childTnLst>
                                    <p:set>
                                      <p:cBhvr>
                                        <p:cTn dur="1" fill="hold" id="14">
                                          <p:stCondLst>
                                            <p:cond delay="0"/>
                                          </p:stCondLst>
                                        </p:cTn>
                                        <p:tgtEl>
                                          <p:spTgt spid="1048741">
                                            <p:txEl>
                                              <p:charRg st="137" end="200"/>
                                            </p:txEl>
                                          </p:spTgt>
                                        </p:tgtEl>
                                        <p:attrNameLst>
                                          <p:attrName>style.visibility</p:attrName>
                                        </p:attrNameLst>
                                      </p:cBhvr>
                                      <p:to>
                                        <p:strVal val="visible"/>
                                      </p:to>
                                    </p:set>
                                    <p:animEffect transition="in" filter="slide(fromBottom)">
                                      <p:cBhvr>
                                        <p:cTn dur="500" id="15"/>
                                        <p:tgtEl>
                                          <p:spTgt spid="1048741">
                                            <p:txEl>
                                              <p:charRg st="137" end="200"/>
                                            </p:txEl>
                                          </p:spTgt>
                                        </p:tgtEl>
                                      </p:cBhvr>
                                    </p:animEffect>
                                  </p:childTnLst>
                                </p:cTn>
                              </p:par>
                            </p:childTnLst>
                          </p:cTn>
                        </p:par>
                        <p:par>
                          <p:cTn fill="hold" id="16" nodeType="afterGroup">
                            <p:stCondLst>
                              <p:cond delay="1500"/>
                            </p:stCondLst>
                            <p:childTnLst>
                              <p:par>
                                <p:cTn fill="hold" id="17" nodeType="afterEffect" presetClass="entr" presetID="12" presetSubtype="4">
                                  <p:stCondLst>
                                    <p:cond delay="0"/>
                                  </p:stCondLst>
                                  <p:childTnLst>
                                    <p:set>
                                      <p:cBhvr>
                                        <p:cTn dur="1" fill="hold" id="18">
                                          <p:stCondLst>
                                            <p:cond delay="0"/>
                                          </p:stCondLst>
                                        </p:cTn>
                                        <p:tgtEl>
                                          <p:spTgt spid="1048741">
                                            <p:txEl>
                                              <p:charRg st="200" end="277"/>
                                            </p:txEl>
                                          </p:spTgt>
                                        </p:tgtEl>
                                        <p:attrNameLst>
                                          <p:attrName>style.visibility</p:attrName>
                                        </p:attrNameLst>
                                      </p:cBhvr>
                                      <p:to>
                                        <p:strVal val="visible"/>
                                      </p:to>
                                    </p:set>
                                    <p:animEffect transition="in" filter="slide(fromBottom)">
                                      <p:cBhvr>
                                        <p:cTn dur="500" id="19"/>
                                        <p:tgtEl>
                                          <p:spTgt spid="1048741">
                                            <p:txEl>
                                              <p:charRg st="200" end="277"/>
                                            </p:txEl>
                                          </p:spTgt>
                                        </p:tgtEl>
                                      </p:cBhvr>
                                    </p:animEffect>
                                  </p:childTnLst>
                                </p:cTn>
                              </p:par>
                            </p:childTnLst>
                          </p:cTn>
                        </p:par>
                        <p:par>
                          <p:cTn fill="hold" id="20" nodeType="afterGroup">
                            <p:stCondLst>
                              <p:cond delay="2000"/>
                            </p:stCondLst>
                            <p:childTnLst>
                              <p:par>
                                <p:cTn fill="hold" id="21" nodeType="afterEffect" presetClass="entr" presetID="12" presetSubtype="4">
                                  <p:stCondLst>
                                    <p:cond delay="0"/>
                                  </p:stCondLst>
                                  <p:childTnLst>
                                    <p:set>
                                      <p:cBhvr>
                                        <p:cTn dur="1" fill="hold" id="22">
                                          <p:stCondLst>
                                            <p:cond delay="0"/>
                                          </p:stCondLst>
                                        </p:cTn>
                                        <p:tgtEl>
                                          <p:spTgt spid="1048741">
                                            <p:txEl>
                                              <p:charRg st="277" end="323"/>
                                            </p:txEl>
                                          </p:spTgt>
                                        </p:tgtEl>
                                        <p:attrNameLst>
                                          <p:attrName>style.visibility</p:attrName>
                                        </p:attrNameLst>
                                      </p:cBhvr>
                                      <p:to>
                                        <p:strVal val="visible"/>
                                      </p:to>
                                    </p:set>
                                    <p:animEffect transition="in" filter="slide(fromBottom)">
                                      <p:cBhvr>
                                        <p:cTn dur="500" id="23"/>
                                        <p:tgtEl>
                                          <p:spTgt spid="1048741">
                                            <p:txEl>
                                              <p:charRg st="277" end="32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1">
  <p:cSld>
    <p:spTree>
      <p:nvGrpSpPr>
        <p:cNvPr id="151" name=""/>
        <p:cNvGrpSpPr/>
        <p:nvPr/>
      </p:nvGrpSpPr>
      <p:grpSpPr>
        <a:xfrm rot="0">
          <a:off x="0" y="0"/>
          <a:ext cx="0" cy="0"/>
          <a:chOff x="0" y="0"/>
          <a:chExt cx="0" cy="0"/>
        </a:xfrm>
      </p:grpSpPr>
      <p:sp>
        <p:nvSpPr>
          <p:cNvPr id="1048745" name="Rectangle 24"/>
          <p:cNvSpPr txBox="1"/>
          <p:nvPr/>
        </p:nvSpPr>
        <p:spPr>
          <a:xfrm rot="0">
            <a:off x="3124200" y="6245225"/>
            <a:ext cx="2895600" cy="476250"/>
          </a:xfrm>
          <a:prstGeom prst="rect"/>
          <a:noFill/>
          <a:ln>
            <a:noFill/>
          </a:ln>
        </p:spPr>
        <p:txBody>
          <a:bodyPr anchor="b"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eaLnBrk="1" hangingPunct="1" latinLnBrk="1" lvl="0"/>
            <a:endParaRPr altLang="en-US" sz="1000" lang="en-US">
              <a:solidFill>
                <a:srgbClr val="FFFFFF"/>
              </a:solidFill>
            </a:endParaRPr>
          </a:p>
        </p:txBody>
      </p:sp>
      <p:sp>
        <p:nvSpPr>
          <p:cNvPr id="1048746" name="Rectangle 25"/>
          <p:cNvSpPr txBox="1"/>
          <p:nvPr/>
        </p:nvSpPr>
        <p:spPr>
          <a:xfrm rot="0">
            <a:off x="8647112" y="6408737"/>
            <a:ext cx="366712" cy="365125"/>
          </a:xfrm>
          <a:prstGeom prst="rect"/>
          <a:noFill/>
          <a:ln>
            <a:noFill/>
          </a:ln>
        </p:spPr>
        <p:txBody>
          <a:bodyPr anchor="b"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r" eaLnBrk="1" hangingPunct="1" latinLnBrk="1" lvl="0"/>
            <a:fld id="{566ABCEB-ACFC-4714-9973-3DA970169C29}" type="slidenum">
              <a:rPr altLang="en-US" sz="1000" lang="en-US">
                <a:solidFill>
                  <a:srgbClr val="FFFFFF"/>
                </a:solidFill>
              </a:rPr>
              <a:pPr algn="r" eaLnBrk="1" hangingPunct="1" latinLnBrk="1" lvl="0"/>
              <a:t>49</a:t>
            </a:fld>
            <a:endParaRPr altLang="en-US" sz="1000" lang="en-US">
              <a:solidFill>
                <a:srgbClr val="FFFFFF"/>
              </a:solidFill>
            </a:endParaRPr>
          </a:p>
        </p:txBody>
      </p:sp>
      <p:sp>
        <p:nvSpPr>
          <p:cNvPr id="1048747" name="Text Box 10"/>
          <p:cNvSpPr txBox="1"/>
          <p:nvPr/>
        </p:nvSpPr>
        <p:spPr>
          <a:xfrm rot="0">
            <a:off x="762000" y="2590800"/>
            <a:ext cx="7315200" cy="366712"/>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endParaRPr altLang="en-US" b="1" lang="en-US"/>
          </a:p>
        </p:txBody>
      </p:sp>
      <p:sp>
        <p:nvSpPr>
          <p:cNvPr id="1048748" name="Text Box 11"/>
          <p:cNvSpPr txBox="1"/>
          <p:nvPr/>
        </p:nvSpPr>
        <p:spPr>
          <a:xfrm rot="0">
            <a:off x="0" y="5715000"/>
            <a:ext cx="9144000" cy="366712"/>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endParaRPr altLang="en-US" b="1" lang="en-US"/>
          </a:p>
        </p:txBody>
      </p:sp>
      <p:sp>
        <p:nvSpPr>
          <p:cNvPr id="1048749" name="Text Box 13"/>
          <p:cNvSpPr txBox="1"/>
          <p:nvPr/>
        </p:nvSpPr>
        <p:spPr>
          <a:xfrm rot="0">
            <a:off x="457200" y="2209800"/>
            <a:ext cx="8229600" cy="1006475"/>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spcBef>
                <a:spcPct val="50000"/>
              </a:spcBef>
            </a:pPr>
            <a:endParaRPr altLang="en-US" sz="6000" lang="en-US">
              <a:solidFill>
                <a:srgbClr val="0000FF"/>
              </a:solidFill>
              <a:latin typeface="Times New Roman" pitchFamily="18" charset="0"/>
            </a:endParaRPr>
          </a:p>
        </p:txBody>
      </p:sp>
      <p:sp>
        <p:nvSpPr>
          <p:cNvPr id="1048750" name="Text Box 14"/>
          <p:cNvSpPr txBox="1"/>
          <p:nvPr/>
        </p:nvSpPr>
        <p:spPr>
          <a:xfrm rot="0">
            <a:off x="0" y="838200"/>
            <a:ext cx="9144000" cy="3970337"/>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buFontTx/>
              <a:buChar char="•"/>
            </a:pPr>
            <a:r>
              <a:rPr altLang="en-US" b="1" sz="2800" lang="en-US">
                <a:latin typeface="Times New Roman" pitchFamily="18" charset="0"/>
              </a:rPr>
              <a:t>Đối với trẻ từ 1 – 8 tuổi.</a:t>
            </a:r>
          </a:p>
          <a:p>
            <a:pPr lvl="0">
              <a:spcBef>
                <a:spcPct val="50000"/>
              </a:spcBef>
            </a:pPr>
            <a:r>
              <a:rPr altLang="en-US" sz="2800" lang="en-US">
                <a:latin typeface="Times New Roman" pitchFamily="18" charset="0"/>
              </a:rPr>
              <a:t> - Trình tự sơ cứu như trẻ dưới 1 tuổi.</a:t>
            </a:r>
          </a:p>
          <a:p>
            <a:pPr lvl="0">
              <a:spcBef>
                <a:spcPct val="50000"/>
              </a:spcBef>
            </a:pPr>
            <a:r>
              <a:rPr altLang="en-US" b="1" sz="2800" i="1" lang="en-US">
                <a:latin typeface="Times New Roman" pitchFamily="18" charset="0"/>
              </a:rPr>
              <a:t>Lưu ý: </a:t>
            </a:r>
          </a:p>
          <a:p>
            <a:pPr lvl="0">
              <a:spcBef>
                <a:spcPct val="50000"/>
              </a:spcBef>
            </a:pPr>
            <a:r>
              <a:rPr altLang="en-US" sz="2800" lang="en-US">
                <a:latin typeface="Times New Roman" pitchFamily="18" charset="0"/>
              </a:rPr>
              <a:t>- Khi thổi ngạt vào miệng trẻ, người sơ cứu trùm kín miệng trẻ và bóp hai cánh mũi.</a:t>
            </a:r>
          </a:p>
          <a:p>
            <a:pPr lvl="0">
              <a:spcBef>
                <a:spcPct val="50000"/>
              </a:spcBef>
            </a:pPr>
            <a:r>
              <a:rPr altLang="en-US" sz="2800" lang="en-US">
                <a:latin typeface="Times New Roman" pitchFamily="18" charset="0"/>
              </a:rPr>
              <a:t> - Ép tim ngoài lồng ngực: Đặt góc bàn tay và ép vuông góc lên điểm ép tim bằng lực của 1 cánh tay.</a:t>
            </a:r>
          </a:p>
        </p:txBody>
      </p:sp>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id="5" nodeType="afterEffect" presetClass="entr" presetID="12" presetSubtype="4">
                                  <p:stCondLst>
                                    <p:cond delay="0"/>
                                  </p:stCondLst>
                                  <p:childTnLst>
                                    <p:set>
                                      <p:cBhvr>
                                        <p:cTn dur="1" fill="hold" id="6">
                                          <p:stCondLst>
                                            <p:cond delay="0"/>
                                          </p:stCondLst>
                                        </p:cTn>
                                        <p:tgtEl>
                                          <p:spTgt spid="1048750">
                                            <p:txEl>
                                              <p:charRg st="27" end="67"/>
                                            </p:txEl>
                                          </p:spTgt>
                                        </p:tgtEl>
                                        <p:attrNameLst>
                                          <p:attrName>style.visibility</p:attrName>
                                        </p:attrNameLst>
                                      </p:cBhvr>
                                      <p:to>
                                        <p:strVal val="visible"/>
                                      </p:to>
                                    </p:set>
                                    <p:animEffect transition="in" filter="slide(fromBottom)">
                                      <p:cBhvr>
                                        <p:cTn dur="500" id="7"/>
                                        <p:tgtEl>
                                          <p:spTgt spid="1048750">
                                            <p:txEl>
                                              <p:charRg st="27" end="67"/>
                                            </p:txEl>
                                          </p:spTgt>
                                        </p:tgtEl>
                                      </p:cBhvr>
                                    </p:animEffect>
                                  </p:childTnLst>
                                </p:cTn>
                              </p:par>
                            </p:childTnLst>
                          </p:cTn>
                        </p:par>
                        <p:par>
                          <p:cTn fill="hold" id="8" nodeType="afterGroup">
                            <p:stCondLst>
                              <p:cond delay="500"/>
                            </p:stCondLst>
                            <p:childTnLst>
                              <p:par>
                                <p:cTn fill="hold" id="9" nodeType="afterEffect" presetClass="entr" presetID="24" presetSubtype="0">
                                  <p:stCondLst>
                                    <p:cond delay="0"/>
                                  </p:stCondLst>
                                  <p:childTnLst>
                                    <p:set>
                                      <p:cBhvr>
                                        <p:cTn dur="1" fill="hold" id="10">
                                          <p:stCondLst>
                                            <p:cond delay="0"/>
                                          </p:stCondLst>
                                        </p:cTn>
                                        <p:tgtEl>
                                          <p:spTgt spid="1048750">
                                            <p:txEl>
                                              <p:charRg st="67" end="75"/>
                                            </p:txEl>
                                          </p:spTgt>
                                        </p:tgtEl>
                                        <p:attrNameLst>
                                          <p:attrName>style.visibility</p:attrName>
                                        </p:attrNameLst>
                                      </p:cBhvr>
                                      <p:to>
                                        <p:strVal val="visible"/>
                                      </p:to>
                                    </p:set>
                                    <p:anim calcmode="lin" valueType="num">
                                      <p:cBhvr>
                                        <p:cTn dur="1" fill="hold" id="11"/>
                                        <p:tgtEl>
                                          <p:spTgt spid="1048750">
                                            <p:txEl>
                                              <p:charRg st="67" end="75"/>
                                            </p:txEl>
                                          </p:spTgt>
                                        </p:tgtEl>
                                      </p:cBhvr>
                                    </p:anim>
                                  </p:childTnLst>
                                </p:cTn>
                              </p:par>
                            </p:childTnLst>
                          </p:cTn>
                        </p:par>
                        <p:par>
                          <p:cTn fill="hold" id="12" nodeType="afterGroup">
                            <p:stCondLst>
                              <p:cond delay="500"/>
                            </p:stCondLst>
                            <p:childTnLst>
                              <p:par>
                                <p:cTn fill="hold" id="13" nodeType="afterEffect" presetClass="entr" presetID="12" presetSubtype="4">
                                  <p:stCondLst>
                                    <p:cond delay="0"/>
                                  </p:stCondLst>
                                  <p:childTnLst>
                                    <p:set>
                                      <p:cBhvr>
                                        <p:cTn dur="1" fill="hold" id="14">
                                          <p:stCondLst>
                                            <p:cond delay="0"/>
                                          </p:stCondLst>
                                        </p:cTn>
                                        <p:tgtEl>
                                          <p:spTgt spid="1048750">
                                            <p:txEl>
                                              <p:charRg st="75" end="159"/>
                                            </p:txEl>
                                          </p:spTgt>
                                        </p:tgtEl>
                                        <p:attrNameLst>
                                          <p:attrName>style.visibility</p:attrName>
                                        </p:attrNameLst>
                                      </p:cBhvr>
                                      <p:to>
                                        <p:strVal val="visible"/>
                                      </p:to>
                                    </p:set>
                                    <p:animEffect transition="in" filter="slide(fromBottom)">
                                      <p:cBhvr>
                                        <p:cTn dur="500" id="15"/>
                                        <p:tgtEl>
                                          <p:spTgt spid="1048750">
                                            <p:txEl>
                                              <p:charRg st="75" end="159"/>
                                            </p:txEl>
                                          </p:spTgt>
                                        </p:tgtEl>
                                      </p:cBhvr>
                                    </p:animEffect>
                                  </p:childTnLst>
                                </p:cTn>
                              </p:par>
                            </p:childTnLst>
                          </p:cTn>
                        </p:par>
                        <p:par>
                          <p:cTn fill="hold" id="16" nodeType="afterGroup">
                            <p:stCondLst>
                              <p:cond delay="1000"/>
                            </p:stCondLst>
                            <p:childTnLst>
                              <p:par>
                                <p:cTn fill="hold" id="17" nodeType="afterEffect" presetClass="entr" presetID="12" presetSubtype="4">
                                  <p:stCondLst>
                                    <p:cond delay="0"/>
                                  </p:stCondLst>
                                  <p:childTnLst>
                                    <p:set>
                                      <p:cBhvr>
                                        <p:cTn dur="1" fill="hold" id="18">
                                          <p:stCondLst>
                                            <p:cond delay="0"/>
                                          </p:stCondLst>
                                        </p:cTn>
                                        <p:tgtEl>
                                          <p:spTgt spid="1048750">
                                            <p:txEl>
                                              <p:charRg st="159" end="259"/>
                                            </p:txEl>
                                          </p:spTgt>
                                        </p:tgtEl>
                                        <p:attrNameLst>
                                          <p:attrName>style.visibility</p:attrName>
                                        </p:attrNameLst>
                                      </p:cBhvr>
                                      <p:to>
                                        <p:strVal val="visible"/>
                                      </p:to>
                                    </p:set>
                                    <p:animEffect transition="in" filter="slide(fromBottom)">
                                      <p:cBhvr>
                                        <p:cTn dur="500" id="19"/>
                                        <p:tgtEl>
                                          <p:spTgt spid="1048750">
                                            <p:txEl>
                                              <p:charRg st="159" end="25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1">
  <p:cSld>
    <p:spTree>
      <p:nvGrpSpPr>
        <p:cNvPr id="77" name=""/>
        <p:cNvGrpSpPr/>
        <p:nvPr/>
      </p:nvGrpSpPr>
      <p:grpSpPr>
        <a:xfrm rot="0">
          <a:off x="0" y="0"/>
          <a:ext cx="0" cy="0"/>
          <a:chOff x="0" y="0"/>
          <a:chExt cx="0" cy="0"/>
        </a:xfrm>
      </p:grpSpPr>
      <p:sp>
        <p:nvSpPr>
          <p:cNvPr id="1048596" name="TextBox 4"/>
          <p:cNvSpPr txBox="1"/>
          <p:nvPr/>
        </p:nvSpPr>
        <p:spPr>
          <a:xfrm rot="0">
            <a:off x="0" y="228600"/>
            <a:ext cx="9144000" cy="6403340"/>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r>
              <a:rPr altLang="en-US" b="1" sz="2400" lang="en-US" u="sng">
                <a:latin typeface="Times New Roman" pitchFamily="18" charset="0"/>
                <a:ea typeface="Times New Roman" pitchFamily="18" charset="0"/>
              </a:rPr>
              <a:t>2. Nguyên nhân:</a:t>
            </a:r>
          </a:p>
          <a:p>
            <a:pPr eaLnBrk="1" hangingPunct="1" latinLnBrk="1" lvl="0">
              <a:lnSpc>
                <a:spcPct val="150000"/>
              </a:lnSpc>
            </a:pPr>
            <a:r>
              <a:rPr altLang="en-US" sz="2400" lang="en-US">
                <a:latin typeface="Times New Roman" pitchFamily="18" charset="0"/>
                <a:ea typeface="Times New Roman" pitchFamily="18" charset="0"/>
              </a:rPr>
              <a:t>   - Không biết bơi.</a:t>
            </a:r>
          </a:p>
          <a:p>
            <a:pPr eaLnBrk="1" hangingPunct="1" latinLnBrk="1" lvl="0">
              <a:lnSpc>
                <a:spcPct val="150000"/>
              </a:lnSpc>
            </a:pPr>
            <a:r>
              <a:rPr altLang="en-US" sz="2400" lang="en-US">
                <a:latin typeface="Times New Roman" pitchFamily="18" charset="0"/>
                <a:ea typeface="Times New Roman" pitchFamily="18" charset="0"/>
              </a:rPr>
              <a:t>   - Chơi gần sông, ao, hồ… không có người lớn trông chừng.</a:t>
            </a:r>
          </a:p>
          <a:p>
            <a:pPr eaLnBrk="1" hangingPunct="1" latinLnBrk="1" lvl="0">
              <a:lnSpc>
                <a:spcPct val="150000"/>
              </a:lnSpc>
            </a:pPr>
            <a:r>
              <a:rPr altLang="en-US" sz="2400" lang="en-US">
                <a:latin typeface="Times New Roman" pitchFamily="18" charset="0"/>
                <a:ea typeface="Times New Roman" pitchFamily="18" charset="0"/>
              </a:rPr>
              <a:t>   - Đi bơi không có người lớn biết bơi đi kèm.</a:t>
            </a:r>
          </a:p>
          <a:p>
            <a:pPr eaLnBrk="1" hangingPunct="1" latinLnBrk="1" lvl="0">
              <a:lnSpc>
                <a:spcPct val="150000"/>
              </a:lnSpc>
            </a:pPr>
            <a:r>
              <a:rPr altLang="en-US" sz="2400" lang="en-US">
                <a:latin typeface="Times New Roman" pitchFamily="18" charset="0"/>
                <a:ea typeface="Times New Roman" pitchFamily="18" charset="0"/>
              </a:rPr>
              <a:t>   - Không biết các nguyên tắc an toàn khi đi bơi.</a:t>
            </a:r>
          </a:p>
          <a:p>
            <a:pPr eaLnBrk="1" hangingPunct="1" latinLnBrk="1" lvl="0">
              <a:lnSpc>
                <a:spcPct val="150000"/>
              </a:lnSpc>
            </a:pPr>
            <a:r>
              <a:rPr altLang="en-US" sz="2400" lang="en-US">
                <a:latin typeface="Times New Roman" pitchFamily="18" charset="0"/>
                <a:ea typeface="Times New Roman" pitchFamily="18" charset="0"/>
              </a:rPr>
              <a:t>   - Bị lũ cuốn trong mùa mưa lũ.</a:t>
            </a:r>
          </a:p>
          <a:p>
            <a:pPr eaLnBrk="1" hangingPunct="1" latinLnBrk="1" lvl="0">
              <a:lnSpc>
                <a:spcPct val="150000"/>
              </a:lnSpc>
            </a:pPr>
            <a:r>
              <a:rPr altLang="en-US" sz="2400" lang="en-US">
                <a:latin typeface="Times New Roman" pitchFamily="18" charset="0"/>
                <a:ea typeface="Times New Roman" pitchFamily="18" charset="0"/>
              </a:rPr>
              <a:t>   - Đi tàu, xuồng, thuyền, đò… không mặc áo phao.</a:t>
            </a:r>
          </a:p>
          <a:p>
            <a:pPr eaLnBrk="1" hangingPunct="1" latinLnBrk="1" lvl="0">
              <a:lnSpc>
                <a:spcPct val="150000"/>
              </a:lnSpc>
            </a:pPr>
            <a:r>
              <a:rPr altLang="en-US" sz="2400" lang="en-US">
                <a:latin typeface="Times New Roman" pitchFamily="18" charset="0"/>
                <a:ea typeface="Times New Roman" pitchFamily="18" charset="0"/>
              </a:rPr>
              <a:t>   - Cứu bạn chết đuối khi mình không biết bơi, hoặc bơi không giỏi.</a:t>
            </a:r>
          </a:p>
          <a:p>
            <a:pPr eaLnBrk="1" hangingPunct="1" latinLnBrk="1" lvl="0">
              <a:lnSpc>
                <a:spcPct val="150000"/>
              </a:lnSpc>
            </a:pPr>
            <a:r>
              <a:rPr altLang="en-US" sz="2400" lang="en-US">
                <a:latin typeface="Times New Roman" pitchFamily="18" charset="0"/>
                <a:ea typeface="Times New Roman" pitchFamily="18" charset="0"/>
              </a:rPr>
              <a:t>   - Dễ bị bạn bè khích động, đặc biệt là các em trai; Làm những việc nguy hiểm như nhảy cắm đầu, bơi thi ở những nơi nước sâu, chảy xiết…</a:t>
            </a:r>
          </a:p>
          <a:p>
            <a:pPr lvl="0"/>
            <a:endParaRPr altLang="en-US" sz="2400" lang="en-US">
              <a:latin typeface="Times New Roman" pitchFamily="18" charset="0"/>
              <a:ea typeface="Times New Roman" pitchFamily="18" charset="0"/>
            </a:endParaRPr>
          </a:p>
          <a:p>
            <a:pPr lvl="0"/>
            <a:endParaRPr altLang="en-US" lang="en-US">
              <a:latin typeface="Times New Roman" pitchFamily="18" charset="0"/>
              <a:ea typeface="Times New Roman" pitchFamily="18" charset="0"/>
            </a:endParaRPr>
          </a:p>
        </p:txBody>
      </p:sp>
    </p:spTree>
  </p:cSld>
  <p:clrMapOvr>
    <a:masterClrMapping/>
  </p:clrMapOvr>
  <p:timing/>
</p:sld>
</file>

<file path=ppt/slides/slide50.xml><?xml version="1.0" encoding="utf-8"?>
<p:sld xmlns:a="http://schemas.openxmlformats.org/drawingml/2006/main" xmlns:r="http://schemas.openxmlformats.org/officeDocument/2006/relationships" xmlns:p="http://schemas.openxmlformats.org/presentationml/2006/main" showMasterSp="1">
  <p:cSld>
    <p:spTree>
      <p:nvGrpSpPr>
        <p:cNvPr id="152" name=""/>
        <p:cNvGrpSpPr/>
        <p:nvPr/>
      </p:nvGrpSpPr>
      <p:grpSpPr>
        <a:xfrm rot="0">
          <a:off x="0" y="0"/>
          <a:ext cx="0" cy="0"/>
          <a:chOff x="0" y="0"/>
          <a:chExt cx="0" cy="0"/>
        </a:xfrm>
      </p:grpSpPr>
      <p:sp>
        <p:nvSpPr>
          <p:cNvPr id="1048751" name="Rectangle 24"/>
          <p:cNvSpPr txBox="1"/>
          <p:nvPr/>
        </p:nvSpPr>
        <p:spPr>
          <a:xfrm rot="0">
            <a:off x="3124200" y="6245225"/>
            <a:ext cx="2895600" cy="476250"/>
          </a:xfrm>
          <a:prstGeom prst="rect"/>
          <a:noFill/>
          <a:ln>
            <a:noFill/>
          </a:ln>
        </p:spPr>
        <p:txBody>
          <a:bodyPr anchor="b"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eaLnBrk="1" hangingPunct="1" latinLnBrk="1" lvl="0"/>
            <a:endParaRPr altLang="en-US" sz="1000" lang="en-US">
              <a:solidFill>
                <a:srgbClr val="FFFFFF"/>
              </a:solidFill>
            </a:endParaRPr>
          </a:p>
        </p:txBody>
      </p:sp>
      <p:sp>
        <p:nvSpPr>
          <p:cNvPr id="1048752" name="Rectangle 25"/>
          <p:cNvSpPr txBox="1"/>
          <p:nvPr/>
        </p:nvSpPr>
        <p:spPr>
          <a:xfrm rot="0">
            <a:off x="8647112" y="6408737"/>
            <a:ext cx="366712" cy="365125"/>
          </a:xfrm>
          <a:prstGeom prst="rect"/>
          <a:noFill/>
          <a:ln>
            <a:noFill/>
          </a:ln>
        </p:spPr>
        <p:txBody>
          <a:bodyPr anchor="b"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r" eaLnBrk="1" hangingPunct="1" latinLnBrk="1" lvl="0"/>
            <a:fld id="{566ABCEB-ACFC-4714-9973-3DA970169C29}" type="slidenum">
              <a:rPr altLang="en-US" sz="1000" lang="en-US">
                <a:solidFill>
                  <a:srgbClr val="FFFFFF"/>
                </a:solidFill>
              </a:rPr>
              <a:pPr algn="r" eaLnBrk="1" hangingPunct="1" latinLnBrk="1" lvl="0"/>
              <a:t>50</a:t>
            </a:fld>
            <a:endParaRPr altLang="en-US" sz="1000" lang="en-US">
              <a:solidFill>
                <a:srgbClr val="FFFFFF"/>
              </a:solidFill>
            </a:endParaRPr>
          </a:p>
        </p:txBody>
      </p:sp>
      <p:sp>
        <p:nvSpPr>
          <p:cNvPr id="1048753" name="Text Box 10"/>
          <p:cNvSpPr txBox="1"/>
          <p:nvPr/>
        </p:nvSpPr>
        <p:spPr>
          <a:xfrm rot="0">
            <a:off x="762000" y="2590800"/>
            <a:ext cx="7315200" cy="366712"/>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endParaRPr altLang="en-US" b="1" lang="en-US"/>
          </a:p>
        </p:txBody>
      </p:sp>
      <p:sp>
        <p:nvSpPr>
          <p:cNvPr id="1048754" name="Text Box 11"/>
          <p:cNvSpPr txBox="1"/>
          <p:nvPr/>
        </p:nvSpPr>
        <p:spPr>
          <a:xfrm rot="0">
            <a:off x="0" y="5715000"/>
            <a:ext cx="9144000" cy="366712"/>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endParaRPr altLang="en-US" b="1" lang="en-US"/>
          </a:p>
        </p:txBody>
      </p:sp>
      <p:sp>
        <p:nvSpPr>
          <p:cNvPr id="1048755" name="Text Box 13"/>
          <p:cNvSpPr txBox="1"/>
          <p:nvPr/>
        </p:nvSpPr>
        <p:spPr>
          <a:xfrm rot="0">
            <a:off x="457200" y="2209800"/>
            <a:ext cx="8229600" cy="1006475"/>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spcBef>
                <a:spcPct val="50000"/>
              </a:spcBef>
            </a:pPr>
            <a:endParaRPr altLang="en-US" sz="6000" lang="en-US">
              <a:solidFill>
                <a:srgbClr val="0000FF"/>
              </a:solidFill>
              <a:latin typeface="Times New Roman" pitchFamily="18" charset="0"/>
            </a:endParaRPr>
          </a:p>
        </p:txBody>
      </p:sp>
      <p:sp>
        <p:nvSpPr>
          <p:cNvPr id="1048756" name="Text Box 14"/>
          <p:cNvSpPr txBox="1"/>
          <p:nvPr/>
        </p:nvSpPr>
        <p:spPr>
          <a:xfrm rot="0">
            <a:off x="304800" y="609600"/>
            <a:ext cx="8001000" cy="641350"/>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r>
              <a:rPr altLang="en-US" sz="3600" lang="en-US">
                <a:latin typeface="Times New Roman" pitchFamily="18" charset="0"/>
              </a:rPr>
              <a:t>* </a:t>
            </a:r>
            <a:r>
              <a:rPr altLang="en-US" b="1" sz="3600" lang="en-US">
                <a:latin typeface="Times New Roman" pitchFamily="18" charset="0"/>
              </a:rPr>
              <a:t>Đối với trẻ trên 8 tuổi và người lớn</a:t>
            </a:r>
          </a:p>
        </p:txBody>
      </p:sp>
      <p:pic>
        <p:nvPicPr>
          <p:cNvPr id="2097230" name="Picture 15"/>
          <p:cNvPicPr>
            <a:picLocks/>
          </p:cNvPicPr>
          <p:nvPr/>
        </p:nvPicPr>
        <p:blipFill>
          <a:blip xmlns:r="http://schemas.openxmlformats.org/officeDocument/2006/relationships" r:embed="rId1"/>
          <a:srcRect l="0" t="0" r="0" b="0"/>
          <a:stretch>
            <a:fillRect/>
          </a:stretch>
        </p:blipFill>
        <p:spPr>
          <a:xfrm rot="0">
            <a:off x="1066800" y="1219200"/>
            <a:ext cx="3048000" cy="2438400"/>
          </a:xfrm>
          <a:prstGeom prst="rect"/>
          <a:noFill/>
          <a:ln>
            <a:noFill/>
          </a:ln>
        </p:spPr>
      </p:pic>
      <p:pic>
        <p:nvPicPr>
          <p:cNvPr id="2097231" name="Picture 16"/>
          <p:cNvPicPr>
            <a:picLocks/>
          </p:cNvPicPr>
          <p:nvPr/>
        </p:nvPicPr>
        <p:blipFill>
          <a:blip xmlns:r="http://schemas.openxmlformats.org/officeDocument/2006/relationships" r:embed="rId2"/>
          <a:srcRect l="0" t="0" r="0" b="0"/>
          <a:stretch>
            <a:fillRect/>
          </a:stretch>
        </p:blipFill>
        <p:spPr>
          <a:xfrm rot="0">
            <a:off x="5121275" y="1295400"/>
            <a:ext cx="3429000" cy="2286000"/>
          </a:xfrm>
          <a:prstGeom prst="rect"/>
          <a:noFill/>
          <a:ln>
            <a:noFill/>
          </a:ln>
        </p:spPr>
      </p:pic>
      <p:pic>
        <p:nvPicPr>
          <p:cNvPr id="2097232" name="Picture 17"/>
          <p:cNvPicPr>
            <a:picLocks/>
          </p:cNvPicPr>
          <p:nvPr/>
        </p:nvPicPr>
        <p:blipFill>
          <a:blip xmlns:r="http://schemas.openxmlformats.org/officeDocument/2006/relationships" r:embed="rId3"/>
          <a:srcRect l="0" t="0" r="0" b="0"/>
          <a:stretch>
            <a:fillRect/>
          </a:stretch>
        </p:blipFill>
        <p:spPr>
          <a:xfrm rot="0">
            <a:off x="0" y="3429000"/>
            <a:ext cx="4191000" cy="2794000"/>
          </a:xfrm>
          <a:prstGeom prst="rect"/>
          <a:noFill/>
          <a:ln>
            <a:noFill/>
          </a:ln>
        </p:spPr>
      </p:pic>
      <p:pic>
        <p:nvPicPr>
          <p:cNvPr id="2097233" name="Picture 18"/>
          <p:cNvPicPr>
            <a:picLocks/>
          </p:cNvPicPr>
          <p:nvPr/>
        </p:nvPicPr>
        <p:blipFill>
          <a:blip xmlns:r="http://schemas.openxmlformats.org/officeDocument/2006/relationships" r:embed="rId4"/>
          <a:srcRect l="0" t="0" r="0" b="0"/>
          <a:stretch>
            <a:fillRect/>
          </a:stretch>
        </p:blipFill>
        <p:spPr>
          <a:xfrm rot="0">
            <a:off x="5299075" y="3314700"/>
            <a:ext cx="3844925" cy="2865437"/>
          </a:xfrm>
          <a:prstGeom prst="rect"/>
          <a:noFill/>
          <a:ln>
            <a:noFill/>
          </a:ln>
        </p:spPr>
      </p:pic>
      <p:sp>
        <p:nvSpPr>
          <p:cNvPr id="1048757" name="Text Box 19"/>
          <p:cNvSpPr txBox="1"/>
          <p:nvPr/>
        </p:nvSpPr>
        <p:spPr>
          <a:xfrm rot="0">
            <a:off x="990600" y="6172200"/>
            <a:ext cx="3200400" cy="579437"/>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r>
              <a:rPr altLang="en-US" sz="3200" lang="en-US">
                <a:latin typeface="Times New Roman" pitchFamily="18" charset="0"/>
              </a:rPr>
              <a:t>1.Xác định vị trí</a:t>
            </a:r>
          </a:p>
        </p:txBody>
      </p:sp>
      <p:sp>
        <p:nvSpPr>
          <p:cNvPr id="1048758" name="Text Box 20"/>
          <p:cNvSpPr txBox="1"/>
          <p:nvPr/>
        </p:nvSpPr>
        <p:spPr>
          <a:xfrm rot="0">
            <a:off x="5029200" y="6278562"/>
            <a:ext cx="3810000" cy="579437"/>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spcBef>
                <a:spcPct val="50000"/>
              </a:spcBef>
            </a:pPr>
            <a:r>
              <a:rPr altLang="en-US" sz="3200" lang="en-US">
                <a:latin typeface="Times New Roman" pitchFamily="18" charset="0"/>
              </a:rPr>
              <a:t>2. Cách ép</a:t>
            </a:r>
          </a:p>
        </p:txBody>
      </p:sp>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id="5" nodeType="afterEffect" presetClass="entr" presetID="12" presetSubtype="4">
                                  <p:stCondLst>
                                    <p:cond delay="0"/>
                                  </p:stCondLst>
                                  <p:childTnLst>
                                    <p:set>
                                      <p:cBhvr>
                                        <p:cTn dur="1" fill="hold" id="6">
                                          <p:stCondLst>
                                            <p:cond delay="0"/>
                                          </p:stCondLst>
                                        </p:cTn>
                                        <p:tgtEl>
                                          <p:spTgt spid="2097230"/>
                                        </p:tgtEl>
                                        <p:attrNameLst>
                                          <p:attrName>style.visibility</p:attrName>
                                        </p:attrNameLst>
                                      </p:cBhvr>
                                      <p:to>
                                        <p:strVal val="visible"/>
                                      </p:to>
                                    </p:set>
                                    <p:animEffect transition="in" filter="slide(fromBottom)">
                                      <p:cBhvr>
                                        <p:cTn dur="500" id="7"/>
                                        <p:tgtEl>
                                          <p:spTgt spid="2097230"/>
                                        </p:tgtEl>
                                      </p:cBhvr>
                                    </p:animEffect>
                                  </p:childTnLst>
                                </p:cTn>
                              </p:par>
                            </p:childTnLst>
                          </p:cTn>
                        </p:par>
                        <p:par>
                          <p:cTn fill="hold" id="8" nodeType="afterGroup">
                            <p:stCondLst>
                              <p:cond delay="500"/>
                            </p:stCondLst>
                            <p:childTnLst>
                              <p:par>
                                <p:cTn fill="hold" id="9" nodeType="afterEffect" presetClass="entr" presetID="12" presetSubtype="4">
                                  <p:stCondLst>
                                    <p:cond delay="0"/>
                                  </p:stCondLst>
                                  <p:childTnLst>
                                    <p:set>
                                      <p:cBhvr>
                                        <p:cTn dur="1" fill="hold" id="10">
                                          <p:stCondLst>
                                            <p:cond delay="0"/>
                                          </p:stCondLst>
                                        </p:cTn>
                                        <p:tgtEl>
                                          <p:spTgt spid="2097231"/>
                                        </p:tgtEl>
                                        <p:attrNameLst>
                                          <p:attrName>style.visibility</p:attrName>
                                        </p:attrNameLst>
                                      </p:cBhvr>
                                      <p:to>
                                        <p:strVal val="visible"/>
                                      </p:to>
                                    </p:set>
                                    <p:animEffect transition="in" filter="slide(fromBottom)">
                                      <p:cBhvr>
                                        <p:cTn dur="500" id="11"/>
                                        <p:tgtEl>
                                          <p:spTgt spid="2097231"/>
                                        </p:tgtEl>
                                      </p:cBhvr>
                                    </p:animEffect>
                                  </p:childTnLst>
                                </p:cTn>
                              </p:par>
                            </p:childTnLst>
                          </p:cTn>
                        </p:par>
                        <p:par>
                          <p:cTn fill="hold" id="12" nodeType="afterGroup">
                            <p:stCondLst>
                              <p:cond delay="1000"/>
                            </p:stCondLst>
                            <p:childTnLst>
                              <p:par>
                                <p:cTn fill="hold" id="13" nodeType="afterEffect" presetClass="entr" presetID="12" presetSubtype="4">
                                  <p:stCondLst>
                                    <p:cond delay="0"/>
                                  </p:stCondLst>
                                  <p:childTnLst>
                                    <p:set>
                                      <p:cBhvr>
                                        <p:cTn dur="1" fill="hold" id="14">
                                          <p:stCondLst>
                                            <p:cond delay="0"/>
                                          </p:stCondLst>
                                        </p:cTn>
                                        <p:tgtEl>
                                          <p:spTgt spid="2097232"/>
                                        </p:tgtEl>
                                        <p:attrNameLst>
                                          <p:attrName>style.visibility</p:attrName>
                                        </p:attrNameLst>
                                      </p:cBhvr>
                                      <p:to>
                                        <p:strVal val="visible"/>
                                      </p:to>
                                    </p:set>
                                    <p:animEffect transition="in" filter="slide(fromBottom)">
                                      <p:cBhvr>
                                        <p:cTn dur="500" id="15"/>
                                        <p:tgtEl>
                                          <p:spTgt spid="2097232"/>
                                        </p:tgtEl>
                                      </p:cBhvr>
                                    </p:animEffect>
                                  </p:childTnLst>
                                </p:cTn>
                              </p:par>
                            </p:childTnLst>
                          </p:cTn>
                        </p:par>
                        <p:par>
                          <p:cTn fill="hold" id="16" nodeType="afterGroup">
                            <p:stCondLst>
                              <p:cond delay="1500"/>
                            </p:stCondLst>
                            <p:childTnLst>
                              <p:par>
                                <p:cTn fill="hold" grpId="0" id="17" nodeType="afterEffect" presetClass="entr" presetID="12" presetSubtype="4">
                                  <p:stCondLst>
                                    <p:cond delay="0"/>
                                  </p:stCondLst>
                                  <p:childTnLst>
                                    <p:set>
                                      <p:cBhvr>
                                        <p:cTn dur="1" fill="hold" id="18">
                                          <p:stCondLst>
                                            <p:cond delay="0"/>
                                          </p:stCondLst>
                                        </p:cTn>
                                        <p:tgtEl>
                                          <p:spTgt spid="1048757"/>
                                        </p:tgtEl>
                                        <p:attrNameLst>
                                          <p:attrName>style.visibility</p:attrName>
                                        </p:attrNameLst>
                                      </p:cBhvr>
                                      <p:to>
                                        <p:strVal val="visible"/>
                                      </p:to>
                                    </p:set>
                                    <p:animEffect transition="in" filter="slide(fromBottom)">
                                      <p:cBhvr>
                                        <p:cTn dur="500" id="19"/>
                                        <p:tgtEl>
                                          <p:spTgt spid="1048757"/>
                                        </p:tgtEl>
                                      </p:cBhvr>
                                    </p:animEffect>
                                  </p:childTnLst>
                                </p:cTn>
                              </p:par>
                            </p:childTnLst>
                          </p:cTn>
                        </p:par>
                        <p:par>
                          <p:cTn fill="hold" id="20" nodeType="afterGroup">
                            <p:stCondLst>
                              <p:cond delay="2000"/>
                            </p:stCondLst>
                            <p:childTnLst>
                              <p:par>
                                <p:cTn fill="hold" id="21" nodeType="afterEffect" presetClass="entr" presetID="12" presetSubtype="4">
                                  <p:stCondLst>
                                    <p:cond delay="0"/>
                                  </p:stCondLst>
                                  <p:childTnLst>
                                    <p:set>
                                      <p:cBhvr>
                                        <p:cTn dur="1" fill="hold" id="22">
                                          <p:stCondLst>
                                            <p:cond delay="0"/>
                                          </p:stCondLst>
                                        </p:cTn>
                                        <p:tgtEl>
                                          <p:spTgt spid="2097233"/>
                                        </p:tgtEl>
                                        <p:attrNameLst>
                                          <p:attrName>style.visibility</p:attrName>
                                        </p:attrNameLst>
                                      </p:cBhvr>
                                      <p:to>
                                        <p:strVal val="visible"/>
                                      </p:to>
                                    </p:set>
                                    <p:animEffect transition="in" filter="slide(fromBottom)">
                                      <p:cBhvr>
                                        <p:cTn dur="500" id="23"/>
                                        <p:tgtEl>
                                          <p:spTgt spid="2097233"/>
                                        </p:tgtEl>
                                      </p:cBhvr>
                                    </p:animEffect>
                                  </p:childTnLst>
                                </p:cTn>
                              </p:par>
                            </p:childTnLst>
                          </p:cTn>
                        </p:par>
                        <p:par>
                          <p:cTn fill="hold" id="24" nodeType="afterGroup">
                            <p:stCondLst>
                              <p:cond delay="2500"/>
                            </p:stCondLst>
                            <p:childTnLst>
                              <p:par>
                                <p:cTn fill="hold" grpId="0" id="25" nodeType="afterEffect" presetClass="entr" presetID="12" presetSubtype="4">
                                  <p:stCondLst>
                                    <p:cond delay="0"/>
                                  </p:stCondLst>
                                  <p:childTnLst>
                                    <p:set>
                                      <p:cBhvr>
                                        <p:cTn dur="1" fill="hold" id="26">
                                          <p:stCondLst>
                                            <p:cond delay="0"/>
                                          </p:stCondLst>
                                        </p:cTn>
                                        <p:tgtEl>
                                          <p:spTgt spid="1048758"/>
                                        </p:tgtEl>
                                        <p:attrNameLst>
                                          <p:attrName>style.visibility</p:attrName>
                                        </p:attrNameLst>
                                      </p:cBhvr>
                                      <p:to>
                                        <p:strVal val="visible"/>
                                      </p:to>
                                    </p:set>
                                    <p:animEffect transition="in" filter="slide(fromBottom)">
                                      <p:cBhvr>
                                        <p:cTn dur="500" id="27"/>
                                        <p:tgtEl>
                                          <p:spTgt spid="1048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57" grpId="0" uiExpand="0" build="whole"/>
      <p:bldP spid="1048758" grpId="0" uiExpand="0" build="whole"/>
    </p:bldLst>
  </p:timing>
</p:sld>
</file>

<file path=ppt/slides/slide51.xml><?xml version="1.0" encoding="utf-8"?>
<p:sld xmlns:a="http://schemas.openxmlformats.org/drawingml/2006/main" xmlns:r="http://schemas.openxmlformats.org/officeDocument/2006/relationships" xmlns:p="http://schemas.openxmlformats.org/presentationml/2006/main" showMasterSp="1">
  <p:cSld>
    <p:spTree>
      <p:nvGrpSpPr>
        <p:cNvPr id="153" name=""/>
        <p:cNvGrpSpPr/>
        <p:nvPr/>
      </p:nvGrpSpPr>
      <p:grpSpPr>
        <a:xfrm rot="0">
          <a:off x="0" y="0"/>
          <a:ext cx="0" cy="0"/>
          <a:chOff x="0" y="0"/>
          <a:chExt cx="0" cy="0"/>
        </a:xfrm>
      </p:grpSpPr>
      <p:sp>
        <p:nvSpPr>
          <p:cNvPr id="1048759" name="Rectangle 24"/>
          <p:cNvSpPr txBox="1"/>
          <p:nvPr/>
        </p:nvSpPr>
        <p:spPr>
          <a:xfrm rot="0">
            <a:off x="3124200" y="6245225"/>
            <a:ext cx="2895600" cy="476250"/>
          </a:xfrm>
          <a:prstGeom prst="rect"/>
          <a:noFill/>
          <a:ln>
            <a:noFill/>
          </a:ln>
        </p:spPr>
        <p:txBody>
          <a:bodyPr anchor="b"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eaLnBrk="1" hangingPunct="1" latinLnBrk="1" lvl="0"/>
            <a:endParaRPr altLang="en-US" sz="1000" lang="en-US">
              <a:solidFill>
                <a:srgbClr val="FFFFFF"/>
              </a:solidFill>
            </a:endParaRPr>
          </a:p>
        </p:txBody>
      </p:sp>
      <p:sp>
        <p:nvSpPr>
          <p:cNvPr id="1048760" name="Rectangle 25"/>
          <p:cNvSpPr txBox="1"/>
          <p:nvPr/>
        </p:nvSpPr>
        <p:spPr>
          <a:xfrm rot="0">
            <a:off x="8647112" y="6408737"/>
            <a:ext cx="366712" cy="365125"/>
          </a:xfrm>
          <a:prstGeom prst="rect"/>
          <a:noFill/>
          <a:ln>
            <a:noFill/>
          </a:ln>
        </p:spPr>
        <p:txBody>
          <a:bodyPr anchor="b"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r" eaLnBrk="1" hangingPunct="1" latinLnBrk="1" lvl="0"/>
            <a:fld id="{566ABCEB-ACFC-4714-9973-3DA970169C29}" type="slidenum">
              <a:rPr altLang="en-US" sz="1000" lang="en-US">
                <a:solidFill>
                  <a:srgbClr val="FFFFFF"/>
                </a:solidFill>
              </a:rPr>
              <a:pPr algn="r" eaLnBrk="1" hangingPunct="1" latinLnBrk="1" lvl="0"/>
              <a:t>51</a:t>
            </a:fld>
            <a:endParaRPr altLang="en-US" sz="1000" lang="en-US">
              <a:solidFill>
                <a:srgbClr val="FFFFFF"/>
              </a:solidFill>
            </a:endParaRPr>
          </a:p>
        </p:txBody>
      </p:sp>
      <p:sp>
        <p:nvSpPr>
          <p:cNvPr id="1048761" name="Text Box 10"/>
          <p:cNvSpPr txBox="1"/>
          <p:nvPr/>
        </p:nvSpPr>
        <p:spPr>
          <a:xfrm rot="0">
            <a:off x="762000" y="2590800"/>
            <a:ext cx="7315200" cy="366712"/>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endParaRPr altLang="en-US" b="1" lang="en-US"/>
          </a:p>
        </p:txBody>
      </p:sp>
      <p:sp>
        <p:nvSpPr>
          <p:cNvPr id="1048762" name="Text Box 11"/>
          <p:cNvSpPr txBox="1"/>
          <p:nvPr/>
        </p:nvSpPr>
        <p:spPr>
          <a:xfrm rot="0">
            <a:off x="0" y="5715000"/>
            <a:ext cx="9144000" cy="366712"/>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endParaRPr altLang="en-US" b="1" lang="en-US"/>
          </a:p>
        </p:txBody>
      </p:sp>
      <p:sp>
        <p:nvSpPr>
          <p:cNvPr id="1048763" name="Text Box 13"/>
          <p:cNvSpPr txBox="1"/>
          <p:nvPr/>
        </p:nvSpPr>
        <p:spPr>
          <a:xfrm rot="0">
            <a:off x="457200" y="2209800"/>
            <a:ext cx="8229600" cy="1006475"/>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spcBef>
                <a:spcPct val="50000"/>
              </a:spcBef>
            </a:pPr>
            <a:endParaRPr altLang="en-US" sz="6000" lang="en-US">
              <a:solidFill>
                <a:srgbClr val="0000FF"/>
              </a:solidFill>
              <a:latin typeface="Times New Roman" pitchFamily="18" charset="0"/>
            </a:endParaRPr>
          </a:p>
        </p:txBody>
      </p:sp>
      <p:sp>
        <p:nvSpPr>
          <p:cNvPr id="1048764" name="Rectangle 15"/>
          <p:cNvSpPr/>
          <p:nvPr/>
        </p:nvSpPr>
        <p:spPr>
          <a:xfrm rot="0">
            <a:off x="0" y="685800"/>
            <a:ext cx="7543800" cy="641350"/>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r>
              <a:rPr altLang="en-US" sz="3600" lang="en-US">
                <a:latin typeface="Times New Roman" pitchFamily="18" charset="0"/>
              </a:rPr>
              <a:t>* </a:t>
            </a:r>
            <a:r>
              <a:rPr altLang="en-US" b="1" sz="3600" lang="en-US">
                <a:latin typeface="Times New Roman" pitchFamily="18" charset="0"/>
              </a:rPr>
              <a:t>Đối với trẻ trên 8 tuổi và người lớn</a:t>
            </a:r>
          </a:p>
        </p:txBody>
      </p:sp>
      <p:pic>
        <p:nvPicPr>
          <p:cNvPr id="2097234" name="Picture 16"/>
          <p:cNvPicPr>
            <a:picLocks/>
          </p:cNvPicPr>
          <p:nvPr/>
        </p:nvPicPr>
        <p:blipFill>
          <a:blip xmlns:r="http://schemas.openxmlformats.org/officeDocument/2006/relationships" r:embed="rId1"/>
          <a:srcRect l="0" t="0" r="0" b="0"/>
          <a:stretch>
            <a:fillRect/>
          </a:stretch>
        </p:blipFill>
        <p:spPr>
          <a:xfrm rot="0">
            <a:off x="0" y="1752600"/>
            <a:ext cx="4343400" cy="3810000"/>
          </a:xfrm>
          <a:prstGeom prst="rect"/>
          <a:noFill/>
          <a:ln>
            <a:noFill/>
          </a:ln>
        </p:spPr>
      </p:pic>
      <p:pic>
        <p:nvPicPr>
          <p:cNvPr id="2097235" name="Picture 17"/>
          <p:cNvPicPr>
            <a:picLocks/>
          </p:cNvPicPr>
          <p:nvPr/>
        </p:nvPicPr>
        <p:blipFill>
          <a:blip xmlns:r="http://schemas.openxmlformats.org/officeDocument/2006/relationships" r:embed="rId2"/>
          <a:srcRect l="0" t="0" r="0" b="0"/>
          <a:stretch>
            <a:fillRect/>
          </a:stretch>
        </p:blipFill>
        <p:spPr>
          <a:xfrm rot="0">
            <a:off x="4648200" y="1524000"/>
            <a:ext cx="4191000" cy="4038600"/>
          </a:xfrm>
          <a:prstGeom prst="rect"/>
          <a:noFill/>
          <a:ln>
            <a:noFill/>
          </a:ln>
        </p:spPr>
      </p:pic>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id="5" nodeType="afterEffect" presetClass="entr" presetID="12" presetSubtype="4">
                                  <p:stCondLst>
                                    <p:cond delay="0"/>
                                  </p:stCondLst>
                                  <p:childTnLst>
                                    <p:set>
                                      <p:cBhvr>
                                        <p:cTn dur="1" fill="hold" id="6">
                                          <p:stCondLst>
                                            <p:cond delay="0"/>
                                          </p:stCondLst>
                                        </p:cTn>
                                        <p:tgtEl>
                                          <p:spTgt spid="2097234"/>
                                        </p:tgtEl>
                                        <p:attrNameLst>
                                          <p:attrName>style.visibility</p:attrName>
                                        </p:attrNameLst>
                                      </p:cBhvr>
                                      <p:to>
                                        <p:strVal val="visible"/>
                                      </p:to>
                                    </p:set>
                                    <p:animEffect transition="in" filter="slide(fromBottom)">
                                      <p:cBhvr>
                                        <p:cTn dur="500" id="7"/>
                                        <p:tgtEl>
                                          <p:spTgt spid="2097234"/>
                                        </p:tgtEl>
                                      </p:cBhvr>
                                    </p:animEffect>
                                  </p:childTnLst>
                                </p:cTn>
                              </p:par>
                            </p:childTnLst>
                          </p:cTn>
                        </p:par>
                        <p:par>
                          <p:cTn fill="hold" id="8" nodeType="afterGroup">
                            <p:stCondLst>
                              <p:cond delay="500"/>
                            </p:stCondLst>
                            <p:childTnLst>
                              <p:par>
                                <p:cTn fill="hold" id="9" nodeType="afterEffect" presetClass="entr" presetID="12" presetSubtype="4">
                                  <p:stCondLst>
                                    <p:cond delay="0"/>
                                  </p:stCondLst>
                                  <p:childTnLst>
                                    <p:set>
                                      <p:cBhvr>
                                        <p:cTn dur="1" fill="hold" id="10">
                                          <p:stCondLst>
                                            <p:cond delay="0"/>
                                          </p:stCondLst>
                                        </p:cTn>
                                        <p:tgtEl>
                                          <p:spTgt spid="2097235"/>
                                        </p:tgtEl>
                                        <p:attrNameLst>
                                          <p:attrName>style.visibility</p:attrName>
                                        </p:attrNameLst>
                                      </p:cBhvr>
                                      <p:to>
                                        <p:strVal val="visible"/>
                                      </p:to>
                                    </p:set>
                                    <p:animEffect transition="in" filter="slide(fromBottom)">
                                      <p:cBhvr>
                                        <p:cTn dur="500" id="11"/>
                                        <p:tgtEl>
                                          <p:spTgt spid="2097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1">
  <p:cSld>
    <p:spTree>
      <p:nvGrpSpPr>
        <p:cNvPr id="154" name=""/>
        <p:cNvGrpSpPr/>
        <p:nvPr/>
      </p:nvGrpSpPr>
      <p:grpSpPr>
        <a:xfrm rot="0">
          <a:off x="0" y="0"/>
          <a:ext cx="0" cy="0"/>
          <a:chOff x="0" y="0"/>
          <a:chExt cx="0" cy="0"/>
        </a:xfrm>
      </p:grpSpPr>
      <p:sp>
        <p:nvSpPr>
          <p:cNvPr id="1048765" name="Rectangle 24"/>
          <p:cNvSpPr txBox="1"/>
          <p:nvPr/>
        </p:nvSpPr>
        <p:spPr>
          <a:xfrm rot="0">
            <a:off x="3124200" y="6245225"/>
            <a:ext cx="2895600" cy="476250"/>
          </a:xfrm>
          <a:prstGeom prst="rect"/>
          <a:noFill/>
          <a:ln>
            <a:noFill/>
          </a:ln>
        </p:spPr>
        <p:txBody>
          <a:bodyPr anchor="b"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eaLnBrk="1" hangingPunct="1" latinLnBrk="1" lvl="0"/>
            <a:fld id="{566ABCEB-ACFC-4714-9973-3DA970169C29}" type="datetime1">
              <a:rPr altLang="en-US" sz="1000" lang="en-US">
                <a:solidFill>
                  <a:srgbClr val="FFFFFF"/>
                </a:solidFill>
              </a:rPr>
              <a:pPr algn="ctr" eaLnBrk="1" hangingPunct="1" latinLnBrk="1" lvl="0"/>
              <a:t>9/8/2023</a:t>
            </a:fld>
            <a:endParaRPr altLang="en-US" sz="1000" lang="en-US">
              <a:solidFill>
                <a:srgbClr val="FFFFFF"/>
              </a:solidFill>
            </a:endParaRPr>
          </a:p>
        </p:txBody>
      </p:sp>
      <p:sp>
        <p:nvSpPr>
          <p:cNvPr id="1048766" name="Rectangle 25"/>
          <p:cNvSpPr txBox="1"/>
          <p:nvPr/>
        </p:nvSpPr>
        <p:spPr>
          <a:xfrm rot="0">
            <a:off x="8647112" y="6408737"/>
            <a:ext cx="366712" cy="365125"/>
          </a:xfrm>
          <a:prstGeom prst="rect"/>
          <a:noFill/>
          <a:ln>
            <a:noFill/>
          </a:ln>
        </p:spPr>
        <p:txBody>
          <a:bodyPr anchor="b"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r" eaLnBrk="1" hangingPunct="1" latinLnBrk="1" lvl="0"/>
            <a:fld id="{566ABCEB-ACFC-4714-9973-3DA970169C29}" type="slidenum">
              <a:rPr altLang="en-US" sz="1000" lang="en-US">
                <a:solidFill>
                  <a:srgbClr val="FFFFFF"/>
                </a:solidFill>
              </a:rPr>
              <a:pPr algn="r" eaLnBrk="1" hangingPunct="1" latinLnBrk="1" lvl="0"/>
              <a:t>52</a:t>
            </a:fld>
            <a:endParaRPr altLang="en-US" sz="1000" lang="en-US">
              <a:solidFill>
                <a:srgbClr val="FFFFFF"/>
              </a:solidFill>
            </a:endParaRPr>
          </a:p>
        </p:txBody>
      </p:sp>
      <p:sp>
        <p:nvSpPr>
          <p:cNvPr id="1048767" name="Text Box 10"/>
          <p:cNvSpPr txBox="1"/>
          <p:nvPr/>
        </p:nvSpPr>
        <p:spPr>
          <a:xfrm rot="0">
            <a:off x="762000" y="2590800"/>
            <a:ext cx="7315200" cy="366712"/>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endParaRPr altLang="en-US" b="1" lang="en-US"/>
          </a:p>
        </p:txBody>
      </p:sp>
      <p:sp>
        <p:nvSpPr>
          <p:cNvPr id="1048768" name="Text Box 11"/>
          <p:cNvSpPr txBox="1"/>
          <p:nvPr/>
        </p:nvSpPr>
        <p:spPr>
          <a:xfrm rot="0">
            <a:off x="0" y="5715000"/>
            <a:ext cx="9144000" cy="366712"/>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endParaRPr altLang="en-US" b="1" lang="en-US"/>
          </a:p>
        </p:txBody>
      </p:sp>
      <p:sp>
        <p:nvSpPr>
          <p:cNvPr id="1048769" name="Text Box 13"/>
          <p:cNvSpPr txBox="1"/>
          <p:nvPr/>
        </p:nvSpPr>
        <p:spPr>
          <a:xfrm rot="0">
            <a:off x="457200" y="2209800"/>
            <a:ext cx="8229600" cy="1006475"/>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spcBef>
                <a:spcPct val="50000"/>
              </a:spcBef>
            </a:pPr>
            <a:endParaRPr altLang="en-US" sz="6000" lang="en-US">
              <a:solidFill>
                <a:srgbClr val="0000FF"/>
              </a:solidFill>
              <a:latin typeface="Times New Roman" pitchFamily="18" charset="0"/>
            </a:endParaRPr>
          </a:p>
        </p:txBody>
      </p:sp>
      <p:sp>
        <p:nvSpPr>
          <p:cNvPr id="1048770" name="Rectangle 14"/>
          <p:cNvSpPr/>
          <p:nvPr/>
        </p:nvSpPr>
        <p:spPr>
          <a:xfrm rot="0">
            <a:off x="152400" y="1619250"/>
            <a:ext cx="9144000" cy="2676525"/>
          </a:xfrm>
          <a:prstGeom prst="rect"/>
          <a:noFill/>
          <a:ln>
            <a:noFill/>
          </a:ln>
        </p:spPr>
        <p:txBody>
          <a:bodyPr anchor="ctr"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r>
              <a:rPr altLang="en-US" sz="2800" lang="en-US">
                <a:latin typeface="Times New Roman" pitchFamily="18" charset="0"/>
              </a:rPr>
              <a:t>- Đặt nạn nhân nằm ngửa trên nền phẳng, cứng</a:t>
            </a:r>
          </a:p>
          <a:p>
            <a:pPr lvl="0"/>
            <a:r>
              <a:rPr altLang="en-US" sz="2800" lang="en-US">
                <a:latin typeface="Times New Roman" pitchFamily="18" charset="0"/>
              </a:rPr>
              <a:t>- Dùng gốc 2 bàn tay và lực của 2 cánh tay ép vuông góc lên vị trí ½ dưới của đoạn giữa hõm ức trên và hõm ức dưới với tần số 30 lần ép tim và 2 lần thổi ngạt (một chu kỳ)</a:t>
            </a:r>
          </a:p>
          <a:p>
            <a:pPr lvl="0"/>
            <a:r>
              <a:rPr altLang="en-US" sz="2800" lang="en-US">
                <a:latin typeface="Times New Roman" pitchFamily="18" charset="0"/>
              </a:rPr>
              <a:t>- Ép sâu 1/3 đến ½ độ dày lồng ngực đối với trẻ và 4 – 5 cm đối với người lớn.</a:t>
            </a:r>
          </a:p>
        </p:txBody>
      </p:sp>
      <p:sp>
        <p:nvSpPr>
          <p:cNvPr id="1048771" name="Rectangle 15"/>
          <p:cNvSpPr/>
          <p:nvPr/>
        </p:nvSpPr>
        <p:spPr>
          <a:xfrm rot="0">
            <a:off x="0" y="685800"/>
            <a:ext cx="7543800" cy="641350"/>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r>
              <a:rPr altLang="en-US" b="1" sz="3600" lang="en-US">
                <a:latin typeface="Times New Roman" pitchFamily="18" charset="0"/>
              </a:rPr>
              <a:t>* Đối với trẻ trên 8 tuổi và người lớn</a:t>
            </a:r>
          </a:p>
        </p:txBody>
      </p:sp>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id="5" nodeType="afterEffect" presetClass="entr" presetID="12" presetSubtype="4">
                                  <p:stCondLst>
                                    <p:cond delay="0"/>
                                  </p:stCondLst>
                                  <p:childTnLst>
                                    <p:set>
                                      <p:cBhvr>
                                        <p:cTn dur="1" fill="hold" id="6">
                                          <p:stCondLst>
                                            <p:cond delay="0"/>
                                          </p:stCondLst>
                                        </p:cTn>
                                        <p:tgtEl>
                                          <p:spTgt spid="1048770">
                                            <p:txEl>
                                              <p:charRg st="0" end="45"/>
                                            </p:txEl>
                                          </p:spTgt>
                                        </p:tgtEl>
                                        <p:attrNameLst>
                                          <p:attrName>style.visibility</p:attrName>
                                        </p:attrNameLst>
                                      </p:cBhvr>
                                      <p:to>
                                        <p:strVal val="visible"/>
                                      </p:to>
                                    </p:set>
                                    <p:animEffect transition="in" filter="slide(fromBottom)">
                                      <p:cBhvr>
                                        <p:cTn dur="500" id="7"/>
                                        <p:tgtEl>
                                          <p:spTgt spid="1048770">
                                            <p:txEl>
                                              <p:charRg st="0" end="45"/>
                                            </p:txEl>
                                          </p:spTgt>
                                        </p:tgtEl>
                                      </p:cBhvr>
                                    </p:animEffect>
                                  </p:childTnLst>
                                </p:cTn>
                              </p:par>
                            </p:childTnLst>
                          </p:cTn>
                        </p:par>
                        <p:par>
                          <p:cTn fill="hold" id="8" nodeType="afterGroup">
                            <p:stCondLst>
                              <p:cond delay="500"/>
                            </p:stCondLst>
                            <p:childTnLst>
                              <p:par>
                                <p:cTn fill="hold" id="9" nodeType="afterEffect" presetClass="entr" presetID="12" presetSubtype="4">
                                  <p:stCondLst>
                                    <p:cond delay="0"/>
                                  </p:stCondLst>
                                  <p:childTnLst>
                                    <p:set>
                                      <p:cBhvr>
                                        <p:cTn dur="1" fill="hold" id="10">
                                          <p:stCondLst>
                                            <p:cond delay="0"/>
                                          </p:stCondLst>
                                        </p:cTn>
                                        <p:tgtEl>
                                          <p:spTgt spid="1048770">
                                            <p:txEl>
                                              <p:charRg st="45" end="217"/>
                                            </p:txEl>
                                          </p:spTgt>
                                        </p:tgtEl>
                                        <p:attrNameLst>
                                          <p:attrName>style.visibility</p:attrName>
                                        </p:attrNameLst>
                                      </p:cBhvr>
                                      <p:to>
                                        <p:strVal val="visible"/>
                                      </p:to>
                                    </p:set>
                                    <p:animEffect transition="in" filter="slide(fromBottom)">
                                      <p:cBhvr>
                                        <p:cTn dur="500" id="11"/>
                                        <p:tgtEl>
                                          <p:spTgt spid="1048770">
                                            <p:txEl>
                                              <p:charRg st="45" end="217"/>
                                            </p:txEl>
                                          </p:spTgt>
                                        </p:tgtEl>
                                      </p:cBhvr>
                                    </p:animEffect>
                                  </p:childTnLst>
                                </p:cTn>
                              </p:par>
                            </p:childTnLst>
                          </p:cTn>
                        </p:par>
                        <p:par>
                          <p:cTn fill="hold" id="12" nodeType="afterGroup">
                            <p:stCondLst>
                              <p:cond delay="1000"/>
                            </p:stCondLst>
                            <p:childTnLst>
                              <p:par>
                                <p:cTn fill="hold" id="13" nodeType="afterEffect" presetClass="entr" presetID="12" presetSubtype="4">
                                  <p:stCondLst>
                                    <p:cond delay="0"/>
                                  </p:stCondLst>
                                  <p:childTnLst>
                                    <p:set>
                                      <p:cBhvr>
                                        <p:cTn dur="1" fill="hold" id="14">
                                          <p:stCondLst>
                                            <p:cond delay="0"/>
                                          </p:stCondLst>
                                        </p:cTn>
                                        <p:tgtEl>
                                          <p:spTgt spid="1048770">
                                            <p:txEl>
                                              <p:charRg st="217" end="296"/>
                                            </p:txEl>
                                          </p:spTgt>
                                        </p:tgtEl>
                                        <p:attrNameLst>
                                          <p:attrName>style.visibility</p:attrName>
                                        </p:attrNameLst>
                                      </p:cBhvr>
                                      <p:to>
                                        <p:strVal val="visible"/>
                                      </p:to>
                                    </p:set>
                                    <p:animEffect transition="in" filter="slide(fromBottom)">
                                      <p:cBhvr>
                                        <p:cTn dur="500" id="15"/>
                                        <p:tgtEl>
                                          <p:spTgt spid="1048770">
                                            <p:txEl>
                                              <p:charRg st="217" end="29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1">
  <p:cSld>
    <p:spTree>
      <p:nvGrpSpPr>
        <p:cNvPr id="155" name=""/>
        <p:cNvGrpSpPr/>
        <p:nvPr/>
      </p:nvGrpSpPr>
      <p:grpSpPr>
        <a:xfrm rot="0">
          <a:off x="0" y="0"/>
          <a:ext cx="0" cy="0"/>
          <a:chOff x="0" y="0"/>
          <a:chExt cx="0" cy="0"/>
        </a:xfrm>
      </p:grpSpPr>
      <p:sp>
        <p:nvSpPr>
          <p:cNvPr id="1048772" name="Rectangle 25"/>
          <p:cNvSpPr txBox="1"/>
          <p:nvPr/>
        </p:nvSpPr>
        <p:spPr>
          <a:xfrm rot="0">
            <a:off x="8647112" y="6408737"/>
            <a:ext cx="366712" cy="365125"/>
          </a:xfrm>
          <a:prstGeom prst="rect"/>
          <a:noFill/>
          <a:ln>
            <a:noFill/>
          </a:ln>
        </p:spPr>
        <p:txBody>
          <a:bodyPr anchor="b" bIns="45720" lIns="91440" rIns="91440" tIns="45720" vert="horz"/>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r" eaLnBrk="1" hangingPunct="1" latinLnBrk="1" lvl="0"/>
            <a:fld id="{566ABCEB-ACFC-4714-9973-3DA970169C29}" type="slidenum">
              <a:rPr altLang="en-US" sz="1000" lang="en-US">
                <a:solidFill>
                  <a:srgbClr val="FFFFFF"/>
                </a:solidFill>
              </a:rPr>
              <a:pPr algn="r" eaLnBrk="1" hangingPunct="1" latinLnBrk="1" lvl="0"/>
              <a:t>53</a:t>
            </a:fld>
            <a:endParaRPr altLang="en-US" sz="1000" lang="en-US">
              <a:solidFill>
                <a:srgbClr val="FFFFFF"/>
              </a:solidFill>
            </a:endParaRPr>
          </a:p>
        </p:txBody>
      </p:sp>
      <p:sp>
        <p:nvSpPr>
          <p:cNvPr id="1048773" name="Text Box 10"/>
          <p:cNvSpPr txBox="1"/>
          <p:nvPr/>
        </p:nvSpPr>
        <p:spPr>
          <a:xfrm rot="0">
            <a:off x="762000" y="2590800"/>
            <a:ext cx="7315200" cy="366712"/>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endParaRPr altLang="en-US" b="1" lang="en-US"/>
          </a:p>
        </p:txBody>
      </p:sp>
      <p:sp>
        <p:nvSpPr>
          <p:cNvPr id="1048774" name="Text Box 11"/>
          <p:cNvSpPr txBox="1"/>
          <p:nvPr/>
        </p:nvSpPr>
        <p:spPr>
          <a:xfrm rot="0">
            <a:off x="0" y="5715000"/>
            <a:ext cx="9144000" cy="366712"/>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pPr>
            <a:endParaRPr altLang="en-US" b="1" lang="en-US"/>
          </a:p>
        </p:txBody>
      </p:sp>
      <p:sp>
        <p:nvSpPr>
          <p:cNvPr id="1048775" name="Text Box 13"/>
          <p:cNvSpPr txBox="1"/>
          <p:nvPr/>
        </p:nvSpPr>
        <p:spPr>
          <a:xfrm rot="0">
            <a:off x="457200" y="2209800"/>
            <a:ext cx="8229600" cy="1006475"/>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spcBef>
                <a:spcPct val="50000"/>
              </a:spcBef>
            </a:pPr>
            <a:endParaRPr altLang="en-US" sz="6000" lang="en-US">
              <a:solidFill>
                <a:srgbClr val="0000FF"/>
              </a:solidFill>
              <a:latin typeface="Times New Roman" pitchFamily="18" charset="0"/>
            </a:endParaRPr>
          </a:p>
        </p:txBody>
      </p:sp>
      <p:sp>
        <p:nvSpPr>
          <p:cNvPr id="1048776" name="Text Box 14"/>
          <p:cNvSpPr txBox="1"/>
          <p:nvPr/>
        </p:nvSpPr>
        <p:spPr>
          <a:xfrm rot="0">
            <a:off x="-15875" y="304800"/>
            <a:ext cx="9144000" cy="1311275"/>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spcBef>
                <a:spcPct val="50000"/>
              </a:spcBef>
            </a:pPr>
            <a:r>
              <a:rPr altLang="en-US" b="1" sz="4000" i="1" lang="en-US">
                <a:latin typeface="Times New Roman" pitchFamily="18" charset="0"/>
              </a:rPr>
              <a:t>Khi nào dừng ép tim ngoài lồng ngực và thổi ngạt</a:t>
            </a:r>
          </a:p>
        </p:txBody>
      </p:sp>
      <p:sp>
        <p:nvSpPr>
          <p:cNvPr id="1048777" name="Text Box 15"/>
          <p:cNvSpPr txBox="1"/>
          <p:nvPr/>
        </p:nvSpPr>
        <p:spPr>
          <a:xfrm rot="0">
            <a:off x="304800" y="1616075"/>
            <a:ext cx="8077200" cy="3262312"/>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spcBef>
                <a:spcPct val="50000"/>
              </a:spcBef>
              <a:buFontTx/>
              <a:buChar char="-"/>
            </a:pPr>
            <a:r>
              <a:rPr altLang="en-US" sz="3200" lang="en-US">
                <a:latin typeface="Times New Roman" pitchFamily="18" charset="0"/>
              </a:rPr>
              <a:t> Nạn nhân có đáp ứng: Có mạch, có thở</a:t>
            </a:r>
          </a:p>
          <a:p>
            <a:pPr lvl="0">
              <a:spcBef>
                <a:spcPct val="50000"/>
              </a:spcBef>
              <a:buFontTx/>
              <a:buChar char="-"/>
            </a:pPr>
            <a:r>
              <a:rPr altLang="en-US" sz="3200" lang="en-US">
                <a:latin typeface="Times New Roman" pitchFamily="18" charset="0"/>
              </a:rPr>
              <a:t> Có sự trợ giúp của nhân viên y tế</a:t>
            </a:r>
          </a:p>
          <a:p>
            <a:pPr lvl="0">
              <a:spcBef>
                <a:spcPct val="50000"/>
              </a:spcBef>
              <a:buFontTx/>
              <a:buChar char="-"/>
            </a:pPr>
            <a:r>
              <a:rPr altLang="en-US" sz="3200" lang="en-US">
                <a:latin typeface="Times New Roman" pitchFamily="18" charset="0"/>
              </a:rPr>
              <a:t> Hiện trường sơ cứu trở nên không an toàn</a:t>
            </a:r>
          </a:p>
          <a:p>
            <a:pPr lvl="0">
              <a:spcBef>
                <a:spcPct val="50000"/>
              </a:spcBef>
              <a:buFontTx/>
              <a:buChar char="-"/>
            </a:pPr>
            <a:r>
              <a:rPr altLang="en-US" sz="3200" lang="en-US">
                <a:latin typeface="Times New Roman" pitchFamily="18" charset="0"/>
              </a:rPr>
              <a:t> Nạn nhân không có đáp ứng: toàn thân lạnh, mềm nhũn, không thở, không mạch, da tím tái.</a:t>
            </a:r>
          </a:p>
        </p:txBody>
      </p:sp>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id="5" nodeType="afterEffect" presetClass="entr" presetID="12" presetSubtype="4">
                                  <p:stCondLst>
                                    <p:cond delay="0"/>
                                  </p:stCondLst>
                                  <p:childTnLst>
                                    <p:set>
                                      <p:cBhvr>
                                        <p:cTn dur="1" fill="hold" id="6">
                                          <p:stCondLst>
                                            <p:cond delay="0"/>
                                          </p:stCondLst>
                                        </p:cTn>
                                        <p:tgtEl>
                                          <p:spTgt spid="1048777">
                                            <p:txEl>
                                              <p:charRg st="0" end="38"/>
                                            </p:txEl>
                                          </p:spTgt>
                                        </p:tgtEl>
                                        <p:attrNameLst>
                                          <p:attrName>style.visibility</p:attrName>
                                        </p:attrNameLst>
                                      </p:cBhvr>
                                      <p:to>
                                        <p:strVal val="visible"/>
                                      </p:to>
                                    </p:set>
                                    <p:animEffect transition="in" filter="slide(fromBottom)">
                                      <p:cBhvr>
                                        <p:cTn dur="500" id="7"/>
                                        <p:tgtEl>
                                          <p:spTgt spid="1048777">
                                            <p:txEl>
                                              <p:charRg st="0" end="38"/>
                                            </p:txEl>
                                          </p:spTgt>
                                        </p:tgtEl>
                                      </p:cBhvr>
                                    </p:animEffect>
                                  </p:childTnLst>
                                </p:cTn>
                              </p:par>
                            </p:childTnLst>
                          </p:cTn>
                        </p:par>
                        <p:par>
                          <p:cTn fill="hold" id="8" nodeType="afterGroup">
                            <p:stCondLst>
                              <p:cond delay="500"/>
                            </p:stCondLst>
                            <p:childTnLst>
                              <p:par>
                                <p:cTn fill="hold" id="9" nodeType="afterEffect" presetClass="entr" presetID="12" presetSubtype="4">
                                  <p:stCondLst>
                                    <p:cond delay="0"/>
                                  </p:stCondLst>
                                  <p:childTnLst>
                                    <p:set>
                                      <p:cBhvr>
                                        <p:cTn dur="1" fill="hold" id="10">
                                          <p:stCondLst>
                                            <p:cond delay="0"/>
                                          </p:stCondLst>
                                        </p:cTn>
                                        <p:tgtEl>
                                          <p:spTgt spid="1048777">
                                            <p:txEl>
                                              <p:charRg st="38" end="73"/>
                                            </p:txEl>
                                          </p:spTgt>
                                        </p:tgtEl>
                                        <p:attrNameLst>
                                          <p:attrName>style.visibility</p:attrName>
                                        </p:attrNameLst>
                                      </p:cBhvr>
                                      <p:to>
                                        <p:strVal val="visible"/>
                                      </p:to>
                                    </p:set>
                                    <p:animEffect transition="in" filter="slide(fromBottom)">
                                      <p:cBhvr>
                                        <p:cTn dur="500" id="11"/>
                                        <p:tgtEl>
                                          <p:spTgt spid="1048777">
                                            <p:txEl>
                                              <p:charRg st="38" end="73"/>
                                            </p:txEl>
                                          </p:spTgt>
                                        </p:tgtEl>
                                      </p:cBhvr>
                                    </p:animEffect>
                                  </p:childTnLst>
                                </p:cTn>
                              </p:par>
                            </p:childTnLst>
                          </p:cTn>
                        </p:par>
                        <p:par>
                          <p:cTn fill="hold" id="12" nodeType="afterGroup">
                            <p:stCondLst>
                              <p:cond delay="1000"/>
                            </p:stCondLst>
                            <p:childTnLst>
                              <p:par>
                                <p:cTn fill="hold" id="13" nodeType="afterEffect" presetClass="entr" presetID="12" presetSubtype="4">
                                  <p:stCondLst>
                                    <p:cond delay="0"/>
                                  </p:stCondLst>
                                  <p:childTnLst>
                                    <p:set>
                                      <p:cBhvr>
                                        <p:cTn dur="1" fill="hold" id="14">
                                          <p:stCondLst>
                                            <p:cond delay="0"/>
                                          </p:stCondLst>
                                        </p:cTn>
                                        <p:tgtEl>
                                          <p:spTgt spid="1048777">
                                            <p:txEl>
                                              <p:charRg st="73" end="115"/>
                                            </p:txEl>
                                          </p:spTgt>
                                        </p:tgtEl>
                                        <p:attrNameLst>
                                          <p:attrName>style.visibility</p:attrName>
                                        </p:attrNameLst>
                                      </p:cBhvr>
                                      <p:to>
                                        <p:strVal val="visible"/>
                                      </p:to>
                                    </p:set>
                                    <p:animEffect transition="in" filter="slide(fromBottom)">
                                      <p:cBhvr>
                                        <p:cTn dur="500" id="15"/>
                                        <p:tgtEl>
                                          <p:spTgt spid="1048777">
                                            <p:txEl>
                                              <p:charRg st="73" end="115"/>
                                            </p:txEl>
                                          </p:spTgt>
                                        </p:tgtEl>
                                      </p:cBhvr>
                                    </p:animEffect>
                                  </p:childTnLst>
                                </p:cTn>
                              </p:par>
                            </p:childTnLst>
                          </p:cTn>
                        </p:par>
                        <p:par>
                          <p:cTn fill="hold" id="16" nodeType="afterGroup">
                            <p:stCondLst>
                              <p:cond delay="1500"/>
                            </p:stCondLst>
                            <p:childTnLst>
                              <p:par>
                                <p:cTn fill="hold" id="17" nodeType="afterEffect" presetClass="entr" presetID="12" presetSubtype="4">
                                  <p:stCondLst>
                                    <p:cond delay="0"/>
                                  </p:stCondLst>
                                  <p:childTnLst>
                                    <p:set>
                                      <p:cBhvr>
                                        <p:cTn dur="1" fill="hold" id="18">
                                          <p:stCondLst>
                                            <p:cond delay="0"/>
                                          </p:stCondLst>
                                        </p:cTn>
                                        <p:tgtEl>
                                          <p:spTgt spid="1048777">
                                            <p:txEl>
                                              <p:charRg st="115" end="204"/>
                                            </p:txEl>
                                          </p:spTgt>
                                        </p:tgtEl>
                                        <p:attrNameLst>
                                          <p:attrName>style.visibility</p:attrName>
                                        </p:attrNameLst>
                                      </p:cBhvr>
                                      <p:to>
                                        <p:strVal val="visible"/>
                                      </p:to>
                                    </p:set>
                                    <p:animEffect transition="in" filter="slide(fromBottom)">
                                      <p:cBhvr>
                                        <p:cTn dur="500" id="19"/>
                                        <p:tgtEl>
                                          <p:spTgt spid="1048777">
                                            <p:txEl>
                                              <p:charRg st="115" end="20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1">
  <p:cSld>
    <p:spTree>
      <p:nvGrpSpPr>
        <p:cNvPr id="156" name=""/>
        <p:cNvGrpSpPr/>
        <p:nvPr/>
      </p:nvGrpSpPr>
      <p:grpSpPr>
        <a:xfrm rot="0">
          <a:off x="0" y="0"/>
          <a:ext cx="0" cy="0"/>
          <a:chOff x="0" y="0"/>
          <a:chExt cx="0" cy="0"/>
        </a:xfrm>
      </p:grpSpPr>
      <p:sp>
        <p:nvSpPr>
          <p:cNvPr id="1048778" name="Rectangle 3"/>
          <p:cNvSpPr/>
          <p:nvPr>
            <p:ph sz="full" idx="1"/>
          </p:nvPr>
        </p:nvSpPr>
        <p:spPr>
          <a:xfrm rot="0">
            <a:off x="152400" y="1143000"/>
            <a:ext cx="8991600" cy="5715000"/>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eaLnBrk="1" hangingPunct="1" latinLnBrk="1" lvl="0">
              <a:lnSpc>
                <a:spcPct val="90000"/>
              </a:lnSpc>
              <a:buFontTx/>
              <a:buChar char="-"/>
            </a:pPr>
            <a:r>
              <a:rPr altLang="en-US" lang="en-US">
                <a:latin typeface="Times New Roman" pitchFamily="18" charset="0"/>
                <a:ea typeface="Times New Roman" pitchFamily="18" charset="0"/>
              </a:rPr>
              <a:t>Xác định những chỗ nguy hiểm hoặc chỗ nước sâu trong cộng đồng.</a:t>
            </a:r>
          </a:p>
          <a:p>
            <a:pPr eaLnBrk="1" hangingPunct="1" latinLnBrk="1" lvl="0">
              <a:lnSpc>
                <a:spcPct val="90000"/>
              </a:lnSpc>
              <a:buFontTx/>
              <a:buChar char="-"/>
            </a:pPr>
            <a:r>
              <a:rPr altLang="en-US" lang="en-US">
                <a:latin typeface="Times New Roman" pitchFamily="18" charset="0"/>
                <a:ea typeface="Times New Roman" pitchFamily="18" charset="0"/>
              </a:rPr>
              <a:t>Che đậy giếng nước, chum, vại, bể nước, thùng nước.</a:t>
            </a:r>
          </a:p>
          <a:p>
            <a:pPr eaLnBrk="1" hangingPunct="1" latinLnBrk="1" lvl="0">
              <a:lnSpc>
                <a:spcPct val="90000"/>
              </a:lnSpc>
              <a:buFontTx/>
              <a:buChar char="-"/>
            </a:pPr>
            <a:r>
              <a:rPr altLang="en-US" lang="en-US">
                <a:latin typeface="Times New Roman" pitchFamily="18" charset="0"/>
                <a:ea typeface="Times New Roman" pitchFamily="18" charset="0"/>
              </a:rPr>
              <a:t>Rào ao, hồ, kênh rạch, hố vôi gần nhà.</a:t>
            </a:r>
          </a:p>
          <a:p>
            <a:pPr eaLnBrk="1" hangingPunct="1" latinLnBrk="1" lvl="0">
              <a:lnSpc>
                <a:spcPct val="90000"/>
              </a:lnSpc>
              <a:buFontTx/>
              <a:buChar char="-"/>
            </a:pPr>
            <a:r>
              <a:rPr altLang="en-US" lang="en-US">
                <a:latin typeface="Times New Roman" pitchFamily="18" charset="0"/>
                <a:ea typeface="Times New Roman" pitchFamily="18" charset="0"/>
              </a:rPr>
              <a:t>Đặt biển báo nguy hiểm những nơi có thể xảy ra tai nạn.</a:t>
            </a:r>
          </a:p>
          <a:p>
            <a:pPr eaLnBrk="1" hangingPunct="1" latinLnBrk="1" lvl="0">
              <a:lnSpc>
                <a:spcPct val="90000"/>
              </a:lnSpc>
              <a:buFontTx/>
              <a:buChar char="-"/>
            </a:pPr>
            <a:r>
              <a:rPr altLang="en-US" lang="en-US">
                <a:latin typeface="Times New Roman" pitchFamily="18" charset="0"/>
                <a:ea typeface="Times New Roman" pitchFamily="18" charset="0"/>
              </a:rPr>
              <a:t>Không để trẻ em một mình ở khu vực gần nước hoặc trong môi trường nước.</a:t>
            </a:r>
          </a:p>
          <a:p>
            <a:pPr eaLnBrk="1" hangingPunct="1" latinLnBrk="1" lvl="0">
              <a:lnSpc>
                <a:spcPct val="90000"/>
              </a:lnSpc>
              <a:buFontTx/>
              <a:buChar char="-"/>
            </a:pPr>
            <a:r>
              <a:rPr altLang="en-US" lang="en-US">
                <a:latin typeface="Times New Roman" pitchFamily="18" charset="0"/>
                <a:ea typeface="Times New Roman" pitchFamily="18" charset="0"/>
              </a:rPr>
              <a:t>Mọi người nên được học bơi từ nhỏ.</a:t>
            </a:r>
          </a:p>
          <a:p>
            <a:pPr eaLnBrk="1" hangingPunct="1" latinLnBrk="1" lvl="0">
              <a:lnSpc>
                <a:spcPct val="90000"/>
              </a:lnSpc>
              <a:buFontTx/>
              <a:buChar char="-"/>
            </a:pPr>
            <a:r>
              <a:rPr altLang="en-US" lang="en-US">
                <a:latin typeface="Times New Roman" pitchFamily="18" charset="0"/>
                <a:ea typeface="Times New Roman" pitchFamily="18" charset="0"/>
              </a:rPr>
              <a:t>Tuyên truyền trong cộng đồng về đuối nước. </a:t>
            </a:r>
          </a:p>
        </p:txBody>
      </p:sp>
      <p:pic>
        <p:nvPicPr>
          <p:cNvPr id="2097236" name="Rectangle 2"/>
          <p:cNvPicPr>
            <a:picLocks/>
          </p:cNvPicPr>
          <p:nvPr>
            <p:ph type="title" sz="full" idx="5"/>
          </p:nvPr>
        </p:nvPicPr>
        <p:blipFill>
          <a:blip xmlns:r="http://schemas.openxmlformats.org/officeDocument/2006/relationships" r:embed="rId1"/>
          <a:srcRect l="0" t="0" r="0" b="0"/>
          <a:stretch>
            <a:fillRect/>
          </a:stretch>
        </p:blipFill>
        <p:spPr>
          <a:xfrm rot="0">
            <a:off x="231775" y="0"/>
            <a:ext cx="8686800" cy="993775"/>
          </a:xfrm>
          <a:prstGeom prst="rect"/>
          <a:noFill/>
          <a:ln>
            <a:noFill/>
          </a:ln>
        </p:spPr>
      </p:pic>
    </p:spTree>
  </p:cSld>
  <p:clrMapOvr>
    <a:masterClrMapping/>
  </p:clrMapOvr>
  <p:timing/>
</p:sld>
</file>

<file path=ppt/slides/slide55.xml><?xml version="1.0" encoding="utf-8"?>
<p:sld xmlns:a="http://schemas.openxmlformats.org/drawingml/2006/main" xmlns:r="http://schemas.openxmlformats.org/officeDocument/2006/relationships" xmlns:p="http://schemas.openxmlformats.org/presentationml/2006/main" show="1" showMasterSp="1">
  <p:cSld>
    <p:spTree>
      <p:nvGrpSpPr>
        <p:cNvPr id="157" name=""/>
        <p:cNvGrpSpPr/>
        <p:nvPr/>
      </p:nvGrpSpPr>
      <p:grpSpPr>
        <a:xfrm rot="0">
          <a:off x="0" y="0"/>
          <a:ext cx="0" cy="0"/>
          <a:chOff x="0" y="0"/>
          <a:chExt cx="0" cy="0"/>
        </a:xfrm>
      </p:grpSpPr>
      <p:graphicFrame>
        <p:nvGraphicFramePr>
          <p:cNvPr id="4194306" name=""/>
          <p:cNvGraphicFramePr>
            <a:graphicFrameLocks/>
          </p:cNvGraphicFramePr>
          <p:nvPr/>
        </p:nvGraphicFramePr>
        <p:xfrm rot="0">
          <a:off x="2590800" y="1752600"/>
          <a:ext cx="3600450" cy="4800600"/>
        </p:xfrm>
        <a:graphic>
          <a:graphicData uri="http://schemas.openxmlformats.org/presentationml/2006/ole">
            <mc:AlternateContent xmlns:mc="http://schemas.openxmlformats.org/markup-compatibility/2006">
              <mc:Choice xmlns:v="urn:schemas-microsoft-com:vml" Requires="v">
                <p:oleObj name="Photo Editor Photo" r:id="rId1" spid="" imgH="4800600" imgW="3600450" showAsIcon="0" progId="MSPhotoEd.3">
                  <p:embed followColorScheme="full"/>
                  <p:pic>
                    <p:nvPicPr>
                      <p:cNvPr id="2097237" name="Object 2"/>
                      <p:cNvPicPr>
                        <a:picLocks/>
                      </p:cNvPicPr>
                      <p:nvPr/>
                    </p:nvPicPr>
                    <p:blipFill>
                      <a:blip xmlns:r="http://schemas.openxmlformats.org/officeDocument/2006/relationships" r:embed="rId2"/>
                      <a:srcRect l="0" t="0" r="0" b="0"/>
                      <a:stretch>
                        <a:fillRect/>
                      </a:stretch>
                    </p:blipFill>
                    <p:spPr>
                      <a:xfrm rot="0">
                        <a:off x="2590800" y="1752600"/>
                        <a:ext cx="3600450" cy="4800600"/>
                      </a:xfrm>
                      <a:prstGeom prst="rect"/>
                      <a:noFill/>
                      <a:ln w="57150" cap="flat" cmpd="thickThin">
                        <a:solidFill>
                          <a:srgbClr val="0000CC">
                            <a:alpha val="100000"/>
                          </a:srgbClr>
                        </a:solidFill>
                        <a:prstDash val="solid"/>
                        <a:round/>
                      </a:ln>
                    </p:spPr>
                  </p:pic>
                </p:oleObj>
              </mc:Choice>
              <mc:Fallback>
                <p:oleObj name="Photo Editor Photo" r:id="rId1" spid="" imgH="4800600" imgW="3600450" showAsIcon="0" progId="MSPhotoEd.3">
                  <p:embed followColorScheme="full"/>
                  <p:pic>
                    <p:nvPicPr>
                      <p:cNvPr id="2097237" name="Object 2"/>
                      <p:cNvPicPr>
                        <a:picLocks/>
                      </p:cNvPicPr>
                      <p:nvPr/>
                    </p:nvPicPr>
                    <p:blipFill>
                      <a:blip xmlns:r="http://schemas.openxmlformats.org/officeDocument/2006/relationships" r:embed="rId2"/>
                      <a:srcRect l="0" t="0" r="0" b="0"/>
                      <a:stretch>
                        <a:fillRect/>
                      </a:stretch>
                    </p:blipFill>
                    <p:spPr>
                      <a:xfrm rot="0">
                        <a:off x="2590800" y="1752600"/>
                        <a:ext cx="3600450" cy="4800600"/>
                      </a:xfrm>
                      <a:prstGeom prst="rect"/>
                      <a:noFill/>
                      <a:ln w="57150" cap="flat" cmpd="thickThin">
                        <a:solidFill>
                          <a:srgbClr val="0000CC">
                            <a:alpha val="100000"/>
                          </a:srgbClr>
                        </a:solidFill>
                        <a:prstDash val="solid"/>
                        <a:round/>
                      </a:ln>
                    </p:spPr>
                  </p:pic>
                </p:oleObj>
              </mc:Fallback>
            </mc:AlternateContent>
          </a:graphicData>
        </a:graphic>
      </p:graphicFrame>
      <p:sp>
        <p:nvSpPr>
          <p:cNvPr id="1048779" name="Text Box 3"/>
          <p:cNvSpPr txBox="1"/>
          <p:nvPr/>
        </p:nvSpPr>
        <p:spPr>
          <a:xfrm rot="0">
            <a:off x="0" y="609600"/>
            <a:ext cx="9144000" cy="584200"/>
          </a:xfrm>
          <a:prstGeom prst="rect"/>
          <a:solidFill>
            <a:srgbClr val="FF0066"/>
          </a:solid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eaLnBrk="1" hangingPunct="1" latinLnBrk="1" lvl="0"/>
            <a:r>
              <a:rPr altLang="en-US" b="1" sz="3200" lang="en-US">
                <a:solidFill>
                  <a:schemeClr val="lt1"/>
                </a:solidFill>
                <a:latin typeface="Times New Roman" pitchFamily="18" charset="0"/>
                <a:ea typeface="Times New Roman" pitchFamily="18" charset="0"/>
              </a:rPr>
              <a:t>Xin Chân thành cảm ơn quý thầy cô </a:t>
            </a:r>
            <a:r>
              <a:rPr altLang="en-US" b="1" sz="3200" lang="vi-VN">
                <a:solidFill>
                  <a:schemeClr val="lt1"/>
                </a:solidFill>
                <a:latin typeface="Times New Roman" pitchFamily="18" charset="0"/>
                <a:ea typeface="Times New Roman" pitchFamily="18" charset="0"/>
              </a:rPr>
              <a:t>đã</a:t>
            </a:r>
            <a:r>
              <a:rPr altLang="en-US" b="1" sz="3200" lang="en-US">
                <a:solidFill>
                  <a:schemeClr val="lt1"/>
                </a:solidFill>
                <a:latin typeface="Times New Roman" pitchFamily="18" charset="0"/>
                <a:ea typeface="Times New Roman" pitchFamily="18" charset="0"/>
              </a:rPr>
              <a:t> lắng nghe!</a:t>
            </a:r>
          </a:p>
        </p:txBody>
      </p:sp>
    </p:spTree>
  </p:cSld>
  <p:clrMapOvr>
    <a:masterClrMapping/>
  </p:clrMapOvr>
  <p:transition spd="fast" advClick="1"/>
  <p:timing/>
</p:sld>
</file>

<file path=ppt/slides/slide6.xml><?xml version="1.0" encoding="utf-8"?>
<p:sld xmlns:a="http://schemas.openxmlformats.org/drawingml/2006/main" xmlns:r="http://schemas.openxmlformats.org/officeDocument/2006/relationships" xmlns:p="http://schemas.openxmlformats.org/presentationml/2006/main" showMasterSp="1">
  <p:cSld>
    <p:spTree>
      <p:nvGrpSpPr>
        <p:cNvPr id="78" name=""/>
        <p:cNvGrpSpPr/>
        <p:nvPr/>
      </p:nvGrpSpPr>
      <p:grpSpPr>
        <a:xfrm rot="0">
          <a:off x="0" y="0"/>
          <a:ext cx="0" cy="0"/>
          <a:chOff x="0" y="0"/>
          <a:chExt cx="0" cy="0"/>
        </a:xfrm>
      </p:grpSpPr>
      <p:pic>
        <p:nvPicPr>
          <p:cNvPr id="2097157" name="Picture 3"/>
          <p:cNvPicPr>
            <a:picLocks/>
          </p:cNvPicPr>
          <p:nvPr/>
        </p:nvPicPr>
        <p:blipFill>
          <a:blip xmlns:r="http://schemas.openxmlformats.org/officeDocument/2006/relationships" r:embed="rId1"/>
          <a:srcRect l="0" t="0" r="0" b="0"/>
          <a:stretch>
            <a:fillRect/>
          </a:stretch>
        </p:blipFill>
        <p:spPr>
          <a:xfrm rot="0">
            <a:off x="0" y="0"/>
            <a:ext cx="9144000" cy="6858000"/>
          </a:xfrm>
          <a:prstGeom prst="rect"/>
          <a:noFill/>
          <a:ln>
            <a:noFill/>
          </a:ln>
        </p:spPr>
      </p:pic>
      <p:sp>
        <p:nvSpPr>
          <p:cNvPr id="1048597" name="TextBox 4"/>
          <p:cNvSpPr txBox="1"/>
          <p:nvPr/>
        </p:nvSpPr>
        <p:spPr>
          <a:xfrm rot="0">
            <a:off x="4267200" y="1143000"/>
            <a:ext cx="4114800" cy="646112"/>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r>
              <a:rPr altLang="en-US" lang="en-US">
                <a:latin typeface="Times New Roman" pitchFamily="18" charset="0"/>
                <a:ea typeface="Times New Roman" pitchFamily="18" charset="0"/>
              </a:rPr>
              <a:t>HÌNH ẢNH NHỮNG BÉ TRAI NHẢY TRÊN CÂY XUỐNG KHE</a:t>
            </a:r>
          </a:p>
        </p:txBody>
      </p:sp>
    </p:spTree>
  </p:cSld>
  <p:clrMapOvr>
    <a:masterClrMapping/>
  </p:clrMapOvr>
  <p:timing/>
</p:sld>
</file>

<file path=ppt/slides/slide7.xml><?xml version="1.0" encoding="utf-8"?>
<p:sld xmlns:a="http://schemas.openxmlformats.org/drawingml/2006/main" xmlns:r="http://schemas.openxmlformats.org/officeDocument/2006/relationships" xmlns:p="http://schemas.openxmlformats.org/presentationml/2006/main" showMasterSp="1">
  <p:cSld>
    <p:spTree>
      <p:nvGrpSpPr>
        <p:cNvPr id="79" name=""/>
        <p:cNvGrpSpPr/>
        <p:nvPr/>
      </p:nvGrpSpPr>
      <p:grpSpPr>
        <a:xfrm rot="0">
          <a:off x="0" y="0"/>
          <a:ext cx="0" cy="0"/>
          <a:chOff x="0" y="0"/>
          <a:chExt cx="0" cy="0"/>
        </a:xfrm>
      </p:grpSpPr>
      <p:pic>
        <p:nvPicPr>
          <p:cNvPr id="2097158" name="Picture 1"/>
          <p:cNvPicPr>
            <a:picLocks/>
          </p:cNvPicPr>
          <p:nvPr/>
        </p:nvPicPr>
        <p:blipFill>
          <a:blip xmlns:r="http://schemas.openxmlformats.org/officeDocument/2006/relationships" r:embed="rId1"/>
          <a:srcRect l="0" t="0" r="0" b="0"/>
          <a:stretch>
            <a:fillRect/>
          </a:stretch>
        </p:blipFill>
        <p:spPr>
          <a:xfrm rot="0">
            <a:off x="0" y="-39687"/>
            <a:ext cx="4495800" cy="3163887"/>
          </a:xfrm>
          <a:prstGeom prst="rect"/>
          <a:noFill/>
          <a:ln>
            <a:noFill/>
          </a:ln>
        </p:spPr>
      </p:pic>
      <p:pic>
        <p:nvPicPr>
          <p:cNvPr id="2097159" name="Picture 20" descr="ANd9GcSn1R4YgxsnzElfl4_T-Oznb1Exk35bm0NOeetBhoRPfypQwfUj"/>
          <p:cNvPicPr>
            <a:picLocks/>
          </p:cNvPicPr>
          <p:nvPr/>
        </p:nvPicPr>
        <p:blipFill>
          <a:blip xmlns:r="http://schemas.openxmlformats.org/officeDocument/2006/relationships" r:embed="rId2"/>
          <a:srcRect l="0" t="0" r="0" b="0"/>
          <a:stretch>
            <a:fillRect/>
          </a:stretch>
        </p:blipFill>
        <p:spPr>
          <a:xfrm rot="0">
            <a:off x="0" y="3276600"/>
            <a:ext cx="4495800" cy="3429000"/>
          </a:xfrm>
          <a:prstGeom prst="rect"/>
          <a:noFill/>
          <a:ln>
            <a:noFill/>
          </a:ln>
        </p:spPr>
      </p:pic>
      <p:pic>
        <p:nvPicPr>
          <p:cNvPr id="2097160" name="Picture 27"/>
          <p:cNvPicPr>
            <a:picLocks/>
          </p:cNvPicPr>
          <p:nvPr/>
        </p:nvPicPr>
        <p:blipFill>
          <a:blip xmlns:r="http://schemas.openxmlformats.org/officeDocument/2006/relationships" r:embed="rId3"/>
          <a:srcRect l="0" t="0" r="0" b="0"/>
          <a:stretch>
            <a:fillRect/>
          </a:stretch>
        </p:blipFill>
        <p:spPr>
          <a:xfrm rot="0">
            <a:off x="4572000" y="0"/>
            <a:ext cx="4419600" cy="3124200"/>
          </a:xfrm>
          <a:prstGeom prst="rect"/>
          <a:noFill/>
          <a:ln>
            <a:noFill/>
          </a:ln>
        </p:spPr>
      </p:pic>
      <p:pic>
        <p:nvPicPr>
          <p:cNvPr id="2097161" name="Picture 26"/>
          <p:cNvPicPr>
            <a:picLocks/>
          </p:cNvPicPr>
          <p:nvPr/>
        </p:nvPicPr>
        <p:blipFill>
          <a:blip xmlns:r="http://schemas.openxmlformats.org/officeDocument/2006/relationships" r:embed="rId4"/>
          <a:srcRect l="0" t="0" r="0" b="0"/>
          <a:stretch>
            <a:fillRect/>
          </a:stretch>
        </p:blipFill>
        <p:spPr>
          <a:xfrm rot="0">
            <a:off x="4572000" y="3276600"/>
            <a:ext cx="4419600" cy="3392487"/>
          </a:xfrm>
          <a:prstGeom prst="rect"/>
          <a:noFill/>
          <a:ln>
            <a:noFill/>
          </a:ln>
        </p:spPr>
      </p:pic>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id="5" nodeType="withEffect" presetClass="entr" presetID="31" presetSubtype="0">
                                  <p:stCondLst>
                                    <p:cond delay="0"/>
                                  </p:stCondLst>
                                  <p:iterate type="lt">
                                    <p:tmPct val="5000"/>
                                  </p:iterate>
                                  <p:childTnLst>
                                    <p:set>
                                      <p:cBhvr>
                                        <p:cTn dur="1" fill="hold" id="6">
                                          <p:stCondLst>
                                            <p:cond delay="0"/>
                                          </p:stCondLst>
                                        </p:cTn>
                                        <p:tgtEl>
                                          <p:spTgt spid="2097159"/>
                                        </p:tgtEl>
                                        <p:attrNameLst>
                                          <p:attrName>style.visibility</p:attrName>
                                        </p:attrNameLst>
                                      </p:cBhvr>
                                      <p:to>
                                        <p:strVal val="visible"/>
                                      </p:to>
                                    </p:set>
                                    <p:anim calcmode="lin" valueType="num">
                                      <p:cBhvr>
                                        <p:cTn dur="1000" fill="hold" id="7"/>
                                        <p:tgtEl>
                                          <p:spTgt spid="2097159"/>
                                        </p:tgtEl>
                                        <p:attrNameLst>
                                          <p:attrName>ppt_w</p:attrName>
                                        </p:attrNameLst>
                                      </p:cBhvr>
                                      <p:tavLst>
                                        <p:tav tm="0">
                                          <p:val>
                                            <p:fltVal val="0.0"/>
                                          </p:val>
                                        </p:tav>
                                        <p:tav tm="100000">
                                          <p:val>
                                            <p:strVal val="#ppt_w"/>
                                          </p:val>
                                        </p:tav>
                                      </p:tavLst>
                                    </p:anim>
                                    <p:anim calcmode="lin" valueType="num">
                                      <p:cBhvr>
                                        <p:cTn dur="1000" fill="hold" id="8"/>
                                        <p:tgtEl>
                                          <p:spTgt spid="2097159"/>
                                        </p:tgtEl>
                                        <p:attrNameLst>
                                          <p:attrName>ppt_h</p:attrName>
                                        </p:attrNameLst>
                                      </p:cBhvr>
                                      <p:tavLst>
                                        <p:tav tm="0">
                                          <p:val>
                                            <p:fltVal val="0.0"/>
                                          </p:val>
                                        </p:tav>
                                        <p:tav tm="100000">
                                          <p:val>
                                            <p:strVal val="#ppt_h"/>
                                          </p:val>
                                        </p:tav>
                                      </p:tavLst>
                                    </p:anim>
                                    <p:anim calcmode="lin" valueType="num">
                                      <p:cBhvr>
                                        <p:cTn dur="1000" fill="hold" id="9"/>
                                        <p:tgtEl>
                                          <p:spTgt spid="2097159"/>
                                        </p:tgtEl>
                                        <p:attrNameLst>
                                          <p:attrName>style.rotation</p:attrName>
                                        </p:attrNameLst>
                                      </p:cBhvr>
                                      <p:tavLst>
                                        <p:tav tm="0">
                                          <p:val>
                                            <p:fltVal val="90.0"/>
                                          </p:val>
                                        </p:tav>
                                        <p:tav tm="100000">
                                          <p:val>
                                            <p:fltVal val="0.0"/>
                                          </p:val>
                                        </p:tav>
                                      </p:tavLst>
                                    </p:anim>
                                    <p:animEffect transition="in" filter="fade">
                                      <p:cBhvr>
                                        <p:cTn dur="1000" id="10"/>
                                        <p:tgtEl>
                                          <p:spTgt spid="2097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1">
  <p:cSld>
    <p:spTree>
      <p:nvGrpSpPr>
        <p:cNvPr id="81" name=""/>
        <p:cNvGrpSpPr/>
        <p:nvPr/>
      </p:nvGrpSpPr>
      <p:grpSpPr>
        <a:xfrm rot="0">
          <a:off x="0" y="0"/>
          <a:ext cx="0" cy="0"/>
          <a:chOff x="0" y="0"/>
          <a:chExt cx="0" cy="0"/>
        </a:xfrm>
      </p:grpSpPr>
      <p:sp>
        <p:nvSpPr>
          <p:cNvPr id="1048598" name="Rectangle 3"/>
          <p:cNvSpPr txBox="1"/>
          <p:nvPr/>
        </p:nvSpPr>
        <p:spPr>
          <a:xfrm rot="0">
            <a:off x="0" y="1447800"/>
            <a:ext cx="9144000" cy="5257800"/>
          </a:xfrm>
          <a:prstGeom prst="rect"/>
          <a:noFill/>
          <a:ln>
            <a:noFill/>
          </a:ln>
        </p:spPr>
        <p:txBody>
          <a:bodyPr anchor="t" bIns="45720" lIns="91440" rIns="91440" tIns="45720" vert="horz"/>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eaLnBrk="1" hangingPunct="1" indent="-255587" latinLnBrk="1" lvl="0" marL="365125">
              <a:spcBef>
                <a:spcPct val="0"/>
              </a:spcBef>
              <a:buSzPct val="100000"/>
              <a:buFontTx/>
              <a:buNone/>
            </a:pPr>
            <a:r>
              <a:rPr altLang="en-US" sz="2000" lang="en-US">
                <a:latin typeface="Times New Roman" pitchFamily="18" charset="0"/>
                <a:ea typeface="Times New Roman" pitchFamily="18" charset="0"/>
              </a:rPr>
              <a:t> </a:t>
            </a:r>
          </a:p>
          <a:p>
            <a:pPr eaLnBrk="1" hangingPunct="1" indent="-255587" latinLnBrk="1" lvl="0" marL="365125">
              <a:spcBef>
                <a:spcPct val="0"/>
              </a:spcBef>
              <a:buSzPct val="100000"/>
              <a:buFontTx/>
              <a:buNone/>
            </a:pPr>
            <a:r>
              <a:rPr altLang="en-US" sz="2400" lang="en-US">
                <a:latin typeface="Times New Roman" pitchFamily="18" charset="0"/>
                <a:ea typeface="Times New Roman" pitchFamily="18" charset="0"/>
              </a:rPr>
              <a:t>Đuối nước là tình trạng nước tràn vào đường hô hấp làm cho các cơ quan, đặc biệt là não bị thiếu ôxy và các chức năng sống của cơ thể ngừng hoạt động.</a:t>
            </a:r>
          </a:p>
          <a:p>
            <a:pPr eaLnBrk="1" hangingPunct="1" indent="-255587" latinLnBrk="1" lvl="0" marL="365125">
              <a:spcBef>
                <a:spcPct val="0"/>
              </a:spcBef>
              <a:buSzPct val="100000"/>
              <a:buFontTx/>
              <a:buNone/>
            </a:pPr>
            <a:r>
              <a:rPr altLang="en-US" b="1" sz="2000" lang="en-US">
                <a:solidFill>
                  <a:srgbClr val="00FF00"/>
                </a:solidFill>
                <a:latin typeface="Times New Roman" pitchFamily="18" charset="0"/>
                <a:ea typeface="Times New Roman" pitchFamily="18" charset="0"/>
              </a:rPr>
              <a:t>   </a:t>
            </a:r>
          </a:p>
        </p:txBody>
      </p:sp>
      <p:sp>
        <p:nvSpPr>
          <p:cNvPr id="1048599" name="TextBox 3"/>
          <p:cNvSpPr txBox="1"/>
          <p:nvPr/>
        </p:nvSpPr>
        <p:spPr>
          <a:xfrm rot="0">
            <a:off x="990600" y="457200"/>
            <a:ext cx="6553200" cy="523875"/>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lvl="0"/>
            <a:r>
              <a:rPr altLang="en-US" b="1" sz="2800" i="1" lang="en-US">
                <a:solidFill>
                  <a:srgbClr val="FF0000"/>
                </a:solidFill>
                <a:latin typeface="Times New Roman" pitchFamily="18" charset="0"/>
                <a:ea typeface="Times New Roman" pitchFamily="18" charset="0"/>
              </a:rPr>
              <a:t>Em hãy cho biết thế nào là đuối nước ?</a:t>
            </a:r>
          </a:p>
        </p:txBody>
      </p:sp>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grpId="0" id="5" nodeType="withEffect" presetClass="entr" presetID="1" presetSubtype="0">
                                  <p:stCondLst>
                                    <p:cond delay="0"/>
                                  </p:stCondLst>
                                  <p:childTnLst>
                                    <p:set>
                                      <p:cBhvr>
                                        <p:cTn dur="1" fill="hold" id="6">
                                          <p:stCondLst>
                                            <p:cond delay="0"/>
                                          </p:stCondLst>
                                        </p:cTn>
                                        <p:tgtEl>
                                          <p:spTgt spid="1048599"/>
                                        </p:tgtEl>
                                        <p:attrNameLst>
                                          <p:attrName>style.visibility</p:attrName>
                                        </p:attrNameLst>
                                      </p:cBhvr>
                                      <p:to>
                                        <p:strVal val="visible"/>
                                      </p:to>
                                    </p:set>
                                  </p:childTnLst>
                                </p:cTn>
                              </p:par>
                            </p:childTnLst>
                          </p:cTn>
                        </p:par>
                      </p:childTnLst>
                    </p:cTn>
                  </p:par>
                  <p:par>
                    <p:cTn fill="hold" id="7" nodeType="clickPar">
                      <p:stCondLst>
                        <p:cond delay="indefinite"/>
                      </p:stCondLst>
                      <p:childTnLst>
                        <p:par>
                          <p:cTn fill="hold" id="8" nodeType="withGroup">
                            <p:stCondLst>
                              <p:cond delay="0"/>
                            </p:stCondLst>
                            <p:childTnLst>
                              <p:par>
                                <p:cTn accel="0" autoRev="0" decel="0" fill="hold" grpId="0" id="9" nodeType="clickEffect" presetClass="entr" presetID="2" presetSubtype="4">
                                  <p:stCondLst>
                                    <p:cond delay="0"/>
                                  </p:stCondLst>
                                  <p:childTnLst>
                                    <p:set>
                                      <p:cBhvr>
                                        <p:cTn dur="1" fill="hold" id="10">
                                          <p:stCondLst>
                                            <p:cond delay="0"/>
                                          </p:stCondLst>
                                        </p:cTn>
                                        <p:tgtEl>
                                          <p:spTgt spid="1048598"/>
                                        </p:tgtEl>
                                        <p:attrNameLst>
                                          <p:attrName>style.visibility</p:attrName>
                                        </p:attrNameLst>
                                      </p:cBhvr>
                                      <p:to>
                                        <p:strVal val="visible"/>
                                      </p:to>
                                    </p:set>
                                    <p:anim calcmode="lin" valueType="num">
                                      <p:cBhvr additive="base">
                                        <p:cTn dur="500" fill="hold" id="11"/>
                                        <p:tgtEl>
                                          <p:spTgt spid="1048598"/>
                                        </p:tgtEl>
                                        <p:attrNameLst>
                                          <p:attrName>ppt_x</p:attrName>
                                        </p:attrNameLst>
                                      </p:cBhvr>
                                      <p:tavLst>
                                        <p:tav tm="0">
                                          <p:val>
                                            <p:strVal val="#ppt_x"/>
                                          </p:val>
                                        </p:tav>
                                        <p:tav tm="100000">
                                          <p:val>
                                            <p:strVal val="#ppt_x"/>
                                          </p:val>
                                        </p:tav>
                                      </p:tavLst>
                                    </p:anim>
                                    <p:anim calcmode="lin" valueType="num">
                                      <p:cBhvr additive="base">
                                        <p:cTn dur="500" fill="hold" id="12"/>
                                        <p:tgtEl>
                                          <p:spTgt spid="10485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8" grpId="0" uiExpand="0" build="whole"/>
      <p:bldP spid="1048599" grpId="0" uiExpand="0" build="whole"/>
    </p:bldLst>
  </p:timing>
</p:sld>
</file>

<file path=ppt/slides/slide9.xml><?xml version="1.0" encoding="utf-8"?>
<p:sld xmlns:a="http://schemas.openxmlformats.org/drawingml/2006/main" xmlns:r="http://schemas.openxmlformats.org/officeDocument/2006/relationships" xmlns:p="http://schemas.openxmlformats.org/presentationml/2006/main" showMasterSp="1">
  <p:cSld>
    <p:spTree>
      <p:nvGrpSpPr>
        <p:cNvPr id="82" name=""/>
        <p:cNvGrpSpPr/>
        <p:nvPr/>
      </p:nvGrpSpPr>
      <p:grpSpPr>
        <a:xfrm rot="0">
          <a:off x="0" y="0"/>
          <a:ext cx="0" cy="0"/>
          <a:chOff x="0" y="0"/>
          <a:chExt cx="0" cy="0"/>
        </a:xfrm>
      </p:grpSpPr>
      <p:sp>
        <p:nvSpPr>
          <p:cNvPr id="1048600" name="Rectangle 1"/>
          <p:cNvSpPr/>
          <p:nvPr/>
        </p:nvSpPr>
        <p:spPr>
          <a:xfrm rot="0">
            <a:off x="762000" y="904875"/>
            <a:ext cx="7178675" cy="1152525"/>
          </a:xfrm>
          <a:prstGeom prst="rect"/>
          <a:noFill/>
          <a:ln>
            <a:noFill/>
          </a:ln>
        </p:spPr>
        <p:txBody>
          <a:bodyPr anchor="t" bIns="45720" lIns="91440" rIns="91440" tIns="45720" vert="horz" wrap="none">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lnSpc>
                <a:spcPct val="90000"/>
              </a:lnSpc>
              <a:spcAft>
                <a:spcPct val="35000"/>
              </a:spcAft>
            </a:pPr>
            <a:r>
              <a:rPr altLang="en-US" b="1" sz="3200" lang="en-US">
                <a:latin typeface="Times New Roman" pitchFamily="18" charset="0"/>
                <a:ea typeface="Times New Roman" pitchFamily="18" charset="0"/>
              </a:rPr>
              <a:t>Phần A: </a:t>
            </a:r>
            <a:r>
              <a:rPr altLang="en-US" b="1" sz="3200" lang="nb-NO">
                <a:solidFill>
                  <a:srgbClr val="FF3300"/>
                </a:solidFill>
                <a:latin typeface="Times New Roman" pitchFamily="18" charset="0"/>
                <a:ea typeface="Times New Roman" pitchFamily="18" charset="0"/>
              </a:rPr>
              <a:t>CÁCH CỨU NGƯỜI BỊ ĐUỐI</a:t>
            </a:r>
          </a:p>
          <a:p>
            <a:pPr algn="ctr" lvl="0">
              <a:lnSpc>
                <a:spcPct val="90000"/>
              </a:lnSpc>
              <a:spcAft>
                <a:spcPct val="35000"/>
              </a:spcAft>
            </a:pPr>
            <a:endParaRPr altLang="en-US" sz="3200" lang="en-US">
              <a:latin typeface="Times New Roman" pitchFamily="18" charset="0"/>
              <a:ea typeface="Times New Roman" pitchFamily="18" charset="0"/>
            </a:endParaRPr>
          </a:p>
        </p:txBody>
      </p:sp>
      <p:sp>
        <p:nvSpPr>
          <p:cNvPr id="1048601" name="Rectangle 2"/>
          <p:cNvSpPr/>
          <p:nvPr/>
        </p:nvSpPr>
        <p:spPr>
          <a:xfrm rot="0">
            <a:off x="152400" y="1295400"/>
            <a:ext cx="8686800" cy="1384300"/>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r>
              <a:rPr altLang="en-US" sz="2800" lang="nb-NO">
                <a:latin typeface="Times New Roman" pitchFamily="18" charset="0"/>
                <a:ea typeface="Times New Roman" pitchFamily="18" charset="0"/>
              </a:rPr>
              <a:t>Tùy theo tình hình cụ thể của người bị đuối mà quyết định sử dụng phương pháp thích hợp. Thường có 2 phương pháp cứu đuối là cứu đuối gián tiếp và cứu đuối trực tiếp.</a:t>
            </a:r>
          </a:p>
        </p:txBody>
      </p:sp>
      <p:sp>
        <p:nvSpPr>
          <p:cNvPr id="1048602" name="Rectangle 3"/>
          <p:cNvSpPr/>
          <p:nvPr/>
        </p:nvSpPr>
        <p:spPr>
          <a:xfrm rot="0">
            <a:off x="1898650" y="2895600"/>
            <a:ext cx="4403725" cy="479425"/>
          </a:xfrm>
          <a:prstGeom prst="rect"/>
          <a:noFill/>
          <a:ln>
            <a:noFill/>
          </a:ln>
        </p:spPr>
        <p:txBody>
          <a:bodyPr anchor="t" bIns="45720" lIns="91440" rIns="91440" tIns="45720" vert="horz" wrap="none">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ctr" lvl="0">
              <a:lnSpc>
                <a:spcPct val="90000"/>
              </a:lnSpc>
              <a:spcAft>
                <a:spcPct val="35000"/>
              </a:spcAft>
            </a:pPr>
            <a:r>
              <a:rPr altLang="en-US" b="1" sz="2800" lang="nb-NO">
                <a:latin typeface="Times New Roman" pitchFamily="18" charset="0"/>
                <a:ea typeface="Times New Roman" pitchFamily="18" charset="0"/>
              </a:rPr>
              <a:t>I. CỨU ĐUỐI GIÁN TIẾP:</a:t>
            </a:r>
          </a:p>
        </p:txBody>
      </p:sp>
      <p:sp>
        <p:nvSpPr>
          <p:cNvPr id="1048603" name="Rectangle 4"/>
          <p:cNvSpPr/>
          <p:nvPr/>
        </p:nvSpPr>
        <p:spPr>
          <a:xfrm rot="0">
            <a:off x="304800" y="3429000"/>
            <a:ext cx="8839200" cy="2246312"/>
          </a:xfrm>
          <a:prstGeom prst="rect"/>
          <a:noFill/>
          <a:ln>
            <a:noFill/>
          </a:ln>
        </p:spPr>
        <p:txBody>
          <a:bodyPr anchor="t" bIns="45720" lIns="91440" rIns="91440" tIns="45720" vert="horz">
            <a:spAutoFit/>
          </a:bodyPr>
          <a:lstStyle>
            <a:lvl1pPr algn="l" fontAlgn="base" indent="0" latinLnBrk="1" marL="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1pPr>
            <a:lvl2pPr algn="l" fontAlgn="base" indent="0" latinLnBrk="1" marL="4572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2pPr>
            <a:lvl3pPr algn="l" fontAlgn="base" indent="0" latinLnBrk="1" marL="9144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3pPr>
            <a:lvl4pPr algn="l" fontAlgn="base" indent="0" latinLnBrk="1" marL="13716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4pPr>
            <a:lvl5pPr algn="l" fontAlgn="base" indent="0" latinLnBrk="1" marL="1828800" rtl="0">
              <a:lnSpc>
                <a:spcPct val="100000"/>
              </a:lnSpc>
              <a:spcBef>
                <a:spcPct val="0"/>
              </a:spcBef>
              <a:spcAft>
                <a:spcPct val="0"/>
              </a:spcAft>
              <a:buFontTx/>
              <a:buNone/>
              <a:defRPr baseline="0" b="0" sz="1800" i="0" u="none">
                <a:solidFill>
                  <a:schemeClr val="dk1"/>
                </a:solidFill>
                <a:latin typeface="Tahoma" pitchFamily="34" charset="0"/>
                <a:sym typeface="Tahoma" pitchFamily="34" charset="0"/>
              </a:defRPr>
            </a:lvl5pPr>
          </a:lstStyle>
          <a:p>
            <a:pPr algn="just" lvl="0"/>
            <a:r>
              <a:rPr altLang="en-US" sz="2800" lang="nb-NO">
                <a:latin typeface="Times New Roman" pitchFamily="18" charset="0"/>
                <a:ea typeface="Times New Roman" pitchFamily="18" charset="0"/>
              </a:rPr>
              <a:t>Mặc dù có biết bơi hay không, khi thấy một người té xuống nước sâu, ta phải biết kêu gọi những người xung quanh tới trợ giúp. Nhưng luôn luôn phải để ý tới nạn nhân và cố gắng với sáng kiến, khả năng của mình tìm tòi mọi cách để cứu họ lên.</a:t>
            </a:r>
          </a:p>
        </p:txBody>
      </p:sp>
      <p:sp>
        <p:nvSpPr>
          <p:cNvPr id="1048604" name="Text Box 4"/>
          <p:cNvSpPr txBox="1"/>
          <p:nvPr/>
        </p:nvSpPr>
        <p:spPr>
          <a:xfrm rot="0">
            <a:off x="457200" y="152400"/>
            <a:ext cx="8229600" cy="561975"/>
          </a:xfrm>
          <a:prstGeom prst="rect"/>
          <a:solidFill>
            <a:srgbClr val="00FFFF"/>
          </a:solidFill>
          <a:ln>
            <a:noFill/>
          </a:ln>
        </p:spPr>
        <p:txBody>
          <a:bodyPr anchor="t" bIns="45720" lIns="91440" rIns="91440" tIns="45720" vert="horz">
            <a:spAutoFit/>
          </a:bodyPr>
          <a:lstStyle>
            <a:lvl1pPr algn="l" fontAlgn="base" indent="-255588" latinLnBrk="1" marL="365125" rtl="0">
              <a:lnSpc>
                <a:spcPct val="100000"/>
              </a:lnSpc>
              <a:spcBef>
                <a:spcPts val="400"/>
              </a:spcBef>
              <a:spcAft>
                <a:spcPct val="0"/>
              </a:spcAft>
              <a:buClr>
                <a:schemeClr val="accent1"/>
              </a:buClr>
              <a:buSzPct val="68000"/>
              <a:buFont typeface="Wingdings 3" pitchFamily="18" charset="2"/>
              <a:buChar char=""/>
              <a:defRPr baseline="0" b="0" sz="2700" i="0" u="none">
                <a:solidFill>
                  <a:schemeClr val="dk1"/>
                </a:solidFill>
                <a:latin typeface="Lucida Sans Unicode" pitchFamily="34" charset="0"/>
                <a:sym typeface="Tahoma" pitchFamily="34" charset="0"/>
              </a:defRPr>
            </a:lvl1pPr>
            <a:lvl2pPr algn="l" fontAlgn="base" indent="-228600" latinLnBrk="1" marL="620712" rtl="0">
              <a:lnSpc>
                <a:spcPct val="100000"/>
              </a:lnSpc>
              <a:spcBef>
                <a:spcPts val="325"/>
              </a:spcBef>
              <a:spcAft>
                <a:spcPct val="0"/>
              </a:spcAft>
              <a:buClr>
                <a:schemeClr val="accent1"/>
              </a:buClr>
              <a:buSzPct val="100000"/>
              <a:buFont typeface="Verdana" pitchFamily="34" charset="0"/>
              <a:buChar char="◦"/>
              <a:defRPr baseline="0" b="0" sz="2300" i="0" u="none">
                <a:solidFill>
                  <a:schemeClr val="dk1"/>
                </a:solidFill>
                <a:latin typeface="Lucida Sans Unicode" pitchFamily="34" charset="0"/>
                <a:sym typeface="Tahoma" pitchFamily="34" charset="0"/>
              </a:defRPr>
            </a:lvl2pPr>
            <a:lvl3pPr algn="l" fontAlgn="base" indent="-228600" latinLnBrk="1" marL="858837" rtl="0">
              <a:lnSpc>
                <a:spcPct val="100000"/>
              </a:lnSpc>
              <a:spcBef>
                <a:spcPts val="350"/>
              </a:spcBef>
              <a:spcAft>
                <a:spcPct val="0"/>
              </a:spcAft>
              <a:buClr>
                <a:schemeClr val="accent2"/>
              </a:buClr>
              <a:buSzPct val="100000"/>
              <a:buFont typeface="Wingdings 2" pitchFamily="18" charset="2"/>
              <a:buChar char=""/>
              <a:defRPr baseline="0" b="0" sz="2100" i="0" u="none">
                <a:solidFill>
                  <a:schemeClr val="dk1"/>
                </a:solidFill>
                <a:latin typeface="Lucida Sans Unicode" pitchFamily="34" charset="0"/>
                <a:sym typeface="Tahoma" pitchFamily="34" charset="0"/>
              </a:defRPr>
            </a:lvl3pPr>
            <a:lvl4pPr algn="l" fontAlgn="base" indent="-228600" latinLnBrk="1" marL="1143000" rtl="0">
              <a:lnSpc>
                <a:spcPct val="100000"/>
              </a:lnSpc>
              <a:spcBef>
                <a:spcPts val="350"/>
              </a:spcBef>
              <a:spcAft>
                <a:spcPct val="0"/>
              </a:spcAft>
              <a:buClr>
                <a:schemeClr val="accent2"/>
              </a:buClr>
              <a:buSzPct val="100000"/>
              <a:buFont typeface="Wingdings 2" pitchFamily="18" charset="2"/>
              <a:buChar char=""/>
              <a:defRPr baseline="0" b="0" sz="1900" i="0" u="none">
                <a:solidFill>
                  <a:schemeClr val="dk1"/>
                </a:solidFill>
                <a:latin typeface="Lucida Sans Unicode" pitchFamily="34" charset="0"/>
                <a:sym typeface="Tahoma" pitchFamily="34" charset="0"/>
              </a:defRPr>
            </a:lvl4pPr>
            <a:lvl5pPr algn="l" fontAlgn="base" indent="-228600" latinLnBrk="1" marL="1371600" rtl="0">
              <a:lnSpc>
                <a:spcPct val="100000"/>
              </a:lnSpc>
              <a:spcBef>
                <a:spcPts val="350"/>
              </a:spcBef>
              <a:spcAft>
                <a:spcPct val="0"/>
              </a:spcAft>
              <a:buClr>
                <a:schemeClr val="accent2"/>
              </a:buClr>
              <a:buSzPct val="100000"/>
              <a:buFont typeface="Wingdings 2" pitchFamily="18" charset="2"/>
              <a:buChar char=""/>
              <a:defRPr baseline="0" b="0" sz="1800" i="0" u="none">
                <a:solidFill>
                  <a:schemeClr val="dk1"/>
                </a:solidFill>
                <a:latin typeface="Lucida Sans Unicode" pitchFamily="34" charset="0"/>
                <a:sym typeface="Tahoma" pitchFamily="34" charset="0"/>
              </a:defRPr>
            </a:lvl5pPr>
          </a:lstStyle>
          <a:p>
            <a:pPr algn="ctr" eaLnBrk="1" hangingPunct="1" indent="0" latinLnBrk="1" lvl="0" marL="0">
              <a:lnSpc>
                <a:spcPct val="120000"/>
              </a:lnSpc>
              <a:spcBef>
                <a:spcPct val="20000"/>
              </a:spcBef>
              <a:buSzPct val="100000"/>
              <a:buFontTx/>
              <a:buNone/>
            </a:pPr>
            <a:r>
              <a:rPr altLang="en-US" b="1" sz="2800" i="1" lang="en-US">
                <a:solidFill>
                  <a:srgbClr val="FF1301"/>
                </a:solidFill>
                <a:effectLst>
                  <a:outerShdw algn="tl" blurRad="38100" dir="2700000" dist="38100">
                    <a:srgbClr val="C0C0C0"/>
                  </a:outerShdw>
                </a:effectLst>
                <a:latin typeface="Arial" pitchFamily="0" charset="0"/>
                <a:ea typeface="Arial" pitchFamily="0" charset="0"/>
              </a:rPr>
              <a:t> PHẦN 2: NỘI DUNG</a:t>
            </a:r>
          </a:p>
        </p:txBody>
      </p:sp>
    </p:spTree>
  </p:cSld>
  <p:clrMapOvr>
    <a:masterClrMapping/>
  </p:clrMapOvr>
  <p:timing>
    <p:tnLst>
      <p:par>
        <p:cTn dur="indefinite" id="1" nodeType="tmRoot">
          <p:childTnLst>
            <p:seq concurrent="1" nextAc="seek">
              <p:cTn dur="indefinite" id="2" nodeType="mainSeq">
                <p:childTnLst>
                  <p:par>
                    <p:cTn fill="hold" id="3" nodeType="clickPar">
                      <p:stCondLst>
                        <p:cond delay="indefinite"/>
                        <p:cond evt="onBegin" delay="0">
                          <p:tn val="2"/>
                        </p:cond>
                      </p:stCondLst>
                      <p:childTnLst>
                        <p:par>
                          <p:cTn fill="hold" id="4" nodeType="withGroup">
                            <p:stCondLst>
                              <p:cond delay="0"/>
                            </p:stCondLst>
                            <p:childTnLst>
                              <p:par>
                                <p:cTn fill="hold" grpId="0" id="5" nodeType="afterEffect" presetClass="entr" presetID="6" presetSubtype="16">
                                  <p:stCondLst>
                                    <p:cond delay="0"/>
                                  </p:stCondLst>
                                  <p:childTnLst>
                                    <p:set>
                                      <p:cBhvr>
                                        <p:cTn dur="1" fill="hold" id="6">
                                          <p:stCondLst>
                                            <p:cond delay="0"/>
                                          </p:stCondLst>
                                        </p:cTn>
                                        <p:tgtEl>
                                          <p:spTgt spid="1048600"/>
                                        </p:tgtEl>
                                        <p:attrNameLst>
                                          <p:attrName>style.visibility</p:attrName>
                                        </p:attrNameLst>
                                      </p:cBhvr>
                                      <p:to>
                                        <p:strVal val="visible"/>
                                      </p:to>
                                    </p:set>
                                    <p:animEffect transition="in" filter="circle(in)">
                                      <p:cBhvr>
                                        <p:cTn dur="2000" id="7"/>
                                        <p:tgtEl>
                                          <p:spTgt spid="1048600"/>
                                        </p:tgtEl>
                                      </p:cBhvr>
                                    </p:animEffect>
                                  </p:childTnLst>
                                </p:cTn>
                              </p:par>
                            </p:childTnLst>
                          </p:cTn>
                        </p:par>
                        <p:par>
                          <p:cTn fill="hold" id="8" nodeType="afterGroup">
                            <p:stCondLst>
                              <p:cond delay="2000"/>
                            </p:stCondLst>
                            <p:childTnLst>
                              <p:par>
                                <p:cTn fill="hold" grpId="0" id="9" nodeType="afterEffect" presetClass="entr" presetID="21" presetSubtype="1">
                                  <p:stCondLst>
                                    <p:cond delay="0"/>
                                  </p:stCondLst>
                                  <p:childTnLst>
                                    <p:set>
                                      <p:cBhvr>
                                        <p:cTn dur="1" fill="hold" id="10">
                                          <p:stCondLst>
                                            <p:cond delay="0"/>
                                          </p:stCondLst>
                                        </p:cTn>
                                        <p:tgtEl>
                                          <p:spTgt spid="1048601"/>
                                        </p:tgtEl>
                                        <p:attrNameLst>
                                          <p:attrName>style.visibility</p:attrName>
                                        </p:attrNameLst>
                                      </p:cBhvr>
                                      <p:to>
                                        <p:strVal val="visible"/>
                                      </p:to>
                                    </p:set>
                                    <p:animEffect transition="in" filter="wheel(1)">
                                      <p:cBhvr>
                                        <p:cTn dur="2000" id="11"/>
                                        <p:tgtEl>
                                          <p:spTgt spid="1048601"/>
                                        </p:tgtEl>
                                      </p:cBhvr>
                                    </p:animEffect>
                                  </p:childTnLst>
                                </p:cTn>
                              </p:par>
                            </p:childTnLst>
                          </p:cTn>
                        </p:par>
                      </p:childTnLst>
                    </p:cTn>
                  </p:par>
                  <p:par>
                    <p:cTn fill="hold" id="12" nodeType="clickPar">
                      <p:stCondLst>
                        <p:cond delay="indefinite"/>
                      </p:stCondLst>
                      <p:childTnLst>
                        <p:par>
                          <p:cTn fill="hold" id="13" nodeType="withGroup">
                            <p:stCondLst>
                              <p:cond delay="0"/>
                            </p:stCondLst>
                            <p:childTnLst>
                              <p:par>
                                <p:cTn fill="hold" id="14" nodeType="clickEffect" presetClass="entr" presetID="16" presetSubtype="21">
                                  <p:stCondLst>
                                    <p:cond delay="0"/>
                                  </p:stCondLst>
                                  <p:childTnLst>
                                    <p:set>
                                      <p:cBhvr>
                                        <p:cTn dur="1" fill="hold" id="15">
                                          <p:stCondLst>
                                            <p:cond delay="0"/>
                                          </p:stCondLst>
                                        </p:cTn>
                                        <p:tgtEl>
                                          <p:spTgt spid="1048602">
                                            <p:txEl>
                                              <p:charRg st="0" end="23"/>
                                            </p:txEl>
                                          </p:spTgt>
                                        </p:tgtEl>
                                        <p:attrNameLst>
                                          <p:attrName>style.visibility</p:attrName>
                                        </p:attrNameLst>
                                      </p:cBhvr>
                                      <p:to>
                                        <p:strVal val="visible"/>
                                      </p:to>
                                    </p:set>
                                    <p:animEffect transition="in" filter="barn(inVertical)">
                                      <p:cBhvr>
                                        <p:cTn dur="500" id="16"/>
                                        <p:tgtEl>
                                          <p:spTgt spid="1048602">
                                            <p:txEl>
                                              <p:charRg st="0" end="23"/>
                                            </p:txEl>
                                          </p:spTgt>
                                        </p:tgtEl>
                                      </p:cBhvr>
                                    </p:animEffect>
                                  </p:childTnLst>
                                </p:cTn>
                              </p:par>
                            </p:childTnLst>
                          </p:cTn>
                        </p:par>
                        <p:par>
                          <p:cTn fill="hold" id="17" nodeType="afterGroup">
                            <p:stCondLst>
                              <p:cond delay="500"/>
                            </p:stCondLst>
                            <p:childTnLst>
                              <p:par>
                                <p:cTn fill="hold" id="18" nodeType="afterEffect" presetClass="entr" presetID="2" presetSubtype="4">
                                  <p:stCondLst>
                                    <p:cond delay="0"/>
                                  </p:stCondLst>
                                  <p:childTnLst>
                                    <p:set>
                                      <p:cBhvr>
                                        <p:cTn dur="1" fill="hold" id="19">
                                          <p:stCondLst>
                                            <p:cond delay="0"/>
                                          </p:stCondLst>
                                        </p:cTn>
                                        <p:tgtEl>
                                          <p:spTgt spid="1048603">
                                            <p:txEl>
                                              <p:charRg st="0" end="241"/>
                                            </p:txEl>
                                          </p:spTgt>
                                        </p:tgtEl>
                                        <p:attrNameLst>
                                          <p:attrName>style.visibility</p:attrName>
                                        </p:attrNameLst>
                                      </p:cBhvr>
                                      <p:to>
                                        <p:strVal val="visible"/>
                                      </p:to>
                                    </p:set>
                                    <p:anim calcmode="lin" valueType="num">
                                      <p:cBhvr additive="base">
                                        <p:cTn dur="500" fill="hold" id="20"/>
                                        <p:tgtEl>
                                          <p:spTgt spid="1048603">
                                            <p:txEl>
                                              <p:charRg st="0" end="241"/>
                                            </p:txEl>
                                          </p:spTgt>
                                        </p:tgtEl>
                                        <p:attrNameLst>
                                          <p:attrName>ppt_x</p:attrName>
                                        </p:attrNameLst>
                                      </p:cBhvr>
                                      <p:tavLst>
                                        <p:tav tm="0">
                                          <p:val>
                                            <p:strVal val="#ppt_x"/>
                                          </p:val>
                                        </p:tav>
                                        <p:tav tm="100000">
                                          <p:val>
                                            <p:strVal val="#ppt_x"/>
                                          </p:val>
                                        </p:tav>
                                      </p:tavLst>
                                    </p:anim>
                                    <p:anim calcmode="lin" valueType="num">
                                      <p:cBhvr additive="base">
                                        <p:cTn dur="500" fill="hold" id="21"/>
                                        <p:tgtEl>
                                          <p:spTgt spid="1048603">
                                            <p:txEl>
                                              <p:charRg st="0" end="24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0" grpId="0" uiExpand="0" build="whole"/>
      <p:bldP spid="1048601" grpId="0" uiExpand="0" build="whole"/>
    </p:bldLst>
  </p:timing>
</p:sld>
</file>

<file path=ppt/theme/theme1.xml><?xml version="1.0" encoding="utf-8"?>
<a:theme xmlns:a="http://schemas.openxmlformats.org/drawingml/2006/main" name="Office 主题">
  <a:themeElements>
    <a:clrScheme name="Default Color Scheme">
      <a:dk1>
        <a:srgbClr val="000000"/>
      </a:dk1>
      <a:lt1>
        <a:srgbClr val="FFFFFF"/>
      </a:lt1>
      <a:dk2>
        <a:srgbClr val="DEF5FA"/>
      </a:dk2>
      <a:lt2>
        <a:srgbClr val="464646"/>
      </a:lt2>
      <a:accent1>
        <a:srgbClr val="2DA2BF"/>
      </a:accent1>
      <a:accent2>
        <a:srgbClr val="DA1F28"/>
      </a:accent2>
      <a:accent3>
        <a:srgbClr val="FFFFFF"/>
      </a:accent3>
      <a:accent4>
        <a:srgbClr val="000000"/>
      </a:accent4>
      <a:accent5>
        <a:srgbClr val="ACCEDB"/>
      </a:accent5>
      <a:accent6>
        <a:srgbClr val="C31B23"/>
      </a:accent6>
      <a:hlink>
        <a:srgbClr val="FF8119"/>
      </a:hlink>
      <a:folHlink>
        <a:srgbClr val="44B9E8"/>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Color Scheme 1">
        <a:dk1>
          <a:srgbClr val="000000"/>
        </a:dk1>
        <a:lt1>
          <a:srgbClr val="FFFFFF"/>
        </a:lt1>
        <a:dk2>
          <a:srgbClr val="DEF5FA"/>
        </a:dk2>
        <a:lt2>
          <a:srgbClr val="464646"/>
        </a:lt2>
        <a:accent1>
          <a:srgbClr val="2DA2BF"/>
        </a:accent1>
        <a:accent2>
          <a:srgbClr val="DA1F28"/>
        </a:accent2>
        <a:accent3>
          <a:srgbClr val="FFFFFF"/>
        </a:accent3>
        <a:accent4>
          <a:srgbClr val="000000"/>
        </a:accent4>
        <a:accent5>
          <a:srgbClr val="ACCEDB"/>
        </a:accent5>
        <a:accent6>
          <a:srgbClr val="C31B23"/>
        </a:accent6>
        <a:hlink>
          <a:srgbClr val="FF8119"/>
        </a:hlink>
        <a:folHlink>
          <a:srgbClr val="44B9E8"/>
        </a:folHlink>
      </a:clrScheme>
    </a:extraClrScheme>
  </a:extraClrSchemeLst>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3.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ScaleCrop>0</ScaleCrop>
  <LinksUpToDate>0</LinksUpToDate>
</Properties>
</file>

<file path=docProps/core.xml><?xml version="1.0" encoding="utf-8"?>
<cp:coreProperties xmlns:cp="http://schemas.openxmlformats.org/package/2006/metadata/core-properties" xmlns:dc="http://purl.org/dc/elements/1.1/" xmlns:dcterms="http://purl.org/dc/terms/" xmlns:xsi="http://www.w3.org/2001/XMLSchema-instance">
  <dc:title>Slide 1</dc:title>
  <dc:creator>User</dc:creator>
  <cp:lastModifiedBy>khanhs luu</cp:lastModifiedBy>
  <dcterms:created xsi:type="dcterms:W3CDTF">2008-12-11T13:41:42Z</dcterms:created>
  <dcterms:modified xsi:type="dcterms:W3CDTF">2023-09-08T03:38:47Z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92e8d53d3e5a4a70b701d5ca00c31b1f</vt:lpwstr>
  </property>
</Properties>
</file>