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78" r:id="rId4"/>
    <p:sldId id="285" r:id="rId5"/>
    <p:sldId id="287" r:id="rId6"/>
    <p:sldId id="294" r:id="rId7"/>
    <p:sldId id="276" r:id="rId8"/>
    <p:sldId id="291" r:id="rId9"/>
    <p:sldId id="292" r:id="rId10"/>
    <p:sldId id="275" r:id="rId11"/>
    <p:sldId id="277" r:id="rId12"/>
    <p:sldId id="296" r:id="rId13"/>
    <p:sldId id="298" r:id="rId14"/>
    <p:sldId id="279" r:id="rId15"/>
    <p:sldId id="280" r:id="rId16"/>
    <p:sldId id="300" r:id="rId17"/>
    <p:sldId id="304" r:id="rId18"/>
    <p:sldId id="303" r:id="rId19"/>
    <p:sldId id="305" r:id="rId20"/>
    <p:sldId id="282" r:id="rId21"/>
    <p:sldId id="306" r:id="rId22"/>
    <p:sldId id="308" r:id="rId23"/>
    <p:sldId id="307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234C-A159-4AFB-A351-7A1FCC789B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CB0B9B-012E-4761-968C-E39851B762E6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nhìn thấy</a:t>
          </a:r>
        </a:p>
      </dgm:t>
    </dgm:pt>
    <dgm:pt modelId="{712EEF5B-B19D-4EB7-9393-E74A33884139}" type="parTrans" cxnId="{C520BC60-88E1-4706-ADFA-BB91E08E5681}">
      <dgm:prSet/>
      <dgm:spPr/>
      <dgm:t>
        <a:bodyPr/>
        <a:lstStyle/>
        <a:p>
          <a:endParaRPr lang="en-US"/>
        </a:p>
      </dgm:t>
    </dgm:pt>
    <dgm:pt modelId="{93D2F4B8-4263-4150-A1D8-B65C8B067048}" type="sibTrans" cxnId="{C520BC60-88E1-4706-ADFA-BB91E08E5681}">
      <dgm:prSet/>
      <dgm:spPr/>
      <dgm:t>
        <a:bodyPr/>
        <a:lstStyle/>
        <a:p>
          <a:endParaRPr lang="en-US"/>
        </a:p>
      </dgm:t>
    </dgm:pt>
    <dgm:pt modelId="{CC475377-509D-48CC-A95E-0180850579A9}">
      <dgm:prSet phldrT="[Text]"/>
      <dgm:spPr/>
      <dgm:t>
        <a:bodyPr/>
        <a:lstStyle/>
        <a:p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chuyển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quay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quanh</a:t>
          </a:r>
          <a:r>
            <a:rPr lang="en-US" dirty="0"/>
            <a:t> ta</a:t>
          </a:r>
        </a:p>
      </dgm:t>
    </dgm:pt>
    <dgm:pt modelId="{EDD02664-54BD-49B4-8755-C9943E61A8BD}" type="parTrans" cxnId="{E20530FA-A105-45C2-BF96-8A9AA8487EE2}">
      <dgm:prSet/>
      <dgm:spPr/>
      <dgm:t>
        <a:bodyPr/>
        <a:lstStyle/>
        <a:p>
          <a:endParaRPr lang="en-US"/>
        </a:p>
      </dgm:t>
    </dgm:pt>
    <dgm:pt modelId="{2F138827-437E-479B-80F5-FB682A06CEE9}" type="sibTrans" cxnId="{E20530FA-A105-45C2-BF96-8A9AA8487EE2}">
      <dgm:prSet/>
      <dgm:spPr/>
      <dgm:t>
        <a:bodyPr/>
        <a:lstStyle/>
        <a:p>
          <a:endParaRPr lang="en-US"/>
        </a:p>
      </dgm:t>
    </dgm:pt>
    <dgm:pt modelId="{8469D522-62BF-4548-B3D4-330D7CC0B2F9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thực</a:t>
          </a:r>
        </a:p>
      </dgm:t>
    </dgm:pt>
    <dgm:pt modelId="{D6E1140C-15E6-47C3-8156-4E157B6FED23}" type="parTrans" cxnId="{BB22CD86-2B01-4AC3-A2F2-BCA1C6E84419}">
      <dgm:prSet/>
      <dgm:spPr/>
      <dgm:t>
        <a:bodyPr/>
        <a:lstStyle/>
        <a:p>
          <a:endParaRPr lang="en-US"/>
        </a:p>
      </dgm:t>
    </dgm:pt>
    <dgm:pt modelId="{380EC5B0-6F8C-4553-BAAE-7D2F92A605A2}" type="sibTrans" cxnId="{BB22CD86-2B01-4AC3-A2F2-BCA1C6E84419}">
      <dgm:prSet/>
      <dgm:spPr/>
      <dgm:t>
        <a:bodyPr/>
        <a:lstStyle/>
        <a:p>
          <a:endParaRPr lang="en-US"/>
        </a:p>
      </dgm:t>
    </dgm:pt>
    <dgm:pt modelId="{EF15D000-FF4B-43B6-8ADA-EBDDED5EF4D7}">
      <dgm:prSet phldrT="[Text]"/>
      <dgm:spPr/>
      <dgm:t>
        <a:bodyPr/>
        <a:lstStyle/>
        <a:p>
          <a:r>
            <a:rPr lang="en-US"/>
            <a:t>Là chuyển động quay của ta</a:t>
          </a:r>
        </a:p>
      </dgm:t>
    </dgm:pt>
    <dgm:pt modelId="{5F05FCD6-EC4C-439B-A4B9-BD8AC4AAECB2}" type="parTrans" cxnId="{8D701717-02F3-4429-B603-4DE95C2FE309}">
      <dgm:prSet/>
      <dgm:spPr/>
      <dgm:t>
        <a:bodyPr/>
        <a:lstStyle/>
        <a:p>
          <a:endParaRPr lang="en-US"/>
        </a:p>
      </dgm:t>
    </dgm:pt>
    <dgm:pt modelId="{F6C7CDA6-1BA5-4ECB-863E-F02D4415342B}" type="sibTrans" cxnId="{8D701717-02F3-4429-B603-4DE95C2FE309}">
      <dgm:prSet/>
      <dgm:spPr/>
      <dgm:t>
        <a:bodyPr/>
        <a:lstStyle/>
        <a:p>
          <a:endParaRPr lang="en-US"/>
        </a:p>
      </dgm:t>
    </dgm:pt>
    <dgm:pt modelId="{78192EAF-9176-4945-A149-2082282CF9A1}" type="pres">
      <dgm:prSet presAssocID="{8A77234C-A159-4AFB-A351-7A1FCC78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2E44B-CEBA-4808-A511-5CC9190DC7FA}" type="pres">
      <dgm:prSet presAssocID="{0BCB0B9B-012E-4761-968C-E39851B762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174C-92A5-444F-9C6A-291A41749659}" type="pres">
      <dgm:prSet presAssocID="{93D2F4B8-4263-4150-A1D8-B65C8B067048}" presName="sibTrans" presStyleCnt="0"/>
      <dgm:spPr/>
    </dgm:pt>
    <dgm:pt modelId="{82B9CEC9-E536-4BF7-941A-17BAE116C8FF}" type="pres">
      <dgm:prSet presAssocID="{8469D522-62BF-4548-B3D4-330D7CC0B2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1E705-8021-4CA5-930C-C95ACFED0656}" type="presOf" srcId="{EF15D000-FF4B-43B6-8ADA-EBDDED5EF4D7}" destId="{82B9CEC9-E536-4BF7-941A-17BAE116C8FF}" srcOrd="0" destOrd="1" presId="urn:microsoft.com/office/officeart/2005/8/layout/hList6"/>
    <dgm:cxn modelId="{998F7DE0-AE61-4E13-943E-8652F8587351}" type="presOf" srcId="{0BCB0B9B-012E-4761-968C-E39851B762E6}" destId="{4192E44B-CEBA-4808-A511-5CC9190DC7FA}" srcOrd="0" destOrd="0" presId="urn:microsoft.com/office/officeart/2005/8/layout/hList6"/>
    <dgm:cxn modelId="{A7DBC078-F28C-4A3A-80DB-00B8DF19982E}" type="presOf" srcId="{8469D522-62BF-4548-B3D4-330D7CC0B2F9}" destId="{82B9CEC9-E536-4BF7-941A-17BAE116C8FF}" srcOrd="0" destOrd="0" presId="urn:microsoft.com/office/officeart/2005/8/layout/hList6"/>
    <dgm:cxn modelId="{3145E5B4-3AEB-4BF6-864E-141415A44DF9}" type="presOf" srcId="{8A77234C-A159-4AFB-A351-7A1FCC789B86}" destId="{78192EAF-9176-4945-A149-2082282CF9A1}" srcOrd="0" destOrd="0" presId="urn:microsoft.com/office/officeart/2005/8/layout/hList6"/>
    <dgm:cxn modelId="{C520BC60-88E1-4706-ADFA-BB91E08E5681}" srcId="{8A77234C-A159-4AFB-A351-7A1FCC789B86}" destId="{0BCB0B9B-012E-4761-968C-E39851B762E6}" srcOrd="0" destOrd="0" parTransId="{712EEF5B-B19D-4EB7-9393-E74A33884139}" sibTransId="{93D2F4B8-4263-4150-A1D8-B65C8B067048}"/>
    <dgm:cxn modelId="{8D701717-02F3-4429-B603-4DE95C2FE309}" srcId="{8469D522-62BF-4548-B3D4-330D7CC0B2F9}" destId="{EF15D000-FF4B-43B6-8ADA-EBDDED5EF4D7}" srcOrd="0" destOrd="0" parTransId="{5F05FCD6-EC4C-439B-A4B9-BD8AC4AAECB2}" sibTransId="{F6C7CDA6-1BA5-4ECB-863E-F02D4415342B}"/>
    <dgm:cxn modelId="{AED731B1-FE97-4EAE-B465-8D94CA0E926B}" type="presOf" srcId="{CC475377-509D-48CC-A95E-0180850579A9}" destId="{4192E44B-CEBA-4808-A511-5CC9190DC7FA}" srcOrd="0" destOrd="1" presId="urn:microsoft.com/office/officeart/2005/8/layout/hList6"/>
    <dgm:cxn modelId="{BB22CD86-2B01-4AC3-A2F2-BCA1C6E84419}" srcId="{8A77234C-A159-4AFB-A351-7A1FCC789B86}" destId="{8469D522-62BF-4548-B3D4-330D7CC0B2F9}" srcOrd="1" destOrd="0" parTransId="{D6E1140C-15E6-47C3-8156-4E157B6FED23}" sibTransId="{380EC5B0-6F8C-4553-BAAE-7D2F92A605A2}"/>
    <dgm:cxn modelId="{E20530FA-A105-45C2-BF96-8A9AA8487EE2}" srcId="{0BCB0B9B-012E-4761-968C-E39851B762E6}" destId="{CC475377-509D-48CC-A95E-0180850579A9}" srcOrd="0" destOrd="0" parTransId="{EDD02664-54BD-49B4-8755-C9943E61A8BD}" sibTransId="{2F138827-437E-479B-80F5-FB682A06CEE9}"/>
    <dgm:cxn modelId="{E42BFA34-1E57-42D0-B8D4-3A25D4E05132}" type="presParOf" srcId="{78192EAF-9176-4945-A149-2082282CF9A1}" destId="{4192E44B-CEBA-4808-A511-5CC9190DC7FA}" srcOrd="0" destOrd="0" presId="urn:microsoft.com/office/officeart/2005/8/layout/hList6"/>
    <dgm:cxn modelId="{BB61F6CF-515E-4800-99C1-26F00D850C7A}" type="presParOf" srcId="{78192EAF-9176-4945-A149-2082282CF9A1}" destId="{63A3174C-92A5-444F-9C6A-291A41749659}" srcOrd="1" destOrd="0" presId="urn:microsoft.com/office/officeart/2005/8/layout/hList6"/>
    <dgm:cxn modelId="{827AB0E0-EBB1-4A81-AC47-ED924758AE71}" type="presParOf" srcId="{78192EAF-9176-4945-A149-2082282CF9A1}" destId="{82B9CEC9-E536-4BF7-941A-17BAE116C8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E44B-CEBA-4808-A511-5CC9190DC7FA}">
      <dsp:nvSpPr>
        <dsp:cNvPr id="0" name=""/>
        <dsp:cNvSpPr/>
      </dsp:nvSpPr>
      <dsp:spPr>
        <a:xfrm rot="16200000">
          <a:off x="-615529" y="618926"/>
          <a:ext cx="4505657" cy="32678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nhìn thấy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/>
            <a:t>Là</a:t>
          </a:r>
          <a:r>
            <a:rPr lang="en-US" sz="3000" kern="1200" dirty="0"/>
            <a:t> </a:t>
          </a:r>
          <a:r>
            <a:rPr lang="en-US" sz="3000" kern="1200" dirty="0" err="1"/>
            <a:t>chuyển</a:t>
          </a:r>
          <a:r>
            <a:rPr lang="en-US" sz="3000" kern="1200" dirty="0"/>
            <a:t> </a:t>
          </a:r>
          <a:r>
            <a:rPr lang="en-US" sz="3000" kern="1200" dirty="0" err="1"/>
            <a:t>động</a:t>
          </a:r>
          <a:r>
            <a:rPr lang="en-US" sz="3000" kern="1200" dirty="0"/>
            <a:t> quay </a:t>
          </a:r>
          <a:r>
            <a:rPr lang="en-US" sz="3000" kern="1200" dirty="0" err="1"/>
            <a:t>của</a:t>
          </a:r>
          <a:r>
            <a:rPr lang="en-US" sz="3000" kern="1200" dirty="0"/>
            <a:t> </a:t>
          </a:r>
          <a:r>
            <a:rPr lang="en-US" sz="3000" kern="1200" dirty="0" err="1"/>
            <a:t>các</a:t>
          </a:r>
          <a:r>
            <a:rPr lang="en-US" sz="3000" kern="1200" dirty="0"/>
            <a:t> </a:t>
          </a:r>
          <a:r>
            <a:rPr lang="en-US" sz="3000" kern="1200" dirty="0" err="1"/>
            <a:t>vật</a:t>
          </a:r>
          <a:r>
            <a:rPr lang="en-US" sz="3000" kern="1200" dirty="0"/>
            <a:t> </a:t>
          </a:r>
          <a:r>
            <a:rPr lang="en-US" sz="3000" kern="1200" dirty="0" err="1"/>
            <a:t>quanh</a:t>
          </a:r>
          <a:r>
            <a:rPr lang="en-US" sz="3000" kern="1200" dirty="0"/>
            <a:t> ta</a:t>
          </a:r>
        </a:p>
      </dsp:txBody>
      <dsp:txXfrm rot="5400000">
        <a:off x="3398" y="901130"/>
        <a:ext cx="3267803" cy="2703395"/>
      </dsp:txXfrm>
    </dsp:sp>
    <dsp:sp modelId="{82B9CEC9-E536-4BF7-941A-17BAE116C8FF}">
      <dsp:nvSpPr>
        <dsp:cNvPr id="0" name=""/>
        <dsp:cNvSpPr/>
      </dsp:nvSpPr>
      <dsp:spPr>
        <a:xfrm rot="16200000">
          <a:off x="2897359" y="618926"/>
          <a:ext cx="4505657" cy="326780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thực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/>
            <a:t>Là chuyển động quay của ta</a:t>
          </a:r>
        </a:p>
      </dsp:txBody>
      <dsp:txXfrm rot="5400000">
        <a:off x="3516286" y="901130"/>
        <a:ext cx="3267803" cy="270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6E0B3-B94E-41E6-8376-E2166BE3153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D0B5-280D-4D07-AB7B-A0891EA3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EE942-96A8-4958-B7B1-0271A602F99F}" type="slidenum">
              <a:rPr lang="en-US"/>
              <a:pPr/>
              <a:t>24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100C-4240-4995-8AA9-482A1F5AB06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chemeClr val="tx2"/>
                </a:solidFill>
                <a:latin typeface="+mn-lt"/>
              </a:rPr>
              <a:t>Chủ đề 11: TRÁI ĐẤT VÀ BẦU TRỜI</a:t>
            </a:r>
            <a:br>
              <a:rPr lang="vi-VN" sz="3600" b="1" dirty="0" smtClean="0">
                <a:solidFill>
                  <a:schemeClr val="tx2"/>
                </a:solidFill>
                <a:latin typeface="+mn-lt"/>
              </a:rPr>
            </a:b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" y="2667000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+mn-lt"/>
              </a:rPr>
              <a:t>Bài 43: 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+mn-lt"/>
              </a:rPr>
              <a:t>CHUYỂN ĐỘNG NHÌN THẤY </a:t>
            </a:r>
            <a:endParaRPr lang="en-US" sz="4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+mn-lt"/>
              </a:rPr>
              <a:t>CỦA MẶT TRỜI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0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t="27500" r="47877" b="16331"/>
          <a:stretch/>
        </p:blipFill>
        <p:spPr bwMode="auto">
          <a:xfrm>
            <a:off x="76200" y="335188"/>
            <a:ext cx="3276600" cy="56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333020"/>
            <a:ext cx="76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Hình 43.2. Mô phỏng chuyển động tự quay quanh trục của Trái Đất.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162536"/>
            <a:ext cx="563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43.2: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……………………………………………………………..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43.2a: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……………………………………………………………...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43.2b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94338"/>
            <a:ext cx="8686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43.2: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nửa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43.2a: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43.2b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337" y="10668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915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II. MẶT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TRỜI MỌC VÀ LẶN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42" y="802106"/>
            <a:ext cx="8991600" cy="7419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THÍ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NGHIỆM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39167" r="39092" b="14515"/>
          <a:stretch/>
        </p:blipFill>
        <p:spPr bwMode="auto">
          <a:xfrm>
            <a:off x="2689488" y="1905000"/>
            <a:ext cx="37962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237747"/>
            <a:ext cx="9022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prstClr val="black"/>
                </a:solidFill>
              </a:rPr>
              <a:t>a) </a:t>
            </a:r>
            <a:r>
              <a:rPr lang="en-US" sz="2400" b="1" dirty="0" err="1" smtClean="0">
                <a:solidFill>
                  <a:prstClr val="black"/>
                </a:solidFill>
              </a:rPr>
              <a:t>Giữ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tại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một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bất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kì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  <a:r>
              <a:rPr lang="en-US" sz="2400" b="1" dirty="0" err="1">
                <a:solidFill>
                  <a:prstClr val="black"/>
                </a:solidFill>
              </a:rPr>
              <a:t>Em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hãy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xác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các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trên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ánh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sáng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sẽ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chiếu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tới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các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trên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ánh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sáng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sẽ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khuất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ngay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khi</a:t>
            </a:r>
            <a:r>
              <a:rPr lang="en-US" sz="2400" b="1" dirty="0">
                <a:solidFill>
                  <a:prstClr val="black"/>
                </a:solidFill>
              </a:rPr>
              <a:t> ta quay </a:t>
            </a:r>
            <a:r>
              <a:rPr lang="en-US" sz="2400" b="1" dirty="0" err="1">
                <a:solidFill>
                  <a:prstClr val="black"/>
                </a:solidFill>
              </a:rPr>
              <a:t>tiếp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" y="762000"/>
            <a:ext cx="8610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quay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" y="3352800"/>
            <a:ext cx="854202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1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1447800"/>
            <a:ext cx="88773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" y="457200"/>
            <a:ext cx="8991600" cy="7419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28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353" y="1295400"/>
            <a:ext cx="8877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049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915400" cy="762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LUYỆN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TẬP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88" y="1676400"/>
            <a:ext cx="90228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CẶP ĐÔI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ột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Hai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45" y="401451"/>
            <a:ext cx="8898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AI NHANH HƠN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092" y="1143000"/>
            <a:ext cx="9022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181" y="1114926"/>
            <a:ext cx="91239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7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53" y="457200"/>
            <a:ext cx="8874434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Theo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ở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87" y="35052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 Nội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09600"/>
            <a:ext cx="86868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05" y="3352800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24h.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ệ mặt trời là gì có bao nhiêu hành tinh - Quan sát hệ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9" y="910390"/>
            <a:ext cx="8915399" cy="6397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5" t="34167" r="19063" b="25834"/>
          <a:stretch/>
        </p:blipFill>
        <p:spPr bwMode="auto">
          <a:xfrm>
            <a:off x="0" y="2362200"/>
            <a:ext cx="477012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Đồng hồ ra đời khi nào? Lịch sử hình thành và phát triển của đồng hồ -  Thegioidido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2330116"/>
            <a:ext cx="4503761" cy="29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621" y="232611"/>
            <a:ext cx="8915400" cy="685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VẬN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DỤNG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915400" cy="685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VẬN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DỤNG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1371600"/>
            <a:ext cx="85344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vi-VN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1: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24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5344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5cm,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81200"/>
            <a:ext cx="85344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Dark horizontal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pattFill prst="dkHorz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Rectangle 3" descr="Dark vertical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pattFill prst="dkVert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Rectangle 4" descr="Dark vertical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pattFill prst="dkVert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 descr="Dark horizontal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pattFill prst="dkHorz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8008" name="Picture 8" descr="Ag0005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Ag0005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0" name="WordArt 10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HƯỚNG DẪN VỀ NHÀ :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8011" name="Picture 11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81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373626" y="1981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vi-V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dự án: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chế t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ạo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304800" y="3465139"/>
            <a:ext cx="88392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2)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: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Tìm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hiểu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về</a:t>
            </a:r>
            <a:r>
              <a:rPr lang="en-US" sz="3600" dirty="0">
                <a:latin typeface="Arial" charset="0"/>
              </a:rPr>
              <a:t>  </a:t>
            </a:r>
            <a:r>
              <a:rPr lang="vi-VN" sz="3600" dirty="0" smtClean="0">
                <a:latin typeface="Arial" charset="0"/>
              </a:rPr>
              <a:t>chuyển động nhìn thấy của Mặt Trăng.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297"/>
              </p:ext>
            </p:extLst>
          </p:nvPr>
        </p:nvGraphicFramePr>
        <p:xfrm>
          <a:off x="838200" y="2667000"/>
          <a:ext cx="754380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Em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chưa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biết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Em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chưa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biết</a:t>
                      </a:r>
                      <a:r>
                        <a:rPr lang="en-US" sz="2000" dirty="0" smtClean="0">
                          <a:effectLst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</a:rPr>
                        <a:t>Em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muốn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được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học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Em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đã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trong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giờ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304800"/>
            <a:ext cx="8763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PHIẾU HỌC TẬP KWL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hãy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chưa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muốn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chuyển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dưới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6" name="Picture 4" descr="Hướng dẫn chi tiết 5 thức trong bài tập suối nguồn tươi trẻ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4" y="1905000"/>
            <a:ext cx="8501011" cy="47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34812"/>
              </p:ext>
            </p:extLst>
          </p:nvPr>
        </p:nvGraphicFramePr>
        <p:xfrm>
          <a:off x="1523999" y="955343"/>
          <a:ext cx="6787487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8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" y="838200"/>
            <a:ext cx="8915400" cy="10668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CHUYỂN ĐỘNG NHÌN THẤY CỦA MẶT TRỜI</a:t>
            </a:r>
            <a:r>
              <a:rPr lang="vi-VN" sz="36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vi-VN" sz="3600" b="1" dirty="0" smtClean="0">
                <a:solidFill>
                  <a:schemeClr val="tx2"/>
                </a:solidFill>
                <a:latin typeface="+mn-lt"/>
              </a:rPr>
            </a:b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2819400"/>
            <a:ext cx="89916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VỀ CHUYỀN ĐỘNG NHÌN THẤY 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MẶT TRỜI</a:t>
            </a:r>
            <a:r>
              <a:rPr lang="vi-VN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32057" r="40615" b="45208"/>
          <a:stretch/>
        </p:blipFill>
        <p:spPr bwMode="auto">
          <a:xfrm>
            <a:off x="1219200" y="1981200"/>
            <a:ext cx="6223872" cy="35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664" y="5748060"/>
            <a:ext cx="845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Hình 43.1. Mô phỏng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chuyển động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nhìn thấy hằng ngày của Mặt Trời.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64" y="457200"/>
            <a:ext cx="87359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hãy mô tả sự chuyển động của Mặt Trời hằng ngày trên bầu trời.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"/>
            <a:ext cx="4432322" cy="351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-12"/>
            <a:ext cx="4722125" cy="3514300"/>
          </a:xfrm>
          <a:prstGeom prst="rect">
            <a:avLst/>
          </a:prstGeom>
        </p:spPr>
      </p:pic>
      <p:pic>
        <p:nvPicPr>
          <p:cNvPr id="5122" name="Picture 2" descr="Mặt trời mọc hướng nào lặn hướng nào và lặn hướng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5" y="3698543"/>
            <a:ext cx="5603779" cy="2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ướng tự quay của trái đất quanh mặy trời - Địa lý 6 - Nguyễn Thị Sương -  Website của Nguyễn Thị Sương trường THCS Phù Đổng - Đại Lộc - Quả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5" y="229760"/>
            <a:ext cx="3474730" cy="26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ì sao Trái đất có thể tự quay xung quanh trục? (Tháng Tư, 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88" y="3248166"/>
            <a:ext cx="6952271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1145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Chủ đề 11: TRÁI ĐẤT VÀ BẦU TRỜI </vt:lpstr>
      <vt:lpstr>PowerPoint Presentation</vt:lpstr>
      <vt:lpstr>PowerPoint Presentation</vt:lpstr>
      <vt:lpstr>Thế nào là chuyển động nhìn thấy và chuyển động thực?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dự án chế tạo đồng hồ mặt trời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11: TRÁI ĐẤT VÀ BẦU TRỜI Bài 43: CHUYỂN ĐỘNG NHÌN THẤY CỦA MẶT TRỜI</dc:title>
  <dc:creator>Windows User</dc:creator>
  <cp:lastModifiedBy>pc</cp:lastModifiedBy>
  <cp:revision>70</cp:revision>
  <dcterms:created xsi:type="dcterms:W3CDTF">2021-04-12T07:57:26Z</dcterms:created>
  <dcterms:modified xsi:type="dcterms:W3CDTF">2021-07-09T01:26:50Z</dcterms:modified>
</cp:coreProperties>
</file>