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B3EB-8499-4C01-9EE0-E74B3ED03626}" type="datetimeFigureOut">
              <a:rPr lang="en-US" smtClean="0"/>
              <a:t>23/09/Sunday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" y="1994850"/>
            <a:ext cx="5656218" cy="2780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223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9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461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nay,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phổ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nhạ̣c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546100" algn="l"/>
              </a:tabLst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90"/>
              </a:lnSpc>
            </a:pPr>
            <a:r>
              <a:rPr lang="en-US" sz="2400" dirty="0" smtClean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iểu Học Hồ Văn Huê Xem trên giao diện máy tính Cổng kết nối SỞ GD&amp;amp;ĐT PHÒNG  GD&amp;amp;ĐT KHỐI TIỂU HỌC Chuyên mục Giới thiệu Bản tin Hoạt động chuyên môn Lịch  báo giảng các khối lớp Khối lớp 1 Khối lớp 2 Khối lớp 3 Khối lớp 4 Khối lớp  5 Kết quả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55" y="78377"/>
            <a:ext cx="4848607" cy="67404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1910"/>
            <a:ext cx="117546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hè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91269"/>
            <a:ext cx="12192000" cy="8822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89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017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13447" y="3368757"/>
            <a:ext cx="12673406" cy="255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Song,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006574" y="6054383"/>
            <a:ext cx="1670520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Vi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7709" y="1023098"/>
            <a:ext cx="12084908" cy="255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marR="0" indent="635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39534"/>
            <a:ext cx="12678032" cy="888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636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12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86995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859" y="1062683"/>
            <a:ext cx="10169611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3665" y="7043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5816" y="3805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793304" y="541472"/>
            <a:ext cx="862149" cy="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6287" y="192477"/>
            <a:ext cx="12428838" cy="254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"/>
              </a:lnSpc>
            </a:pPr>
            <a: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1270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thuậ̣t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22922"/>
            <a:ext cx="12190971" cy="11111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19050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6040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000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78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65786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6287" y="4524019"/>
            <a:ext cx="12255844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12700" indent="63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hoc,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" y="5570536"/>
            <a:ext cx="12306302" cy="720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29515" y="-564687"/>
            <a:ext cx="11294076" cy="44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3672" tIns="701454" rIns="56021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trình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bổn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thực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hiể̉u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giú́p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ẻ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Quỹ</a:t>
            </a:r>
            <a:r>
              <a:rPr kumimoji="0" lang="en-US" alt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Quỹ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Gơi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hê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...)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alt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6593" y="4312560"/>
            <a:ext cx="6021860" cy="174688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R="180340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39243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bày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lòng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đầy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04" y="3631776"/>
            <a:ext cx="3183860" cy="287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or Tranh Mầm Non | downloadvecto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0" y="117566"/>
            <a:ext cx="10476411" cy="65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3902" y="914400"/>
            <a:ext cx="4663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QUYỀN TRẺ EM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1" y="524254"/>
            <a:ext cx="7977051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53143" y="1628613"/>
            <a:ext cx="13337178" cy="291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0" marR="7112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 TIN</a:t>
            </a:r>
          </a:p>
          <a:p>
            <a:pPr marL="787400" marR="7112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viện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cưu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 cam,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2/3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củ̉a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Minh,...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87532" y="4851300"/>
            <a:ext cx="12579531" cy="856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93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ộng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Bình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ý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328638"/>
            <a:ext cx="11739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28" y="1943852"/>
            <a:ext cx="7187956" cy="443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544497" y="1175655"/>
            <a:ext cx="3252651" cy="1397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8223" y="1459019"/>
            <a:ext cx="271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5664" y="1724297"/>
            <a:ext cx="857356" cy="88325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8356" y="1741385"/>
            <a:ext cx="107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3" r="1693" b="2658"/>
          <a:stretch/>
        </p:blipFill>
        <p:spPr bwMode="auto">
          <a:xfrm>
            <a:off x="2073546" y="-494071"/>
            <a:ext cx="8442054" cy="65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3667" y="1231934"/>
            <a:ext cx="107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3784" y="718455"/>
            <a:ext cx="282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94" y="649298"/>
            <a:ext cx="8568631" cy="54379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92240" y="548640"/>
            <a:ext cx="3278777" cy="1397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3496" y="757385"/>
            <a:ext cx="291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07" y="587829"/>
            <a:ext cx="8851487" cy="59174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88" y="1343760"/>
            <a:ext cx="4215925" cy="26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85" y="1343760"/>
            <a:ext cx="3918498" cy="25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99" y="4035611"/>
            <a:ext cx="4094902" cy="25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66" y="4137032"/>
            <a:ext cx="3735617" cy="2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149930" y="1205744"/>
            <a:ext cx="444137" cy="485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2180" y="1185220"/>
            <a:ext cx="23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1091" y="1306393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03415" y="3969134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02045" y="1346085"/>
            <a:ext cx="282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8063" y="1075560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8649" y="4071717"/>
            <a:ext cx="291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853" y="1154441"/>
            <a:ext cx="271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172" y="171882"/>
            <a:ext cx="1173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đúng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đúng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30628"/>
            <a:ext cx="9235439" cy="654121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74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37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7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3, 5, 6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47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tabLst>
                <a:tab pos="47752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ngừa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99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1.Cơ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105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9050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tuỳ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kỉ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nhiệ̣m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2640" y="526552"/>
            <a:ext cx="2181497" cy="59228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endParaRPr lang="en-US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43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R="1143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Theo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926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server</cp:lastModifiedBy>
  <cp:revision>21</cp:revision>
  <dcterms:created xsi:type="dcterms:W3CDTF">2021-06-06T09:32:35Z</dcterms:created>
  <dcterms:modified xsi:type="dcterms:W3CDTF">2023-09-10T08:48:25Z</dcterms:modified>
</cp:coreProperties>
</file>