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sldIdLst>
    <p:sldId id="256" r:id="rId4"/>
    <p:sldId id="269" r:id="rId5"/>
    <p:sldId id="270" r:id="rId6"/>
    <p:sldId id="271" r:id="rId7"/>
    <p:sldId id="257" r:id="rId8"/>
    <p:sldId id="258" r:id="rId9"/>
    <p:sldId id="263" r:id="rId10"/>
    <p:sldId id="264" r:id="rId11"/>
    <p:sldId id="265" r:id="rId12"/>
    <p:sldId id="266" r:id="rId13"/>
    <p:sldId id="259" r:id="rId14"/>
    <p:sldId id="260" r:id="rId15"/>
    <p:sldId id="261" r:id="rId16"/>
    <p:sldId id="272" r:id="rId17"/>
    <p:sldId id="26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DA"/>
    <a:srgbClr val="E6F616"/>
    <a:srgbClr val="660066"/>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403299-549A-4822-B2DE-DD9EA45251EC}"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9F576-D998-442F-A381-0959FA7F9D32}" type="slidenum">
              <a:rPr lang="en-US"/>
              <a:pPr>
                <a:defRPr/>
              </a:pPr>
              <a:t>‹#›</a:t>
            </a:fld>
            <a:endParaRPr lang="en-US"/>
          </a:p>
        </p:txBody>
      </p:sp>
    </p:spTree>
    <p:extLst>
      <p:ext uri="{BB962C8B-B14F-4D97-AF65-F5344CB8AC3E}">
        <p14:creationId xmlns:p14="http://schemas.microsoft.com/office/powerpoint/2010/main" val="274889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B343FB-4B09-4657-8AD2-E83566F76D08}"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A42F6-B63B-4DF0-A1B9-27B147D26D04}" type="slidenum">
              <a:rPr lang="en-US"/>
              <a:pPr>
                <a:defRPr/>
              </a:pPr>
              <a:t>‹#›</a:t>
            </a:fld>
            <a:endParaRPr lang="en-US"/>
          </a:p>
        </p:txBody>
      </p:sp>
    </p:spTree>
    <p:extLst>
      <p:ext uri="{BB962C8B-B14F-4D97-AF65-F5344CB8AC3E}">
        <p14:creationId xmlns:p14="http://schemas.microsoft.com/office/powerpoint/2010/main" val="268138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D5B88-8419-479E-8F73-728B7915508E}"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95DBB-53AC-4A5C-B870-E5F6AE3D99C9}" type="slidenum">
              <a:rPr lang="en-US"/>
              <a:pPr>
                <a:defRPr/>
              </a:pPr>
              <a:t>‹#›</a:t>
            </a:fld>
            <a:endParaRPr lang="en-US"/>
          </a:p>
        </p:txBody>
      </p:sp>
    </p:spTree>
    <p:extLst>
      <p:ext uri="{BB962C8B-B14F-4D97-AF65-F5344CB8AC3E}">
        <p14:creationId xmlns:p14="http://schemas.microsoft.com/office/powerpoint/2010/main" val="325464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232D1A4-2325-4111-8317-F52CE1FA535A}"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698BFA-C012-41C3-9AA4-FE897E34AD5C}" type="slidenum">
              <a:rPr lang="en-US"/>
              <a:pPr>
                <a:defRPr/>
              </a:pPr>
              <a:t>‹#›</a:t>
            </a:fld>
            <a:endParaRPr lang="en-US"/>
          </a:p>
        </p:txBody>
      </p:sp>
    </p:spTree>
    <p:extLst>
      <p:ext uri="{BB962C8B-B14F-4D97-AF65-F5344CB8AC3E}">
        <p14:creationId xmlns:p14="http://schemas.microsoft.com/office/powerpoint/2010/main" val="218640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EE68D6-F496-4BF6-943D-DBEB6C415418}"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CEFF58-F37E-4759-BA19-25699E7913BD}" type="slidenum">
              <a:rPr lang="en-US"/>
              <a:pPr>
                <a:defRPr/>
              </a:pPr>
              <a:t>‹#›</a:t>
            </a:fld>
            <a:endParaRPr lang="en-US"/>
          </a:p>
        </p:txBody>
      </p:sp>
    </p:spTree>
    <p:extLst>
      <p:ext uri="{BB962C8B-B14F-4D97-AF65-F5344CB8AC3E}">
        <p14:creationId xmlns:p14="http://schemas.microsoft.com/office/powerpoint/2010/main" val="176435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A192F2F-78A3-4D00-BA40-2E2DB8597ADC}"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440D8F-971B-46D4-9F3F-3763EEFDE627}" type="slidenum">
              <a:rPr lang="en-US"/>
              <a:pPr>
                <a:defRPr/>
              </a:pPr>
              <a:t>‹#›</a:t>
            </a:fld>
            <a:endParaRPr lang="en-US"/>
          </a:p>
        </p:txBody>
      </p:sp>
    </p:spTree>
    <p:extLst>
      <p:ext uri="{BB962C8B-B14F-4D97-AF65-F5344CB8AC3E}">
        <p14:creationId xmlns:p14="http://schemas.microsoft.com/office/powerpoint/2010/main" val="252879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428749F-9E60-4D60-89D8-D2E4129CCF0F}"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1A9B2-4B75-4FD5-BC49-E08E0D3F0171}" type="slidenum">
              <a:rPr lang="en-US"/>
              <a:pPr>
                <a:defRPr/>
              </a:pPr>
              <a:t>‹#›</a:t>
            </a:fld>
            <a:endParaRPr lang="en-US"/>
          </a:p>
        </p:txBody>
      </p:sp>
    </p:spTree>
    <p:extLst>
      <p:ext uri="{BB962C8B-B14F-4D97-AF65-F5344CB8AC3E}">
        <p14:creationId xmlns:p14="http://schemas.microsoft.com/office/powerpoint/2010/main" val="254390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B7B15B6-523D-4F3E-A7B0-34BA57826504}" type="datetimeFigureOut">
              <a:rPr lang="en-US"/>
              <a:pPr>
                <a:defRPr/>
              </a:pPr>
              <a:t>11/30/2022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7671C8-04E7-43C2-BCBF-DD3B8B387EF5}" type="slidenum">
              <a:rPr lang="en-US"/>
              <a:pPr>
                <a:defRPr/>
              </a:pPr>
              <a:t>‹#›</a:t>
            </a:fld>
            <a:endParaRPr lang="en-US"/>
          </a:p>
        </p:txBody>
      </p:sp>
    </p:spTree>
    <p:extLst>
      <p:ext uri="{BB962C8B-B14F-4D97-AF65-F5344CB8AC3E}">
        <p14:creationId xmlns:p14="http://schemas.microsoft.com/office/powerpoint/2010/main" val="2965836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ACB99EC-70D4-4A2A-BCE5-B91E6FA88E3A}" type="datetimeFigureOut">
              <a:rPr lang="en-US"/>
              <a:pPr>
                <a:defRPr/>
              </a:pPr>
              <a:t>11/30/2022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4135FB-BCD6-4B12-838C-8C394A81936A}" type="slidenum">
              <a:rPr lang="en-US"/>
              <a:pPr>
                <a:defRPr/>
              </a:pPr>
              <a:t>‹#›</a:t>
            </a:fld>
            <a:endParaRPr lang="en-US"/>
          </a:p>
        </p:txBody>
      </p:sp>
    </p:spTree>
    <p:extLst>
      <p:ext uri="{BB962C8B-B14F-4D97-AF65-F5344CB8AC3E}">
        <p14:creationId xmlns:p14="http://schemas.microsoft.com/office/powerpoint/2010/main" val="1758481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26A9C6-D909-4235-887E-282435CB0220}" type="datetimeFigureOut">
              <a:rPr lang="en-US"/>
              <a:pPr>
                <a:defRPr/>
              </a:pPr>
              <a:t>11/30/2022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1C65A6-87F7-4F2B-85FA-5BCA457A677D}" type="slidenum">
              <a:rPr lang="en-US"/>
              <a:pPr>
                <a:defRPr/>
              </a:pPr>
              <a:t>‹#›</a:t>
            </a:fld>
            <a:endParaRPr lang="en-US"/>
          </a:p>
        </p:txBody>
      </p:sp>
    </p:spTree>
    <p:extLst>
      <p:ext uri="{BB962C8B-B14F-4D97-AF65-F5344CB8AC3E}">
        <p14:creationId xmlns:p14="http://schemas.microsoft.com/office/powerpoint/2010/main" val="120593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782BA25-0D5D-45AC-ADF7-987AA7F8404F}"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871290-4B93-415D-BD00-970973870A51}" type="slidenum">
              <a:rPr lang="en-US"/>
              <a:pPr>
                <a:defRPr/>
              </a:pPr>
              <a:t>‹#›</a:t>
            </a:fld>
            <a:endParaRPr lang="en-US"/>
          </a:p>
        </p:txBody>
      </p:sp>
    </p:spTree>
    <p:extLst>
      <p:ext uri="{BB962C8B-B14F-4D97-AF65-F5344CB8AC3E}">
        <p14:creationId xmlns:p14="http://schemas.microsoft.com/office/powerpoint/2010/main" val="105298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0CE28-6FAE-423F-AFC2-CD7516A637B9}"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6E89C-9E33-44F2-9E3A-B6E0C7C73957}" type="slidenum">
              <a:rPr lang="en-US"/>
              <a:pPr>
                <a:defRPr/>
              </a:pPr>
              <a:t>‹#›</a:t>
            </a:fld>
            <a:endParaRPr lang="en-US"/>
          </a:p>
        </p:txBody>
      </p:sp>
    </p:spTree>
    <p:extLst>
      <p:ext uri="{BB962C8B-B14F-4D97-AF65-F5344CB8AC3E}">
        <p14:creationId xmlns:p14="http://schemas.microsoft.com/office/powerpoint/2010/main" val="428332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F75D527-380D-4CB2-9E60-049857853878}"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46EE8-B140-4692-8FA7-F7B957D5E202}" type="slidenum">
              <a:rPr lang="en-US"/>
              <a:pPr>
                <a:defRPr/>
              </a:pPr>
              <a:t>‹#›</a:t>
            </a:fld>
            <a:endParaRPr lang="en-US"/>
          </a:p>
        </p:txBody>
      </p:sp>
    </p:spTree>
    <p:extLst>
      <p:ext uri="{BB962C8B-B14F-4D97-AF65-F5344CB8AC3E}">
        <p14:creationId xmlns:p14="http://schemas.microsoft.com/office/powerpoint/2010/main" val="2030698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209DC49-0BE2-47D8-989D-CC34D98AE514}"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5D581A-63F2-457B-B5B7-AED3D1D0ECFE}" type="slidenum">
              <a:rPr lang="en-US"/>
              <a:pPr>
                <a:defRPr/>
              </a:pPr>
              <a:t>‹#›</a:t>
            </a:fld>
            <a:endParaRPr lang="en-US"/>
          </a:p>
        </p:txBody>
      </p:sp>
    </p:spTree>
    <p:extLst>
      <p:ext uri="{BB962C8B-B14F-4D97-AF65-F5344CB8AC3E}">
        <p14:creationId xmlns:p14="http://schemas.microsoft.com/office/powerpoint/2010/main" val="306071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DD5A9A5-0CEF-49AC-9A0A-F7B970913D49}"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9F61E-796E-4977-A4BC-4D6284D1738A}" type="slidenum">
              <a:rPr lang="en-US"/>
              <a:pPr>
                <a:defRPr/>
              </a:pPr>
              <a:t>‹#›</a:t>
            </a:fld>
            <a:endParaRPr lang="en-US"/>
          </a:p>
        </p:txBody>
      </p:sp>
    </p:spTree>
    <p:extLst>
      <p:ext uri="{BB962C8B-B14F-4D97-AF65-F5344CB8AC3E}">
        <p14:creationId xmlns:p14="http://schemas.microsoft.com/office/powerpoint/2010/main" val="1108705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5"/>
          </p:nvPr>
        </p:nvSpPr>
        <p:spPr/>
        <p:txBody>
          <a:bodyPr/>
          <a:lstStyle>
            <a:lvl1pPr>
              <a:defRPr/>
            </a:lvl1pPr>
          </a:lstStyle>
          <a:p>
            <a:pPr>
              <a:defRPr/>
            </a:pPr>
            <a:fld id="{2021702F-84EF-4429-8379-14AACE750574}" type="datetimeFigureOut">
              <a:rPr lang="en-US"/>
              <a:pPr>
                <a:defRPr/>
              </a:pPr>
              <a:t>11/30/2022</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531892E-E6CB-4A9A-8970-B05C1C5B7AD2}" type="slidenum">
              <a:rPr lang="en-US"/>
              <a:pPr>
                <a:defRPr/>
              </a:pPr>
              <a:t>‹#›</a:t>
            </a:fld>
            <a:endParaRPr lang="en-US"/>
          </a:p>
        </p:txBody>
      </p:sp>
    </p:spTree>
    <p:extLst>
      <p:ext uri="{BB962C8B-B14F-4D97-AF65-F5344CB8AC3E}">
        <p14:creationId xmlns:p14="http://schemas.microsoft.com/office/powerpoint/2010/main" val="4227883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FFF3536E-90A1-4795-8E56-442881FBE3AD}"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07FEED-18AC-4373-94DB-39BFF753B4EE}" type="slidenum">
              <a:rPr lang="en-US"/>
              <a:pPr>
                <a:defRPr/>
              </a:pPr>
              <a:t>‹#›</a:t>
            </a:fld>
            <a:endParaRPr lang="en-US"/>
          </a:p>
        </p:txBody>
      </p:sp>
    </p:spTree>
    <p:extLst>
      <p:ext uri="{BB962C8B-B14F-4D97-AF65-F5344CB8AC3E}">
        <p14:creationId xmlns:p14="http://schemas.microsoft.com/office/powerpoint/2010/main" val="421705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3"/>
          <p:cNvSpPr>
            <a:spLocks noGrp="1"/>
          </p:cNvSpPr>
          <p:nvPr>
            <p:ph type="dt" sz="half" idx="18"/>
          </p:nvPr>
        </p:nvSpPr>
        <p:spPr/>
        <p:txBody>
          <a:bodyPr/>
          <a:lstStyle>
            <a:lvl1pPr>
              <a:defRPr/>
            </a:lvl1pPr>
          </a:lstStyle>
          <a:p>
            <a:pPr>
              <a:defRPr/>
            </a:pPr>
            <a:fld id="{D302FEB4-CC07-4504-A0ED-87777D2968FA}" type="datetimeFigureOut">
              <a:rPr lang="en-US"/>
              <a:pPr>
                <a:defRPr/>
              </a:pPr>
              <a:t>11/30/2022</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268B4CEA-6B73-48FF-BDA1-1CE56BDEFC1E}" type="slidenum">
              <a:rPr lang="en-US"/>
              <a:pPr>
                <a:defRPr/>
              </a:pPr>
              <a:t>‹#›</a:t>
            </a:fld>
            <a:endParaRPr lang="en-US"/>
          </a:p>
        </p:txBody>
      </p:sp>
    </p:spTree>
    <p:extLst>
      <p:ext uri="{BB962C8B-B14F-4D97-AF65-F5344CB8AC3E}">
        <p14:creationId xmlns:p14="http://schemas.microsoft.com/office/powerpoint/2010/main" val="1744206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3"/>
          <p:cNvSpPr>
            <a:spLocks noGrp="1"/>
          </p:cNvSpPr>
          <p:nvPr>
            <p:ph type="dt" sz="half" idx="23"/>
          </p:nvPr>
        </p:nvSpPr>
        <p:spPr/>
        <p:txBody>
          <a:bodyPr/>
          <a:lstStyle>
            <a:lvl1pPr>
              <a:defRPr/>
            </a:lvl1pPr>
          </a:lstStyle>
          <a:p>
            <a:pPr>
              <a:defRPr/>
            </a:pPr>
            <a:fld id="{F18609E4-6AA5-438C-BC6F-3E6162F40207}" type="datetimeFigureOut">
              <a:rPr lang="en-US"/>
              <a:pPr>
                <a:defRPr/>
              </a:pPr>
              <a:t>11/30/2022</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9A51E099-5D52-4AD4-B3BA-96CE4B3E3E9E}" type="slidenum">
              <a:rPr lang="en-US"/>
              <a:pPr>
                <a:defRPr/>
              </a:pPr>
              <a:t>‹#›</a:t>
            </a:fld>
            <a:endParaRPr lang="en-US"/>
          </a:p>
        </p:txBody>
      </p:sp>
    </p:spTree>
    <p:extLst>
      <p:ext uri="{BB962C8B-B14F-4D97-AF65-F5344CB8AC3E}">
        <p14:creationId xmlns:p14="http://schemas.microsoft.com/office/powerpoint/2010/main" val="19684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0BA7B2-1E17-4C2E-BCB2-00CAD1E22DFD}"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A12E6-2072-4700-B6EC-9085EB7ACB18}" type="slidenum">
              <a:rPr lang="en-US"/>
              <a:pPr>
                <a:defRPr/>
              </a:pPr>
              <a:t>‹#›</a:t>
            </a:fld>
            <a:endParaRPr lang="en-US"/>
          </a:p>
        </p:txBody>
      </p:sp>
    </p:spTree>
    <p:extLst>
      <p:ext uri="{BB962C8B-B14F-4D97-AF65-F5344CB8AC3E}">
        <p14:creationId xmlns:p14="http://schemas.microsoft.com/office/powerpoint/2010/main" val="3210019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D5CD38E-4CB6-4706-96CD-899C0285EE08}"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54B49-52A8-4D31-875C-C8DA4037E1D6}" type="slidenum">
              <a:rPr lang="en-US"/>
              <a:pPr>
                <a:defRPr/>
              </a:pPr>
              <a:t>‹#›</a:t>
            </a:fld>
            <a:endParaRPr lang="en-US"/>
          </a:p>
        </p:txBody>
      </p:sp>
    </p:spTree>
    <p:extLst>
      <p:ext uri="{BB962C8B-B14F-4D97-AF65-F5344CB8AC3E}">
        <p14:creationId xmlns:p14="http://schemas.microsoft.com/office/powerpoint/2010/main" val="236285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49E827-C455-4C91-8931-212E334E66F3}"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48E79-06BE-41D3-8BF8-02A4314DC14E}" type="slidenum">
              <a:rPr lang="en-US"/>
              <a:pPr>
                <a:defRPr/>
              </a:pPr>
              <a:t>‹#›</a:t>
            </a:fld>
            <a:endParaRPr lang="en-US"/>
          </a:p>
        </p:txBody>
      </p:sp>
    </p:spTree>
    <p:extLst>
      <p:ext uri="{BB962C8B-B14F-4D97-AF65-F5344CB8AC3E}">
        <p14:creationId xmlns:p14="http://schemas.microsoft.com/office/powerpoint/2010/main" val="372405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5FB8AC-A5EB-49EE-81D6-1F344F6B850F}"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BE81A-5F23-48CD-A90B-CBA894E2FED3}" type="slidenum">
              <a:rPr lang="en-US"/>
              <a:pPr>
                <a:defRPr/>
              </a:pPr>
              <a:t>‹#›</a:t>
            </a:fld>
            <a:endParaRPr lang="en-US"/>
          </a:p>
        </p:txBody>
      </p:sp>
    </p:spTree>
    <p:extLst>
      <p:ext uri="{BB962C8B-B14F-4D97-AF65-F5344CB8AC3E}">
        <p14:creationId xmlns:p14="http://schemas.microsoft.com/office/powerpoint/2010/main" val="49535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B9BBEB-DE30-42B6-A499-191DE5E6481A}"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F4903-E197-43F2-A448-AC1972B54027}" type="slidenum">
              <a:rPr lang="en-US"/>
              <a:pPr>
                <a:defRPr/>
              </a:pPr>
              <a:t>‹#›</a:t>
            </a:fld>
            <a:endParaRPr lang="en-US"/>
          </a:p>
        </p:txBody>
      </p:sp>
    </p:spTree>
    <p:extLst>
      <p:ext uri="{BB962C8B-B14F-4D97-AF65-F5344CB8AC3E}">
        <p14:creationId xmlns:p14="http://schemas.microsoft.com/office/powerpoint/2010/main" val="1763636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6BD9E7C-AC20-426E-AADB-F515B2B06554}"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19B00-5D70-47EE-9FA8-238E4B7415DB}" type="slidenum">
              <a:rPr lang="en-US"/>
              <a:pPr>
                <a:defRPr/>
              </a:pPr>
              <a:t>‹#›</a:t>
            </a:fld>
            <a:endParaRPr lang="en-US"/>
          </a:p>
        </p:txBody>
      </p:sp>
    </p:spTree>
    <p:extLst>
      <p:ext uri="{BB962C8B-B14F-4D97-AF65-F5344CB8AC3E}">
        <p14:creationId xmlns:p14="http://schemas.microsoft.com/office/powerpoint/2010/main" val="2221564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B02A1D-9918-4A05-A742-E914369C9656}"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8AF87-AB8E-4D83-A88C-E6C881E95CC0}" type="slidenum">
              <a:rPr lang="en-US"/>
              <a:pPr>
                <a:defRPr/>
              </a:pPr>
              <a:t>‹#›</a:t>
            </a:fld>
            <a:endParaRPr lang="en-US"/>
          </a:p>
        </p:txBody>
      </p:sp>
    </p:spTree>
    <p:extLst>
      <p:ext uri="{BB962C8B-B14F-4D97-AF65-F5344CB8AC3E}">
        <p14:creationId xmlns:p14="http://schemas.microsoft.com/office/powerpoint/2010/main" val="238416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38145E-6F81-483F-9253-790A6476B43B}" type="datetimeFigureOut">
              <a:rPr lang="en-US"/>
              <a:pPr>
                <a:defRPr/>
              </a:pPr>
              <a:t>11/30/2022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751EC1-0ED4-47FA-A2C5-884AE6CCDE95}" type="slidenum">
              <a:rPr lang="en-US"/>
              <a:pPr>
                <a:defRPr/>
              </a:pPr>
              <a:t>‹#›</a:t>
            </a:fld>
            <a:endParaRPr lang="en-US"/>
          </a:p>
        </p:txBody>
      </p:sp>
    </p:spTree>
    <p:extLst>
      <p:ext uri="{BB962C8B-B14F-4D97-AF65-F5344CB8AC3E}">
        <p14:creationId xmlns:p14="http://schemas.microsoft.com/office/powerpoint/2010/main" val="24907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E38AFB-0FC1-456F-A6C4-1C29B7537B1B}" type="datetimeFigureOut">
              <a:rPr lang="en-US"/>
              <a:pPr>
                <a:defRPr/>
              </a:pPr>
              <a:t>11/30/2022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918C5D-692B-42A7-9D0A-D776072F4595}" type="slidenum">
              <a:rPr lang="en-US"/>
              <a:pPr>
                <a:defRPr/>
              </a:pPr>
              <a:t>‹#›</a:t>
            </a:fld>
            <a:endParaRPr lang="en-US"/>
          </a:p>
        </p:txBody>
      </p:sp>
    </p:spTree>
    <p:extLst>
      <p:ext uri="{BB962C8B-B14F-4D97-AF65-F5344CB8AC3E}">
        <p14:creationId xmlns:p14="http://schemas.microsoft.com/office/powerpoint/2010/main" val="4243175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9695BC-A7C1-4DFF-9E9E-10F1AF2E20C2}" type="datetimeFigureOut">
              <a:rPr lang="en-US"/>
              <a:pPr>
                <a:defRPr/>
              </a:pPr>
              <a:t>11/30/2022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C437C9-9144-4CAE-B84A-F9E1667B1ECB}" type="slidenum">
              <a:rPr lang="en-US"/>
              <a:pPr>
                <a:defRPr/>
              </a:pPr>
              <a:t>‹#›</a:t>
            </a:fld>
            <a:endParaRPr lang="en-US"/>
          </a:p>
        </p:txBody>
      </p:sp>
    </p:spTree>
    <p:extLst>
      <p:ext uri="{BB962C8B-B14F-4D97-AF65-F5344CB8AC3E}">
        <p14:creationId xmlns:p14="http://schemas.microsoft.com/office/powerpoint/2010/main" val="3565095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74D3CB4-046D-4ADB-BC6C-7B7410703A73}"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938E0F-0668-4A9B-A778-E8D47837ED2E}" type="slidenum">
              <a:rPr lang="en-US"/>
              <a:pPr>
                <a:defRPr/>
              </a:pPr>
              <a:t>‹#›</a:t>
            </a:fld>
            <a:endParaRPr lang="en-US"/>
          </a:p>
        </p:txBody>
      </p:sp>
    </p:spTree>
    <p:extLst>
      <p:ext uri="{BB962C8B-B14F-4D97-AF65-F5344CB8AC3E}">
        <p14:creationId xmlns:p14="http://schemas.microsoft.com/office/powerpoint/2010/main" val="255436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6397B30-0276-4458-BDA4-8F8D1BAF1532}"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5A52EE-BE02-487F-8A67-84A1C9D2561B}" type="slidenum">
              <a:rPr lang="en-US"/>
              <a:pPr>
                <a:defRPr/>
              </a:pPr>
              <a:t>‹#›</a:t>
            </a:fld>
            <a:endParaRPr lang="en-US"/>
          </a:p>
        </p:txBody>
      </p:sp>
    </p:spTree>
    <p:extLst>
      <p:ext uri="{BB962C8B-B14F-4D97-AF65-F5344CB8AC3E}">
        <p14:creationId xmlns:p14="http://schemas.microsoft.com/office/powerpoint/2010/main" val="4226591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D2279E-C4A6-4755-B200-F0C088CD7BF5}"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43709-FA35-4D71-97B2-7144EB1854AB}" type="slidenum">
              <a:rPr lang="en-US"/>
              <a:pPr>
                <a:defRPr/>
              </a:pPr>
              <a:t>‹#›</a:t>
            </a:fld>
            <a:endParaRPr lang="en-US"/>
          </a:p>
        </p:txBody>
      </p:sp>
    </p:spTree>
    <p:extLst>
      <p:ext uri="{BB962C8B-B14F-4D97-AF65-F5344CB8AC3E}">
        <p14:creationId xmlns:p14="http://schemas.microsoft.com/office/powerpoint/2010/main" val="7105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A01509-94B8-4132-B8F6-7C66713C4585}"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D5E78-7B7E-4C5D-9595-A3F512789CF0}" type="slidenum">
              <a:rPr lang="en-US"/>
              <a:pPr>
                <a:defRPr/>
              </a:pPr>
              <a:t>‹#›</a:t>
            </a:fld>
            <a:endParaRPr lang="en-US"/>
          </a:p>
        </p:txBody>
      </p:sp>
    </p:spTree>
    <p:extLst>
      <p:ext uri="{BB962C8B-B14F-4D97-AF65-F5344CB8AC3E}">
        <p14:creationId xmlns:p14="http://schemas.microsoft.com/office/powerpoint/2010/main" val="182241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3BB98E-3659-4E47-808F-B2C8390315B1}"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73D1D-F3CD-46DD-9EC8-995D11CB177C}" type="slidenum">
              <a:rPr lang="en-US"/>
              <a:pPr>
                <a:defRPr/>
              </a:pPr>
              <a:t>‹#›</a:t>
            </a:fld>
            <a:endParaRPr lang="en-US"/>
          </a:p>
        </p:txBody>
      </p:sp>
    </p:spTree>
    <p:extLst>
      <p:ext uri="{BB962C8B-B14F-4D97-AF65-F5344CB8AC3E}">
        <p14:creationId xmlns:p14="http://schemas.microsoft.com/office/powerpoint/2010/main" val="381685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C2B8D7-2196-4A7E-B334-5298110C6650}" type="datetimeFigureOut">
              <a:rPr lang="en-US"/>
              <a:pPr>
                <a:defRPr/>
              </a:pPr>
              <a:t>11/30/2022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48765E-B03F-4C20-98A4-DA0445A1FAFE}" type="slidenum">
              <a:rPr lang="en-US"/>
              <a:pPr>
                <a:defRPr/>
              </a:pPr>
              <a:t>‹#›</a:t>
            </a:fld>
            <a:endParaRPr lang="en-US"/>
          </a:p>
        </p:txBody>
      </p:sp>
    </p:spTree>
    <p:extLst>
      <p:ext uri="{BB962C8B-B14F-4D97-AF65-F5344CB8AC3E}">
        <p14:creationId xmlns:p14="http://schemas.microsoft.com/office/powerpoint/2010/main" val="349466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04AAA1-E338-4153-AED9-F55649981D29}" type="datetimeFigureOut">
              <a:rPr lang="en-US"/>
              <a:pPr>
                <a:defRPr/>
              </a:pPr>
              <a:t>11/30/2022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86D027-CC97-4299-8237-C58456FE134C}" type="slidenum">
              <a:rPr lang="en-US"/>
              <a:pPr>
                <a:defRPr/>
              </a:pPr>
              <a:t>‹#›</a:t>
            </a:fld>
            <a:endParaRPr lang="en-US"/>
          </a:p>
        </p:txBody>
      </p:sp>
    </p:spTree>
    <p:extLst>
      <p:ext uri="{BB962C8B-B14F-4D97-AF65-F5344CB8AC3E}">
        <p14:creationId xmlns:p14="http://schemas.microsoft.com/office/powerpoint/2010/main" val="9639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125740-84C3-4088-B1E8-5F90F3588157}" type="datetimeFigureOut">
              <a:rPr lang="en-US"/>
              <a:pPr>
                <a:defRPr/>
              </a:pPr>
              <a:t>11/30/2022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639C51-08F5-4132-8B3B-854964B9BFB9}" type="slidenum">
              <a:rPr lang="en-US"/>
              <a:pPr>
                <a:defRPr/>
              </a:pPr>
              <a:t>‹#›</a:t>
            </a:fld>
            <a:endParaRPr lang="en-US"/>
          </a:p>
        </p:txBody>
      </p:sp>
    </p:spTree>
    <p:extLst>
      <p:ext uri="{BB962C8B-B14F-4D97-AF65-F5344CB8AC3E}">
        <p14:creationId xmlns:p14="http://schemas.microsoft.com/office/powerpoint/2010/main" val="376529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884E7-8087-465E-81C7-6D119B277ACC}"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6C3D27-7B62-41DA-9D5B-0E40A68FAE67}" type="slidenum">
              <a:rPr lang="en-US"/>
              <a:pPr>
                <a:defRPr/>
              </a:pPr>
              <a:t>‹#›</a:t>
            </a:fld>
            <a:endParaRPr lang="en-US"/>
          </a:p>
        </p:txBody>
      </p:sp>
    </p:spTree>
    <p:extLst>
      <p:ext uri="{BB962C8B-B14F-4D97-AF65-F5344CB8AC3E}">
        <p14:creationId xmlns:p14="http://schemas.microsoft.com/office/powerpoint/2010/main" val="201048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54EC52-BC0D-48DE-8AD2-71064110AFA6}" type="datetimeFigureOut">
              <a:rPr lang="en-US"/>
              <a:pPr>
                <a:defRPr/>
              </a:pPr>
              <a:t>11/30/2022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80393-D6BE-46BF-832F-790ED8316E47}" type="slidenum">
              <a:rPr lang="en-US"/>
              <a:pPr>
                <a:defRPr/>
              </a:pPr>
              <a:t>‹#›</a:t>
            </a:fld>
            <a:endParaRPr lang="en-US"/>
          </a:p>
        </p:txBody>
      </p:sp>
    </p:spTree>
    <p:extLst>
      <p:ext uri="{BB962C8B-B14F-4D97-AF65-F5344CB8AC3E}">
        <p14:creationId xmlns:p14="http://schemas.microsoft.com/office/powerpoint/2010/main" val="123234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B2059C-BF57-49A3-867F-9F76D2AA050A}" type="datetimeFigureOut">
              <a:rPr lang="en-US"/>
              <a:pPr>
                <a:defRPr/>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5ABE8AA-D49A-44B8-8AAA-2DE9FD9B44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67"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4E91B637-1551-42E0-9C27-05A0833C47F9}" type="datetimeFigureOut">
              <a:rPr lang="en-US"/>
              <a:pPr>
                <a:defRPr/>
              </a:pPr>
              <a:t>11/30/2022</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pPr>
              <a:defRPr/>
            </a:pPr>
            <a:fld id="{A6A8A3DC-B56F-4B69-8749-E350018BAB3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31" r:id="rId12"/>
    <p:sldLayoutId id="2147483817" r:id="rId13"/>
    <p:sldLayoutId id="2147483832" r:id="rId14"/>
    <p:sldLayoutId id="2147483833" r:id="rId15"/>
    <p:sldLayoutId id="2147483818" r:id="rId16"/>
    <p:sldLayoutId id="2147483819"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12B11D8-5719-4675-B7C8-90622E423EC7}" type="datetimeFigureOut">
              <a:rPr lang="en-US"/>
              <a:pPr>
                <a:defRPr/>
              </a:pPr>
              <a:t>11/30/2022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2469334-EFCB-45D0-99F7-0B37C712D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hanhnien.vn/pages/20140322/tu-chung-than-ke-nem-gach-chet-hoc-sinh-lop-10.aspx"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images (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609600"/>
            <a:ext cx="365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u="sng">
                <a:solidFill>
                  <a:srgbClr val="FF0000"/>
                </a:solidFill>
              </a:rPr>
              <a:t>BÀI 2 : </a:t>
            </a:r>
          </a:p>
        </p:txBody>
      </p:sp>
      <p:grpSp>
        <p:nvGrpSpPr>
          <p:cNvPr id="11" name="Group 10"/>
          <p:cNvGrpSpPr>
            <a:grpSpLocks/>
          </p:cNvGrpSpPr>
          <p:nvPr/>
        </p:nvGrpSpPr>
        <p:grpSpPr bwMode="auto">
          <a:xfrm>
            <a:off x="228600" y="1600200"/>
            <a:ext cx="5105400" cy="2286000"/>
            <a:chOff x="381000" y="1752600"/>
            <a:chExt cx="4572000" cy="2057400"/>
          </a:xfrm>
        </p:grpSpPr>
        <p:sp>
          <p:nvSpPr>
            <p:cNvPr id="8" name="Oval 7"/>
            <p:cNvSpPr/>
            <p:nvPr/>
          </p:nvSpPr>
          <p:spPr>
            <a:xfrm>
              <a:off x="381000" y="1752600"/>
              <a:ext cx="45720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85716" y="2286000"/>
              <a:ext cx="4026090" cy="119109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TỰ CHỦ</a:t>
              </a:r>
            </a:p>
          </p:txBody>
        </p:sp>
      </p:grpSp>
      <p:sp>
        <p:nvSpPr>
          <p:cNvPr id="7" name="Rectangle 6"/>
          <p:cNvSpPr/>
          <p:nvPr/>
        </p:nvSpPr>
        <p:spPr>
          <a:xfrm>
            <a:off x="6367463" y="0"/>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4)">
                                      <p:cBhvr>
                                        <p:cTn id="11" dur="20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9600" y="228600"/>
            <a:ext cx="8077200" cy="5448300"/>
          </a:xfrm>
          <a:prstGeom prst="rect">
            <a:avLst/>
          </a:prstGeom>
          <a:noFill/>
        </p:spPr>
        <p:txBody>
          <a:bodyPr>
            <a:spAutoFit/>
          </a:bodyPr>
          <a:lstStyle/>
          <a:p>
            <a:pPr algn="just" eaLnBrk="1" fontAlgn="auto" hangingPunct="1">
              <a:spcBef>
                <a:spcPts val="0"/>
              </a:spcBef>
              <a:spcAft>
                <a:spcPts val="0"/>
              </a:spcAft>
              <a:defRPr/>
            </a:pPr>
            <a:r>
              <a:rPr lang="vi-VN" sz="3600" b="1" dirty="0">
                <a:solidFill>
                  <a:srgbClr val="C00000"/>
                </a:solidFill>
                <a:latin typeface="+mn-lt"/>
              </a:rPr>
              <a:t>Sau đó, cán bộ y tế và giáo viên trường Trần Lãm đã đưa em Đ.N.H đến Bệnh viện đa khoa tỉnh Thái Bình cấp cứu.</a:t>
            </a:r>
          </a:p>
          <a:p>
            <a:pPr algn="just" eaLnBrk="1" fontAlgn="auto" hangingPunct="1">
              <a:spcBef>
                <a:spcPts val="0"/>
              </a:spcBef>
              <a:spcAft>
                <a:spcPts val="0"/>
              </a:spcAft>
              <a:defRPr/>
            </a:pPr>
            <a:r>
              <a:rPr lang="vi-VN" sz="3600" b="1" dirty="0">
                <a:solidFill>
                  <a:srgbClr val="C00000"/>
                </a:solidFill>
                <a:latin typeface="+mn-lt"/>
              </a:rPr>
              <a:t>Tuy nhiên, </a:t>
            </a:r>
            <a:r>
              <a:rPr lang="vi-VN" sz="3600" b="1" dirty="0">
                <a:solidFill>
                  <a:schemeClr val="tx1">
                    <a:lumMod val="95000"/>
                    <a:lumOff val="5000"/>
                  </a:schemeClr>
                </a:solidFill>
                <a:latin typeface="+mn-lt"/>
              </a:rPr>
              <a:t>đến 15 giờ 15 cùng ngày (3.4), em Đ.N.H đã tử vong tại bệnh viện. Nguyên nhân được bệnh viện xác định là do bị lệch đốt sống cổ số 5.</a:t>
            </a:r>
          </a:p>
          <a:p>
            <a:pPr algn="just" eaLnBrk="1" fontAlgn="auto" hangingPunct="1">
              <a:spcBef>
                <a:spcPts val="0"/>
              </a:spcBef>
              <a:spcAft>
                <a:spcPts val="0"/>
              </a:spcAft>
              <a:defRPr/>
            </a:pPr>
            <a:endParaRPr lang="en-US" sz="24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images (6).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2057400" y="4191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latin typeface="Times New Roman" panose="02020603050405020304" pitchFamily="18" charset="0"/>
                <a:cs typeface="Times New Roman" panose="02020603050405020304" pitchFamily="18" charset="0"/>
              </a:rPr>
              <a:t>II. NỘI DUNG BÀI HỌC</a:t>
            </a:r>
          </a:p>
        </p:txBody>
      </p:sp>
      <p:sp>
        <p:nvSpPr>
          <p:cNvPr id="7" name="Subtitle 2"/>
          <p:cNvSpPr txBox="1">
            <a:spLocks/>
          </p:cNvSpPr>
          <p:nvPr/>
        </p:nvSpPr>
        <p:spPr>
          <a:xfrm>
            <a:off x="228600" y="2286000"/>
            <a:ext cx="8305800" cy="609600"/>
          </a:xfrm>
          <a:prstGeom prst="rect">
            <a:avLst/>
          </a:prstGeom>
        </p:spPr>
        <p:txBody>
          <a:bodyPr>
            <a:normAutofit fontScale="92500" lnSpcReduction="20000"/>
          </a:bodyPr>
          <a:lstStyle/>
          <a:p>
            <a:pPr algn="just" eaLnBrk="1" fontAlgn="auto" hangingPunct="1">
              <a:spcBef>
                <a:spcPct val="20000"/>
              </a:spcBef>
              <a:spcAft>
                <a:spcPts val="0"/>
              </a:spcAft>
              <a:defRPr/>
            </a:pPr>
            <a:r>
              <a:rPr lang="vi-VN" sz="3600" dirty="0">
                <a:latin typeface="+mn-lt"/>
              </a:rPr>
              <a:t> </a:t>
            </a:r>
            <a:r>
              <a:rPr lang="en-US" sz="4300" b="1" dirty="0">
                <a:solidFill>
                  <a:srgbClr val="C00000"/>
                </a:solidFill>
                <a:latin typeface="Times New Roman" panose="02020603050405020304" pitchFamily="18" charset="0"/>
                <a:cs typeface="Times New Roman" panose="02020603050405020304" pitchFamily="18" charset="0"/>
              </a:rPr>
              <a:t>2.</a:t>
            </a:r>
            <a:r>
              <a:rPr lang="en-US" sz="4300" b="1" i="1" u="sng" dirty="0">
                <a:solidFill>
                  <a:srgbClr val="C00000"/>
                </a:solidFill>
                <a:latin typeface="Times New Roman" panose="02020603050405020304" pitchFamily="18" charset="0"/>
                <a:cs typeface="Times New Roman" panose="02020603050405020304" pitchFamily="18" charset="0"/>
              </a:rPr>
              <a:t>Tác </a:t>
            </a:r>
            <a:r>
              <a:rPr lang="en-US" sz="4300" b="1" i="1" u="sng" dirty="0" err="1">
                <a:solidFill>
                  <a:srgbClr val="C00000"/>
                </a:solidFill>
                <a:latin typeface="Times New Roman" panose="02020603050405020304" pitchFamily="18" charset="0"/>
                <a:cs typeface="Times New Roman" panose="02020603050405020304" pitchFamily="18" charset="0"/>
              </a:rPr>
              <a:t>dụng</a:t>
            </a:r>
            <a:r>
              <a:rPr lang="en-US" sz="4300" b="1" dirty="0">
                <a:solidFill>
                  <a:srgbClr val="C00000"/>
                </a:solidFill>
                <a:latin typeface="Times New Roman" panose="02020603050405020304" pitchFamily="18" charset="0"/>
                <a:cs typeface="Times New Roman" panose="02020603050405020304" pitchFamily="18" charset="0"/>
              </a:rPr>
              <a:t> : </a:t>
            </a:r>
          </a:p>
          <a:p>
            <a:pPr algn="just" eaLnBrk="1" fontAlgn="auto" hangingPunct="1">
              <a:spcBef>
                <a:spcPct val="20000"/>
              </a:spcBef>
              <a:spcAft>
                <a:spcPts val="0"/>
              </a:spcAft>
              <a:defRPr/>
            </a:pPr>
            <a:endParaRPr lang="en-US" sz="3600" b="1" dirty="0">
              <a:solidFill>
                <a:srgbClr val="00B05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228600" y="3124200"/>
            <a:ext cx="8686800" cy="1143000"/>
          </a:xfrm>
          <a:prstGeom prst="rect">
            <a:avLst/>
          </a:prstGeom>
        </p:spPr>
        <p:txBody>
          <a:bodyPr>
            <a:normAutofit fontScale="25000" lnSpcReduction="20000"/>
          </a:bodyPr>
          <a:lstStyle/>
          <a:p>
            <a:pPr algn="just" eaLnBrk="1" fontAlgn="auto" hangingPunct="1">
              <a:lnSpc>
                <a:spcPct val="120000"/>
              </a:lnSpc>
              <a:spcBef>
                <a:spcPct val="20000"/>
              </a:spcBef>
              <a:spcAft>
                <a:spcPts val="0"/>
              </a:spcAft>
              <a:defRPr/>
            </a:pPr>
            <a:r>
              <a:rPr lang="en-US" sz="16000" b="1" dirty="0">
                <a:solidFill>
                  <a:srgbClr val="002060"/>
                </a:solidFill>
                <a:latin typeface="Times New Roman" panose="02020603050405020304" pitchFamily="18" charset="0"/>
                <a:cs typeface="Times New Roman" panose="02020603050405020304" pitchFamily="18" charset="0"/>
              </a:rPr>
              <a:t>- </a:t>
            </a:r>
            <a:r>
              <a:rPr lang="vi-VN" sz="16000" b="1" dirty="0">
                <a:solidFill>
                  <a:srgbClr val="002060"/>
                </a:solidFill>
                <a:latin typeface="Times New Roman" panose="02020603050405020304" pitchFamily="18" charset="0"/>
                <a:cs typeface="Times New Roman" panose="02020603050405020304" pitchFamily="18" charset="0"/>
              </a:rPr>
              <a:t>Giúp con người sống đúng đắn, cư xử có đạo đức, văn hóa</a:t>
            </a:r>
            <a:r>
              <a:rPr lang="en-US" sz="16000" b="1" dirty="0">
                <a:solidFill>
                  <a:srgbClr val="002060"/>
                </a:solidFill>
                <a:latin typeface="Times New Roman" panose="02020603050405020304" pitchFamily="18" charset="0"/>
                <a:cs typeface="Times New Roman" panose="02020603050405020304" pitchFamily="18" charset="0"/>
              </a:rPr>
              <a:t>.</a:t>
            </a:r>
          </a:p>
          <a:p>
            <a:pPr algn="just" eaLnBrk="1" fontAlgn="auto" hangingPunct="1">
              <a:spcBef>
                <a:spcPct val="20000"/>
              </a:spcBef>
              <a:spcAft>
                <a:spcPts val="0"/>
              </a:spcAft>
              <a:defRPr/>
            </a:pPr>
            <a:endParaRPr lang="en-US" sz="16000" b="1" i="1" u="sng" dirty="0">
              <a:solidFill>
                <a:srgbClr val="002060"/>
              </a:solidFill>
              <a:latin typeface="Times New Roman" panose="02020603050405020304" pitchFamily="18" charset="0"/>
              <a:cs typeface="Times New Roman" panose="02020603050405020304" pitchFamily="18" charset="0"/>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10" name="TextBox 9"/>
          <p:cNvSpPr txBox="1"/>
          <p:nvPr/>
        </p:nvSpPr>
        <p:spPr>
          <a:xfrm>
            <a:off x="152400" y="4535488"/>
            <a:ext cx="8991600" cy="1416050"/>
          </a:xfrm>
          <a:prstGeom prst="rect">
            <a:avLst/>
          </a:prstGeom>
          <a:noFill/>
        </p:spPr>
        <p:txBody>
          <a:bodyPr>
            <a:spAutoFit/>
          </a:bodyPr>
          <a:lstStyle/>
          <a:p>
            <a:pPr eaLnBrk="1" fontAlgn="auto" hangingPunct="1">
              <a:spcBef>
                <a:spcPts val="0"/>
              </a:spcBef>
              <a:spcAft>
                <a:spcPts val="0"/>
              </a:spcAft>
              <a:defRPr/>
            </a:pP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vi-VN" sz="4000" b="1" dirty="0">
                <a:solidFill>
                  <a:schemeClr val="accent6">
                    <a:lumMod val="50000"/>
                  </a:schemeClr>
                </a:solidFill>
                <a:latin typeface="Times New Roman" panose="02020603050405020304" pitchFamily="18" charset="0"/>
                <a:cs typeface="Times New Roman" panose="02020603050405020304" pitchFamily="18" charset="0"/>
              </a:rPr>
              <a:t>Đứng vững trước khó khăn, thử thách, cám dỗ.</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sz="600" b="1" dirty="0">
              <a:latin typeface="+mn-lt"/>
            </a:endParaRPr>
          </a:p>
        </p:txBody>
      </p:sp>
      <p:sp>
        <p:nvSpPr>
          <p:cNvPr id="9" name="Rectangle 8"/>
          <p:cNvSpPr/>
          <p:nvPr/>
        </p:nvSpPr>
        <p:spPr>
          <a:xfrm>
            <a:off x="5257800" y="1160463"/>
            <a:ext cx="2743200"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2" fill="hold" nodeType="after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Horizontal)">
                                      <p:cBhvr>
                                        <p:cTn id="15" dur="2000"/>
                                        <p:tgtEl>
                                          <p:spTgt spid="8">
                                            <p:txEl>
                                              <p:pRg st="0" end="0"/>
                                            </p:txEl>
                                          </p:spTgt>
                                        </p:tgtEl>
                                      </p:cBhvr>
                                    </p:animEffect>
                                  </p:childTnLst>
                                </p:cTn>
                              </p:par>
                            </p:childTnLst>
                          </p:cTn>
                        </p:par>
                        <p:par>
                          <p:cTn id="16" fill="hold" nodeType="afterGroup">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images (6).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2209800" y="430213"/>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latin typeface="Times New Roman" panose="02020603050405020304" pitchFamily="18" charset="0"/>
                <a:cs typeface="Times New Roman" panose="02020603050405020304" pitchFamily="18" charset="0"/>
              </a:rPr>
              <a:t>II. NỘI DUNG BÀI HỌC</a:t>
            </a:r>
          </a:p>
        </p:txBody>
      </p:sp>
      <p:sp>
        <p:nvSpPr>
          <p:cNvPr id="7" name="Subtitle 2"/>
          <p:cNvSpPr txBox="1">
            <a:spLocks/>
          </p:cNvSpPr>
          <p:nvPr/>
        </p:nvSpPr>
        <p:spPr>
          <a:xfrm>
            <a:off x="228600" y="2466975"/>
            <a:ext cx="8305800" cy="609600"/>
          </a:xfrm>
          <a:prstGeom prst="rect">
            <a:avLst/>
          </a:prstGeom>
        </p:spPr>
        <p:txBody>
          <a:bodyPr>
            <a:normAutofit fontScale="92500" lnSpcReduction="20000"/>
          </a:bodyPr>
          <a:lstStyle/>
          <a:p>
            <a:pPr algn="just" eaLnBrk="1" fontAlgn="auto" hangingPunct="1">
              <a:spcBef>
                <a:spcPct val="20000"/>
              </a:spcBef>
              <a:spcAft>
                <a:spcPts val="0"/>
              </a:spcAft>
              <a:defRPr/>
            </a:pPr>
            <a:r>
              <a:rPr lang="vi-VN" sz="3600" dirty="0">
                <a:latin typeface="+mn-lt"/>
              </a:rPr>
              <a:t> </a:t>
            </a:r>
            <a:r>
              <a:rPr lang="en-US" sz="4300" b="1" i="1" u="sng" dirty="0">
                <a:solidFill>
                  <a:srgbClr val="C00000"/>
                </a:solidFill>
                <a:latin typeface="Times New Roman" panose="02020603050405020304" pitchFamily="18" charset="0"/>
                <a:cs typeface="Times New Roman" panose="02020603050405020304" pitchFamily="18" charset="0"/>
              </a:rPr>
              <a:t>3. </a:t>
            </a:r>
            <a:r>
              <a:rPr lang="en-US" sz="4300" b="1" i="1" u="sng" dirty="0" err="1">
                <a:solidFill>
                  <a:srgbClr val="C00000"/>
                </a:solidFill>
                <a:latin typeface="Times New Roman" panose="02020603050405020304" pitchFamily="18" charset="0"/>
                <a:cs typeface="Times New Roman" panose="02020603050405020304" pitchFamily="18" charset="0"/>
              </a:rPr>
              <a:t>Rèn</a:t>
            </a:r>
            <a:r>
              <a:rPr lang="en-US" sz="4300" b="1" i="1" u="sng" dirty="0">
                <a:solidFill>
                  <a:srgbClr val="C00000"/>
                </a:solidFill>
                <a:latin typeface="Times New Roman" panose="02020603050405020304" pitchFamily="18" charset="0"/>
                <a:cs typeface="Times New Roman" panose="02020603050405020304" pitchFamily="18" charset="0"/>
              </a:rPr>
              <a:t> </a:t>
            </a:r>
            <a:r>
              <a:rPr lang="en-US" sz="4300" b="1" i="1" u="sng" dirty="0" err="1">
                <a:solidFill>
                  <a:srgbClr val="C00000"/>
                </a:solidFill>
                <a:latin typeface="Times New Roman" panose="02020603050405020304" pitchFamily="18" charset="0"/>
                <a:cs typeface="Times New Roman" panose="02020603050405020304" pitchFamily="18" charset="0"/>
              </a:rPr>
              <a:t>luyện</a:t>
            </a:r>
            <a:r>
              <a:rPr lang="en-US" sz="4300" b="1" dirty="0">
                <a:solidFill>
                  <a:srgbClr val="C00000"/>
                </a:solidFill>
                <a:latin typeface="Times New Roman" panose="02020603050405020304" pitchFamily="18" charset="0"/>
                <a:cs typeface="Times New Roman" panose="02020603050405020304" pitchFamily="18" charset="0"/>
              </a:rPr>
              <a:t> : </a:t>
            </a:r>
          </a:p>
          <a:p>
            <a:pPr algn="just" eaLnBrk="1" fontAlgn="auto" hangingPunct="1">
              <a:spcBef>
                <a:spcPct val="20000"/>
              </a:spcBef>
              <a:spcAft>
                <a:spcPts val="0"/>
              </a:spcAft>
              <a:defRPr/>
            </a:pPr>
            <a:endParaRPr lang="en-US" sz="4300" dirty="0">
              <a:solidFill>
                <a:srgbClr val="C00000"/>
              </a:solidFill>
              <a:latin typeface="Times New Roman" panose="02020603050405020304" pitchFamily="18" charset="0"/>
              <a:cs typeface="Times New Roman" panose="02020603050405020304" pitchFamily="18" charset="0"/>
            </a:endParaRPr>
          </a:p>
          <a:p>
            <a:pPr algn="just" eaLnBrk="1" fontAlgn="auto" hangingPunct="1">
              <a:spcBef>
                <a:spcPct val="20000"/>
              </a:spcBef>
              <a:spcAft>
                <a:spcPts val="0"/>
              </a:spcAft>
              <a:defRPr/>
            </a:pPr>
            <a:endParaRPr lang="en-US" sz="3600" b="1" dirty="0">
              <a:solidFill>
                <a:srgbClr val="00B05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0" y="3252788"/>
            <a:ext cx="8763000" cy="914400"/>
          </a:xfrm>
          <a:prstGeom prst="rect">
            <a:avLst/>
          </a:prstGeom>
        </p:spPr>
        <p:txBody>
          <a:bodyPr>
            <a:normAutofit fontScale="40000" lnSpcReduction="20000"/>
          </a:bodyPr>
          <a:lstStyle/>
          <a:p>
            <a:pPr algn="just" eaLnBrk="1" fontAlgn="auto" hangingPunct="1">
              <a:spcBef>
                <a:spcPts val="0"/>
              </a:spcBef>
              <a:spcAft>
                <a:spcPts val="0"/>
              </a:spcAft>
              <a:defRPr/>
            </a:pPr>
            <a:r>
              <a:rPr lang="vi-VN" sz="14400" b="1" dirty="0">
                <a:solidFill>
                  <a:srgbClr val="0070C0"/>
                </a:solidFill>
                <a:latin typeface="+mn-lt"/>
              </a:rPr>
              <a:t> </a:t>
            </a:r>
            <a:r>
              <a:rPr lang="en-US" sz="10000" b="1" dirty="0">
                <a:solidFill>
                  <a:srgbClr val="002060"/>
                </a:solidFill>
                <a:latin typeface="Times New Roman" panose="02020603050405020304" pitchFamily="18" charset="0"/>
                <a:cs typeface="Times New Roman" panose="02020603050405020304" pitchFamily="18" charset="0"/>
              </a:rPr>
              <a:t>- </a:t>
            </a:r>
            <a:r>
              <a:rPr lang="vi-VN" sz="10000" b="1" dirty="0">
                <a:solidFill>
                  <a:srgbClr val="002060"/>
                </a:solidFill>
                <a:latin typeface="Times New Roman" panose="02020603050405020304" pitchFamily="18" charset="0"/>
                <a:cs typeface="Times New Roman" panose="02020603050405020304" pitchFamily="18" charset="0"/>
              </a:rPr>
              <a:t>Suy nghĩ kĩ trước khi hành động</a:t>
            </a:r>
            <a:r>
              <a:rPr lang="en-US" sz="10000" b="1" dirty="0">
                <a:solidFill>
                  <a:srgbClr val="002060"/>
                </a:solidFill>
                <a:latin typeface="Times New Roman" panose="02020603050405020304" pitchFamily="18" charset="0"/>
                <a:cs typeface="Times New Roman" panose="02020603050405020304" pitchFamily="18" charset="0"/>
              </a:rPr>
              <a:t>.</a:t>
            </a:r>
          </a:p>
          <a:p>
            <a:pPr algn="just" eaLnBrk="1" fontAlgn="auto" hangingPunct="1">
              <a:spcBef>
                <a:spcPct val="20000"/>
              </a:spcBef>
              <a:spcAft>
                <a:spcPts val="0"/>
              </a:spcAft>
              <a:defRPr/>
            </a:pPr>
            <a:endParaRPr lang="en-US" sz="14400" b="1" i="1" u="sng" dirty="0">
              <a:solidFill>
                <a:srgbClr val="0070C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10" name="TextBox 9"/>
          <p:cNvSpPr txBox="1"/>
          <p:nvPr/>
        </p:nvSpPr>
        <p:spPr>
          <a:xfrm>
            <a:off x="228600" y="4121150"/>
            <a:ext cx="8686800" cy="1876425"/>
          </a:xfrm>
          <a:prstGeom prst="rect">
            <a:avLst/>
          </a:prstGeom>
          <a:noFill/>
        </p:spPr>
        <p:txBody>
          <a:bodyPr>
            <a:spAutoFit/>
          </a:bodyPr>
          <a:lstStyle/>
          <a:p>
            <a:pPr eaLnBrk="1" fontAlgn="auto" hangingPunct="1">
              <a:spcBef>
                <a:spcPts val="0"/>
              </a:spcBef>
              <a:spcAft>
                <a:spcPts val="0"/>
              </a:spcAft>
              <a:defRPr/>
            </a:pPr>
            <a:endParaRPr lang="en-US" sz="3600" b="1" dirty="0">
              <a:solidFill>
                <a:schemeClr val="accent2">
                  <a:lumMod val="75000"/>
                </a:schemeClr>
              </a:solidFill>
              <a:latin typeface="+mn-lt"/>
            </a:endParaRPr>
          </a:p>
          <a:p>
            <a:pPr algn="just" eaLnBrk="1" fontAlgn="auto" hangingPunct="1">
              <a:spcBef>
                <a:spcPts val="0"/>
              </a:spcBef>
              <a:spcAft>
                <a:spcPts val="0"/>
              </a:spcAft>
              <a:defRPr/>
            </a:pP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Sau</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mỗi</a:t>
            </a:r>
            <a:r>
              <a:rPr lang="vi-VN"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việc</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làm</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cần</a:t>
            </a:r>
            <a:r>
              <a:rPr lang="en-US" sz="4000" b="1" dirty="0">
                <a:solidFill>
                  <a:srgbClr val="006600"/>
                </a:solidFill>
                <a:latin typeface="Times New Roman" panose="02020603050405020304" pitchFamily="18" charset="0"/>
                <a:cs typeface="Times New Roman" panose="02020603050405020304" pitchFamily="18" charset="0"/>
              </a:rPr>
              <a:t> </a:t>
            </a:r>
            <a:r>
              <a:rPr lang="vi-VN" sz="4000" b="1" dirty="0">
                <a:solidFill>
                  <a:srgbClr val="006600"/>
                </a:solidFill>
                <a:latin typeface="Times New Roman" panose="02020603050405020304" pitchFamily="18" charset="0"/>
                <a:cs typeface="Times New Roman" panose="02020603050405020304" pitchFamily="18" charset="0"/>
              </a:rPr>
              <a:t>rút kinh nghiệm, sửa chữa </a:t>
            </a:r>
            <a:r>
              <a:rPr lang="en-US" sz="4000" b="1" dirty="0">
                <a:solidFill>
                  <a:srgbClr val="006600"/>
                </a:solidFill>
                <a:latin typeface="Times New Roman" panose="02020603050405020304" pitchFamily="18" charset="0"/>
                <a:cs typeface="Times New Roman" panose="02020603050405020304" pitchFamily="18" charset="0"/>
              </a:rPr>
              <a:t>. </a:t>
            </a:r>
          </a:p>
        </p:txBody>
      </p:sp>
      <p:sp>
        <p:nvSpPr>
          <p:cNvPr id="18439" name="Rectangle 1"/>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vi-VN" altLang="en-US" sz="1800">
              <a:latin typeface="Arial" panose="020B0604020202020204" pitchFamily="34" charset="0"/>
              <a:cs typeface="Arial" panose="020B0604020202020204" pitchFamily="34" charset="0"/>
            </a:endParaRPr>
          </a:p>
        </p:txBody>
      </p:sp>
      <p:sp>
        <p:nvSpPr>
          <p:cNvPr id="9" name="Rectangle 8"/>
          <p:cNvSpPr/>
          <p:nvPr/>
        </p:nvSpPr>
        <p:spPr>
          <a:xfrm>
            <a:off x="5181600" y="1192213"/>
            <a:ext cx="2743200" cy="496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2" fill="hold" nodeType="after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Horizontal)">
                                      <p:cBhvr>
                                        <p:cTn id="15" dur="2000"/>
                                        <p:tgtEl>
                                          <p:spTgt spid="8">
                                            <p:txEl>
                                              <p:pRg st="0" end="0"/>
                                            </p:txEl>
                                          </p:spTgt>
                                        </p:tgtEl>
                                      </p:cBhvr>
                                    </p:animEffect>
                                  </p:childTnLst>
                                </p:cTn>
                              </p:par>
                            </p:childTnLst>
                          </p:cTn>
                        </p:par>
                        <p:par>
                          <p:cTn id="16" fill="hold" nodeType="afterGroup">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images (6).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a:xfrm>
            <a:off x="2438400" y="565150"/>
            <a:ext cx="4800600" cy="1263650"/>
          </a:xfrm>
          <a:prstGeom prst="rect">
            <a:avLst/>
          </a:prstGeom>
        </p:spPr>
        <p:txBody>
          <a:bodyPr>
            <a:normAutofit fontScale="25000" lnSpcReduction="20000"/>
          </a:bodyPr>
          <a:lstStyle/>
          <a:p>
            <a:pPr marL="342900" indent="-342900" algn="ctr" eaLnBrk="1" fontAlgn="auto" hangingPunct="1">
              <a:spcBef>
                <a:spcPct val="20000"/>
              </a:spcBef>
              <a:spcAft>
                <a:spcPts val="0"/>
              </a:spcAft>
              <a:defRPr/>
            </a:pPr>
            <a:r>
              <a:rPr lang="en-US" sz="16000" b="1" u="sng" dirty="0">
                <a:solidFill>
                  <a:srgbClr val="FF0000"/>
                </a:solidFill>
                <a:latin typeface="+mn-lt"/>
              </a:rPr>
              <a:t>III. BÀI TẬP</a:t>
            </a:r>
          </a:p>
          <a:p>
            <a:pPr marL="342900" indent="-342900" algn="ctr" eaLnBrk="1" fontAlgn="auto" hangingPunct="1">
              <a:spcBef>
                <a:spcPct val="20000"/>
              </a:spcBef>
              <a:spcAft>
                <a:spcPts val="0"/>
              </a:spcAft>
              <a:defRPr/>
            </a:pPr>
            <a:r>
              <a:rPr lang="en-US" sz="16000" b="1" dirty="0">
                <a:solidFill>
                  <a:schemeClr val="accent5">
                    <a:lumMod val="50000"/>
                  </a:schemeClr>
                </a:solidFill>
                <a:latin typeface="+mn-lt"/>
              </a:rPr>
              <a:t>HS </a:t>
            </a:r>
            <a:r>
              <a:rPr lang="en-US" sz="16000" b="1" dirty="0" err="1">
                <a:solidFill>
                  <a:schemeClr val="accent5">
                    <a:lumMod val="50000"/>
                  </a:schemeClr>
                </a:solidFill>
                <a:latin typeface="+mn-lt"/>
              </a:rPr>
              <a:t>đánh</a:t>
            </a:r>
            <a:r>
              <a:rPr lang="en-US" sz="16000" b="1" dirty="0">
                <a:solidFill>
                  <a:schemeClr val="accent5">
                    <a:lumMod val="50000"/>
                  </a:schemeClr>
                </a:solidFill>
                <a:latin typeface="+mn-lt"/>
              </a:rPr>
              <a:t> </a:t>
            </a:r>
            <a:r>
              <a:rPr lang="en-US" sz="16000" b="1" dirty="0" err="1">
                <a:solidFill>
                  <a:schemeClr val="accent5">
                    <a:lumMod val="50000"/>
                  </a:schemeClr>
                </a:solidFill>
                <a:latin typeface="+mn-lt"/>
              </a:rPr>
              <a:t>dấu</a:t>
            </a:r>
            <a:r>
              <a:rPr lang="en-US" sz="16000" b="1" dirty="0">
                <a:solidFill>
                  <a:schemeClr val="accent5">
                    <a:lumMod val="50000"/>
                  </a:schemeClr>
                </a:solidFill>
                <a:latin typeface="+mn-lt"/>
              </a:rPr>
              <a:t> </a:t>
            </a:r>
            <a:r>
              <a:rPr lang="en-US" sz="16000" b="1" dirty="0" err="1">
                <a:solidFill>
                  <a:schemeClr val="accent5">
                    <a:lumMod val="50000"/>
                  </a:schemeClr>
                </a:solidFill>
                <a:latin typeface="+mn-lt"/>
              </a:rPr>
              <a:t>vào</a:t>
            </a:r>
            <a:r>
              <a:rPr lang="en-US" sz="16000" b="1" dirty="0">
                <a:solidFill>
                  <a:schemeClr val="accent5">
                    <a:lumMod val="50000"/>
                  </a:schemeClr>
                </a:solidFill>
                <a:latin typeface="+mn-lt"/>
              </a:rPr>
              <a:t> </a:t>
            </a:r>
            <a:r>
              <a:rPr lang="en-US" sz="16000" b="1" dirty="0" err="1">
                <a:solidFill>
                  <a:schemeClr val="accent5">
                    <a:lumMod val="50000"/>
                  </a:schemeClr>
                </a:solidFill>
                <a:latin typeface="+mn-lt"/>
              </a:rPr>
              <a:t>sgk</a:t>
            </a:r>
            <a:endParaRPr lang="en-US" sz="16000" b="1" dirty="0">
              <a:solidFill>
                <a:schemeClr val="accent5">
                  <a:lumMod val="50000"/>
                </a:schemeClr>
              </a:solidFill>
              <a:latin typeface="+mn-lt"/>
            </a:endParaRPr>
          </a:p>
          <a:p>
            <a:pPr marL="342900" indent="-342900" algn="ctr" eaLnBrk="1" fontAlgn="auto" hangingPunct="1">
              <a:spcBef>
                <a:spcPct val="20000"/>
              </a:spcBef>
              <a:spcAft>
                <a:spcPts val="0"/>
              </a:spcAft>
              <a:defRPr/>
            </a:pPr>
            <a:endParaRPr lang="en-US" sz="4000" b="1" u="sng" dirty="0">
              <a:solidFill>
                <a:srgbClr val="FF0000"/>
              </a:solidFill>
              <a:latin typeface="+mn-lt"/>
            </a:endParaRPr>
          </a:p>
        </p:txBody>
      </p:sp>
      <p:sp>
        <p:nvSpPr>
          <p:cNvPr id="7" name="Subtitle 2"/>
          <p:cNvSpPr txBox="1">
            <a:spLocks/>
          </p:cNvSpPr>
          <p:nvPr/>
        </p:nvSpPr>
        <p:spPr>
          <a:xfrm>
            <a:off x="0" y="2286000"/>
            <a:ext cx="8915400" cy="609600"/>
          </a:xfrm>
          <a:prstGeom prst="rect">
            <a:avLst/>
          </a:prstGeom>
        </p:spPr>
        <p:txBody>
          <a:bodyPr>
            <a:normAutofit lnSpcReduction="10000"/>
          </a:bodyPr>
          <a:lstStyle/>
          <a:p>
            <a:pPr algn="just" eaLnBrk="1" fontAlgn="auto" hangingPunct="1">
              <a:spcBef>
                <a:spcPct val="20000"/>
              </a:spcBef>
              <a:spcAft>
                <a:spcPts val="0"/>
              </a:spcAft>
              <a:defRPr/>
            </a:pPr>
            <a:r>
              <a:rPr lang="vi-VN" sz="3600" dirty="0">
                <a:latin typeface="+mn-lt"/>
              </a:rPr>
              <a:t> </a:t>
            </a:r>
            <a:r>
              <a:rPr lang="en-US" sz="3600" b="1" dirty="0">
                <a:solidFill>
                  <a:srgbClr val="002060"/>
                </a:solidFill>
                <a:latin typeface="+mn-lt"/>
              </a:rPr>
              <a:t>   </a:t>
            </a:r>
            <a:r>
              <a:rPr lang="en-US" sz="3600" b="1" u="sng" dirty="0">
                <a:solidFill>
                  <a:srgbClr val="002060"/>
                </a:solidFill>
                <a:latin typeface="+mn-lt"/>
              </a:rPr>
              <a:t>BT1/SGK </a:t>
            </a:r>
            <a:r>
              <a:rPr lang="vi-VN" sz="3600" b="1" u="sng" dirty="0">
                <a:solidFill>
                  <a:srgbClr val="002060"/>
                </a:solidFill>
                <a:latin typeface="+mn-lt"/>
              </a:rPr>
              <a:t>8</a:t>
            </a:r>
            <a:r>
              <a:rPr lang="en-US" sz="3600" b="1" dirty="0">
                <a:solidFill>
                  <a:srgbClr val="002060"/>
                </a:solidFill>
                <a:latin typeface="+mn-lt"/>
              </a:rPr>
              <a:t> : </a:t>
            </a:r>
          </a:p>
          <a:p>
            <a:pPr algn="just" eaLnBrk="1" fontAlgn="auto" hangingPunct="1">
              <a:spcBef>
                <a:spcPct val="20000"/>
              </a:spcBef>
              <a:spcAft>
                <a:spcPts val="0"/>
              </a:spcAft>
              <a:defRPr/>
            </a:pPr>
            <a:endParaRPr lang="en-US" sz="3600" b="1" dirty="0">
              <a:solidFill>
                <a:srgbClr val="002060"/>
              </a:solidFill>
              <a:latin typeface="+mn-lt"/>
            </a:endParaRPr>
          </a:p>
          <a:p>
            <a:pPr algn="just" eaLnBrk="1" fontAlgn="auto" hangingPunct="1">
              <a:spcBef>
                <a:spcPct val="20000"/>
              </a:spcBef>
              <a:spcAft>
                <a:spcPts val="0"/>
              </a:spcAft>
              <a:defRPr/>
            </a:pPr>
            <a:endParaRPr lang="en-US" sz="3600" dirty="0">
              <a:solidFill>
                <a:schemeClr val="accent3">
                  <a:lumMod val="50000"/>
                </a:schemeClr>
              </a:solidFill>
              <a:latin typeface="+mn-lt"/>
            </a:endParaRPr>
          </a:p>
          <a:p>
            <a:pPr algn="just" eaLnBrk="1" fontAlgn="auto" hangingPunct="1">
              <a:spcBef>
                <a:spcPct val="20000"/>
              </a:spcBef>
              <a:spcAft>
                <a:spcPts val="0"/>
              </a:spcAft>
              <a:defRPr/>
            </a:pPr>
            <a:endParaRPr lang="en-US" sz="3600" b="1" dirty="0">
              <a:solidFill>
                <a:srgbClr val="00B05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304800" y="3048000"/>
            <a:ext cx="8763000" cy="914400"/>
          </a:xfrm>
          <a:prstGeom prst="rect">
            <a:avLst/>
          </a:prstGeom>
        </p:spPr>
        <p:txBody>
          <a:bodyPr>
            <a:normAutofit fontScale="25000" lnSpcReduction="20000"/>
          </a:bodyPr>
          <a:lstStyle/>
          <a:p>
            <a:pPr eaLnBrk="1" fontAlgn="auto" hangingPunct="1">
              <a:spcBef>
                <a:spcPts val="0"/>
              </a:spcBef>
              <a:spcAft>
                <a:spcPts val="0"/>
              </a:spcAft>
              <a:defRPr/>
            </a:pPr>
            <a:r>
              <a:rPr lang="vi-VN" sz="14400" dirty="0">
                <a:solidFill>
                  <a:srgbClr val="006600"/>
                </a:solidFill>
                <a:latin typeface="+mn-lt"/>
              </a:rPr>
              <a:t> </a:t>
            </a:r>
            <a:r>
              <a:rPr lang="en-US" sz="14400" b="1" dirty="0">
                <a:solidFill>
                  <a:srgbClr val="00B050"/>
                </a:solidFill>
                <a:latin typeface="Times New Roman" panose="02020603050405020304" pitchFamily="18" charset="0"/>
                <a:cs typeface="Times New Roman" panose="02020603050405020304" pitchFamily="18" charset="0"/>
              </a:rPr>
              <a:t>- </a:t>
            </a:r>
            <a:r>
              <a:rPr lang="vi-VN" sz="14400" b="1" dirty="0">
                <a:solidFill>
                  <a:srgbClr val="00B050"/>
                </a:solidFill>
                <a:latin typeface="Times New Roman" panose="02020603050405020304" pitchFamily="18" charset="0"/>
                <a:cs typeface="Times New Roman" panose="02020603050405020304" pitchFamily="18" charset="0"/>
              </a:rPr>
              <a:t>Đồng ý a,b,d,e vì biểu hiện của sự tự chủ, tự tin, suy nghĩ chín chắn </a:t>
            </a:r>
            <a:endParaRPr lang="en-US" sz="14400" b="1" dirty="0">
              <a:solidFill>
                <a:srgbClr val="00B050"/>
              </a:solidFill>
              <a:latin typeface="Times New Roman" panose="02020603050405020304" pitchFamily="18" charset="0"/>
              <a:cs typeface="Times New Roman" panose="02020603050405020304" pitchFamily="18" charset="0"/>
            </a:endParaRPr>
          </a:p>
          <a:p>
            <a:pPr algn="just" eaLnBrk="1" fontAlgn="auto" hangingPunct="1">
              <a:spcBef>
                <a:spcPct val="20000"/>
              </a:spcBef>
              <a:spcAft>
                <a:spcPts val="0"/>
              </a:spcAft>
              <a:defRPr/>
            </a:pPr>
            <a:endParaRPr lang="en-US" sz="14400" b="1" i="1" u="sng" dirty="0">
              <a:solidFill>
                <a:srgbClr val="0070C0"/>
              </a:solidFill>
              <a:latin typeface="+mn-lt"/>
            </a:endParaRPr>
          </a:p>
          <a:p>
            <a:pPr algn="just" eaLnBrk="1" fontAlgn="auto" hangingPunct="1">
              <a:spcBef>
                <a:spcPct val="20000"/>
              </a:spcBef>
              <a:spcAft>
                <a:spcPts val="0"/>
              </a:spcAft>
              <a:defRPr/>
            </a:pPr>
            <a:r>
              <a:rPr lang="en-US" sz="16000" b="1" dirty="0">
                <a:solidFill>
                  <a:srgbClr val="00B050"/>
                </a:solidFill>
                <a:latin typeface="Times New Roman" panose="02020603050405020304" pitchFamily="18" charset="0"/>
                <a:cs typeface="Times New Roman" panose="02020603050405020304" pitchFamily="18" charset="0"/>
              </a:rPr>
              <a:t>-</a:t>
            </a:r>
            <a:r>
              <a:rPr lang="en-US" sz="16000" b="1" dirty="0">
                <a:latin typeface="Times New Roman" panose="02020603050405020304" pitchFamily="18" charset="0"/>
                <a:cs typeface="Times New Roman" panose="02020603050405020304" pitchFamily="18" charset="0"/>
              </a:rPr>
              <a:t> </a:t>
            </a:r>
            <a:r>
              <a:rPr lang="en-US" sz="16000" b="1" dirty="0" err="1">
                <a:solidFill>
                  <a:srgbClr val="00B050"/>
                </a:solidFill>
                <a:latin typeface="Times New Roman" panose="02020603050405020304" pitchFamily="18" charset="0"/>
                <a:cs typeface="Times New Roman" panose="02020603050405020304" pitchFamily="18" charset="0"/>
              </a:rPr>
              <a:t>Em</a:t>
            </a:r>
            <a:r>
              <a:rPr lang="en-US" sz="16000" b="1" dirty="0">
                <a:solidFill>
                  <a:srgbClr val="00B050"/>
                </a:solidFill>
                <a:latin typeface="Times New Roman" panose="02020603050405020304" pitchFamily="18" charset="0"/>
                <a:cs typeface="Times New Roman" panose="02020603050405020304" pitchFamily="18" charset="0"/>
              </a:rPr>
              <a:t> </a:t>
            </a:r>
            <a:r>
              <a:rPr lang="en-US" sz="16000" b="1" dirty="0" err="1">
                <a:solidFill>
                  <a:srgbClr val="00B050"/>
                </a:solidFill>
                <a:latin typeface="Times New Roman" panose="02020603050405020304" pitchFamily="18" charset="0"/>
                <a:cs typeface="Times New Roman" panose="02020603050405020304" pitchFamily="18" charset="0"/>
              </a:rPr>
              <a:t>không</a:t>
            </a:r>
            <a:r>
              <a:rPr lang="en-US" sz="16000" b="1" dirty="0">
                <a:solidFill>
                  <a:srgbClr val="00B050"/>
                </a:solidFill>
                <a:latin typeface="Times New Roman" panose="02020603050405020304" pitchFamily="18" charset="0"/>
                <a:cs typeface="Times New Roman" panose="02020603050405020304" pitchFamily="18" charset="0"/>
              </a:rPr>
              <a:t> </a:t>
            </a:r>
            <a:r>
              <a:rPr lang="en-US" sz="16000" b="1" dirty="0" err="1">
                <a:solidFill>
                  <a:srgbClr val="00B050"/>
                </a:solidFill>
                <a:latin typeface="Times New Roman" panose="02020603050405020304" pitchFamily="18" charset="0"/>
                <a:cs typeface="Times New Roman" panose="02020603050405020304" pitchFamily="18" charset="0"/>
              </a:rPr>
              <a:t>đồng</a:t>
            </a:r>
            <a:r>
              <a:rPr lang="en-US" sz="16000" b="1" dirty="0">
                <a:solidFill>
                  <a:srgbClr val="00B050"/>
                </a:solidFill>
                <a:latin typeface="Times New Roman" panose="02020603050405020304" pitchFamily="18" charset="0"/>
                <a:cs typeface="Times New Roman" panose="02020603050405020304" pitchFamily="18" charset="0"/>
              </a:rPr>
              <a:t> ý</a:t>
            </a:r>
            <a:r>
              <a:rPr lang="en-US" sz="16000" b="1" dirty="0">
                <a:solidFill>
                  <a:srgbClr val="00B050"/>
                </a:solidFill>
                <a:latin typeface="Times New Roman" panose="02020603050405020304" pitchFamily="18" charset="0"/>
                <a:cs typeface="Times New Roman" panose="02020603050405020304" pitchFamily="18" charset="0"/>
              </a:rPr>
              <a:t> </a:t>
            </a:r>
            <a:r>
              <a:rPr lang="en-US" sz="16000" b="1" dirty="0" err="1">
                <a:solidFill>
                  <a:srgbClr val="00B050"/>
                </a:solidFill>
                <a:latin typeface="Times New Roman" panose="02020603050405020304" pitchFamily="18" charset="0"/>
                <a:cs typeface="Times New Roman" panose="02020603050405020304" pitchFamily="18" charset="0"/>
              </a:rPr>
              <a:t>với</a:t>
            </a:r>
            <a:r>
              <a:rPr lang="en-US" sz="16000" b="1" dirty="0">
                <a:solidFill>
                  <a:srgbClr val="00B050"/>
                </a:solidFill>
                <a:latin typeface="Times New Roman" panose="02020603050405020304" pitchFamily="18" charset="0"/>
                <a:cs typeface="Times New Roman" panose="02020603050405020304" pitchFamily="18" charset="0"/>
              </a:rPr>
              <a:t> ý </a:t>
            </a:r>
            <a:r>
              <a:rPr lang="en-US" sz="16000" b="1" dirty="0" err="1">
                <a:solidFill>
                  <a:srgbClr val="00B050"/>
                </a:solidFill>
                <a:latin typeface="Times New Roman" panose="02020603050405020304" pitchFamily="18" charset="0"/>
                <a:cs typeface="Times New Roman" panose="02020603050405020304" pitchFamily="18" charset="0"/>
              </a:rPr>
              <a:t>kiến</a:t>
            </a:r>
            <a:r>
              <a:rPr lang="en-US" sz="16000" b="1" dirty="0">
                <a:solidFill>
                  <a:srgbClr val="00B050"/>
                </a:solidFill>
                <a:latin typeface="Times New Roman" panose="02020603050405020304" pitchFamily="18" charset="0"/>
                <a:cs typeface="Times New Roman" panose="02020603050405020304" pitchFamily="18" charset="0"/>
              </a:rPr>
              <a:t> (c) </a:t>
            </a:r>
            <a:r>
              <a:rPr lang="en-US" sz="16000" b="1" dirty="0" err="1">
                <a:solidFill>
                  <a:srgbClr val="00B050"/>
                </a:solidFill>
                <a:latin typeface="Times New Roman" panose="02020603050405020304" pitchFamily="18" charset="0"/>
                <a:cs typeface="Times New Roman" panose="02020603050405020304" pitchFamily="18" charset="0"/>
              </a:rPr>
              <a:t>và</a:t>
            </a:r>
            <a:r>
              <a:rPr lang="en-US" sz="16000" b="1" dirty="0">
                <a:solidFill>
                  <a:srgbClr val="00B050"/>
                </a:solidFill>
                <a:latin typeface="Times New Roman" panose="02020603050405020304" pitchFamily="18" charset="0"/>
                <a:cs typeface="Times New Roman" panose="02020603050405020304" pitchFamily="18" charset="0"/>
              </a:rPr>
              <a:t> (đ</a:t>
            </a:r>
            <a:r>
              <a:rPr lang="en-US" sz="16000" b="1" dirty="0">
                <a:solidFill>
                  <a:srgbClr val="00B050"/>
                </a:solidFill>
                <a:latin typeface="Times New Roman" panose="02020603050405020304" pitchFamily="18" charset="0"/>
                <a:cs typeface="Times New Roman" panose="02020603050405020304" pitchFamily="18" charset="0"/>
              </a:rPr>
              <a:t>)</a:t>
            </a:r>
            <a:endParaRPr lang="en-US" sz="16000" b="1" u="sng" dirty="0">
              <a:solidFill>
                <a:srgbClr val="00B050"/>
              </a:solidFill>
              <a:latin typeface="Times New Roman" panose="02020603050405020304" pitchFamily="18" charset="0"/>
              <a:cs typeface="Times New Roman" panose="02020603050405020304" pitchFamily="18" charset="0"/>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19462" name="Rectangle 1"/>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vi-VN" altLang="en-US"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Horizontal)">
                                      <p:cBhvr>
                                        <p:cTn id="12" dur="2000"/>
                                        <p:tgtEl>
                                          <p:spTgt spid="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nodeType="afterGroup">
                            <p:stCondLst>
                              <p:cond delay="2000"/>
                            </p:stCondLst>
                            <p:childTnLst>
                              <p:par>
                                <p:cTn id="14" presetID="16" presetClass="entr" presetSubtype="26"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arn(inHorizontal)">
                                      <p:cBhvr>
                                        <p:cTn id="16" dur="2000"/>
                                        <p:tgtEl>
                                          <p:spTgt spid="7">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explod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Horizontal)">
                                      <p:cBhvr>
                                        <p:cTn id="21" dur="2000"/>
                                        <p:tgtEl>
                                          <p:spTgt spid="8">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arn(inHorizontal)">
                                      <p:cBhvr>
                                        <p:cTn id="26"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images (6).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2514600" y="457200"/>
            <a:ext cx="480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rPr>
              <a:t>III. BÀI TẬP</a:t>
            </a:r>
          </a:p>
        </p:txBody>
      </p:sp>
      <p:sp>
        <p:nvSpPr>
          <p:cNvPr id="7" name="Subtitle 2"/>
          <p:cNvSpPr txBox="1">
            <a:spLocks/>
          </p:cNvSpPr>
          <p:nvPr/>
        </p:nvSpPr>
        <p:spPr>
          <a:xfrm>
            <a:off x="3390900" y="1182688"/>
            <a:ext cx="3048000" cy="609600"/>
          </a:xfrm>
          <a:prstGeom prst="rect">
            <a:avLst/>
          </a:prstGeom>
        </p:spPr>
        <p:txBody>
          <a:bodyPr>
            <a:normAutofit lnSpcReduction="10000"/>
          </a:bodyPr>
          <a:lstStyle/>
          <a:p>
            <a:pPr algn="just" eaLnBrk="1" fontAlgn="auto" hangingPunct="1">
              <a:spcBef>
                <a:spcPct val="20000"/>
              </a:spcBef>
              <a:spcAft>
                <a:spcPts val="0"/>
              </a:spcAft>
              <a:defRPr/>
            </a:pPr>
            <a:r>
              <a:rPr lang="vi-VN" sz="3600" dirty="0">
                <a:latin typeface="+mn-lt"/>
              </a:rPr>
              <a:t> </a:t>
            </a:r>
            <a:r>
              <a:rPr lang="en-US" sz="3600" b="1" dirty="0">
                <a:solidFill>
                  <a:srgbClr val="002060"/>
                </a:solidFill>
                <a:latin typeface="+mn-lt"/>
              </a:rPr>
              <a:t>   </a:t>
            </a:r>
            <a:r>
              <a:rPr lang="en-US" sz="3600" b="1" u="sng" dirty="0">
                <a:solidFill>
                  <a:srgbClr val="002060"/>
                </a:solidFill>
                <a:latin typeface="+mn-lt"/>
              </a:rPr>
              <a:t>BT3/SGK </a:t>
            </a:r>
            <a:r>
              <a:rPr lang="vi-VN" sz="3600" b="1" u="sng" dirty="0">
                <a:solidFill>
                  <a:srgbClr val="002060"/>
                </a:solidFill>
                <a:latin typeface="+mn-lt"/>
              </a:rPr>
              <a:t>8</a:t>
            </a:r>
            <a:r>
              <a:rPr lang="en-US" sz="3600" b="1" dirty="0">
                <a:solidFill>
                  <a:srgbClr val="002060"/>
                </a:solidFill>
                <a:latin typeface="+mn-lt"/>
              </a:rPr>
              <a:t> </a:t>
            </a:r>
            <a:r>
              <a:rPr lang="en-US" sz="3600" b="1" dirty="0">
                <a:solidFill>
                  <a:srgbClr val="002060"/>
                </a:solidFill>
                <a:latin typeface="+mn-lt"/>
              </a:rPr>
              <a:t> </a:t>
            </a:r>
            <a:endParaRPr lang="en-US" sz="3600" b="1" dirty="0">
              <a:solidFill>
                <a:srgbClr val="00206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a:p>
            <a:pPr algn="just" eaLnBrk="1" fontAlgn="auto" hangingPunct="1">
              <a:spcBef>
                <a:spcPct val="20000"/>
              </a:spcBef>
              <a:spcAft>
                <a:spcPts val="0"/>
              </a:spcAft>
              <a:defRPr/>
            </a:pPr>
            <a:endParaRPr lang="en-US" sz="3600" dirty="0">
              <a:solidFill>
                <a:schemeClr val="accent3">
                  <a:lumMod val="50000"/>
                </a:schemeClr>
              </a:solidFill>
              <a:latin typeface="+mn-lt"/>
            </a:endParaRPr>
          </a:p>
          <a:p>
            <a:pPr algn="just" eaLnBrk="1" fontAlgn="auto" hangingPunct="1">
              <a:spcBef>
                <a:spcPct val="20000"/>
              </a:spcBef>
              <a:spcAft>
                <a:spcPts val="0"/>
              </a:spcAft>
              <a:defRPr/>
            </a:pPr>
            <a:endParaRPr lang="en-US" sz="3600" b="1" dirty="0">
              <a:solidFill>
                <a:srgbClr val="00B05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190500" y="2420938"/>
            <a:ext cx="8763000" cy="4284662"/>
          </a:xfrm>
          <a:prstGeom prst="rect">
            <a:avLst/>
          </a:prstGeom>
        </p:spPr>
        <p:txBody>
          <a:bodyPr>
            <a:normAutofit fontScale="25000" lnSpcReduction="20000"/>
          </a:bodyPr>
          <a:lstStyle/>
          <a:p>
            <a:pPr algn="just" eaLnBrk="1" fontAlgn="auto" hangingPunct="1">
              <a:spcBef>
                <a:spcPts val="0"/>
              </a:spcBef>
              <a:spcAft>
                <a:spcPts val="0"/>
              </a:spcAft>
              <a:defRPr/>
            </a:pPr>
            <a:r>
              <a:rPr lang="vi-VN" sz="14400" dirty="0">
                <a:solidFill>
                  <a:srgbClr val="006600"/>
                </a:solidFill>
                <a:latin typeface="+mn-lt"/>
              </a:rPr>
              <a:t> </a:t>
            </a:r>
            <a:r>
              <a:rPr lang="en-US" sz="12000" b="1" dirty="0">
                <a:solidFill>
                  <a:srgbClr val="006600"/>
                </a:solidFill>
                <a:latin typeface="+mn-lt"/>
              </a:rPr>
              <a:t>- </a:t>
            </a:r>
            <a:r>
              <a:rPr lang="en-US" sz="12000" b="1" dirty="0">
                <a:solidFill>
                  <a:srgbClr val="002060"/>
                </a:solidFill>
                <a:latin typeface="Times New Roman" panose="02020603050405020304" pitchFamily="18" charset="0"/>
                <a:cs typeface="Times New Roman" panose="02020603050405020304" pitchFamily="18" charset="0"/>
              </a:rPr>
              <a:t>V</a:t>
            </a:r>
            <a:r>
              <a:rPr lang="vi-VN" sz="12000" b="1" dirty="0">
                <a:solidFill>
                  <a:srgbClr val="002060"/>
                </a:solidFill>
                <a:latin typeface="Times New Roman" panose="02020603050405020304" pitchFamily="18" charset="0"/>
                <a:cs typeface="Times New Roman" panose="02020603050405020304" pitchFamily="18" charset="0"/>
              </a:rPr>
              <a:t>iệc làm của Hằng biểu hiện của một người không có tính tự chủ, Hằng chỉ nên cho phép mình mua một bộ đồ mà cảm thấy mình thích nhất để mua. Ngược lại, Hằng lại thấy bộ nào cũng thích cũng đòi mua. Chính hành vi của Hằng đã làm mẹ bực mình.</a:t>
            </a:r>
            <a:endParaRPr lang="en-US" sz="12000" b="1" dirty="0">
              <a:solidFill>
                <a:srgbClr val="002060"/>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US" sz="12000" b="1" dirty="0">
                <a:solidFill>
                  <a:schemeClr val="accent6">
                    <a:lumMod val="75000"/>
                  </a:schemeClr>
                </a:solidFill>
                <a:latin typeface="Times New Roman" panose="02020603050405020304" pitchFamily="18" charset="0"/>
                <a:cs typeface="Times New Roman" panose="02020603050405020304" pitchFamily="18" charset="0"/>
              </a:rPr>
              <a:t>- </a:t>
            </a:r>
            <a:r>
              <a:rPr lang="vi-VN" sz="12000" b="1" dirty="0">
                <a:solidFill>
                  <a:schemeClr val="accent6">
                    <a:lumMod val="75000"/>
                  </a:schemeClr>
                </a:solidFill>
                <a:latin typeface="Times New Roman" panose="02020603050405020304" pitchFamily="18" charset="0"/>
                <a:cs typeface="Times New Roman" panose="02020603050405020304" pitchFamily="18" charset="0"/>
              </a:rPr>
              <a:t>Em sẽ khuyên Hằng : bạn làm như vậy là không nên vì mẹ không thể chiều theo ý thích của Hằng để mua hết những bộ nào Hằng thích được. Làm như vậy chứng tỏ Hằng không suy nghĩ chín chắn, hành vi của Hằng là sai, bạn cần phải biết rút kinh nghiệm.</a:t>
            </a:r>
          </a:p>
          <a:p>
            <a:pPr algn="just" eaLnBrk="1" fontAlgn="auto" hangingPunct="1">
              <a:spcBef>
                <a:spcPct val="20000"/>
              </a:spcBef>
              <a:spcAft>
                <a:spcPts val="0"/>
              </a:spcAft>
              <a:defRPr/>
            </a:pPr>
            <a:endParaRPr lang="en-US" sz="14400" b="1" i="1" u="sng" dirty="0">
              <a:solidFill>
                <a:srgbClr val="0070C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20486" name="Rectangle 1"/>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vi-VN" altLang="en-US" sz="1800">
              <a:latin typeface="Arial" panose="020B0604020202020204" pitchFamily="34" charset="0"/>
              <a:cs typeface="Arial" panose="020B0604020202020204" pitchFamily="34" charset="0"/>
            </a:endParaRPr>
          </a:p>
        </p:txBody>
      </p:sp>
      <p:sp>
        <p:nvSpPr>
          <p:cNvPr id="9" name="Rectangle 8"/>
          <p:cNvSpPr/>
          <p:nvPr/>
        </p:nvSpPr>
        <p:spPr>
          <a:xfrm>
            <a:off x="5486400" y="406400"/>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Horizontal)">
                                      <p:cBhvr>
                                        <p:cTn id="16" dur="20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images (6).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
        <p:nvSpPr>
          <p:cNvPr id="10" name="Smiley Face 9"/>
          <p:cNvSpPr/>
          <p:nvPr/>
        </p:nvSpPr>
        <p:spPr>
          <a:xfrm>
            <a:off x="2895600" y="4953000"/>
            <a:ext cx="1524000" cy="1524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ubtitle 2"/>
          <p:cNvSpPr txBox="1">
            <a:spLocks/>
          </p:cNvSpPr>
          <p:nvPr/>
        </p:nvSpPr>
        <p:spPr bwMode="auto">
          <a:xfrm>
            <a:off x="3276600" y="838200"/>
            <a:ext cx="480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rPr>
              <a:t>DẶN DÒ</a:t>
            </a:r>
          </a:p>
        </p:txBody>
      </p:sp>
      <p:sp>
        <p:nvSpPr>
          <p:cNvPr id="7" name="Subtitle 2"/>
          <p:cNvSpPr txBox="1">
            <a:spLocks/>
          </p:cNvSpPr>
          <p:nvPr/>
        </p:nvSpPr>
        <p:spPr>
          <a:xfrm>
            <a:off x="0" y="4038600"/>
            <a:ext cx="8915400" cy="609600"/>
          </a:xfrm>
          <a:prstGeom prst="rect">
            <a:avLst/>
          </a:prstGeom>
        </p:spPr>
        <p:txBody>
          <a:bodyPr>
            <a:normAutofit lnSpcReduction="10000"/>
          </a:bodyPr>
          <a:lstStyle/>
          <a:p>
            <a:pPr algn="just" eaLnBrk="1" fontAlgn="auto" hangingPunct="1">
              <a:spcBef>
                <a:spcPct val="20000"/>
              </a:spcBef>
              <a:spcAft>
                <a:spcPts val="0"/>
              </a:spcAft>
              <a:defRPr/>
            </a:pPr>
            <a:r>
              <a:rPr lang="vi-VN" sz="3600" dirty="0">
                <a:latin typeface="+mn-lt"/>
              </a:rPr>
              <a:t> </a:t>
            </a:r>
            <a:r>
              <a:rPr lang="en-US" sz="3600" b="1" dirty="0">
                <a:solidFill>
                  <a:srgbClr val="002060"/>
                </a:solidFill>
                <a:latin typeface="+mn-lt"/>
              </a:rPr>
              <a:t>   </a:t>
            </a:r>
          </a:p>
          <a:p>
            <a:pPr algn="just" eaLnBrk="1" fontAlgn="auto" hangingPunct="1">
              <a:spcBef>
                <a:spcPct val="20000"/>
              </a:spcBef>
              <a:spcAft>
                <a:spcPts val="0"/>
              </a:spcAft>
              <a:defRPr/>
            </a:pPr>
            <a:endParaRPr lang="en-US" sz="3600" b="1" dirty="0">
              <a:solidFill>
                <a:srgbClr val="002060"/>
              </a:solidFill>
              <a:latin typeface="+mn-lt"/>
            </a:endParaRPr>
          </a:p>
          <a:p>
            <a:pPr algn="just" eaLnBrk="1" fontAlgn="auto" hangingPunct="1">
              <a:spcBef>
                <a:spcPct val="20000"/>
              </a:spcBef>
              <a:spcAft>
                <a:spcPts val="0"/>
              </a:spcAft>
              <a:defRPr/>
            </a:pPr>
            <a:endParaRPr lang="en-US" sz="3600" dirty="0">
              <a:solidFill>
                <a:schemeClr val="accent3">
                  <a:lumMod val="50000"/>
                </a:schemeClr>
              </a:solidFill>
              <a:latin typeface="+mn-lt"/>
            </a:endParaRPr>
          </a:p>
          <a:p>
            <a:pPr algn="just" eaLnBrk="1" fontAlgn="auto" hangingPunct="1">
              <a:spcBef>
                <a:spcPct val="20000"/>
              </a:spcBef>
              <a:spcAft>
                <a:spcPts val="0"/>
              </a:spcAft>
              <a:defRPr/>
            </a:pPr>
            <a:endParaRPr lang="en-US" sz="3600" b="1" dirty="0">
              <a:solidFill>
                <a:srgbClr val="00B05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152400" y="2590800"/>
            <a:ext cx="8763000" cy="914400"/>
          </a:xfrm>
          <a:prstGeom prst="rect">
            <a:avLst/>
          </a:prstGeom>
        </p:spPr>
        <p:txBody>
          <a:bodyPr>
            <a:normAutofit fontScale="40000" lnSpcReduction="20000"/>
          </a:bodyPr>
          <a:lstStyle/>
          <a:p>
            <a:pPr algn="just" eaLnBrk="1" fontAlgn="auto" hangingPunct="1">
              <a:spcBef>
                <a:spcPts val="0"/>
              </a:spcBef>
              <a:spcAft>
                <a:spcPts val="0"/>
              </a:spcAft>
              <a:defRPr/>
            </a:pPr>
            <a:r>
              <a:rPr lang="vi-VN" sz="14400" dirty="0">
                <a:solidFill>
                  <a:srgbClr val="006600"/>
                </a:solidFill>
                <a:latin typeface="+mn-lt"/>
              </a:rPr>
              <a:t> </a:t>
            </a:r>
            <a:r>
              <a:rPr lang="en-US" sz="10000" b="1" dirty="0">
                <a:solidFill>
                  <a:srgbClr val="002060"/>
                </a:solidFill>
                <a:latin typeface="Times New Roman" panose="02020603050405020304" pitchFamily="18" charset="0"/>
                <a:cs typeface="Times New Roman" panose="02020603050405020304" pitchFamily="18" charset="0"/>
              </a:rPr>
              <a:t>- HB </a:t>
            </a:r>
            <a:r>
              <a:rPr lang="vi-VN" sz="10000" b="1" dirty="0">
                <a:solidFill>
                  <a:srgbClr val="002060"/>
                </a:solidFill>
                <a:latin typeface="Times New Roman" panose="02020603050405020304" pitchFamily="18" charset="0"/>
                <a:cs typeface="Times New Roman" panose="02020603050405020304" pitchFamily="18" charset="0"/>
              </a:rPr>
              <a:t>2</a:t>
            </a:r>
            <a:r>
              <a:rPr lang="en-US" sz="10000" b="1" dirty="0">
                <a:solidFill>
                  <a:srgbClr val="002060"/>
                </a:solidFill>
                <a:latin typeface="Times New Roman" panose="02020603050405020304" pitchFamily="18" charset="0"/>
                <a:cs typeface="Times New Roman" panose="02020603050405020304" pitchFamily="18" charset="0"/>
              </a:rPr>
              <a:t>. LBT 4/SGK </a:t>
            </a:r>
            <a:r>
              <a:rPr lang="en-US" sz="10000" b="1" dirty="0" err="1">
                <a:solidFill>
                  <a:srgbClr val="002060"/>
                </a:solidFill>
                <a:latin typeface="Times New Roman" panose="02020603050405020304" pitchFamily="18" charset="0"/>
                <a:cs typeface="Times New Roman" panose="02020603050405020304" pitchFamily="18" charset="0"/>
              </a:rPr>
              <a:t>trang</a:t>
            </a:r>
            <a:r>
              <a:rPr lang="en-US" sz="10000" b="1" dirty="0">
                <a:solidFill>
                  <a:srgbClr val="002060"/>
                </a:solidFill>
                <a:latin typeface="Times New Roman" panose="02020603050405020304" pitchFamily="18" charset="0"/>
                <a:cs typeface="Times New Roman" panose="02020603050405020304" pitchFamily="18" charset="0"/>
              </a:rPr>
              <a:t> 8 </a:t>
            </a:r>
          </a:p>
          <a:p>
            <a:pPr algn="just" eaLnBrk="1" fontAlgn="auto" hangingPunct="1">
              <a:spcBef>
                <a:spcPts val="0"/>
              </a:spcBef>
              <a:spcAft>
                <a:spcPts val="0"/>
              </a:spcAft>
              <a:defRPr/>
            </a:pPr>
            <a:endParaRPr lang="en-US" sz="10000" b="1" dirty="0">
              <a:solidFill>
                <a:srgbClr val="006600"/>
              </a:solidFill>
              <a:latin typeface="Times New Roman" panose="02020603050405020304" pitchFamily="18" charset="0"/>
              <a:cs typeface="Times New Roman" panose="02020603050405020304" pitchFamily="18" charset="0"/>
            </a:endParaRPr>
          </a:p>
          <a:p>
            <a:pPr algn="just" eaLnBrk="1" fontAlgn="auto" hangingPunct="1">
              <a:spcBef>
                <a:spcPct val="20000"/>
              </a:spcBef>
              <a:spcAft>
                <a:spcPts val="0"/>
              </a:spcAft>
              <a:defRPr/>
            </a:pPr>
            <a:endParaRPr lang="en-US" sz="14400" b="1" i="1" u="sng" dirty="0">
              <a:solidFill>
                <a:srgbClr val="0070C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21511" name="Rectangle 1"/>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vi-VN" altLang="en-US" sz="1800">
              <a:latin typeface="Arial" panose="020B0604020202020204" pitchFamily="34" charset="0"/>
              <a:cs typeface="Arial" panose="020B0604020202020204" pitchFamily="34" charset="0"/>
            </a:endParaRPr>
          </a:p>
        </p:txBody>
      </p:sp>
      <p:sp>
        <p:nvSpPr>
          <p:cNvPr id="9" name="Subtitle 2"/>
          <p:cNvSpPr txBox="1">
            <a:spLocks/>
          </p:cNvSpPr>
          <p:nvPr/>
        </p:nvSpPr>
        <p:spPr>
          <a:xfrm>
            <a:off x="152400" y="3581400"/>
            <a:ext cx="8763000" cy="1108075"/>
          </a:xfrm>
          <a:prstGeom prst="rect">
            <a:avLst/>
          </a:prstGeom>
        </p:spPr>
        <p:txBody>
          <a:bodyPr>
            <a:normAutofit fontScale="25000" lnSpcReduction="20000"/>
          </a:bodyPr>
          <a:lstStyle/>
          <a:p>
            <a:pPr algn="just" eaLnBrk="1" fontAlgn="auto" hangingPunct="1">
              <a:spcBef>
                <a:spcPts val="0"/>
              </a:spcBef>
              <a:spcAft>
                <a:spcPts val="0"/>
              </a:spcAft>
              <a:defRPr/>
            </a:pPr>
            <a:r>
              <a:rPr lang="vi-VN" sz="14400" dirty="0">
                <a:solidFill>
                  <a:srgbClr val="006600"/>
                </a:solidFill>
                <a:latin typeface="+mn-lt"/>
              </a:rPr>
              <a:t> </a:t>
            </a:r>
            <a:r>
              <a:rPr lang="en-US" sz="9000" b="1" dirty="0">
                <a:solidFill>
                  <a:srgbClr val="002060"/>
                </a:solidFill>
                <a:latin typeface="+mn-lt"/>
              </a:rPr>
              <a:t> </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Soạn</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bài</a:t>
            </a:r>
            <a:r>
              <a:rPr lang="en-US" sz="16000" b="1" dirty="0">
                <a:solidFill>
                  <a:srgbClr val="C00000"/>
                </a:solidFill>
                <a:latin typeface="Times New Roman" panose="02020603050405020304" pitchFamily="18" charset="0"/>
                <a:cs typeface="Times New Roman" panose="02020603050405020304" pitchFamily="18" charset="0"/>
              </a:rPr>
              <a:t> </a:t>
            </a:r>
            <a:r>
              <a:rPr lang="vi-VN" sz="16000" b="1" dirty="0">
                <a:solidFill>
                  <a:srgbClr val="C00000"/>
                </a:solidFill>
                <a:latin typeface="Times New Roman" panose="02020603050405020304" pitchFamily="18" charset="0"/>
                <a:cs typeface="Times New Roman" panose="02020603050405020304" pitchFamily="18" charset="0"/>
              </a:rPr>
              <a:t>3</a:t>
            </a:r>
            <a:r>
              <a:rPr lang="en-US" sz="16000" b="1" dirty="0">
                <a:solidFill>
                  <a:srgbClr val="C00000"/>
                </a:solidFill>
                <a:latin typeface="Times New Roman" panose="02020603050405020304" pitchFamily="18" charset="0"/>
                <a:cs typeface="Times New Roman" panose="02020603050405020304" pitchFamily="18" charset="0"/>
              </a:rPr>
              <a:t> ( </a:t>
            </a:r>
            <a:r>
              <a:rPr lang="en-US" sz="16000" b="1" dirty="0" err="1">
                <a:solidFill>
                  <a:srgbClr val="C00000"/>
                </a:solidFill>
                <a:latin typeface="Times New Roman" panose="02020603050405020304" pitchFamily="18" charset="0"/>
                <a:cs typeface="Times New Roman" panose="02020603050405020304" pitchFamily="18" charset="0"/>
              </a:rPr>
              <a:t>đọc</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phần</a:t>
            </a:r>
            <a:r>
              <a:rPr lang="en-US" sz="16000" b="1" dirty="0">
                <a:solidFill>
                  <a:srgbClr val="C00000"/>
                </a:solidFill>
                <a:latin typeface="Times New Roman" panose="02020603050405020304" pitchFamily="18" charset="0"/>
                <a:cs typeface="Times New Roman" panose="02020603050405020304" pitchFamily="18" charset="0"/>
              </a:rPr>
              <a:t> ĐVĐ, </a:t>
            </a:r>
            <a:r>
              <a:rPr lang="en-US" sz="16000" b="1" dirty="0" err="1">
                <a:solidFill>
                  <a:srgbClr val="C00000"/>
                </a:solidFill>
                <a:latin typeface="Times New Roman" panose="02020603050405020304" pitchFamily="18" charset="0"/>
                <a:cs typeface="Times New Roman" panose="02020603050405020304" pitchFamily="18" charset="0"/>
              </a:rPr>
              <a:t>trả</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lời</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câu</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hỏi</a:t>
            </a:r>
            <a:r>
              <a:rPr lang="en-US" sz="16000" b="1" dirty="0">
                <a:solidFill>
                  <a:srgbClr val="C00000"/>
                </a:solidFill>
                <a:latin typeface="Times New Roman" panose="02020603050405020304" pitchFamily="18" charset="0"/>
                <a:cs typeface="Times New Roman" panose="02020603050405020304" pitchFamily="18" charset="0"/>
              </a:rPr>
              <a:t> </a:t>
            </a:r>
            <a:r>
              <a:rPr lang="en-US" sz="16000" b="1" dirty="0" err="1">
                <a:solidFill>
                  <a:srgbClr val="C00000"/>
                </a:solidFill>
                <a:latin typeface="Times New Roman" panose="02020603050405020304" pitchFamily="18" charset="0"/>
                <a:cs typeface="Times New Roman" panose="02020603050405020304" pitchFamily="18" charset="0"/>
              </a:rPr>
              <a:t>gợi</a:t>
            </a:r>
            <a:r>
              <a:rPr lang="en-US" sz="16000" b="1" dirty="0">
                <a:solidFill>
                  <a:srgbClr val="C00000"/>
                </a:solidFill>
                <a:latin typeface="Times New Roman" panose="02020603050405020304" pitchFamily="18" charset="0"/>
                <a:cs typeface="Times New Roman" panose="02020603050405020304" pitchFamily="18" charset="0"/>
              </a:rPr>
              <a:t> ý /SGK</a:t>
            </a:r>
            <a:r>
              <a:rPr lang="vi-VN" sz="16000" b="1" dirty="0">
                <a:solidFill>
                  <a:srgbClr val="C00000"/>
                </a:solidFill>
                <a:latin typeface="Times New Roman" panose="02020603050405020304" pitchFamily="18" charset="0"/>
                <a:cs typeface="Times New Roman" panose="02020603050405020304" pitchFamily="18" charset="0"/>
              </a:rPr>
              <a:t>9</a:t>
            </a:r>
            <a:r>
              <a:rPr lang="en-US" sz="16000" b="1" dirty="0">
                <a:solidFill>
                  <a:srgbClr val="C00000"/>
                </a:solidFill>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endParaRPr lang="en-US" sz="16000" b="1" dirty="0">
              <a:solidFill>
                <a:srgbClr val="00206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sz="14400" b="1" dirty="0">
              <a:solidFill>
                <a:srgbClr val="006600"/>
              </a:solidFill>
              <a:latin typeface="+mn-lt"/>
            </a:endParaRPr>
          </a:p>
          <a:p>
            <a:pPr algn="just" eaLnBrk="1" fontAlgn="auto" hangingPunct="1">
              <a:spcBef>
                <a:spcPct val="20000"/>
              </a:spcBef>
              <a:spcAft>
                <a:spcPts val="0"/>
              </a:spcAft>
              <a:defRPr/>
            </a:pPr>
            <a:endParaRPr lang="en-US" sz="14400" b="1" i="1" u="sng" dirty="0">
              <a:solidFill>
                <a:srgbClr val="0070C0"/>
              </a:solidFill>
              <a:latin typeface="+mn-lt"/>
            </a:endParaRPr>
          </a:p>
          <a:p>
            <a:pPr algn="just" eaLnBrk="1" fontAlgn="auto" hangingPunct="1">
              <a:spcBef>
                <a:spcPct val="20000"/>
              </a:spcBef>
              <a:spcAft>
                <a:spcPts val="0"/>
              </a:spcAft>
              <a:defRPr/>
            </a:pPr>
            <a:endParaRPr lang="en-US" sz="3600" b="1" dirty="0">
              <a:solidFill>
                <a:srgbClr val="0070C0"/>
              </a:solidFill>
              <a:latin typeface="+mn-lt"/>
            </a:endParaRPr>
          </a:p>
        </p:txBody>
      </p:sp>
      <p:sp>
        <p:nvSpPr>
          <p:cNvPr id="11" name="Smiley Face 10"/>
          <p:cNvSpPr/>
          <p:nvPr/>
        </p:nvSpPr>
        <p:spPr>
          <a:xfrm>
            <a:off x="5029200" y="5334000"/>
            <a:ext cx="1295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miley Face 11"/>
          <p:cNvSpPr/>
          <p:nvPr/>
        </p:nvSpPr>
        <p:spPr>
          <a:xfrm>
            <a:off x="7010400" y="5562600"/>
            <a:ext cx="990600" cy="685800"/>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13"/>
          <p:cNvSpPr txBox="1">
            <a:spLocks noChangeArrowheads="1"/>
          </p:cNvSpPr>
          <p:nvPr/>
        </p:nvSpPr>
        <p:spPr bwMode="auto">
          <a:xfrm rot="-2523102">
            <a:off x="692150" y="4953000"/>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00B050"/>
                </a:solidFill>
              </a:rPr>
              <a:t>Bye bye</a:t>
            </a:r>
          </a:p>
        </p:txBody>
      </p:sp>
      <p:sp>
        <p:nvSpPr>
          <p:cNvPr id="13" name="Rectangle 12"/>
          <p:cNvSpPr/>
          <p:nvPr/>
        </p:nvSpPr>
        <p:spPr>
          <a:xfrm>
            <a:off x="5545138" y="360363"/>
            <a:ext cx="2743200"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2" fill="hold" nodeType="after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Horizontal)">
                                      <p:cBhvr>
                                        <p:cTn id="15" dur="2000"/>
                                        <p:tgtEl>
                                          <p:spTgt spid="8">
                                            <p:txEl>
                                              <p:pRg st="0" end="0"/>
                                            </p:txEl>
                                          </p:spTgt>
                                        </p:tgtEl>
                                      </p:cBhvr>
                                    </p:animEffect>
                                  </p:childTnLst>
                                </p:cTn>
                              </p:par>
                            </p:childTnLst>
                          </p:cTn>
                        </p:par>
                        <p:par>
                          <p:cTn id="16" fill="hold" nodeType="afterGroup">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Horizontal)">
                                      <p:cBhvr>
                                        <p:cTn id="19" dur="2000"/>
                                        <p:tgtEl>
                                          <p:spTgt spid="9">
                                            <p:txEl>
                                              <p:pRg st="0" end="0"/>
                                            </p:txEl>
                                          </p:spTgt>
                                        </p:tgtEl>
                                      </p:cBhvr>
                                    </p:animEffect>
                                  </p:childTnLst>
                                </p:cTn>
                              </p:par>
                            </p:childTnLst>
                          </p:cTn>
                        </p:par>
                        <p:par>
                          <p:cTn id="20" fill="hold" nodeType="afterGroup">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dissolve">
                                      <p:cBhvr>
                                        <p:cTn id="23" dur="500"/>
                                        <p:tgtEl>
                                          <p:spTgt spid="14">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3" presetClass="emph" presetSubtype="2" repeatCount="indefinite" fill="hold" nodeType="withEffect">
                                  <p:stCondLst>
                                    <p:cond delay="0"/>
                                  </p:stCondLst>
                                  <p:endCondLst>
                                    <p:cond evt="onNext" delay="0">
                                      <p:tgtEl>
                                        <p:sldTgt/>
                                      </p:tgtEl>
                                    </p:cond>
                                  </p:endCondLst>
                                  <p:childTnLst>
                                    <p:animClr clrSpc="rgb" dir="cw">
                                      <p:cBhvr override="childStyle">
                                        <p:cTn id="34" dur="2000" fill="hold"/>
                                        <p:tgtEl>
                                          <p:spTgt spid="14">
                                            <p:txEl>
                                              <p:pRg st="0" end="0"/>
                                            </p:txEl>
                                          </p:spTgt>
                                        </p:tgtEl>
                                        <p:attrNameLst>
                                          <p:attrName>style.color</p:attrName>
                                        </p:attrNameLst>
                                      </p:cBhvr>
                                      <p:to>
                                        <a:schemeClr val="accent2"/>
                                      </p:to>
                                    </p:animClr>
                                  </p:childTnLst>
                                </p:cTn>
                              </p:par>
                            </p:childTnLst>
                          </p:cTn>
                        </p:par>
                        <p:par>
                          <p:cTn id="35" fill="hold" nodeType="afterGroup">
                            <p:stCondLst>
                              <p:cond delay="10000"/>
                            </p:stCondLst>
                            <p:childTnLst>
                              <p:par>
                                <p:cTn id="36" presetID="1" presetClass="emph" presetSubtype="2" repeatCount="indefinite" fill="hold" nodeType="afterEffect">
                                  <p:stCondLst>
                                    <p:cond delay="0"/>
                                  </p:stCondLst>
                                  <p:endCondLst>
                                    <p:cond evt="onNext" delay="0">
                                      <p:tgtEl>
                                        <p:sldTgt/>
                                      </p:tgtEl>
                                    </p:cond>
                                  </p:endCondLst>
                                  <p:childTnLst>
                                    <p:animClr clrSpc="rgb" dir="cw">
                                      <p:cBhvr>
                                        <p:cTn id="37" dur="2000" fill="hold"/>
                                        <p:tgtEl>
                                          <p:spTgt spid="10"/>
                                        </p:tgtEl>
                                        <p:attrNameLst>
                                          <p:attrName>fillcolor</p:attrName>
                                        </p:attrNameLst>
                                      </p:cBhvr>
                                      <p:to>
                                        <a:schemeClr val="accent2"/>
                                      </p:to>
                                    </p:animClr>
                                    <p:set>
                                      <p:cBhvr>
                                        <p:cTn id="38" dur="2000" fill="hold"/>
                                        <p:tgtEl>
                                          <p:spTgt spid="10"/>
                                        </p:tgtEl>
                                        <p:attrNameLst>
                                          <p:attrName>fill.type</p:attrName>
                                        </p:attrNameLst>
                                      </p:cBhvr>
                                      <p:to>
                                        <p:strVal val="solid"/>
                                      </p:to>
                                    </p:set>
                                    <p:set>
                                      <p:cBhvr>
                                        <p:cTn id="39" dur="2000" fill="hold"/>
                                        <p:tgtEl>
                                          <p:spTgt spid="10"/>
                                        </p:tgtEl>
                                        <p:attrNameLst>
                                          <p:attrName>fill.on</p:attrName>
                                        </p:attrNameLst>
                                      </p:cBhvr>
                                      <p:to>
                                        <p:strVal val="true"/>
                                      </p:to>
                                    </p:set>
                                  </p:childTnLst>
                                </p:cTn>
                              </p:par>
                              <p:par>
                                <p:cTn id="40" presetID="1" presetClass="emph" presetSubtype="2" repeatCount="indefinite" fill="hold" nodeType="withEffect">
                                  <p:stCondLst>
                                    <p:cond delay="0"/>
                                  </p:stCondLst>
                                  <p:endCondLst>
                                    <p:cond evt="onNext" delay="0">
                                      <p:tgtEl>
                                        <p:sldTgt/>
                                      </p:tgtEl>
                                    </p:cond>
                                  </p:endCondLst>
                                  <p:childTnLst>
                                    <p:animClr clrSpc="rgb" dir="cw">
                                      <p:cBhvr>
                                        <p:cTn id="41" dur="2000" fill="hold"/>
                                        <p:tgtEl>
                                          <p:spTgt spid="11"/>
                                        </p:tgtEl>
                                        <p:attrNameLst>
                                          <p:attrName>fillcolor</p:attrName>
                                        </p:attrNameLst>
                                      </p:cBhvr>
                                      <p:to>
                                        <a:schemeClr val="accent2"/>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par>
                                <p:cTn id="44" presetID="1" presetClass="emph" presetSubtype="2" repeatCount="indefinite" fill="hold" nodeType="withEffect">
                                  <p:stCondLst>
                                    <p:cond delay="0"/>
                                  </p:stCondLst>
                                  <p:endCondLst>
                                    <p:cond evt="onNext" delay="0">
                                      <p:tgtEl>
                                        <p:sldTgt/>
                                      </p:tgtEl>
                                    </p:cond>
                                  </p:end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7" grpId="0" build="p"/>
      <p:bldP spid="8" grpId="0" build="p"/>
      <p:bldP spid="9" grpId="0" build="p"/>
      <p:bldP spid="11" grpId="0" animBg="1"/>
      <p:bldP spid="12" grpId="0" animBg="1"/>
      <p:bldP spid="1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1200150"/>
          </a:xfrm>
          <a:prstGeom prst="rect">
            <a:avLst/>
          </a:prstGeom>
          <a:solidFill>
            <a:schemeClr val="accent5">
              <a:lumMod val="20000"/>
              <a:lumOff val="80000"/>
            </a:schemeClr>
          </a:solidFill>
        </p:spPr>
        <p:txBody>
          <a:bodyPr>
            <a:spAutoFit/>
          </a:bodyPr>
          <a:lstStyle/>
          <a:p>
            <a:pPr algn="just" eaLnBrk="1" fontAlgn="auto" hangingPunct="1">
              <a:spcBef>
                <a:spcPts val="0"/>
              </a:spcBef>
              <a:spcAft>
                <a:spcPts val="0"/>
              </a:spcAft>
              <a:defRPr/>
            </a:pPr>
            <a:r>
              <a:rPr lang="vi-VN" sz="3600" b="1" dirty="0">
                <a:solidFill>
                  <a:srgbClr val="C00000"/>
                </a:solidFill>
                <a:latin typeface="+mj-lt"/>
              </a:rPr>
              <a:t>Bà Tâm đã làm gì trước nỗi bất hạnh lớn của gia đình?</a:t>
            </a:r>
            <a:endParaRPr lang="en-US" sz="3600" b="1" dirty="0">
              <a:solidFill>
                <a:srgbClr val="C00000"/>
              </a:solidFill>
              <a:latin typeface="+mj-lt"/>
            </a:endParaRPr>
          </a:p>
        </p:txBody>
      </p:sp>
      <p:sp>
        <p:nvSpPr>
          <p:cNvPr id="3" name="Rectangle 2"/>
          <p:cNvSpPr/>
          <p:nvPr/>
        </p:nvSpPr>
        <p:spPr>
          <a:xfrm>
            <a:off x="160338" y="1371600"/>
            <a:ext cx="8839200" cy="5354638"/>
          </a:xfrm>
          <a:prstGeom prst="rect">
            <a:avLst/>
          </a:prstGeom>
          <a:solidFill>
            <a:schemeClr val="accent5">
              <a:lumMod val="20000"/>
              <a:lumOff val="80000"/>
            </a:schemeClr>
          </a:solidFill>
        </p:spPr>
        <p:txBody>
          <a:bodyPr>
            <a:spAutoFit/>
          </a:bodyPr>
          <a:lstStyle/>
          <a:p>
            <a:pPr algn="just" eaLnBrk="1" fontAlgn="auto" hangingPunct="1">
              <a:spcBef>
                <a:spcPts val="0"/>
              </a:spcBef>
              <a:spcAft>
                <a:spcPts val="0"/>
              </a:spcAft>
              <a:buFont typeface="Arial" panose="020B0604020202020204" pitchFamily="34" charset="0"/>
              <a:buChar char="•"/>
              <a:defRPr/>
            </a:pPr>
            <a:r>
              <a:rPr lang="en-US" sz="3600" b="1" dirty="0">
                <a:solidFill>
                  <a:srgbClr val="002060"/>
                </a:solidFill>
                <a:latin typeface="+mj-lt"/>
              </a:rPr>
              <a:t> </a:t>
            </a:r>
            <a:r>
              <a:rPr lang="en-US" sz="3800" b="1" dirty="0">
                <a:solidFill>
                  <a:srgbClr val="002060"/>
                </a:solidFill>
                <a:latin typeface="+mj-lt"/>
              </a:rPr>
              <a:t>C</a:t>
            </a:r>
            <a:r>
              <a:rPr lang="vi-VN" sz="3800" b="1" dirty="0">
                <a:solidFill>
                  <a:srgbClr val="002060"/>
                </a:solidFill>
                <a:latin typeface="+mj-lt"/>
              </a:rPr>
              <a:t>hoáng váng, đau khổ đến mất ăn mất ngủ vì thương con. </a:t>
            </a:r>
            <a:endParaRPr lang="en-US" sz="3800" b="1" dirty="0">
              <a:solidFill>
                <a:srgbClr val="002060"/>
              </a:solidFill>
              <a:latin typeface="+mj-lt"/>
            </a:endParaRPr>
          </a:p>
          <a:p>
            <a:pPr algn="just" eaLnBrk="1" fontAlgn="auto" hangingPunct="1">
              <a:spcBef>
                <a:spcPts val="0"/>
              </a:spcBef>
              <a:spcAft>
                <a:spcPts val="0"/>
              </a:spcAft>
              <a:buFont typeface="Arial" panose="020B0604020202020204" pitchFamily="34" charset="0"/>
              <a:buChar char="•"/>
              <a:defRPr/>
            </a:pPr>
            <a:r>
              <a:rPr lang="vi-VN" sz="3800" b="1" dirty="0">
                <a:solidFill>
                  <a:srgbClr val="002060"/>
                </a:solidFill>
                <a:latin typeface="+mj-lt"/>
              </a:rPr>
              <a:t>Mặc dù đau đớn nhưng bà không khóc trước mặt con. </a:t>
            </a:r>
            <a:endParaRPr lang="en-US" sz="3800" b="1" dirty="0">
              <a:solidFill>
                <a:srgbClr val="002060"/>
              </a:solidFill>
              <a:latin typeface="+mj-lt"/>
            </a:endParaRPr>
          </a:p>
          <a:p>
            <a:pPr algn="just" eaLnBrk="1" fontAlgn="auto" hangingPunct="1">
              <a:spcBef>
                <a:spcPts val="0"/>
              </a:spcBef>
              <a:spcAft>
                <a:spcPts val="0"/>
              </a:spcAft>
              <a:buFont typeface="Arial" panose="020B0604020202020204" pitchFamily="34" charset="0"/>
              <a:buChar char="•"/>
              <a:defRPr/>
            </a:pPr>
            <a:r>
              <a:rPr lang="vi-VN" sz="3800" b="1" dirty="0">
                <a:solidFill>
                  <a:srgbClr val="002060"/>
                </a:solidFill>
                <a:latin typeface="+mj-lt"/>
              </a:rPr>
              <a:t>Bà nén chặt nỗi đau để chăm sóc cho con.</a:t>
            </a:r>
          </a:p>
          <a:p>
            <a:pPr algn="just" eaLnBrk="1" fontAlgn="auto" hangingPunct="1">
              <a:spcBef>
                <a:spcPts val="0"/>
              </a:spcBef>
              <a:spcAft>
                <a:spcPts val="0"/>
              </a:spcAft>
              <a:buFont typeface="Arial" panose="020B0604020202020204" pitchFamily="34" charset="0"/>
              <a:buChar char="•"/>
              <a:defRPr/>
            </a:pPr>
            <a:r>
              <a:rPr lang="vi-VN" sz="3800" b="1" dirty="0">
                <a:solidFill>
                  <a:srgbClr val="002060"/>
                </a:solidFill>
                <a:latin typeface="+mj-lt"/>
              </a:rPr>
              <a:t>Ngoài ra, bà còn giúp đỡ những người bị HIV/AIDS khác và vận động mọi người không nên xa lánh họ.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38" y="152400"/>
            <a:ext cx="8839200" cy="1938338"/>
          </a:xfrm>
          <a:prstGeom prst="rect">
            <a:avLst/>
          </a:prstGeom>
          <a:solidFill>
            <a:schemeClr val="accent6">
              <a:lumMod val="20000"/>
              <a:lumOff val="80000"/>
            </a:schemeClr>
          </a:solidFill>
        </p:spPr>
        <p:txBody>
          <a:bodyPr>
            <a:spAutoFit/>
          </a:bodyPr>
          <a:lstStyle/>
          <a:p>
            <a:pPr algn="just" eaLnBrk="1" fontAlgn="auto" hangingPunct="1">
              <a:spcBef>
                <a:spcPts val="0"/>
              </a:spcBef>
              <a:spcAft>
                <a:spcPts val="0"/>
              </a:spcAft>
              <a:defRPr/>
            </a:pPr>
            <a:r>
              <a:rPr lang="vi-VN" sz="4000" b="1" dirty="0">
                <a:solidFill>
                  <a:srgbClr val="C00000"/>
                </a:solidFill>
                <a:latin typeface="+mj-lt"/>
              </a:rPr>
              <a:t>N đã từ một học sinh ngoan đến chỗ nghiện ngập và trộm cắp như thế nào? Vì sao như vậy?</a:t>
            </a:r>
            <a:endParaRPr lang="en-US" sz="4000" b="1" dirty="0">
              <a:solidFill>
                <a:srgbClr val="C00000"/>
              </a:solidFill>
              <a:latin typeface="+mj-lt"/>
            </a:endParaRPr>
          </a:p>
        </p:txBody>
      </p:sp>
      <p:sp>
        <p:nvSpPr>
          <p:cNvPr id="3" name="Rectangle 2"/>
          <p:cNvSpPr/>
          <p:nvPr/>
        </p:nvSpPr>
        <p:spPr>
          <a:xfrm>
            <a:off x="160338" y="2286000"/>
            <a:ext cx="8839200" cy="4400550"/>
          </a:xfrm>
          <a:prstGeom prst="rect">
            <a:avLst/>
          </a:prstGeom>
          <a:solidFill>
            <a:schemeClr val="accent6">
              <a:lumMod val="20000"/>
              <a:lumOff val="80000"/>
            </a:schemeClr>
          </a:solidFill>
        </p:spPr>
        <p:txBody>
          <a:bodyPr>
            <a:spAutoFit/>
          </a:bodyPr>
          <a:lstStyle/>
          <a:p>
            <a:pPr algn="just" eaLnBrk="1" fontAlgn="auto" hangingPunct="1">
              <a:spcBef>
                <a:spcPts val="0"/>
              </a:spcBef>
              <a:spcAft>
                <a:spcPts val="0"/>
              </a:spcAft>
              <a:buFont typeface="Arial" panose="020B0604020202020204" pitchFamily="34" charset="0"/>
              <a:buChar char="•"/>
              <a:defRPr/>
            </a:pPr>
            <a:r>
              <a:rPr lang="en-US" sz="3600" b="1" dirty="0">
                <a:solidFill>
                  <a:srgbClr val="002060"/>
                </a:solidFill>
                <a:latin typeface="+mj-lt"/>
              </a:rPr>
              <a:t> </a:t>
            </a:r>
            <a:r>
              <a:rPr lang="en-US" sz="4000" b="1" dirty="0" err="1">
                <a:solidFill>
                  <a:srgbClr val="002060"/>
                </a:solidFill>
                <a:latin typeface="+mj-lt"/>
              </a:rPr>
              <a:t>Hút</a:t>
            </a:r>
            <a:r>
              <a:rPr lang="en-US" sz="4000" b="1" dirty="0">
                <a:solidFill>
                  <a:srgbClr val="002060"/>
                </a:solidFill>
                <a:latin typeface="+mj-lt"/>
              </a:rPr>
              <a:t> </a:t>
            </a:r>
            <a:r>
              <a:rPr lang="en-US" sz="4000" b="1" dirty="0" err="1">
                <a:solidFill>
                  <a:srgbClr val="002060"/>
                </a:solidFill>
                <a:latin typeface="+mj-lt"/>
              </a:rPr>
              <a:t>thuốc</a:t>
            </a:r>
            <a:r>
              <a:rPr lang="en-US" sz="4000" b="1" dirty="0">
                <a:solidFill>
                  <a:srgbClr val="002060"/>
                </a:solidFill>
                <a:latin typeface="+mj-lt"/>
              </a:rPr>
              <a:t> </a:t>
            </a:r>
            <a:r>
              <a:rPr lang="en-US" sz="4000" b="1" dirty="0" err="1">
                <a:solidFill>
                  <a:srgbClr val="002060"/>
                </a:solidFill>
                <a:latin typeface="+mj-lt"/>
              </a:rPr>
              <a:t>lá</a:t>
            </a:r>
            <a:r>
              <a:rPr lang="en-US" sz="4000" b="1" dirty="0">
                <a:solidFill>
                  <a:srgbClr val="002060"/>
                </a:solidFill>
                <a:latin typeface="+mj-lt"/>
              </a:rPr>
              <a:t>, </a:t>
            </a:r>
            <a:r>
              <a:rPr lang="en-US" sz="4000" b="1" dirty="0" err="1">
                <a:solidFill>
                  <a:srgbClr val="002060"/>
                </a:solidFill>
                <a:latin typeface="+mj-lt"/>
              </a:rPr>
              <a:t>uống</a:t>
            </a:r>
            <a:r>
              <a:rPr lang="en-US" sz="4000" b="1" dirty="0">
                <a:solidFill>
                  <a:srgbClr val="002060"/>
                </a:solidFill>
                <a:latin typeface="+mj-lt"/>
              </a:rPr>
              <a:t> </a:t>
            </a:r>
            <a:r>
              <a:rPr lang="en-US" sz="4000" b="1" dirty="0" err="1">
                <a:solidFill>
                  <a:srgbClr val="002060"/>
                </a:solidFill>
                <a:latin typeface="+mj-lt"/>
              </a:rPr>
              <a:t>bia</a:t>
            </a:r>
            <a:r>
              <a:rPr lang="en-US" sz="4000" b="1" dirty="0">
                <a:solidFill>
                  <a:srgbClr val="002060"/>
                </a:solidFill>
                <a:latin typeface="+mj-lt"/>
              </a:rPr>
              <a:t>, </a:t>
            </a:r>
            <a:r>
              <a:rPr lang="en-US" sz="4000" b="1" dirty="0" err="1">
                <a:solidFill>
                  <a:srgbClr val="002060"/>
                </a:solidFill>
                <a:latin typeface="+mj-lt"/>
              </a:rPr>
              <a:t>đua</a:t>
            </a:r>
            <a:r>
              <a:rPr lang="en-US" sz="4000" b="1" dirty="0">
                <a:solidFill>
                  <a:srgbClr val="002060"/>
                </a:solidFill>
                <a:latin typeface="+mj-lt"/>
              </a:rPr>
              <a:t> </a:t>
            </a:r>
            <a:r>
              <a:rPr lang="en-US" sz="4000" b="1" dirty="0" err="1">
                <a:solidFill>
                  <a:srgbClr val="002060"/>
                </a:solidFill>
                <a:latin typeface="+mj-lt"/>
              </a:rPr>
              <a:t>xe</a:t>
            </a:r>
            <a:r>
              <a:rPr lang="en-US" sz="4000" b="1" dirty="0">
                <a:solidFill>
                  <a:srgbClr val="002060"/>
                </a:solidFill>
                <a:latin typeface="+mj-lt"/>
              </a:rPr>
              <a:t> </a:t>
            </a:r>
            <a:r>
              <a:rPr lang="en-US" sz="4000" b="1" dirty="0" err="1">
                <a:solidFill>
                  <a:srgbClr val="002060"/>
                </a:solidFill>
                <a:latin typeface="+mj-lt"/>
              </a:rPr>
              <a:t>máy</a:t>
            </a:r>
            <a:endParaRPr lang="en-US" sz="4000" b="1" dirty="0">
              <a:solidFill>
                <a:srgbClr val="002060"/>
              </a:solidFill>
              <a:latin typeface="+mj-lt"/>
            </a:endParaRPr>
          </a:p>
          <a:p>
            <a:pPr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mj-lt"/>
              </a:rPr>
              <a:t> </a:t>
            </a:r>
            <a:r>
              <a:rPr lang="en-US" sz="4000" b="1" dirty="0" err="1">
                <a:solidFill>
                  <a:srgbClr val="002060"/>
                </a:solidFill>
                <a:latin typeface="+mj-lt"/>
              </a:rPr>
              <a:t>Chơi</a:t>
            </a:r>
            <a:r>
              <a:rPr lang="en-US" sz="4000" b="1" dirty="0">
                <a:solidFill>
                  <a:srgbClr val="002060"/>
                </a:solidFill>
                <a:latin typeface="+mj-lt"/>
              </a:rPr>
              <a:t> </a:t>
            </a:r>
            <a:r>
              <a:rPr lang="en-US" sz="4000" b="1" dirty="0" err="1">
                <a:solidFill>
                  <a:srgbClr val="002060"/>
                </a:solidFill>
                <a:latin typeface="+mj-lt"/>
              </a:rPr>
              <a:t>các</a:t>
            </a:r>
            <a:r>
              <a:rPr lang="en-US" sz="4000" b="1" dirty="0">
                <a:solidFill>
                  <a:srgbClr val="002060"/>
                </a:solidFill>
                <a:latin typeface="+mj-lt"/>
              </a:rPr>
              <a:t> </a:t>
            </a:r>
            <a:r>
              <a:rPr lang="en-US" sz="4000" b="1" dirty="0" err="1">
                <a:solidFill>
                  <a:srgbClr val="002060"/>
                </a:solidFill>
                <a:latin typeface="+mj-lt"/>
              </a:rPr>
              <a:t>trò</a:t>
            </a:r>
            <a:r>
              <a:rPr lang="en-US" sz="4000" b="1" dirty="0">
                <a:solidFill>
                  <a:srgbClr val="002060"/>
                </a:solidFill>
                <a:latin typeface="+mj-lt"/>
              </a:rPr>
              <a:t> </a:t>
            </a:r>
            <a:r>
              <a:rPr lang="en-US" sz="4000" b="1" dirty="0" err="1">
                <a:solidFill>
                  <a:srgbClr val="002060"/>
                </a:solidFill>
                <a:latin typeface="+mj-lt"/>
              </a:rPr>
              <a:t>chơi</a:t>
            </a:r>
            <a:r>
              <a:rPr lang="en-US" sz="4000" b="1" dirty="0">
                <a:solidFill>
                  <a:srgbClr val="002060"/>
                </a:solidFill>
                <a:latin typeface="+mj-lt"/>
              </a:rPr>
              <a:t> </a:t>
            </a:r>
            <a:r>
              <a:rPr lang="en-US" sz="4000" b="1" dirty="0" err="1">
                <a:solidFill>
                  <a:srgbClr val="002060"/>
                </a:solidFill>
                <a:latin typeface="+mj-lt"/>
              </a:rPr>
              <a:t>nguy</a:t>
            </a:r>
            <a:r>
              <a:rPr lang="en-US" sz="4000" b="1" dirty="0">
                <a:solidFill>
                  <a:srgbClr val="002060"/>
                </a:solidFill>
                <a:latin typeface="+mj-lt"/>
              </a:rPr>
              <a:t> </a:t>
            </a:r>
            <a:r>
              <a:rPr lang="en-US" sz="4000" b="1" dirty="0" err="1">
                <a:solidFill>
                  <a:srgbClr val="002060"/>
                </a:solidFill>
                <a:latin typeface="+mj-lt"/>
              </a:rPr>
              <a:t>hiểm</a:t>
            </a:r>
            <a:r>
              <a:rPr lang="en-US" sz="4000" b="1" dirty="0">
                <a:solidFill>
                  <a:srgbClr val="002060"/>
                </a:solidFill>
                <a:latin typeface="+mj-lt"/>
              </a:rPr>
              <a:t> </a:t>
            </a:r>
            <a:r>
              <a:rPr lang="en-US" sz="4000" b="1" dirty="0" err="1">
                <a:solidFill>
                  <a:srgbClr val="002060"/>
                </a:solidFill>
                <a:latin typeface="+mj-lt"/>
              </a:rPr>
              <a:t>khác</a:t>
            </a:r>
            <a:endParaRPr lang="en-US" sz="4000" b="1" dirty="0">
              <a:solidFill>
                <a:srgbClr val="002060"/>
              </a:solidFill>
              <a:latin typeface="+mj-lt"/>
            </a:endParaRPr>
          </a:p>
          <a:p>
            <a:pPr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mj-lt"/>
              </a:rPr>
              <a:t> </a:t>
            </a:r>
            <a:r>
              <a:rPr lang="en-US" sz="4000" b="1" dirty="0" err="1">
                <a:solidFill>
                  <a:srgbClr val="002060"/>
                </a:solidFill>
                <a:latin typeface="+mj-lt"/>
              </a:rPr>
              <a:t>Trốn</a:t>
            </a:r>
            <a:r>
              <a:rPr lang="en-US" sz="4000" b="1" dirty="0">
                <a:solidFill>
                  <a:srgbClr val="002060"/>
                </a:solidFill>
                <a:latin typeface="+mj-lt"/>
              </a:rPr>
              <a:t> </a:t>
            </a:r>
            <a:r>
              <a:rPr lang="en-US" sz="4000" b="1" dirty="0" err="1">
                <a:solidFill>
                  <a:srgbClr val="002060"/>
                </a:solidFill>
                <a:latin typeface="+mj-lt"/>
              </a:rPr>
              <a:t>học</a:t>
            </a:r>
            <a:r>
              <a:rPr lang="en-US" sz="4000" b="1" dirty="0">
                <a:solidFill>
                  <a:srgbClr val="002060"/>
                </a:solidFill>
                <a:latin typeface="+mj-lt"/>
              </a:rPr>
              <a:t>, </a:t>
            </a:r>
            <a:r>
              <a:rPr lang="en-US" sz="4000" b="1" dirty="0" err="1">
                <a:solidFill>
                  <a:srgbClr val="002060"/>
                </a:solidFill>
                <a:latin typeface="+mj-lt"/>
              </a:rPr>
              <a:t>nghiện</a:t>
            </a:r>
            <a:r>
              <a:rPr lang="en-US" sz="4000" b="1" dirty="0">
                <a:solidFill>
                  <a:srgbClr val="002060"/>
                </a:solidFill>
                <a:latin typeface="+mj-lt"/>
              </a:rPr>
              <a:t> </a:t>
            </a:r>
            <a:r>
              <a:rPr lang="en-US" sz="4000" b="1" dirty="0" err="1">
                <a:solidFill>
                  <a:srgbClr val="002060"/>
                </a:solidFill>
                <a:latin typeface="+mj-lt"/>
              </a:rPr>
              <a:t>hút</a:t>
            </a:r>
            <a:r>
              <a:rPr lang="en-US" sz="4000" b="1" dirty="0">
                <a:solidFill>
                  <a:srgbClr val="002060"/>
                </a:solidFill>
                <a:latin typeface="+mj-lt"/>
              </a:rPr>
              <a:t>, </a:t>
            </a:r>
            <a:r>
              <a:rPr lang="en-US" sz="4000" b="1" dirty="0" err="1">
                <a:solidFill>
                  <a:srgbClr val="002060"/>
                </a:solidFill>
                <a:latin typeface="+mj-lt"/>
              </a:rPr>
              <a:t>trộm</a:t>
            </a:r>
            <a:r>
              <a:rPr lang="en-US" sz="4000" b="1" dirty="0">
                <a:solidFill>
                  <a:srgbClr val="002060"/>
                </a:solidFill>
                <a:latin typeface="+mj-lt"/>
              </a:rPr>
              <a:t> </a:t>
            </a:r>
            <a:r>
              <a:rPr lang="en-US" sz="4000" b="1" dirty="0" err="1">
                <a:solidFill>
                  <a:srgbClr val="002060"/>
                </a:solidFill>
                <a:latin typeface="+mj-lt"/>
              </a:rPr>
              <a:t>cắp</a:t>
            </a:r>
            <a:r>
              <a:rPr lang="en-US" sz="4000" b="1" dirty="0">
                <a:solidFill>
                  <a:srgbClr val="002060"/>
                </a:solidFill>
                <a:latin typeface="+mj-lt"/>
              </a:rPr>
              <a:t>.</a:t>
            </a:r>
          </a:p>
          <a:p>
            <a:pPr algn="just" eaLnBrk="1" fontAlgn="auto" hangingPunct="1">
              <a:spcBef>
                <a:spcPts val="0"/>
              </a:spcBef>
              <a:spcAft>
                <a:spcPts val="0"/>
              </a:spcAft>
              <a:buFont typeface="Arial" panose="020B0604020202020204" pitchFamily="34" charset="0"/>
              <a:buChar char="•"/>
              <a:defRPr/>
            </a:pPr>
            <a:endParaRPr lang="en-US" sz="4000" b="1" dirty="0">
              <a:solidFill>
                <a:srgbClr val="002060"/>
              </a:solidFill>
              <a:latin typeface="+mj-lt"/>
            </a:endParaRPr>
          </a:p>
          <a:p>
            <a:pPr algn="just" eaLnBrk="1" fontAlgn="auto" hangingPunct="1">
              <a:spcBef>
                <a:spcPts val="0"/>
              </a:spcBef>
              <a:spcAft>
                <a:spcPts val="0"/>
              </a:spcAft>
              <a:defRPr/>
            </a:pPr>
            <a:r>
              <a:rPr lang="en-US" sz="4000" b="1" dirty="0">
                <a:solidFill>
                  <a:srgbClr val="002060"/>
                </a:solidFill>
                <a:latin typeface="+mj-lt"/>
              </a:rPr>
              <a:t>=&gt; </a:t>
            </a:r>
            <a:r>
              <a:rPr lang="en-US" sz="4000" b="1" dirty="0">
                <a:solidFill>
                  <a:srgbClr val="002060"/>
                </a:solidFill>
                <a:latin typeface="Times New Roman" panose="02020603050405020304" pitchFamily="18" charset="0"/>
                <a:cs typeface="Times New Roman" panose="02020603050405020304" pitchFamily="18" charset="0"/>
              </a:rPr>
              <a:t>Do </a:t>
            </a:r>
            <a:r>
              <a:rPr lang="en-US" sz="4000" b="1" dirty="0" err="1">
                <a:solidFill>
                  <a:srgbClr val="002060"/>
                </a:solidFill>
                <a:latin typeface="Times New Roman" panose="02020603050405020304" pitchFamily="18" charset="0"/>
                <a:cs typeface="Times New Roman" panose="02020603050405020304" pitchFamily="18" charset="0"/>
              </a:rPr>
              <a:t>thiếu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suy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nghĩ</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không làm chủ được bản thân về suy nghĩ, việc làm (</a:t>
            </a:r>
            <a:r>
              <a:rPr lang="en-US" sz="4000" b="1" dirty="0" err="1">
                <a:solidFill>
                  <a:srgbClr val="002060"/>
                </a:solidFill>
                <a:latin typeface="Times New Roman" panose="02020603050405020304" pitchFamily="18" charset="0"/>
                <a:cs typeface="Times New Roman" panose="02020603050405020304" pitchFamily="18" charset="0"/>
              </a:rPr>
              <a:t>dễ</a:t>
            </a:r>
            <a:r>
              <a:rPr lang="vi-VN" sz="4000" b="1" dirty="0">
                <a:solidFill>
                  <a:srgbClr val="002060"/>
                </a:solidFill>
                <a:latin typeface="Times New Roman" panose="02020603050405020304" pitchFamily="18" charset="0"/>
                <a:cs typeface="Times New Roman" panose="02020603050405020304" pitchFamily="18" charset="0"/>
              </a:rPr>
              <a:t> bị bạn xấu rủ rê, lôi kéo).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38" y="152400"/>
            <a:ext cx="8853487" cy="1200150"/>
          </a:xfrm>
          <a:prstGeom prst="rect">
            <a:avLst/>
          </a:prstGeom>
          <a:solidFill>
            <a:srgbClr val="FFFEDA"/>
          </a:solidFill>
        </p:spPr>
        <p:txBody>
          <a:bodyPr>
            <a:spAutoFit/>
          </a:bodyPr>
          <a:lstStyle/>
          <a:p>
            <a:pPr algn="just" eaLnBrk="1" fontAlgn="auto" hangingPunct="1">
              <a:spcBef>
                <a:spcPts val="0"/>
              </a:spcBef>
              <a:spcAft>
                <a:spcPts val="0"/>
              </a:spcAft>
              <a:defRPr/>
            </a:pPr>
            <a:r>
              <a:rPr lang="en-US" sz="3600" b="1" dirty="0" err="1">
                <a:solidFill>
                  <a:srgbClr val="C00000"/>
                </a:solidFill>
                <a:latin typeface="+mj-lt"/>
              </a:rPr>
              <a:t>Giữa</a:t>
            </a:r>
            <a:r>
              <a:rPr lang="en-US" sz="3600" b="1" dirty="0">
                <a:solidFill>
                  <a:srgbClr val="C00000"/>
                </a:solidFill>
                <a:latin typeface="+mj-lt"/>
              </a:rPr>
              <a:t> </a:t>
            </a:r>
            <a:r>
              <a:rPr lang="en-US" sz="3600" b="1" dirty="0" err="1">
                <a:solidFill>
                  <a:srgbClr val="C00000"/>
                </a:solidFill>
                <a:latin typeface="+mj-lt"/>
              </a:rPr>
              <a:t>bà</a:t>
            </a:r>
            <a:r>
              <a:rPr lang="en-US" sz="3600" b="1" dirty="0">
                <a:solidFill>
                  <a:srgbClr val="C00000"/>
                </a:solidFill>
                <a:latin typeface="+mj-lt"/>
              </a:rPr>
              <a:t> </a:t>
            </a:r>
            <a:r>
              <a:rPr lang="en-US" sz="3600" b="1" dirty="0" err="1">
                <a:solidFill>
                  <a:srgbClr val="C00000"/>
                </a:solidFill>
                <a:latin typeface="+mj-lt"/>
              </a:rPr>
              <a:t>Tâm</a:t>
            </a:r>
            <a:r>
              <a:rPr lang="en-US" sz="3600" b="1" dirty="0">
                <a:solidFill>
                  <a:srgbClr val="C00000"/>
                </a:solidFill>
                <a:latin typeface="+mj-lt"/>
              </a:rPr>
              <a:t> </a:t>
            </a:r>
            <a:r>
              <a:rPr lang="en-US" sz="3600" b="1" dirty="0" err="1">
                <a:solidFill>
                  <a:srgbClr val="C00000"/>
                </a:solidFill>
                <a:latin typeface="+mj-lt"/>
              </a:rPr>
              <a:t>và</a:t>
            </a:r>
            <a:r>
              <a:rPr lang="en-US" sz="3600" b="1" dirty="0">
                <a:solidFill>
                  <a:srgbClr val="C00000"/>
                </a:solidFill>
                <a:latin typeface="+mj-lt"/>
              </a:rPr>
              <a:t> </a:t>
            </a:r>
            <a:r>
              <a:rPr lang="en-US" sz="3600" b="1" dirty="0" err="1">
                <a:solidFill>
                  <a:srgbClr val="C00000"/>
                </a:solidFill>
                <a:latin typeface="+mj-lt"/>
              </a:rPr>
              <a:t>bạn</a:t>
            </a:r>
            <a:r>
              <a:rPr lang="en-US" sz="3600" b="1" dirty="0">
                <a:solidFill>
                  <a:srgbClr val="C00000"/>
                </a:solidFill>
                <a:latin typeface="+mj-lt"/>
              </a:rPr>
              <a:t> N </a:t>
            </a:r>
            <a:r>
              <a:rPr lang="en-US" sz="3600" b="1" dirty="0" err="1">
                <a:solidFill>
                  <a:srgbClr val="C00000"/>
                </a:solidFill>
                <a:latin typeface="+mj-lt"/>
              </a:rPr>
              <a:t>theo</a:t>
            </a:r>
            <a:r>
              <a:rPr lang="en-US" sz="3600" b="1" dirty="0">
                <a:solidFill>
                  <a:srgbClr val="C00000"/>
                </a:solidFill>
                <a:latin typeface="+mj-lt"/>
              </a:rPr>
              <a:t> </a:t>
            </a:r>
            <a:r>
              <a:rPr lang="en-US" sz="3600" b="1" dirty="0" err="1">
                <a:solidFill>
                  <a:srgbClr val="C00000"/>
                </a:solidFill>
                <a:latin typeface="+mj-lt"/>
              </a:rPr>
              <a:t>em</a:t>
            </a:r>
            <a:r>
              <a:rPr lang="en-US" sz="3600" b="1" dirty="0">
                <a:solidFill>
                  <a:srgbClr val="C00000"/>
                </a:solidFill>
                <a:latin typeface="+mj-lt"/>
              </a:rPr>
              <a:t> </a:t>
            </a:r>
            <a:r>
              <a:rPr lang="en-US" sz="3600" b="1" dirty="0" err="1">
                <a:solidFill>
                  <a:srgbClr val="C00000"/>
                </a:solidFill>
                <a:latin typeface="+mj-lt"/>
              </a:rPr>
              <a:t>ai</a:t>
            </a:r>
            <a:r>
              <a:rPr lang="en-US" sz="3600" b="1" dirty="0">
                <a:solidFill>
                  <a:srgbClr val="C00000"/>
                </a:solidFill>
                <a:latin typeface="+mj-lt"/>
              </a:rPr>
              <a:t> </a:t>
            </a:r>
            <a:r>
              <a:rPr lang="en-US" sz="3600" b="1" dirty="0" err="1">
                <a:solidFill>
                  <a:srgbClr val="C00000"/>
                </a:solidFill>
                <a:latin typeface="+mj-lt"/>
              </a:rPr>
              <a:t>là</a:t>
            </a:r>
            <a:r>
              <a:rPr lang="en-US" sz="3600" b="1" dirty="0">
                <a:solidFill>
                  <a:srgbClr val="C00000"/>
                </a:solidFill>
                <a:latin typeface="+mj-lt"/>
              </a:rPr>
              <a:t> </a:t>
            </a:r>
            <a:r>
              <a:rPr lang="en-US" sz="3600" b="1" dirty="0" err="1">
                <a:solidFill>
                  <a:srgbClr val="C00000"/>
                </a:solidFill>
                <a:latin typeface="+mj-lt"/>
              </a:rPr>
              <a:t>người</a:t>
            </a:r>
            <a:r>
              <a:rPr lang="en-US" sz="3600" b="1" dirty="0">
                <a:solidFill>
                  <a:srgbClr val="C00000"/>
                </a:solidFill>
                <a:latin typeface="+mj-lt"/>
              </a:rPr>
              <a:t> </a:t>
            </a:r>
            <a:r>
              <a:rPr lang="en-US" sz="3600" b="1" dirty="0" err="1">
                <a:solidFill>
                  <a:srgbClr val="C00000"/>
                </a:solidFill>
                <a:latin typeface="+mj-lt"/>
              </a:rPr>
              <a:t>có</a:t>
            </a:r>
            <a:r>
              <a:rPr lang="en-US" sz="3600" b="1" dirty="0">
                <a:solidFill>
                  <a:srgbClr val="C00000"/>
                </a:solidFill>
                <a:latin typeface="+mj-lt"/>
              </a:rPr>
              <a:t> </a:t>
            </a:r>
            <a:r>
              <a:rPr lang="en-US" sz="3600" b="1" dirty="0" err="1">
                <a:solidFill>
                  <a:srgbClr val="C00000"/>
                </a:solidFill>
                <a:latin typeface="+mj-lt"/>
              </a:rPr>
              <a:t>tính</a:t>
            </a:r>
            <a:r>
              <a:rPr lang="en-US" sz="3600" b="1" dirty="0">
                <a:solidFill>
                  <a:srgbClr val="C00000"/>
                </a:solidFill>
                <a:latin typeface="+mj-lt"/>
              </a:rPr>
              <a:t> </a:t>
            </a:r>
            <a:r>
              <a:rPr lang="en-US" sz="3600" b="1" dirty="0" err="1">
                <a:solidFill>
                  <a:srgbClr val="C00000"/>
                </a:solidFill>
                <a:latin typeface="+mj-lt"/>
              </a:rPr>
              <a:t>tự</a:t>
            </a:r>
            <a:r>
              <a:rPr lang="en-US" sz="3600" b="1" dirty="0">
                <a:solidFill>
                  <a:srgbClr val="C00000"/>
                </a:solidFill>
                <a:latin typeface="+mj-lt"/>
              </a:rPr>
              <a:t> </a:t>
            </a:r>
            <a:r>
              <a:rPr lang="en-US" sz="3600" b="1" dirty="0" err="1">
                <a:solidFill>
                  <a:srgbClr val="C00000"/>
                </a:solidFill>
                <a:latin typeface="+mj-lt"/>
              </a:rPr>
              <a:t>chủ</a:t>
            </a:r>
            <a:r>
              <a:rPr lang="en-US" sz="3600" b="1" dirty="0">
                <a:solidFill>
                  <a:srgbClr val="C00000"/>
                </a:solidFill>
                <a:latin typeface="+mj-lt"/>
              </a:rPr>
              <a:t>?</a:t>
            </a:r>
          </a:p>
        </p:txBody>
      </p:sp>
      <p:sp>
        <p:nvSpPr>
          <p:cNvPr id="3" name="Rectangle 2"/>
          <p:cNvSpPr/>
          <p:nvPr/>
        </p:nvSpPr>
        <p:spPr>
          <a:xfrm>
            <a:off x="160338" y="1447800"/>
            <a:ext cx="8853487" cy="677863"/>
          </a:xfrm>
          <a:prstGeom prst="rect">
            <a:avLst/>
          </a:prstGeom>
          <a:solidFill>
            <a:srgbClr val="FFFEDA"/>
          </a:solidFill>
        </p:spPr>
        <p:txBody>
          <a:bodyPr>
            <a:spAutoFit/>
          </a:bodyPr>
          <a:lstStyle/>
          <a:p>
            <a:pPr algn="just" eaLnBrk="1" fontAlgn="auto" hangingPunct="1">
              <a:spcBef>
                <a:spcPts val="0"/>
              </a:spcBef>
              <a:spcAft>
                <a:spcPts val="0"/>
              </a:spcAft>
              <a:buFont typeface="Arial" panose="020B0604020202020204" pitchFamily="34" charset="0"/>
              <a:buChar char="•"/>
              <a:defRPr/>
            </a:pPr>
            <a:r>
              <a:rPr lang="en-US" sz="3600" b="1" dirty="0">
                <a:solidFill>
                  <a:srgbClr val="002060"/>
                </a:solidFill>
                <a:latin typeface="+mj-lt"/>
              </a:rPr>
              <a:t> </a:t>
            </a:r>
            <a:r>
              <a:rPr lang="en-US" sz="3800" b="1" dirty="0" err="1">
                <a:solidFill>
                  <a:srgbClr val="002060"/>
                </a:solidFill>
                <a:latin typeface="+mj-lt"/>
              </a:rPr>
              <a:t>Bà</a:t>
            </a:r>
            <a:r>
              <a:rPr lang="en-US" sz="3800" b="1" dirty="0">
                <a:solidFill>
                  <a:srgbClr val="002060"/>
                </a:solidFill>
                <a:latin typeface="+mj-lt"/>
              </a:rPr>
              <a:t> </a:t>
            </a:r>
            <a:r>
              <a:rPr lang="en-US" sz="3800" b="1" dirty="0" err="1">
                <a:solidFill>
                  <a:srgbClr val="002060"/>
                </a:solidFill>
                <a:latin typeface="+mj-lt"/>
              </a:rPr>
              <a:t>Tâm</a:t>
            </a:r>
            <a:endParaRPr lang="vi-VN" sz="3600" b="1" dirty="0">
              <a:solidFill>
                <a:srgbClr val="002060"/>
              </a:solidFill>
              <a:latin typeface="Times New Roman" panose="02020603050405020304" pitchFamily="18" charset="0"/>
              <a:cs typeface="Times New Roman" panose="02020603050405020304" pitchFamily="18" charset="0"/>
            </a:endParaRP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338" y="2219325"/>
            <a:ext cx="885348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images (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2133600" y="496888"/>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rPr>
              <a:t>I. ĐẶT VẤN ĐỀ</a:t>
            </a:r>
          </a:p>
        </p:txBody>
      </p:sp>
      <p:sp>
        <p:nvSpPr>
          <p:cNvPr id="7" name="Subtitle 2"/>
          <p:cNvSpPr txBox="1">
            <a:spLocks/>
          </p:cNvSpPr>
          <p:nvPr/>
        </p:nvSpPr>
        <p:spPr bwMode="auto">
          <a:xfrm>
            <a:off x="457200" y="24384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vi-VN" altLang="en-US" sz="3600">
                <a:latin typeface="Arial" panose="020B0604020202020204" pitchFamily="34" charset="0"/>
              </a:rPr>
              <a:t> </a:t>
            </a:r>
            <a:r>
              <a:rPr lang="vi-VN" altLang="en-US" sz="3600" b="1">
                <a:solidFill>
                  <a:srgbClr val="0070C0"/>
                </a:solidFill>
                <a:latin typeface="Arial" panose="020B0604020202020204" pitchFamily="34" charset="0"/>
              </a:rPr>
              <a:t>1. Bà Tâm là người làm chủ được thái độ, tình cảm, hành vi của bản thân.</a:t>
            </a:r>
            <a:endParaRPr lang="en-US" altLang="en-US" sz="3600" b="1">
              <a:solidFill>
                <a:srgbClr val="0070C0"/>
              </a:solidFill>
            </a:endParaRPr>
          </a:p>
          <a:p>
            <a:pPr algn="just" eaLnBrk="1" hangingPunct="1">
              <a:buFontTx/>
              <a:buNone/>
            </a:pPr>
            <a:endParaRPr lang="en-US" altLang="en-US" sz="3600" b="1">
              <a:solidFill>
                <a:srgbClr val="002060"/>
              </a:solidFill>
            </a:endParaRPr>
          </a:p>
        </p:txBody>
      </p:sp>
      <p:sp>
        <p:nvSpPr>
          <p:cNvPr id="8" name="Subtitle 2"/>
          <p:cNvSpPr txBox="1">
            <a:spLocks/>
          </p:cNvSpPr>
          <p:nvPr/>
        </p:nvSpPr>
        <p:spPr bwMode="auto">
          <a:xfrm>
            <a:off x="533400" y="42672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vi-VN" altLang="en-US" sz="3600">
                <a:latin typeface="Arial" panose="020B0604020202020204" pitchFamily="34" charset="0"/>
              </a:rPr>
              <a:t> </a:t>
            </a:r>
            <a:r>
              <a:rPr lang="vi-VN" altLang="en-US" sz="3600" b="1">
                <a:solidFill>
                  <a:srgbClr val="C00000"/>
                </a:solidFill>
                <a:latin typeface="Arial" panose="020B0604020202020204" pitchFamily="34" charset="0"/>
              </a:rPr>
              <a:t>2. N không làm chủ được hành vi, tình cảm của bản thân -&gt; bị lôi kéo, sa ngã, hư hỏng</a:t>
            </a:r>
            <a:r>
              <a:rPr lang="en-US" altLang="en-US" sz="3600" b="1">
                <a:solidFill>
                  <a:srgbClr val="C00000"/>
                </a:solidFill>
              </a:rPr>
              <a:t>.</a:t>
            </a:r>
          </a:p>
          <a:p>
            <a:pPr algn="just" eaLnBrk="1" hangingPunct="1">
              <a:buFontTx/>
              <a:buNone/>
            </a:pPr>
            <a:endParaRPr lang="en-US" altLang="en-US" sz="3600" b="1">
              <a:solidFill>
                <a:srgbClr val="002060"/>
              </a:solidFill>
            </a:endParaRPr>
          </a:p>
        </p:txBody>
      </p:sp>
      <p:sp>
        <p:nvSpPr>
          <p:cNvPr id="9" name="Rectangle 8"/>
          <p:cNvSpPr/>
          <p:nvPr/>
        </p:nvSpPr>
        <p:spPr>
          <a:xfrm>
            <a:off x="5562600" y="420688"/>
            <a:ext cx="2743200" cy="496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cTn>
                              </p:par>
                            </p:childTnLst>
                          </p:cTn>
                        </p:par>
                        <p:par>
                          <p:cTn id="12" fill="hold" nodeType="after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Horizontal)">
                                      <p:cBhvr>
                                        <p:cTn id="1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images (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2133600" y="530225"/>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u="sng">
                <a:solidFill>
                  <a:srgbClr val="FF0000"/>
                </a:solidFill>
                <a:latin typeface="Times New Roman" panose="02020603050405020304" pitchFamily="18" charset="0"/>
                <a:cs typeface="Times New Roman" panose="02020603050405020304" pitchFamily="18" charset="0"/>
              </a:rPr>
              <a:t>II. NỘI DUNG BÀI HỌC</a:t>
            </a:r>
          </a:p>
        </p:txBody>
      </p:sp>
      <p:sp>
        <p:nvSpPr>
          <p:cNvPr id="7" name="Subtitle 2"/>
          <p:cNvSpPr txBox="1">
            <a:spLocks/>
          </p:cNvSpPr>
          <p:nvPr/>
        </p:nvSpPr>
        <p:spPr>
          <a:xfrm>
            <a:off x="0" y="2286000"/>
            <a:ext cx="8305800" cy="609600"/>
          </a:xfrm>
          <a:prstGeom prst="rect">
            <a:avLst/>
          </a:prstGeom>
        </p:spPr>
        <p:txBody>
          <a:bodyPr>
            <a:normAutofit fontScale="92500" lnSpcReduction="20000"/>
          </a:bodyPr>
          <a:lstStyle/>
          <a:p>
            <a:pPr algn="just" eaLnBrk="1" fontAlgn="auto" hangingPunct="1">
              <a:spcBef>
                <a:spcPct val="20000"/>
              </a:spcBef>
              <a:spcAft>
                <a:spcPts val="0"/>
              </a:spcAft>
              <a:defRPr/>
            </a:pPr>
            <a:r>
              <a:rPr lang="vi-VN" sz="3600" dirty="0">
                <a:latin typeface="+mn-lt"/>
              </a:rPr>
              <a:t> </a:t>
            </a:r>
            <a:r>
              <a:rPr lang="vi-VN" sz="4300" b="1" dirty="0">
                <a:latin typeface="+mj-lt"/>
              </a:rPr>
              <a:t>1. </a:t>
            </a:r>
            <a:r>
              <a:rPr lang="en-US" sz="4300" b="1" dirty="0">
                <a:latin typeface="+mj-lt"/>
              </a:rPr>
              <a:t>-</a:t>
            </a:r>
            <a:r>
              <a:rPr lang="vi-VN" sz="4300" b="1" dirty="0">
                <a:latin typeface="+mj-lt"/>
              </a:rPr>
              <a:t> Tự chủ là làm chủ bản thân.</a:t>
            </a:r>
            <a:endParaRPr lang="en-US" sz="4300" b="1" dirty="0">
              <a:latin typeface="+mj-lt"/>
            </a:endParaRPr>
          </a:p>
          <a:p>
            <a:pPr algn="just" eaLnBrk="1" fontAlgn="auto" hangingPunct="1">
              <a:spcBef>
                <a:spcPct val="20000"/>
              </a:spcBef>
              <a:spcAft>
                <a:spcPts val="0"/>
              </a:spcAft>
              <a:defRPr/>
            </a:pPr>
            <a:endParaRPr lang="en-US" sz="3600" b="1" dirty="0">
              <a:solidFill>
                <a:srgbClr val="0070C0"/>
              </a:solidFill>
              <a:latin typeface="+mn-lt"/>
            </a:endParaRPr>
          </a:p>
          <a:p>
            <a:pPr algn="just" eaLnBrk="1" fontAlgn="auto" hangingPunct="1">
              <a:spcBef>
                <a:spcPct val="20000"/>
              </a:spcBef>
              <a:spcAft>
                <a:spcPts val="0"/>
              </a:spcAft>
              <a:defRPr/>
            </a:pPr>
            <a:endParaRPr lang="en-US" sz="3600" b="1" dirty="0">
              <a:solidFill>
                <a:srgbClr val="002060"/>
              </a:solidFill>
              <a:latin typeface="+mn-lt"/>
            </a:endParaRPr>
          </a:p>
        </p:txBody>
      </p:sp>
      <p:sp>
        <p:nvSpPr>
          <p:cNvPr id="8" name="Subtitle 2"/>
          <p:cNvSpPr txBox="1">
            <a:spLocks/>
          </p:cNvSpPr>
          <p:nvPr/>
        </p:nvSpPr>
        <p:spPr>
          <a:xfrm>
            <a:off x="533400" y="2819400"/>
            <a:ext cx="8305800" cy="685800"/>
          </a:xfrm>
          <a:prstGeom prst="rect">
            <a:avLst/>
          </a:prstGeom>
        </p:spPr>
        <p:txBody>
          <a:bodyPr>
            <a:normAutofit lnSpcReduction="10000"/>
          </a:bodyPr>
          <a:lstStyle/>
          <a:p>
            <a:pPr algn="just" eaLnBrk="1" fontAlgn="auto" hangingPunct="1">
              <a:spcBef>
                <a:spcPct val="20000"/>
              </a:spcBef>
              <a:spcAft>
                <a:spcPts val="0"/>
              </a:spcAft>
              <a:defRPr/>
            </a:pPr>
            <a:r>
              <a:rPr lang="vi-VN" sz="4000" b="1" dirty="0">
                <a:solidFill>
                  <a:srgbClr val="C00000"/>
                </a:solidFill>
                <a:latin typeface="+mj-lt"/>
              </a:rPr>
              <a:t> </a:t>
            </a:r>
            <a:r>
              <a:rPr lang="vi-VN" sz="4000" b="1" i="1" u="sng" dirty="0">
                <a:solidFill>
                  <a:srgbClr val="C00000"/>
                </a:solidFill>
                <a:latin typeface="+mj-lt"/>
              </a:rPr>
              <a:t>- Người biết tự chủ là người </a:t>
            </a:r>
            <a:r>
              <a:rPr lang="en-US" sz="4000" b="1" i="1" u="sng" dirty="0">
                <a:solidFill>
                  <a:srgbClr val="C00000"/>
                </a:solidFill>
                <a:latin typeface="+mj-lt"/>
              </a:rPr>
              <a:t>:</a:t>
            </a:r>
          </a:p>
          <a:p>
            <a:pPr algn="just" eaLnBrk="1" fontAlgn="auto" hangingPunct="1">
              <a:spcBef>
                <a:spcPct val="20000"/>
              </a:spcBef>
              <a:spcAft>
                <a:spcPts val="0"/>
              </a:spcAft>
              <a:defRPr/>
            </a:pPr>
            <a:endParaRPr lang="en-US" sz="3600" b="1" dirty="0">
              <a:solidFill>
                <a:schemeClr val="accent2">
                  <a:lumMod val="75000"/>
                </a:schemeClr>
              </a:solidFill>
              <a:latin typeface="+mn-lt"/>
            </a:endParaRPr>
          </a:p>
        </p:txBody>
      </p:sp>
      <p:sp>
        <p:nvSpPr>
          <p:cNvPr id="9" name="TextBox 8"/>
          <p:cNvSpPr txBox="1">
            <a:spLocks noChangeArrowheads="1"/>
          </p:cNvSpPr>
          <p:nvPr/>
        </p:nvSpPr>
        <p:spPr bwMode="auto">
          <a:xfrm>
            <a:off x="76200" y="34290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 L</a:t>
            </a:r>
            <a:r>
              <a:rPr lang="vi-VN" altLang="en-US" sz="4000" b="1">
                <a:solidFill>
                  <a:srgbClr val="002060"/>
                </a:solidFill>
                <a:latin typeface="Times New Roman" panose="02020603050405020304" pitchFamily="18" charset="0"/>
                <a:cs typeface="Times New Roman" panose="02020603050405020304" pitchFamily="18" charset="0"/>
              </a:rPr>
              <a:t>àm chủ được những suy nghĩ, tình cảm và hành vi của mình trong mọi hoàn cảnh</a:t>
            </a:r>
            <a:r>
              <a:rPr lang="en-US" altLang="en-US" sz="4000" b="1">
                <a:solidFill>
                  <a:srgbClr val="002060"/>
                </a:solidFill>
                <a:latin typeface="Times New Roman" panose="02020603050405020304" pitchFamily="18" charset="0"/>
                <a:cs typeface="Times New Roman" panose="02020603050405020304" pitchFamily="18" charset="0"/>
              </a:rPr>
              <a:t>..</a:t>
            </a:r>
            <a:endParaRPr lang="en-US" altLang="en-US" sz="400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34938" y="5330825"/>
            <a:ext cx="8991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 L</a:t>
            </a:r>
            <a:r>
              <a:rPr lang="vi-VN" altLang="en-US" sz="4000" b="1">
                <a:solidFill>
                  <a:srgbClr val="002060"/>
                </a:solidFill>
                <a:latin typeface="Times New Roman" panose="02020603050405020304" pitchFamily="18" charset="0"/>
                <a:cs typeface="Times New Roman" panose="02020603050405020304" pitchFamily="18" charset="0"/>
              </a:rPr>
              <a:t>uôn có thái độ bình tĩnh, tự tin </a:t>
            </a:r>
            <a:endParaRPr lang="en-US" altLang="en-US" sz="4000" b="1">
              <a:solidFill>
                <a:srgbClr val="00206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 B</a:t>
            </a:r>
            <a:r>
              <a:rPr lang="vi-VN" altLang="en-US" sz="4000" b="1">
                <a:solidFill>
                  <a:srgbClr val="002060"/>
                </a:solidFill>
                <a:latin typeface="Times New Roman" panose="02020603050405020304" pitchFamily="18" charset="0"/>
                <a:cs typeface="Times New Roman" panose="02020603050405020304" pitchFamily="18" charset="0"/>
              </a:rPr>
              <a:t>iết tự điều chỉnh hành vi của mình.</a:t>
            </a:r>
            <a:endParaRPr lang="en-US" altLang="en-US" sz="40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600"/>
          </a:p>
        </p:txBody>
      </p:sp>
      <p:sp>
        <p:nvSpPr>
          <p:cNvPr id="11" name="Rectangle 10"/>
          <p:cNvSpPr/>
          <p:nvPr/>
        </p:nvSpPr>
        <p:spPr>
          <a:xfrm>
            <a:off x="5237163" y="1247775"/>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Horizontal)">
                                      <p:cBhvr>
                                        <p:cTn id="11" dur="2000"/>
                                        <p:tgtEl>
                                          <p:spTgt spid="7">
                                            <p:txEl>
                                              <p:pRg st="0" end="0"/>
                                            </p:txEl>
                                          </p:spTgt>
                                        </p:tgtEl>
                                      </p:cBhvr>
                                    </p:animEffect>
                                  </p:childTnLst>
                                </p:cTn>
                              </p:par>
                            </p:childTnLst>
                          </p:cTn>
                        </p:par>
                        <p:par>
                          <p:cTn id="12" fill="hold" nodeType="after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Horizontal)">
                                      <p:cBhvr>
                                        <p:cTn id="15" dur="2000"/>
                                        <p:tgtEl>
                                          <p:spTgt spid="8">
                                            <p:txEl>
                                              <p:pRg st="0" end="0"/>
                                            </p:txEl>
                                          </p:spTgt>
                                        </p:tgtEl>
                                      </p:cBhvr>
                                    </p:animEffect>
                                  </p:childTnLst>
                                </p:cTn>
                              </p:par>
                            </p:childTnLst>
                          </p:cTn>
                        </p:par>
                        <p:par>
                          <p:cTn id="16" fill="hold" nodeType="afterGroup">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2000"/>
                                        <p:tgtEl>
                                          <p:spTgt spid="9"/>
                                        </p:tgtEl>
                                      </p:cBhvr>
                                    </p:animEffect>
                                  </p:childTnLst>
                                </p:cTn>
                              </p:par>
                            </p:childTnLst>
                          </p:cTn>
                        </p:par>
                        <p:par>
                          <p:cTn id="20" fill="hold" nodeType="afterGroup">
                            <p:stCondLst>
                              <p:cond delay="8000"/>
                            </p:stCondLst>
                            <p:childTnLst>
                              <p:par>
                                <p:cTn id="21" presetID="16" presetClass="entr" presetSubtype="2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Horizontal)">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382000" cy="3200400"/>
          </a:xfrm>
        </p:spPr>
        <p:txBody>
          <a:bodyPr rtlCol="0">
            <a:noAutofit/>
          </a:bodyPr>
          <a:lstStyle/>
          <a:p>
            <a:pPr algn="just" eaLnBrk="1" fontAlgn="auto" hangingPunct="1">
              <a:spcAft>
                <a:spcPts val="0"/>
              </a:spcAft>
              <a:defRPr/>
            </a:pPr>
            <a:r>
              <a:rPr lang="vi-VN" sz="3600" b="1" i="1" dirty="0">
                <a:solidFill>
                  <a:srgbClr val="FF0000"/>
                </a:solidFill>
                <a:latin typeface="+mn-lt"/>
              </a:rPr>
              <a:t>Chỉ vì mâu thuẫn nhỏ là không nhặt hộ cặp sách, một học sinh lớp 8 đã lỡ tay </a:t>
            </a:r>
            <a:r>
              <a:rPr lang="vi-VN" sz="3600" b="1" i="1" dirty="0">
                <a:solidFill>
                  <a:srgbClr val="FF0000"/>
                </a:solidFill>
                <a:latin typeface="+mn-lt"/>
                <a:hlinkClick r:id="rId3"/>
              </a:rPr>
              <a:t>đánh chết bạn cùng lớp</a:t>
            </a:r>
            <a:r>
              <a:rPr lang="vi-VN" sz="3600" b="1" i="1" dirty="0">
                <a:solidFill>
                  <a:srgbClr val="FF0000"/>
                </a:solidFill>
                <a:latin typeface="+mn-lt"/>
              </a:rPr>
              <a:t> ngay tại trường… Vụ việc gây xôn xao dư luận xảy ra tại TP.Thái Bình từ chiều qua 3.4.</a:t>
            </a:r>
          </a:p>
        </p:txBody>
      </p:sp>
      <p:pic>
        <p:nvPicPr>
          <p:cNvPr id="7" name="Picture 6" descr="damb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19400"/>
            <a:ext cx="6172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382000" cy="2514600"/>
          </a:xfrm>
        </p:spPr>
        <p:txBody>
          <a:bodyPr rtlCol="0">
            <a:noAutofit/>
          </a:bodyPr>
          <a:lstStyle/>
          <a:p>
            <a:pPr algn="just" eaLnBrk="1" fontAlgn="auto" hangingPunct="1">
              <a:spcAft>
                <a:spcPts val="0"/>
              </a:spcAft>
              <a:defRPr/>
            </a:pPr>
            <a:r>
              <a:rPr lang="en-US" sz="3600" b="1" dirty="0" smtClean="0">
                <a:solidFill>
                  <a:srgbClr val="002060"/>
                </a:solidFill>
              </a:rPr>
              <a:t>N</a:t>
            </a:r>
            <a:r>
              <a:rPr lang="vi-VN" sz="3600" b="1" dirty="0" smtClean="0">
                <a:solidFill>
                  <a:srgbClr val="002060"/>
                </a:solidFill>
              </a:rPr>
              <a:t>guyên </a:t>
            </a:r>
            <a:r>
              <a:rPr lang="vi-VN" sz="3600" b="1" dirty="0">
                <a:solidFill>
                  <a:srgbClr val="002060"/>
                </a:solidFill>
              </a:rPr>
              <a:t>nhân dẫn đến vụ xô xát trên là do vào buổi sáng ngày 3.4, </a:t>
            </a:r>
            <a:r>
              <a:rPr lang="vi-VN" sz="3600" b="1" dirty="0">
                <a:solidFill>
                  <a:srgbClr val="FF0000"/>
                </a:solidFill>
              </a:rPr>
              <a:t>P.N.H đánh rơi cặp trong lớp học và có nhờ Đ.N.H nhặt hộ, nhưng Đ.N.H không nhặt. </a:t>
            </a:r>
            <a:r>
              <a:rPr lang="en-US" sz="4000" b="1" dirty="0" smtClean="0">
                <a:solidFill>
                  <a:srgbClr val="002060"/>
                </a:solidFill>
              </a:rPr>
              <a:t/>
            </a:r>
            <a:br>
              <a:rPr lang="en-US" sz="4000" b="1" dirty="0" smtClean="0">
                <a:solidFill>
                  <a:srgbClr val="002060"/>
                </a:solidFill>
              </a:rPr>
            </a:br>
            <a:r>
              <a:rPr lang="en-US" sz="3600" b="1" dirty="0">
                <a:solidFill>
                  <a:srgbClr val="002060"/>
                </a:solidFill>
              </a:rPr>
              <a:t/>
            </a:r>
            <a:br>
              <a:rPr lang="en-US" sz="3600" b="1" dirty="0">
                <a:solidFill>
                  <a:srgbClr val="002060"/>
                </a:solidFill>
              </a:rPr>
            </a:br>
            <a:endParaRPr lang="vi-VN" sz="3600" b="1" i="1" dirty="0">
              <a:solidFill>
                <a:srgbClr val="006600"/>
              </a:solidFill>
              <a:latin typeface="+mn-lt"/>
            </a:endParaRPr>
          </a:p>
        </p:txBody>
      </p:sp>
      <p:sp>
        <p:nvSpPr>
          <p:cNvPr id="14340" name="TextBox 7"/>
          <p:cNvSpPr txBox="1">
            <a:spLocks noChangeArrowheads="1"/>
          </p:cNvSpPr>
          <p:nvPr/>
        </p:nvSpPr>
        <p:spPr bwMode="auto">
          <a:xfrm>
            <a:off x="457200" y="2971800"/>
            <a:ext cx="8305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a:solidFill>
                  <a:srgbClr val="006600"/>
                </a:solidFill>
                <a:latin typeface="Arial" panose="020B0604020202020204" pitchFamily="34" charset="0"/>
              </a:rPr>
              <a:t>Đến đầu giờ chiều, P.N.H gây sự, </a:t>
            </a:r>
            <a:r>
              <a:rPr lang="vi-VN" altLang="en-US" sz="3600" b="1">
                <a:solidFill>
                  <a:srgbClr val="FF0000"/>
                </a:solidFill>
                <a:latin typeface="Arial" panose="020B0604020202020204" pitchFamily="34" charset="0"/>
              </a:rPr>
              <a:t>dùng tay đấm vào má bên trái bạn học là Đ.N.H </a:t>
            </a:r>
            <a:r>
              <a:rPr lang="vi-VN" altLang="en-US" sz="3600" b="1">
                <a:solidFill>
                  <a:srgbClr val="006600"/>
                </a:solidFill>
                <a:latin typeface="Arial" panose="020B0604020202020204" pitchFamily="34" charset="0"/>
              </a:rPr>
              <a:t>Sau khi bị đấm, Đ.N.H ngã gục xuống dưới bàn học và ngất đi.</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9600" y="228600"/>
            <a:ext cx="8077200" cy="5448300"/>
          </a:xfrm>
          <a:prstGeom prst="rect">
            <a:avLst/>
          </a:prstGeom>
          <a:noFill/>
        </p:spPr>
        <p:txBody>
          <a:bodyPr>
            <a:spAutoFit/>
          </a:bodyPr>
          <a:lstStyle/>
          <a:p>
            <a:pPr algn="just" eaLnBrk="1" fontAlgn="auto" hangingPunct="1">
              <a:spcBef>
                <a:spcPts val="0"/>
              </a:spcBef>
              <a:spcAft>
                <a:spcPts val="0"/>
              </a:spcAft>
              <a:defRPr/>
            </a:pPr>
            <a:r>
              <a:rPr lang="vi-VN" sz="3600" b="1" dirty="0">
                <a:solidFill>
                  <a:srgbClr val="C00000"/>
                </a:solidFill>
                <a:latin typeface="+mn-lt"/>
              </a:rPr>
              <a:t>Sau đó, cán bộ y tế và giáo viên trường Trần Lãm đã đưa em Đ.N.H đến Bệnh viện đa khoa tỉnh Thái Bình cấp cứu.</a:t>
            </a:r>
          </a:p>
          <a:p>
            <a:pPr algn="just" eaLnBrk="1" fontAlgn="auto" hangingPunct="1">
              <a:spcBef>
                <a:spcPts val="0"/>
              </a:spcBef>
              <a:spcAft>
                <a:spcPts val="0"/>
              </a:spcAft>
              <a:defRPr/>
            </a:pPr>
            <a:r>
              <a:rPr lang="vi-VN" sz="3600" b="1" dirty="0">
                <a:solidFill>
                  <a:srgbClr val="C00000"/>
                </a:solidFill>
                <a:latin typeface="+mn-lt"/>
              </a:rPr>
              <a:t>Tuy nhiên, </a:t>
            </a:r>
            <a:r>
              <a:rPr lang="vi-VN" sz="3600" b="1" dirty="0">
                <a:solidFill>
                  <a:schemeClr val="tx1">
                    <a:lumMod val="95000"/>
                    <a:lumOff val="5000"/>
                  </a:schemeClr>
                </a:solidFill>
                <a:latin typeface="+mn-lt"/>
              </a:rPr>
              <a:t>đến 15 giờ 15 cùng ngày (3.4), em Đ.N.H đã tử vong tại bệnh viện. Nguyên nhân được bệnh viện xác định là do bị lệch đốt sống cổ số 5.</a:t>
            </a:r>
          </a:p>
          <a:p>
            <a:pPr algn="just" eaLnBrk="1" fontAlgn="auto" hangingPunct="1">
              <a:spcBef>
                <a:spcPts val="0"/>
              </a:spcBef>
              <a:spcAft>
                <a:spcPts val="0"/>
              </a:spcAft>
              <a:defRPr/>
            </a:pPr>
            <a:endParaRPr lang="en-US" sz="2400" b="1" dirty="0">
              <a:solidFill>
                <a:srgbClr val="C00000"/>
              </a:solidFill>
              <a:latin typeface="+mn-l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811</Words>
  <Application>Microsoft Office PowerPoint</Application>
  <PresentationFormat>On-screen Show (4:3)</PresentationFormat>
  <Paragraphs>77</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Calibri</vt:lpstr>
      <vt:lpstr>Arial</vt:lpstr>
      <vt:lpstr>Century Gothic</vt:lpstr>
      <vt:lpstr>Wingdings 3</vt:lpstr>
      <vt:lpstr>Calibri Light</vt:lpstr>
      <vt:lpstr>Times New Roman</vt:lpstr>
      <vt:lpstr>Office Theme</vt:lpstr>
      <vt:lpstr>Ion</vt:lpstr>
      <vt:lpstr>1_Office Theme</vt:lpstr>
      <vt:lpstr>PowerPoint Presentation</vt:lpstr>
      <vt:lpstr>PowerPoint Presentation</vt:lpstr>
      <vt:lpstr>PowerPoint Presentation</vt:lpstr>
      <vt:lpstr>PowerPoint Presentation</vt:lpstr>
      <vt:lpstr>PowerPoint Presentation</vt:lpstr>
      <vt:lpstr>PowerPoint Presentation</vt:lpstr>
      <vt:lpstr>Chỉ vì mâu thuẫn nhỏ là không nhặt hộ cặp sách, một học sinh lớp 8 đã lỡ tay đánh chết bạn cùng lớp ngay tại trường… Vụ việc gây xôn xao dư luận xảy ra tại TP.Thái Bình từ chiều qua 3.4.</vt:lpstr>
      <vt:lpstr>Nguyên nhân dẫn đến vụ xô xát trên là do vào buổi sáng ngày 3.4, P.N.H đánh rơi cặp trong lớp học và có nhờ Đ.N.H nhặt hộ, nhưng Đ.N.H không nhặt.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NGOCLAN</dc:creator>
  <cp:lastModifiedBy>DELL</cp:lastModifiedBy>
  <cp:revision>44</cp:revision>
  <dcterms:created xsi:type="dcterms:W3CDTF">2016-08-08T02:30:22Z</dcterms:created>
  <dcterms:modified xsi:type="dcterms:W3CDTF">2022-11-30T02:49:28Z</dcterms:modified>
</cp:coreProperties>
</file>