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sldIdLst>
    <p:sldId id="256" r:id="rId2"/>
    <p:sldId id="275" r:id="rId3"/>
    <p:sldId id="288" r:id="rId4"/>
    <p:sldId id="263" r:id="rId5"/>
    <p:sldId id="264" r:id="rId6"/>
    <p:sldId id="277" r:id="rId7"/>
    <p:sldId id="290" r:id="rId8"/>
    <p:sldId id="278" r:id="rId9"/>
    <p:sldId id="294" r:id="rId10"/>
    <p:sldId id="268" r:id="rId11"/>
    <p:sldId id="293" r:id="rId12"/>
    <p:sldId id="284" r:id="rId13"/>
    <p:sldId id="289" r:id="rId14"/>
    <p:sldId id="285" r:id="rId15"/>
    <p:sldId id="28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4673" autoAdjust="0"/>
  </p:normalViewPr>
  <p:slideViewPr>
    <p:cSldViewPr snapToGrid="0">
      <p:cViewPr>
        <p:scale>
          <a:sx n="75" d="100"/>
          <a:sy n="75" d="100"/>
        </p:scale>
        <p:origin x="-754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A41D7-869C-4430-AC7E-2594269336A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647B9-45AF-4BF7-AB1D-D6B248A2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47B9-45AF-4BF7-AB1D-D6B248A2DE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8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47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63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0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3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FD1E-F7FB-491C-9DCC-C1DD6A81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D24C-45C3-4C72-B6C3-D54C7C4EBF4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818A4F-288A-4786-AD82-77540A80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freepngimg.com/png/36875-sad-emoji-h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en.wikipedia.org/wiki/Smiley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1130059" y="2404533"/>
            <a:ext cx="8721307" cy="188235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English class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8</a:t>
            </a:r>
          </a:p>
          <a:p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010377" cy="1010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04" y="5847623"/>
            <a:ext cx="1010377" cy="10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4" y="434637"/>
            <a:ext cx="12066296" cy="79551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2: Read the 2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3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passage and answer True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False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956663" y="3492653"/>
            <a:ext cx="1154057" cy="64633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862122" y="2513802"/>
            <a:ext cx="1289238" cy="64633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False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744" y="1830660"/>
            <a:ext cx="10958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Some learners write many words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its use 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small piece of paper.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They stick it somewhere in their house.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Many learners try to learn all new words they come across.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789920" y="5317282"/>
            <a:ext cx="1342024" cy="64633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False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34560" y="2192752"/>
            <a:ext cx="2123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54880" y="251380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word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01720" y="4938874"/>
            <a:ext cx="518160" cy="6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9280" y="5401017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try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9" y="138502"/>
            <a:ext cx="11830671" cy="944880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3: Read the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passage and answer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2" y="910908"/>
            <a:ext cx="12031477" cy="58556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Why don’t some learners learn all the new words they come across?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many days can you learn ten words? What ways? </a:t>
            </a:r>
          </a:p>
          <a:p>
            <a:pPr marL="609600" indent="-609600">
              <a:buFontTx/>
              <a:buNone/>
            </a:pP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necessary in learning words?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40" y="1371600"/>
            <a:ext cx="97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only want to learn important words.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2480" y="2661917"/>
            <a:ext cx="240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days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15388"/>
              </p:ext>
            </p:extLst>
          </p:nvPr>
        </p:nvGraphicFramePr>
        <p:xfrm>
          <a:off x="1242060" y="3308248"/>
          <a:ext cx="960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Ways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 first day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 second day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97120" y="3872031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words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0840" y="3872031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words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480" y="4385894"/>
            <a:ext cx="23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0" y="4385894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revision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52880" y="5934670"/>
            <a:ext cx="797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 is necessary in learning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5" y="231913"/>
            <a:ext cx="10693031" cy="10402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4: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the passage and choose the word to fill in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blanks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learn smart world- Grade 9 - SB - theme 6/p54 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1026373" cy="38807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How to get better at studying English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There are many different ways to (1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...................... your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reading, writing, listening and speaking skills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(2) .........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you study another language. It’s easy to make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(3)........ mistake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when you write a letter or speak for the first time. You can get a friend who speaks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language (4) ......... and record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them on your phone. Then you can play it back at home and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(5)............. how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they pronounce different words. Another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tip (6)............ language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teachers share is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things you use a lot, like your book or backpack. This will help you when you try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translate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English words into your own language in the future.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4" y="0"/>
            <a:ext cx="1197632" cy="119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91" y="5743575"/>
            <a:ext cx="1197632" cy="1197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09" y="5660368"/>
            <a:ext cx="1197632" cy="1197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50" y="-29834"/>
            <a:ext cx="1197632" cy="119763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94358"/>
              </p:ext>
            </p:extLst>
          </p:nvPr>
        </p:nvGraphicFramePr>
        <p:xfrm>
          <a:off x="373909" y="1361661"/>
          <a:ext cx="11046151" cy="58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7"/>
                <a:gridCol w="1481353"/>
                <a:gridCol w="1309956"/>
                <a:gridCol w="1701720"/>
                <a:gridCol w="1706238"/>
                <a:gridCol w="1244225"/>
                <a:gridCol w="531472"/>
                <a:gridCol w="1242390"/>
              </a:tblGrid>
              <a:tr h="5818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8799" y="1320662"/>
            <a:ext cx="1520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5393" y="1320662"/>
            <a:ext cx="93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7114" y="1320662"/>
            <a:ext cx="12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8043" y="1320662"/>
            <a:ext cx="126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0938" y="1320662"/>
            <a:ext cx="169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8078" y="1322612"/>
            <a:ext cx="115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81321" y="1322612"/>
            <a:ext cx="76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4482" y="1322612"/>
            <a:ext cx="120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48528 0.1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6055 0.2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57474 0.270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7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45209 0.3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0586 0.374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27904 0.4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37929" y="1608373"/>
            <a:ext cx="11052313" cy="345881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you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 words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731520" y="396240"/>
            <a:ext cx="24688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32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py of 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95800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ompu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oo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3810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ook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905000"/>
            <a:ext cx="330835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EART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667000"/>
            <a:ext cx="2032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omework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0"/>
            <a:ext cx="20320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908800" y="6096000"/>
            <a:ext cx="497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66"/>
                </a:solidFill>
              </a:rPr>
              <a:t>Listen to English tapes </a:t>
            </a:r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51200" y="228600"/>
            <a:ext cx="589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66"/>
                </a:solidFill>
              </a:rPr>
              <a:t>Learn English on the internet</a:t>
            </a:r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245600" y="19812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66"/>
                </a:solidFill>
              </a:rPr>
              <a:t>Do grammar exercises</a:t>
            </a:r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06400" y="6175375"/>
            <a:ext cx="3122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66"/>
                </a:solidFill>
              </a:rPr>
              <a:t>Read English books</a:t>
            </a:r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9601" y="3429000"/>
            <a:ext cx="643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66"/>
                </a:solidFill>
              </a:rPr>
              <a:t>Write English as much as possible</a:t>
            </a:r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15200" y="3810001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66"/>
                </a:solidFill>
              </a:rPr>
              <a:t>Learn by heart all the</a:t>
            </a:r>
          </a:p>
          <a:p>
            <a:pPr eaLnBrk="1" hangingPunct="1"/>
            <a:r>
              <a:rPr lang="en-US" sz="2400" b="1">
                <a:solidFill>
                  <a:srgbClr val="CC0066"/>
                </a:solidFill>
              </a:rPr>
              <a:t>new words and texts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299634" y="5294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2275"/>
            <a:ext cx="3454400" cy="1993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802034" y="4989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495800"/>
            <a:ext cx="2438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  <p:bldP spid="4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51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newspap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844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8288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CC"/>
                </a:solidFill>
              </a:rPr>
              <a:t>Learn to sing English songs</a:t>
            </a:r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56000" y="3962401"/>
            <a:ext cx="3360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Use dictionary for reading</a:t>
            </a: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28000" y="5715001"/>
            <a:ext cx="2584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Talk with foreigners</a:t>
            </a:r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3201" y="5562601"/>
            <a:ext cx="3363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CC"/>
                </a:solidFill>
              </a:rPr>
              <a:t>Read English newspapers</a:t>
            </a:r>
            <a:endParaRPr lang="en-US"/>
          </a:p>
        </p:txBody>
      </p:sp>
      <p:pic>
        <p:nvPicPr>
          <p:cNvPr id="5128" name="Picture 8" descr="foreig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86201"/>
            <a:ext cx="369146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109100" y="2436784"/>
            <a:ext cx="3405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0000CC"/>
                </a:solidFill>
              </a:rPr>
              <a:t>Watch English TV programs</a:t>
            </a:r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144434" y="798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262034" y="331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286001"/>
            <a:ext cx="2946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9122834" y="874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738034" y="5699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8600"/>
            <a:ext cx="2438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465234" y="417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588000" y="0"/>
            <a:ext cx="1219200" cy="609600"/>
          </a:xfrm>
          <a:prstGeom prst="wedgeRoundRectCallout">
            <a:avLst>
              <a:gd name="adj1" fmla="val -102431"/>
              <a:gd name="adj2" fmla="val 105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668433" y="36513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……..</a:t>
            </a:r>
          </a:p>
        </p:txBody>
      </p:sp>
      <p:pic>
        <p:nvPicPr>
          <p:cNvPr id="10260" name="Picture 20" descr="Color_T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9" grpId="0"/>
      <p:bldP spid="51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490" y="1268712"/>
            <a:ext cx="11514666" cy="63706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He ________ 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a piece of paper on the wall to remember the words better.</a:t>
            </a:r>
            <a:br>
              <a:rPr lang="en-US" sz="120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sticks			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	B. ties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		C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decides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cooks</a:t>
            </a:r>
          </a:p>
          <a:p>
            <a:pPr marL="0" lvl="0" indent="0">
              <a:buNone/>
            </a:pP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should learn this poem ________.</a:t>
            </a:r>
          </a:p>
          <a:p>
            <a:pPr marL="0" indent="0">
              <a:buNone/>
            </a:pP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A.by 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mind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	B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by soul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by heart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by head</a:t>
            </a:r>
          </a:p>
          <a:p>
            <a:pPr marL="0" lvl="0" indent="0">
              <a:buNone/>
            </a:pP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3. He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does morning exercises regularly ________ improve his health.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in order for		B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in order that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so that	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so as to</a:t>
            </a:r>
            <a:endParaRPr lang="en-US" sz="1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4. You 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can try different ways of  ________ a new language.</a:t>
            </a:r>
            <a:br>
              <a:rPr lang="en-US" sz="120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	A. learn 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		B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learning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to learn 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learned</a:t>
            </a:r>
          </a:p>
          <a:p>
            <a:pPr marL="0" lvl="0" indent="0">
              <a:buNone/>
            </a:pP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5. _________ 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is studying again something that you’ve learnt, before an exam.</a:t>
            </a:r>
          </a:p>
          <a:p>
            <a:pPr marL="0" indent="0">
              <a:buNone/>
            </a:pP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Revision	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Experiment		C. Practice		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. Semester</a:t>
            </a:r>
          </a:p>
          <a:p>
            <a:pPr marL="0" indent="0">
              <a:buNone/>
            </a:pP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1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034" y="191494"/>
            <a:ext cx="11720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hoose the best one (A, B, C or D) to complete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08271" y="2891254"/>
            <a:ext cx="457199" cy="49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5996" y="1933838"/>
            <a:ext cx="457200" cy="49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79238" y="3940368"/>
            <a:ext cx="457199" cy="49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93385" y="4778174"/>
            <a:ext cx="457199" cy="49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7593" y="6147321"/>
            <a:ext cx="457199" cy="49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3352800" y="1295400"/>
            <a:ext cx="8839200" cy="4495800"/>
            <a:chOff x="1584" y="816"/>
            <a:chExt cx="4176" cy="2832"/>
          </a:xfrm>
        </p:grpSpPr>
        <p:sp>
          <p:nvSpPr>
            <p:cNvPr id="7372" name="Rectangle 3"/>
            <p:cNvSpPr>
              <a:spLocks noChangeArrowheads="1"/>
            </p:cNvSpPr>
            <p:nvPr/>
          </p:nvSpPr>
          <p:spPr bwMode="auto">
            <a:xfrm>
              <a:off x="1597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3" name="Rectangle 4"/>
            <p:cNvSpPr>
              <a:spLocks noChangeArrowheads="1"/>
            </p:cNvSpPr>
            <p:nvPr/>
          </p:nvSpPr>
          <p:spPr bwMode="auto">
            <a:xfrm>
              <a:off x="1842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4" name="Rectangle 5"/>
            <p:cNvSpPr>
              <a:spLocks noChangeArrowheads="1"/>
            </p:cNvSpPr>
            <p:nvPr/>
          </p:nvSpPr>
          <p:spPr bwMode="auto">
            <a:xfrm>
              <a:off x="2087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5" name="Rectangle 6"/>
            <p:cNvSpPr>
              <a:spLocks noChangeArrowheads="1"/>
            </p:cNvSpPr>
            <p:nvPr/>
          </p:nvSpPr>
          <p:spPr bwMode="auto">
            <a:xfrm>
              <a:off x="2332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6" name="Rectangle 7"/>
            <p:cNvSpPr>
              <a:spLocks noChangeArrowheads="1"/>
            </p:cNvSpPr>
            <p:nvPr/>
          </p:nvSpPr>
          <p:spPr bwMode="auto">
            <a:xfrm>
              <a:off x="2577" y="816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7" name="Rectangle 8"/>
            <p:cNvSpPr>
              <a:spLocks noChangeArrowheads="1"/>
            </p:cNvSpPr>
            <p:nvPr/>
          </p:nvSpPr>
          <p:spPr bwMode="auto">
            <a:xfrm>
              <a:off x="2823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8" name="Rectangle 9"/>
            <p:cNvSpPr>
              <a:spLocks noChangeArrowheads="1"/>
            </p:cNvSpPr>
            <p:nvPr/>
          </p:nvSpPr>
          <p:spPr bwMode="auto">
            <a:xfrm>
              <a:off x="3064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79" name="Rectangle 10"/>
            <p:cNvSpPr>
              <a:spLocks noChangeArrowheads="1"/>
            </p:cNvSpPr>
            <p:nvPr/>
          </p:nvSpPr>
          <p:spPr bwMode="auto">
            <a:xfrm>
              <a:off x="5270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0" name="Rectangle 11"/>
            <p:cNvSpPr>
              <a:spLocks noChangeArrowheads="1"/>
            </p:cNvSpPr>
            <p:nvPr/>
          </p:nvSpPr>
          <p:spPr bwMode="auto">
            <a:xfrm>
              <a:off x="5025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1" name="Rectangle 12"/>
            <p:cNvSpPr>
              <a:spLocks noChangeArrowheads="1"/>
            </p:cNvSpPr>
            <p:nvPr/>
          </p:nvSpPr>
          <p:spPr bwMode="auto">
            <a:xfrm>
              <a:off x="4780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2" name="Rectangle 13"/>
            <p:cNvSpPr>
              <a:spLocks noChangeArrowheads="1"/>
            </p:cNvSpPr>
            <p:nvPr/>
          </p:nvSpPr>
          <p:spPr bwMode="auto">
            <a:xfrm>
              <a:off x="4290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3" name="Rectangle 14"/>
            <p:cNvSpPr>
              <a:spLocks noChangeArrowheads="1"/>
            </p:cNvSpPr>
            <p:nvPr/>
          </p:nvSpPr>
          <p:spPr bwMode="auto">
            <a:xfrm>
              <a:off x="4535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4" name="Rectangle 15"/>
            <p:cNvSpPr>
              <a:spLocks noChangeArrowheads="1"/>
            </p:cNvSpPr>
            <p:nvPr/>
          </p:nvSpPr>
          <p:spPr bwMode="auto">
            <a:xfrm>
              <a:off x="4045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5" name="Rectangle 16"/>
            <p:cNvSpPr>
              <a:spLocks noChangeArrowheads="1"/>
            </p:cNvSpPr>
            <p:nvPr/>
          </p:nvSpPr>
          <p:spPr bwMode="auto">
            <a:xfrm>
              <a:off x="3799" y="816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6" name="Rectangle 17"/>
            <p:cNvSpPr>
              <a:spLocks noChangeArrowheads="1"/>
            </p:cNvSpPr>
            <p:nvPr/>
          </p:nvSpPr>
          <p:spPr bwMode="auto">
            <a:xfrm>
              <a:off x="3554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7" name="Rectangle 18"/>
            <p:cNvSpPr>
              <a:spLocks noChangeArrowheads="1"/>
            </p:cNvSpPr>
            <p:nvPr/>
          </p:nvSpPr>
          <p:spPr bwMode="auto">
            <a:xfrm>
              <a:off x="3309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8" name="Rectangle 19"/>
            <p:cNvSpPr>
              <a:spLocks noChangeArrowheads="1"/>
            </p:cNvSpPr>
            <p:nvPr/>
          </p:nvSpPr>
          <p:spPr bwMode="auto">
            <a:xfrm>
              <a:off x="3548" y="109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89" name="Rectangle 20"/>
            <p:cNvSpPr>
              <a:spLocks noChangeArrowheads="1"/>
            </p:cNvSpPr>
            <p:nvPr/>
          </p:nvSpPr>
          <p:spPr bwMode="auto">
            <a:xfrm>
              <a:off x="5515" y="81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0" name="Rectangle 21"/>
            <p:cNvSpPr>
              <a:spLocks noChangeArrowheads="1"/>
            </p:cNvSpPr>
            <p:nvPr/>
          </p:nvSpPr>
          <p:spPr bwMode="auto">
            <a:xfrm>
              <a:off x="3061" y="109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1" name="Rectangle 22"/>
            <p:cNvSpPr>
              <a:spLocks noChangeArrowheads="1"/>
            </p:cNvSpPr>
            <p:nvPr/>
          </p:nvSpPr>
          <p:spPr bwMode="auto">
            <a:xfrm>
              <a:off x="4535" y="109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2" name="Rectangle 23"/>
            <p:cNvSpPr>
              <a:spLocks noChangeArrowheads="1"/>
            </p:cNvSpPr>
            <p:nvPr/>
          </p:nvSpPr>
          <p:spPr bwMode="auto">
            <a:xfrm>
              <a:off x="4290" y="109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3" name="Rectangle 24"/>
            <p:cNvSpPr>
              <a:spLocks noChangeArrowheads="1"/>
            </p:cNvSpPr>
            <p:nvPr/>
          </p:nvSpPr>
          <p:spPr bwMode="auto">
            <a:xfrm>
              <a:off x="4045" y="109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4" name="Rectangle 25"/>
            <p:cNvSpPr>
              <a:spLocks noChangeArrowheads="1"/>
            </p:cNvSpPr>
            <p:nvPr/>
          </p:nvSpPr>
          <p:spPr bwMode="auto">
            <a:xfrm>
              <a:off x="4280" y="138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5" name="Rectangle 26"/>
            <p:cNvSpPr>
              <a:spLocks noChangeArrowheads="1"/>
            </p:cNvSpPr>
            <p:nvPr/>
          </p:nvSpPr>
          <p:spPr bwMode="auto">
            <a:xfrm>
              <a:off x="4035" y="138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6" name="Rectangle 27"/>
            <p:cNvSpPr>
              <a:spLocks noChangeArrowheads="1"/>
            </p:cNvSpPr>
            <p:nvPr/>
          </p:nvSpPr>
          <p:spPr bwMode="auto">
            <a:xfrm>
              <a:off x="3790" y="138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7" name="Rectangle 28"/>
            <p:cNvSpPr>
              <a:spLocks noChangeArrowheads="1"/>
            </p:cNvSpPr>
            <p:nvPr/>
          </p:nvSpPr>
          <p:spPr bwMode="auto">
            <a:xfrm>
              <a:off x="3545" y="138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8" name="Rectangle 29"/>
            <p:cNvSpPr>
              <a:spLocks noChangeArrowheads="1"/>
            </p:cNvSpPr>
            <p:nvPr/>
          </p:nvSpPr>
          <p:spPr bwMode="auto">
            <a:xfrm>
              <a:off x="3299" y="1382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99" name="Rectangle 30"/>
            <p:cNvSpPr>
              <a:spLocks noChangeArrowheads="1"/>
            </p:cNvSpPr>
            <p:nvPr/>
          </p:nvSpPr>
          <p:spPr bwMode="auto">
            <a:xfrm>
              <a:off x="3054" y="138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0" name="Rectangle 31"/>
            <p:cNvSpPr>
              <a:spLocks noChangeArrowheads="1"/>
            </p:cNvSpPr>
            <p:nvPr/>
          </p:nvSpPr>
          <p:spPr bwMode="auto">
            <a:xfrm>
              <a:off x="2809" y="138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1" name="Rectangle 32"/>
            <p:cNvSpPr>
              <a:spLocks noChangeArrowheads="1"/>
            </p:cNvSpPr>
            <p:nvPr/>
          </p:nvSpPr>
          <p:spPr bwMode="auto">
            <a:xfrm>
              <a:off x="3796" y="195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" name="Rectangle 33"/>
            <p:cNvSpPr>
              <a:spLocks noChangeArrowheads="1"/>
            </p:cNvSpPr>
            <p:nvPr/>
          </p:nvSpPr>
          <p:spPr bwMode="auto">
            <a:xfrm>
              <a:off x="3551" y="1952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" name="Rectangle 34"/>
            <p:cNvSpPr>
              <a:spLocks noChangeArrowheads="1"/>
            </p:cNvSpPr>
            <p:nvPr/>
          </p:nvSpPr>
          <p:spPr bwMode="auto">
            <a:xfrm>
              <a:off x="2080" y="166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4" name="Rectangle 35"/>
            <p:cNvSpPr>
              <a:spLocks noChangeArrowheads="1"/>
            </p:cNvSpPr>
            <p:nvPr/>
          </p:nvSpPr>
          <p:spPr bwMode="auto">
            <a:xfrm>
              <a:off x="2325" y="166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5" name="Rectangle 36"/>
            <p:cNvSpPr>
              <a:spLocks noChangeArrowheads="1"/>
            </p:cNvSpPr>
            <p:nvPr/>
          </p:nvSpPr>
          <p:spPr bwMode="auto">
            <a:xfrm>
              <a:off x="2569" y="166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6" name="Rectangle 37"/>
            <p:cNvSpPr>
              <a:spLocks noChangeArrowheads="1"/>
            </p:cNvSpPr>
            <p:nvPr/>
          </p:nvSpPr>
          <p:spPr bwMode="auto">
            <a:xfrm>
              <a:off x="2809" y="166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7" name="Rectangle 38"/>
            <p:cNvSpPr>
              <a:spLocks noChangeArrowheads="1"/>
            </p:cNvSpPr>
            <p:nvPr/>
          </p:nvSpPr>
          <p:spPr bwMode="auto">
            <a:xfrm>
              <a:off x="3054" y="166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8" name="Rectangle 39"/>
            <p:cNvSpPr>
              <a:spLocks noChangeArrowheads="1"/>
            </p:cNvSpPr>
            <p:nvPr/>
          </p:nvSpPr>
          <p:spPr bwMode="auto">
            <a:xfrm>
              <a:off x="3299" y="1665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09" name="Rectangle 40"/>
            <p:cNvSpPr>
              <a:spLocks noChangeArrowheads="1"/>
            </p:cNvSpPr>
            <p:nvPr/>
          </p:nvSpPr>
          <p:spPr bwMode="auto">
            <a:xfrm>
              <a:off x="3545" y="166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" name="Rectangle 41"/>
            <p:cNvSpPr>
              <a:spLocks noChangeArrowheads="1"/>
            </p:cNvSpPr>
            <p:nvPr/>
          </p:nvSpPr>
          <p:spPr bwMode="auto">
            <a:xfrm>
              <a:off x="3310" y="1948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1" name="Rectangle 42"/>
            <p:cNvSpPr>
              <a:spLocks noChangeArrowheads="1"/>
            </p:cNvSpPr>
            <p:nvPr/>
          </p:nvSpPr>
          <p:spPr bwMode="auto">
            <a:xfrm>
              <a:off x="3304" y="223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2" name="Rectangle 43"/>
            <p:cNvSpPr>
              <a:spLocks noChangeArrowheads="1"/>
            </p:cNvSpPr>
            <p:nvPr/>
          </p:nvSpPr>
          <p:spPr bwMode="auto">
            <a:xfrm>
              <a:off x="3299" y="2514"/>
              <a:ext cx="246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3" name="Rectangle 44"/>
            <p:cNvSpPr>
              <a:spLocks noChangeArrowheads="1"/>
            </p:cNvSpPr>
            <p:nvPr/>
          </p:nvSpPr>
          <p:spPr bwMode="auto">
            <a:xfrm>
              <a:off x="3299" y="2798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4" name="Rectangle 45"/>
            <p:cNvSpPr>
              <a:spLocks noChangeArrowheads="1"/>
            </p:cNvSpPr>
            <p:nvPr/>
          </p:nvSpPr>
          <p:spPr bwMode="auto">
            <a:xfrm>
              <a:off x="3299" y="3081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5" name="Rectangle 46"/>
            <p:cNvSpPr>
              <a:spLocks noChangeArrowheads="1"/>
            </p:cNvSpPr>
            <p:nvPr/>
          </p:nvSpPr>
          <p:spPr bwMode="auto">
            <a:xfrm>
              <a:off x="3299" y="3364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6" name="Rectangle 47"/>
            <p:cNvSpPr>
              <a:spLocks noChangeArrowheads="1"/>
            </p:cNvSpPr>
            <p:nvPr/>
          </p:nvSpPr>
          <p:spPr bwMode="auto">
            <a:xfrm>
              <a:off x="3065" y="195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7" name="Rectangle 48"/>
            <p:cNvSpPr>
              <a:spLocks noChangeArrowheads="1"/>
            </p:cNvSpPr>
            <p:nvPr/>
          </p:nvSpPr>
          <p:spPr bwMode="auto">
            <a:xfrm>
              <a:off x="4534" y="1950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8" name="Rectangle 49"/>
            <p:cNvSpPr>
              <a:spLocks noChangeArrowheads="1"/>
            </p:cNvSpPr>
            <p:nvPr/>
          </p:nvSpPr>
          <p:spPr bwMode="auto">
            <a:xfrm>
              <a:off x="4290" y="1948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19" name="Rectangle 50"/>
            <p:cNvSpPr>
              <a:spLocks noChangeArrowheads="1"/>
            </p:cNvSpPr>
            <p:nvPr/>
          </p:nvSpPr>
          <p:spPr bwMode="auto">
            <a:xfrm>
              <a:off x="4041" y="1948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0" name="Rectangle 51"/>
            <p:cNvSpPr>
              <a:spLocks noChangeArrowheads="1"/>
            </p:cNvSpPr>
            <p:nvPr/>
          </p:nvSpPr>
          <p:spPr bwMode="auto">
            <a:xfrm>
              <a:off x="1833" y="1665"/>
              <a:ext cx="246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1" name="Rectangle 52"/>
            <p:cNvSpPr>
              <a:spLocks noChangeArrowheads="1"/>
            </p:cNvSpPr>
            <p:nvPr/>
          </p:nvSpPr>
          <p:spPr bwMode="auto">
            <a:xfrm>
              <a:off x="1584" y="166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2" name="Rectangle 53"/>
            <p:cNvSpPr>
              <a:spLocks noChangeArrowheads="1"/>
            </p:cNvSpPr>
            <p:nvPr/>
          </p:nvSpPr>
          <p:spPr bwMode="auto">
            <a:xfrm>
              <a:off x="3796" y="1948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3" name="Rectangle 54"/>
            <p:cNvSpPr>
              <a:spLocks noChangeArrowheads="1"/>
            </p:cNvSpPr>
            <p:nvPr/>
          </p:nvSpPr>
          <p:spPr bwMode="auto">
            <a:xfrm>
              <a:off x="4529" y="223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4" name="Rectangle 55"/>
            <p:cNvSpPr>
              <a:spLocks noChangeArrowheads="1"/>
            </p:cNvSpPr>
            <p:nvPr/>
          </p:nvSpPr>
          <p:spPr bwMode="auto">
            <a:xfrm>
              <a:off x="4285" y="223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5" name="Rectangle 56"/>
            <p:cNvSpPr>
              <a:spLocks noChangeArrowheads="1"/>
            </p:cNvSpPr>
            <p:nvPr/>
          </p:nvSpPr>
          <p:spPr bwMode="auto">
            <a:xfrm>
              <a:off x="4037" y="223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6" name="Rectangle 57"/>
            <p:cNvSpPr>
              <a:spLocks noChangeArrowheads="1"/>
            </p:cNvSpPr>
            <p:nvPr/>
          </p:nvSpPr>
          <p:spPr bwMode="auto">
            <a:xfrm>
              <a:off x="3792" y="223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7" name="Rectangle 58"/>
            <p:cNvSpPr>
              <a:spLocks noChangeArrowheads="1"/>
            </p:cNvSpPr>
            <p:nvPr/>
          </p:nvSpPr>
          <p:spPr bwMode="auto">
            <a:xfrm>
              <a:off x="3549" y="223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28" name="Rectangle 59"/>
            <p:cNvSpPr>
              <a:spLocks noChangeArrowheads="1"/>
            </p:cNvSpPr>
            <p:nvPr/>
          </p:nvSpPr>
          <p:spPr bwMode="auto">
            <a:xfrm>
              <a:off x="4518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9" name="Rectangle 60"/>
            <p:cNvSpPr>
              <a:spLocks noChangeArrowheads="1"/>
            </p:cNvSpPr>
            <p:nvPr/>
          </p:nvSpPr>
          <p:spPr bwMode="auto">
            <a:xfrm>
              <a:off x="4274" y="2518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0" name="Rectangle 61"/>
            <p:cNvSpPr>
              <a:spLocks noChangeArrowheads="1"/>
            </p:cNvSpPr>
            <p:nvPr/>
          </p:nvSpPr>
          <p:spPr bwMode="auto">
            <a:xfrm>
              <a:off x="4032" y="2518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1" name="Rectangle 62"/>
            <p:cNvSpPr>
              <a:spLocks noChangeArrowheads="1"/>
            </p:cNvSpPr>
            <p:nvPr/>
          </p:nvSpPr>
          <p:spPr bwMode="auto">
            <a:xfrm>
              <a:off x="3787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2" name="Rectangle 63"/>
            <p:cNvSpPr>
              <a:spLocks noChangeArrowheads="1"/>
            </p:cNvSpPr>
            <p:nvPr/>
          </p:nvSpPr>
          <p:spPr bwMode="auto">
            <a:xfrm>
              <a:off x="3545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3" name="Rectangle 64"/>
            <p:cNvSpPr>
              <a:spLocks noChangeArrowheads="1"/>
            </p:cNvSpPr>
            <p:nvPr/>
          </p:nvSpPr>
          <p:spPr bwMode="auto">
            <a:xfrm>
              <a:off x="4768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4" name="Rectangle 65"/>
            <p:cNvSpPr>
              <a:spLocks noChangeArrowheads="1"/>
            </p:cNvSpPr>
            <p:nvPr/>
          </p:nvSpPr>
          <p:spPr bwMode="auto">
            <a:xfrm>
              <a:off x="2812" y="2510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5" name="Rectangle 66"/>
            <p:cNvSpPr>
              <a:spLocks noChangeArrowheads="1"/>
            </p:cNvSpPr>
            <p:nvPr/>
          </p:nvSpPr>
          <p:spPr bwMode="auto">
            <a:xfrm>
              <a:off x="3054" y="251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6" name="Rectangle 67"/>
            <p:cNvSpPr>
              <a:spLocks noChangeArrowheads="1"/>
            </p:cNvSpPr>
            <p:nvPr/>
          </p:nvSpPr>
          <p:spPr bwMode="auto">
            <a:xfrm>
              <a:off x="3054" y="2793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7" name="Rectangle 68"/>
            <p:cNvSpPr>
              <a:spLocks noChangeArrowheads="1"/>
            </p:cNvSpPr>
            <p:nvPr/>
          </p:nvSpPr>
          <p:spPr bwMode="auto">
            <a:xfrm>
              <a:off x="2810" y="279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8" name="Rectangle 69"/>
            <p:cNvSpPr>
              <a:spLocks noChangeArrowheads="1"/>
            </p:cNvSpPr>
            <p:nvPr/>
          </p:nvSpPr>
          <p:spPr bwMode="auto">
            <a:xfrm>
              <a:off x="2569" y="279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39" name="Rectangle 70"/>
            <p:cNvSpPr>
              <a:spLocks noChangeArrowheads="1"/>
            </p:cNvSpPr>
            <p:nvPr/>
          </p:nvSpPr>
          <p:spPr bwMode="auto">
            <a:xfrm>
              <a:off x="2324" y="279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0" name="Rectangle 71"/>
            <p:cNvSpPr>
              <a:spLocks noChangeArrowheads="1"/>
            </p:cNvSpPr>
            <p:nvPr/>
          </p:nvSpPr>
          <p:spPr bwMode="auto">
            <a:xfrm>
              <a:off x="2074" y="2793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1" name="Rectangle 72"/>
            <p:cNvSpPr>
              <a:spLocks noChangeArrowheads="1"/>
            </p:cNvSpPr>
            <p:nvPr/>
          </p:nvSpPr>
          <p:spPr bwMode="auto">
            <a:xfrm>
              <a:off x="3545" y="2798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2" name="Rectangle 73"/>
            <p:cNvSpPr>
              <a:spLocks noChangeArrowheads="1"/>
            </p:cNvSpPr>
            <p:nvPr/>
          </p:nvSpPr>
          <p:spPr bwMode="auto">
            <a:xfrm>
              <a:off x="4282" y="308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3" name="Rectangle 74"/>
            <p:cNvSpPr>
              <a:spLocks noChangeArrowheads="1"/>
            </p:cNvSpPr>
            <p:nvPr/>
          </p:nvSpPr>
          <p:spPr bwMode="auto">
            <a:xfrm>
              <a:off x="4038" y="3084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4" name="Rectangle 75"/>
            <p:cNvSpPr>
              <a:spLocks noChangeArrowheads="1"/>
            </p:cNvSpPr>
            <p:nvPr/>
          </p:nvSpPr>
          <p:spPr bwMode="auto">
            <a:xfrm>
              <a:off x="3790" y="3084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5" name="Rectangle 76"/>
            <p:cNvSpPr>
              <a:spLocks noChangeArrowheads="1"/>
            </p:cNvSpPr>
            <p:nvPr/>
          </p:nvSpPr>
          <p:spPr bwMode="auto">
            <a:xfrm>
              <a:off x="3545" y="3081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6" name="Rectangle 77"/>
            <p:cNvSpPr>
              <a:spLocks noChangeArrowheads="1"/>
            </p:cNvSpPr>
            <p:nvPr/>
          </p:nvSpPr>
          <p:spPr bwMode="auto">
            <a:xfrm>
              <a:off x="3792" y="3364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7" name="Rectangle 78"/>
            <p:cNvSpPr>
              <a:spLocks noChangeArrowheads="1"/>
            </p:cNvSpPr>
            <p:nvPr/>
          </p:nvSpPr>
          <p:spPr bwMode="auto">
            <a:xfrm>
              <a:off x="3547" y="336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8" name="Rectangle 79"/>
            <p:cNvSpPr>
              <a:spLocks noChangeArrowheads="1"/>
            </p:cNvSpPr>
            <p:nvPr/>
          </p:nvSpPr>
          <p:spPr bwMode="auto">
            <a:xfrm>
              <a:off x="3054" y="3076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49" name="Rectangle 80"/>
            <p:cNvSpPr>
              <a:spLocks noChangeArrowheads="1"/>
            </p:cNvSpPr>
            <p:nvPr/>
          </p:nvSpPr>
          <p:spPr bwMode="auto">
            <a:xfrm>
              <a:off x="2810" y="3079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0" name="Rectangle 81"/>
            <p:cNvSpPr>
              <a:spLocks noChangeArrowheads="1"/>
            </p:cNvSpPr>
            <p:nvPr/>
          </p:nvSpPr>
          <p:spPr bwMode="auto">
            <a:xfrm>
              <a:off x="2569" y="3079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1" name="Rectangle 82"/>
            <p:cNvSpPr>
              <a:spLocks noChangeArrowheads="1"/>
            </p:cNvSpPr>
            <p:nvPr/>
          </p:nvSpPr>
          <p:spPr bwMode="auto">
            <a:xfrm>
              <a:off x="3054" y="3359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2" name="Rectangle 83"/>
            <p:cNvSpPr>
              <a:spLocks noChangeArrowheads="1"/>
            </p:cNvSpPr>
            <p:nvPr/>
          </p:nvSpPr>
          <p:spPr bwMode="auto">
            <a:xfrm>
              <a:off x="2810" y="3363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3" name="Rectangle 84"/>
            <p:cNvSpPr>
              <a:spLocks noChangeArrowheads="1"/>
            </p:cNvSpPr>
            <p:nvPr/>
          </p:nvSpPr>
          <p:spPr bwMode="auto">
            <a:xfrm>
              <a:off x="4520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4" name="Rectangle 85"/>
            <p:cNvSpPr>
              <a:spLocks noChangeArrowheads="1"/>
            </p:cNvSpPr>
            <p:nvPr/>
          </p:nvSpPr>
          <p:spPr bwMode="auto">
            <a:xfrm>
              <a:off x="4272" y="250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5" name="Rectangle 86"/>
            <p:cNvSpPr>
              <a:spLocks noChangeArrowheads="1"/>
            </p:cNvSpPr>
            <p:nvPr/>
          </p:nvSpPr>
          <p:spPr bwMode="auto">
            <a:xfrm>
              <a:off x="3783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6" name="Rectangle 87"/>
            <p:cNvSpPr>
              <a:spLocks noChangeArrowheads="1"/>
            </p:cNvSpPr>
            <p:nvPr/>
          </p:nvSpPr>
          <p:spPr bwMode="auto">
            <a:xfrm>
              <a:off x="4763" y="2514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7" name="Rectangle 88"/>
            <p:cNvSpPr>
              <a:spLocks noChangeArrowheads="1"/>
            </p:cNvSpPr>
            <p:nvPr/>
          </p:nvSpPr>
          <p:spPr bwMode="auto">
            <a:xfrm>
              <a:off x="3545" y="1665"/>
              <a:ext cx="245" cy="2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58" name="Rectangle 89"/>
            <p:cNvSpPr>
              <a:spLocks noChangeArrowheads="1"/>
            </p:cNvSpPr>
            <p:nvPr/>
          </p:nvSpPr>
          <p:spPr bwMode="auto">
            <a:xfrm>
              <a:off x="4773" y="2226"/>
              <a:ext cx="245" cy="284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78938" name="Group 90"/>
          <p:cNvGrpSpPr>
            <a:grpSpLocks/>
          </p:cNvGrpSpPr>
          <p:nvPr/>
        </p:nvGrpSpPr>
        <p:grpSpPr bwMode="auto">
          <a:xfrm>
            <a:off x="3380317" y="1295401"/>
            <a:ext cx="8811683" cy="449263"/>
            <a:chOff x="1597" y="816"/>
            <a:chExt cx="4163" cy="283"/>
          </a:xfrm>
        </p:grpSpPr>
        <p:sp>
          <p:nvSpPr>
            <p:cNvPr id="7355" name="Rectangle 91"/>
            <p:cNvSpPr>
              <a:spLocks noChangeArrowheads="1"/>
            </p:cNvSpPr>
            <p:nvPr/>
          </p:nvSpPr>
          <p:spPr bwMode="auto">
            <a:xfrm>
              <a:off x="1597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P</a:t>
              </a:r>
            </a:p>
          </p:txBody>
        </p:sp>
        <p:sp>
          <p:nvSpPr>
            <p:cNvPr id="7356" name="Rectangle 92"/>
            <p:cNvSpPr>
              <a:spLocks noChangeArrowheads="1"/>
            </p:cNvSpPr>
            <p:nvPr/>
          </p:nvSpPr>
          <p:spPr bwMode="auto">
            <a:xfrm>
              <a:off x="1842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7357" name="Rectangle 93"/>
            <p:cNvSpPr>
              <a:spLocks noChangeArrowheads="1"/>
            </p:cNvSpPr>
            <p:nvPr/>
          </p:nvSpPr>
          <p:spPr bwMode="auto">
            <a:xfrm>
              <a:off x="2087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  <p:sp>
          <p:nvSpPr>
            <p:cNvPr id="7358" name="Rectangle 94"/>
            <p:cNvSpPr>
              <a:spLocks noChangeArrowheads="1"/>
            </p:cNvSpPr>
            <p:nvPr/>
          </p:nvSpPr>
          <p:spPr bwMode="auto">
            <a:xfrm>
              <a:off x="2332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S</a:t>
              </a:r>
            </a:p>
          </p:txBody>
        </p:sp>
        <p:sp>
          <p:nvSpPr>
            <p:cNvPr id="7359" name="Rectangle 95"/>
            <p:cNvSpPr>
              <a:spLocks noChangeArrowheads="1"/>
            </p:cNvSpPr>
            <p:nvPr/>
          </p:nvSpPr>
          <p:spPr bwMode="auto">
            <a:xfrm>
              <a:off x="2577" y="816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360" name="Rectangle 96"/>
            <p:cNvSpPr>
              <a:spLocks noChangeArrowheads="1"/>
            </p:cNvSpPr>
            <p:nvPr/>
          </p:nvSpPr>
          <p:spPr bwMode="auto">
            <a:xfrm>
              <a:off x="2823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7361" name="Rectangle 97"/>
            <p:cNvSpPr>
              <a:spLocks noChangeArrowheads="1"/>
            </p:cNvSpPr>
            <p:nvPr/>
          </p:nvSpPr>
          <p:spPr bwMode="auto">
            <a:xfrm>
              <a:off x="3064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sp>
          <p:nvSpPr>
            <p:cNvPr id="7362" name="Rectangle 98"/>
            <p:cNvSpPr>
              <a:spLocks noChangeArrowheads="1"/>
            </p:cNvSpPr>
            <p:nvPr/>
          </p:nvSpPr>
          <p:spPr bwMode="auto">
            <a:xfrm>
              <a:off x="5270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O</a:t>
              </a:r>
            </a:p>
          </p:txBody>
        </p:sp>
        <p:sp>
          <p:nvSpPr>
            <p:cNvPr id="7363" name="Rectangle 99"/>
            <p:cNvSpPr>
              <a:spLocks noChangeArrowheads="1"/>
            </p:cNvSpPr>
            <p:nvPr/>
          </p:nvSpPr>
          <p:spPr bwMode="auto">
            <a:xfrm>
              <a:off x="5025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364" name="Rectangle 100"/>
            <p:cNvSpPr>
              <a:spLocks noChangeArrowheads="1"/>
            </p:cNvSpPr>
            <p:nvPr/>
          </p:nvSpPr>
          <p:spPr bwMode="auto">
            <a:xfrm>
              <a:off x="4780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  <p:sp>
          <p:nvSpPr>
            <p:cNvPr id="7365" name="Rectangle 101"/>
            <p:cNvSpPr>
              <a:spLocks noChangeArrowheads="1"/>
            </p:cNvSpPr>
            <p:nvPr/>
          </p:nvSpPr>
          <p:spPr bwMode="auto">
            <a:xfrm>
              <a:off x="4290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7366" name="Rectangle 102"/>
            <p:cNvSpPr>
              <a:spLocks noChangeArrowheads="1"/>
            </p:cNvSpPr>
            <p:nvPr/>
          </p:nvSpPr>
          <p:spPr bwMode="auto">
            <a:xfrm>
              <a:off x="4535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sp>
          <p:nvSpPr>
            <p:cNvPr id="7367" name="Rectangle 103"/>
            <p:cNvSpPr>
              <a:spLocks noChangeArrowheads="1"/>
            </p:cNvSpPr>
            <p:nvPr/>
          </p:nvSpPr>
          <p:spPr bwMode="auto">
            <a:xfrm>
              <a:off x="4045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U</a:t>
              </a:r>
            </a:p>
          </p:txBody>
        </p:sp>
        <p:sp>
          <p:nvSpPr>
            <p:cNvPr id="7368" name="Rectangle 104"/>
            <p:cNvSpPr>
              <a:spLocks noChangeArrowheads="1"/>
            </p:cNvSpPr>
            <p:nvPr/>
          </p:nvSpPr>
          <p:spPr bwMode="auto">
            <a:xfrm>
              <a:off x="3799" y="816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7369" name="Rectangle 105"/>
            <p:cNvSpPr>
              <a:spLocks noChangeArrowheads="1"/>
            </p:cNvSpPr>
            <p:nvPr/>
          </p:nvSpPr>
          <p:spPr bwMode="auto">
            <a:xfrm>
              <a:off x="3554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370" name="Rectangle 106"/>
            <p:cNvSpPr>
              <a:spLocks noChangeArrowheads="1"/>
            </p:cNvSpPr>
            <p:nvPr/>
          </p:nvSpPr>
          <p:spPr bwMode="auto">
            <a:xfrm>
              <a:off x="3309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7371" name="Rectangle 107"/>
            <p:cNvSpPr>
              <a:spLocks noChangeArrowheads="1"/>
            </p:cNvSpPr>
            <p:nvPr/>
          </p:nvSpPr>
          <p:spPr bwMode="auto">
            <a:xfrm>
              <a:off x="5515" y="81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</p:grpSp>
      <p:grpSp>
        <p:nvGrpSpPr>
          <p:cNvPr id="78956" name="Group 108"/>
          <p:cNvGrpSpPr>
            <a:grpSpLocks/>
          </p:cNvGrpSpPr>
          <p:nvPr/>
        </p:nvGrpSpPr>
        <p:grpSpPr bwMode="auto">
          <a:xfrm>
            <a:off x="5945717" y="2193926"/>
            <a:ext cx="3632200" cy="455613"/>
            <a:chOff x="2809" y="1382"/>
            <a:chExt cx="1716" cy="287"/>
          </a:xfrm>
        </p:grpSpPr>
        <p:sp>
          <p:nvSpPr>
            <p:cNvPr id="7348" name="Rectangle 109"/>
            <p:cNvSpPr>
              <a:spLocks noChangeArrowheads="1"/>
            </p:cNvSpPr>
            <p:nvPr/>
          </p:nvSpPr>
          <p:spPr bwMode="auto">
            <a:xfrm>
              <a:off x="4280" y="138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7349" name="Rectangle 110"/>
            <p:cNvSpPr>
              <a:spLocks noChangeArrowheads="1"/>
            </p:cNvSpPr>
            <p:nvPr/>
          </p:nvSpPr>
          <p:spPr bwMode="auto">
            <a:xfrm>
              <a:off x="4035" y="138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350" name="Rectangle 111"/>
            <p:cNvSpPr>
              <a:spLocks noChangeArrowheads="1"/>
            </p:cNvSpPr>
            <p:nvPr/>
          </p:nvSpPr>
          <p:spPr bwMode="auto">
            <a:xfrm>
              <a:off x="3790" y="138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7351" name="Rectangle 112"/>
            <p:cNvSpPr>
              <a:spLocks noChangeArrowheads="1"/>
            </p:cNvSpPr>
            <p:nvPr/>
          </p:nvSpPr>
          <p:spPr bwMode="auto">
            <a:xfrm>
              <a:off x="3545" y="138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7352" name="Rectangle 113"/>
            <p:cNvSpPr>
              <a:spLocks noChangeArrowheads="1"/>
            </p:cNvSpPr>
            <p:nvPr/>
          </p:nvSpPr>
          <p:spPr bwMode="auto">
            <a:xfrm>
              <a:off x="3299" y="1382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353" name="Rectangle 114"/>
            <p:cNvSpPr>
              <a:spLocks noChangeArrowheads="1"/>
            </p:cNvSpPr>
            <p:nvPr/>
          </p:nvSpPr>
          <p:spPr bwMode="auto">
            <a:xfrm>
              <a:off x="3054" y="138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354" name="Rectangle 115"/>
            <p:cNvSpPr>
              <a:spLocks noChangeArrowheads="1"/>
            </p:cNvSpPr>
            <p:nvPr/>
          </p:nvSpPr>
          <p:spPr bwMode="auto">
            <a:xfrm>
              <a:off x="2809" y="138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</p:grpSp>
      <p:grpSp>
        <p:nvGrpSpPr>
          <p:cNvPr id="78964" name="Group 116"/>
          <p:cNvGrpSpPr>
            <a:grpSpLocks/>
          </p:cNvGrpSpPr>
          <p:nvPr/>
        </p:nvGrpSpPr>
        <p:grpSpPr bwMode="auto">
          <a:xfrm>
            <a:off x="4389967" y="4433888"/>
            <a:ext cx="3632200" cy="457200"/>
            <a:chOff x="2074" y="2793"/>
            <a:chExt cx="1716" cy="288"/>
          </a:xfrm>
        </p:grpSpPr>
        <p:sp>
          <p:nvSpPr>
            <p:cNvPr id="7341" name="Rectangle 117"/>
            <p:cNvSpPr>
              <a:spLocks noChangeArrowheads="1"/>
            </p:cNvSpPr>
            <p:nvPr/>
          </p:nvSpPr>
          <p:spPr bwMode="auto">
            <a:xfrm>
              <a:off x="3299" y="2798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7342" name="Rectangle 118"/>
            <p:cNvSpPr>
              <a:spLocks noChangeArrowheads="1"/>
            </p:cNvSpPr>
            <p:nvPr/>
          </p:nvSpPr>
          <p:spPr bwMode="auto">
            <a:xfrm>
              <a:off x="3054" y="2793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O</a:t>
              </a:r>
            </a:p>
          </p:txBody>
        </p:sp>
        <p:sp>
          <p:nvSpPr>
            <p:cNvPr id="7343" name="Rectangle 119"/>
            <p:cNvSpPr>
              <a:spLocks noChangeArrowheads="1"/>
            </p:cNvSpPr>
            <p:nvPr/>
          </p:nvSpPr>
          <p:spPr bwMode="auto">
            <a:xfrm>
              <a:off x="2810" y="279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  <p:sp>
          <p:nvSpPr>
            <p:cNvPr id="7344" name="Rectangle 120"/>
            <p:cNvSpPr>
              <a:spLocks noChangeArrowheads="1"/>
            </p:cNvSpPr>
            <p:nvPr/>
          </p:nvSpPr>
          <p:spPr bwMode="auto">
            <a:xfrm>
              <a:off x="2569" y="279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S</a:t>
              </a:r>
            </a:p>
          </p:txBody>
        </p:sp>
        <p:sp>
          <p:nvSpPr>
            <p:cNvPr id="7345" name="Rectangle 121"/>
            <p:cNvSpPr>
              <a:spLocks noChangeArrowheads="1"/>
            </p:cNvSpPr>
            <p:nvPr/>
          </p:nvSpPr>
          <p:spPr bwMode="auto">
            <a:xfrm>
              <a:off x="2324" y="279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346" name="Rectangle 122"/>
            <p:cNvSpPr>
              <a:spLocks noChangeArrowheads="1"/>
            </p:cNvSpPr>
            <p:nvPr/>
          </p:nvSpPr>
          <p:spPr bwMode="auto">
            <a:xfrm>
              <a:off x="2074" y="2793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7347" name="Rectangle 123"/>
            <p:cNvSpPr>
              <a:spLocks noChangeArrowheads="1"/>
            </p:cNvSpPr>
            <p:nvPr/>
          </p:nvSpPr>
          <p:spPr bwMode="auto">
            <a:xfrm>
              <a:off x="3545" y="2798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</p:grpSp>
      <p:grpSp>
        <p:nvGrpSpPr>
          <p:cNvPr id="78972" name="Group 124"/>
          <p:cNvGrpSpPr>
            <a:grpSpLocks/>
          </p:cNvGrpSpPr>
          <p:nvPr/>
        </p:nvGrpSpPr>
        <p:grpSpPr bwMode="auto">
          <a:xfrm>
            <a:off x="5437718" y="4883151"/>
            <a:ext cx="4144433" cy="461963"/>
            <a:chOff x="2569" y="3076"/>
            <a:chExt cx="1958" cy="291"/>
          </a:xfrm>
        </p:grpSpPr>
        <p:sp>
          <p:nvSpPr>
            <p:cNvPr id="7333" name="Rectangle 125"/>
            <p:cNvSpPr>
              <a:spLocks noChangeArrowheads="1"/>
            </p:cNvSpPr>
            <p:nvPr/>
          </p:nvSpPr>
          <p:spPr bwMode="auto">
            <a:xfrm>
              <a:off x="3299" y="3081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7334" name="Rectangle 126"/>
            <p:cNvSpPr>
              <a:spLocks noChangeArrowheads="1"/>
            </p:cNvSpPr>
            <p:nvPr/>
          </p:nvSpPr>
          <p:spPr bwMode="auto">
            <a:xfrm>
              <a:off x="4282" y="308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S</a:t>
              </a:r>
            </a:p>
          </p:txBody>
        </p:sp>
        <p:sp>
          <p:nvSpPr>
            <p:cNvPr id="7335" name="Rectangle 127"/>
            <p:cNvSpPr>
              <a:spLocks noChangeArrowheads="1"/>
            </p:cNvSpPr>
            <p:nvPr/>
          </p:nvSpPr>
          <p:spPr bwMode="auto">
            <a:xfrm>
              <a:off x="4038" y="3084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  <p:sp>
          <p:nvSpPr>
            <p:cNvPr id="7336" name="Rectangle 128"/>
            <p:cNvSpPr>
              <a:spLocks noChangeArrowheads="1"/>
            </p:cNvSpPr>
            <p:nvPr/>
          </p:nvSpPr>
          <p:spPr bwMode="auto">
            <a:xfrm>
              <a:off x="3790" y="3084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sp>
          <p:nvSpPr>
            <p:cNvPr id="7337" name="Rectangle 129"/>
            <p:cNvSpPr>
              <a:spLocks noChangeArrowheads="1"/>
            </p:cNvSpPr>
            <p:nvPr/>
          </p:nvSpPr>
          <p:spPr bwMode="auto">
            <a:xfrm>
              <a:off x="3545" y="308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338" name="Rectangle 130"/>
            <p:cNvSpPr>
              <a:spLocks noChangeArrowheads="1"/>
            </p:cNvSpPr>
            <p:nvPr/>
          </p:nvSpPr>
          <p:spPr bwMode="auto">
            <a:xfrm>
              <a:off x="3054" y="3076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U</a:t>
              </a:r>
            </a:p>
          </p:txBody>
        </p:sp>
        <p:sp>
          <p:nvSpPr>
            <p:cNvPr id="7339" name="Rectangle 131"/>
            <p:cNvSpPr>
              <a:spLocks noChangeArrowheads="1"/>
            </p:cNvSpPr>
            <p:nvPr/>
          </p:nvSpPr>
          <p:spPr bwMode="auto">
            <a:xfrm>
              <a:off x="2810" y="3079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  <p:sp>
          <p:nvSpPr>
            <p:cNvPr id="7340" name="Rectangle 132"/>
            <p:cNvSpPr>
              <a:spLocks noChangeArrowheads="1"/>
            </p:cNvSpPr>
            <p:nvPr/>
          </p:nvSpPr>
          <p:spPr bwMode="auto">
            <a:xfrm>
              <a:off x="2569" y="3079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S</a:t>
              </a:r>
            </a:p>
          </p:txBody>
        </p:sp>
      </p:grpSp>
      <p:grpSp>
        <p:nvGrpSpPr>
          <p:cNvPr id="78981" name="Group 133"/>
          <p:cNvGrpSpPr>
            <a:grpSpLocks/>
          </p:cNvGrpSpPr>
          <p:nvPr/>
        </p:nvGrpSpPr>
        <p:grpSpPr bwMode="auto">
          <a:xfrm>
            <a:off x="5947834" y="5332414"/>
            <a:ext cx="2597151" cy="458787"/>
            <a:chOff x="2810" y="3359"/>
            <a:chExt cx="1227" cy="289"/>
          </a:xfrm>
        </p:grpSpPr>
        <p:sp>
          <p:nvSpPr>
            <p:cNvPr id="7328" name="Rectangle 134"/>
            <p:cNvSpPr>
              <a:spLocks noChangeArrowheads="1"/>
            </p:cNvSpPr>
            <p:nvPr/>
          </p:nvSpPr>
          <p:spPr bwMode="auto">
            <a:xfrm>
              <a:off x="3299" y="3364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7329" name="Rectangle 135"/>
            <p:cNvSpPr>
              <a:spLocks noChangeArrowheads="1"/>
            </p:cNvSpPr>
            <p:nvPr/>
          </p:nvSpPr>
          <p:spPr bwMode="auto">
            <a:xfrm>
              <a:off x="3792" y="3364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7330" name="Rectangle 136"/>
            <p:cNvSpPr>
              <a:spLocks noChangeArrowheads="1"/>
            </p:cNvSpPr>
            <p:nvPr/>
          </p:nvSpPr>
          <p:spPr bwMode="auto">
            <a:xfrm>
              <a:off x="3547" y="336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331" name="Rectangle 137"/>
            <p:cNvSpPr>
              <a:spLocks noChangeArrowheads="1"/>
            </p:cNvSpPr>
            <p:nvPr/>
          </p:nvSpPr>
          <p:spPr bwMode="auto">
            <a:xfrm>
              <a:off x="3054" y="335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U</a:t>
              </a:r>
            </a:p>
          </p:txBody>
        </p:sp>
        <p:sp>
          <p:nvSpPr>
            <p:cNvPr id="7332" name="Rectangle 138"/>
            <p:cNvSpPr>
              <a:spLocks noChangeArrowheads="1"/>
            </p:cNvSpPr>
            <p:nvPr/>
          </p:nvSpPr>
          <p:spPr bwMode="auto">
            <a:xfrm>
              <a:off x="2810" y="3363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</p:grpSp>
      <p:grpSp>
        <p:nvGrpSpPr>
          <p:cNvPr id="78987" name="Group 139"/>
          <p:cNvGrpSpPr>
            <a:grpSpLocks/>
          </p:cNvGrpSpPr>
          <p:nvPr/>
        </p:nvGrpSpPr>
        <p:grpSpPr bwMode="auto">
          <a:xfrm>
            <a:off x="5952067" y="3976688"/>
            <a:ext cx="4658784" cy="469900"/>
            <a:chOff x="2812" y="2505"/>
            <a:chExt cx="2201" cy="296"/>
          </a:xfrm>
        </p:grpSpPr>
        <p:sp>
          <p:nvSpPr>
            <p:cNvPr id="7315" name="Rectangle 140"/>
            <p:cNvSpPr>
              <a:spLocks noChangeArrowheads="1"/>
            </p:cNvSpPr>
            <p:nvPr/>
          </p:nvSpPr>
          <p:spPr bwMode="auto">
            <a:xfrm>
              <a:off x="3299" y="2514"/>
              <a:ext cx="24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7316" name="Rectangle 141"/>
            <p:cNvSpPr>
              <a:spLocks noChangeArrowheads="1"/>
            </p:cNvSpPr>
            <p:nvPr/>
          </p:nvSpPr>
          <p:spPr bwMode="auto">
            <a:xfrm>
              <a:off x="4518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7" name="Rectangle 142"/>
            <p:cNvSpPr>
              <a:spLocks noChangeArrowheads="1"/>
            </p:cNvSpPr>
            <p:nvPr/>
          </p:nvSpPr>
          <p:spPr bwMode="auto">
            <a:xfrm>
              <a:off x="4274" y="2518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8" name="Rectangle 143"/>
            <p:cNvSpPr>
              <a:spLocks noChangeArrowheads="1"/>
            </p:cNvSpPr>
            <p:nvPr/>
          </p:nvSpPr>
          <p:spPr bwMode="auto">
            <a:xfrm>
              <a:off x="4032" y="2518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sp>
          <p:nvSpPr>
            <p:cNvPr id="7319" name="Rectangle 144"/>
            <p:cNvSpPr>
              <a:spLocks noChangeArrowheads="1"/>
            </p:cNvSpPr>
            <p:nvPr/>
          </p:nvSpPr>
          <p:spPr bwMode="auto">
            <a:xfrm>
              <a:off x="3787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0" name="Rectangle 145"/>
            <p:cNvSpPr>
              <a:spLocks noChangeArrowheads="1"/>
            </p:cNvSpPr>
            <p:nvPr/>
          </p:nvSpPr>
          <p:spPr bwMode="auto">
            <a:xfrm>
              <a:off x="3545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sp>
          <p:nvSpPr>
            <p:cNvPr id="7321" name="Rectangle 146"/>
            <p:cNvSpPr>
              <a:spLocks noChangeArrowheads="1"/>
            </p:cNvSpPr>
            <p:nvPr/>
          </p:nvSpPr>
          <p:spPr bwMode="auto">
            <a:xfrm>
              <a:off x="4768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2" name="Rectangle 147"/>
            <p:cNvSpPr>
              <a:spLocks noChangeArrowheads="1"/>
            </p:cNvSpPr>
            <p:nvPr/>
          </p:nvSpPr>
          <p:spPr bwMode="auto">
            <a:xfrm>
              <a:off x="2812" y="2510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sp>
          <p:nvSpPr>
            <p:cNvPr id="7323" name="Rectangle 148"/>
            <p:cNvSpPr>
              <a:spLocks noChangeArrowheads="1"/>
            </p:cNvSpPr>
            <p:nvPr/>
          </p:nvSpPr>
          <p:spPr bwMode="auto">
            <a:xfrm>
              <a:off x="3054" y="251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324" name="Rectangle 149"/>
            <p:cNvSpPr>
              <a:spLocks noChangeArrowheads="1"/>
            </p:cNvSpPr>
            <p:nvPr/>
          </p:nvSpPr>
          <p:spPr bwMode="auto">
            <a:xfrm>
              <a:off x="4520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7325" name="Rectangle 150"/>
            <p:cNvSpPr>
              <a:spLocks noChangeArrowheads="1"/>
            </p:cNvSpPr>
            <p:nvPr/>
          </p:nvSpPr>
          <p:spPr bwMode="auto">
            <a:xfrm>
              <a:off x="4272" y="250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P</a:t>
              </a:r>
            </a:p>
          </p:txBody>
        </p:sp>
        <p:sp>
          <p:nvSpPr>
            <p:cNvPr id="7326" name="Rectangle 151"/>
            <p:cNvSpPr>
              <a:spLocks noChangeArrowheads="1"/>
            </p:cNvSpPr>
            <p:nvPr/>
          </p:nvSpPr>
          <p:spPr bwMode="auto">
            <a:xfrm>
              <a:off x="3783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7327" name="Rectangle 152"/>
            <p:cNvSpPr>
              <a:spLocks noChangeArrowheads="1"/>
            </p:cNvSpPr>
            <p:nvPr/>
          </p:nvSpPr>
          <p:spPr bwMode="auto">
            <a:xfrm>
              <a:off x="4763" y="2514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</p:grpSp>
      <p:grpSp>
        <p:nvGrpSpPr>
          <p:cNvPr id="79001" name="Group 153"/>
          <p:cNvGrpSpPr>
            <a:grpSpLocks/>
          </p:cNvGrpSpPr>
          <p:nvPr/>
        </p:nvGrpSpPr>
        <p:grpSpPr bwMode="auto">
          <a:xfrm>
            <a:off x="3352801" y="2643188"/>
            <a:ext cx="4669367" cy="455612"/>
            <a:chOff x="1584" y="1665"/>
            <a:chExt cx="2206" cy="287"/>
          </a:xfrm>
        </p:grpSpPr>
        <p:sp>
          <p:nvSpPr>
            <p:cNvPr id="7305" name="Rectangle 154"/>
            <p:cNvSpPr>
              <a:spLocks noChangeArrowheads="1"/>
            </p:cNvSpPr>
            <p:nvPr/>
          </p:nvSpPr>
          <p:spPr bwMode="auto">
            <a:xfrm>
              <a:off x="2080" y="166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306" name="Rectangle 155"/>
            <p:cNvSpPr>
              <a:spLocks noChangeArrowheads="1"/>
            </p:cNvSpPr>
            <p:nvPr/>
          </p:nvSpPr>
          <p:spPr bwMode="auto">
            <a:xfrm>
              <a:off x="2325" y="166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7307" name="Rectangle 156"/>
            <p:cNvSpPr>
              <a:spLocks noChangeArrowheads="1"/>
            </p:cNvSpPr>
            <p:nvPr/>
          </p:nvSpPr>
          <p:spPr bwMode="auto">
            <a:xfrm>
              <a:off x="2569" y="166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308" name="Rectangle 157"/>
            <p:cNvSpPr>
              <a:spLocks noChangeArrowheads="1"/>
            </p:cNvSpPr>
            <p:nvPr/>
          </p:nvSpPr>
          <p:spPr bwMode="auto">
            <a:xfrm>
              <a:off x="2809" y="166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S</a:t>
              </a:r>
            </a:p>
          </p:txBody>
        </p:sp>
        <p:sp>
          <p:nvSpPr>
            <p:cNvPr id="7309" name="Rectangle 158"/>
            <p:cNvSpPr>
              <a:spLocks noChangeArrowheads="1"/>
            </p:cNvSpPr>
            <p:nvPr/>
          </p:nvSpPr>
          <p:spPr bwMode="auto">
            <a:xfrm>
              <a:off x="3054" y="166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  <p:sp>
          <p:nvSpPr>
            <p:cNvPr id="7310" name="Rectangle 159"/>
            <p:cNvSpPr>
              <a:spLocks noChangeArrowheads="1"/>
            </p:cNvSpPr>
            <p:nvPr/>
          </p:nvSpPr>
          <p:spPr bwMode="auto">
            <a:xfrm>
              <a:off x="3299" y="1665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7311" name="Rectangle 160"/>
            <p:cNvSpPr>
              <a:spLocks noChangeArrowheads="1"/>
            </p:cNvSpPr>
            <p:nvPr/>
          </p:nvSpPr>
          <p:spPr bwMode="auto">
            <a:xfrm>
              <a:off x="3545" y="166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" name="Rectangle 161"/>
            <p:cNvSpPr>
              <a:spLocks noChangeArrowheads="1"/>
            </p:cNvSpPr>
            <p:nvPr/>
          </p:nvSpPr>
          <p:spPr bwMode="auto">
            <a:xfrm>
              <a:off x="1833" y="1665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7313" name="Rectangle 162"/>
            <p:cNvSpPr>
              <a:spLocks noChangeArrowheads="1"/>
            </p:cNvSpPr>
            <p:nvPr/>
          </p:nvSpPr>
          <p:spPr bwMode="auto">
            <a:xfrm>
              <a:off x="1584" y="166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7314" name="Rectangle 163"/>
            <p:cNvSpPr>
              <a:spLocks noChangeArrowheads="1"/>
            </p:cNvSpPr>
            <p:nvPr/>
          </p:nvSpPr>
          <p:spPr bwMode="auto">
            <a:xfrm>
              <a:off x="3545" y="166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</p:grpSp>
      <p:grpSp>
        <p:nvGrpSpPr>
          <p:cNvPr id="79012" name="Group 164"/>
          <p:cNvGrpSpPr>
            <a:grpSpLocks/>
          </p:cNvGrpSpPr>
          <p:nvPr/>
        </p:nvGrpSpPr>
        <p:grpSpPr bwMode="auto">
          <a:xfrm>
            <a:off x="6479118" y="1744663"/>
            <a:ext cx="3638549" cy="449262"/>
            <a:chOff x="3061" y="1099"/>
            <a:chExt cx="1719" cy="283"/>
          </a:xfrm>
        </p:grpSpPr>
        <p:sp>
          <p:nvSpPr>
            <p:cNvPr id="7298" name="Rectangle 165"/>
            <p:cNvSpPr>
              <a:spLocks noChangeArrowheads="1"/>
            </p:cNvSpPr>
            <p:nvPr/>
          </p:nvSpPr>
          <p:spPr bwMode="auto">
            <a:xfrm>
              <a:off x="3548" y="109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sp>
          <p:nvSpPr>
            <p:cNvPr id="7299" name="Rectangle 166"/>
            <p:cNvSpPr>
              <a:spLocks noChangeArrowheads="1"/>
            </p:cNvSpPr>
            <p:nvPr/>
          </p:nvSpPr>
          <p:spPr bwMode="auto">
            <a:xfrm>
              <a:off x="3061" y="109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7300" name="Rectangle 167"/>
            <p:cNvSpPr>
              <a:spLocks noChangeArrowheads="1"/>
            </p:cNvSpPr>
            <p:nvPr/>
          </p:nvSpPr>
          <p:spPr bwMode="auto">
            <a:xfrm>
              <a:off x="4535" y="109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sp>
          <p:nvSpPr>
            <p:cNvPr id="7301" name="Rectangle 168"/>
            <p:cNvSpPr>
              <a:spLocks noChangeArrowheads="1"/>
            </p:cNvSpPr>
            <p:nvPr/>
          </p:nvSpPr>
          <p:spPr bwMode="auto">
            <a:xfrm>
              <a:off x="4290" y="109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sp>
          <p:nvSpPr>
            <p:cNvPr id="7302" name="Rectangle 169"/>
            <p:cNvSpPr>
              <a:spLocks noChangeArrowheads="1"/>
            </p:cNvSpPr>
            <p:nvPr/>
          </p:nvSpPr>
          <p:spPr bwMode="auto">
            <a:xfrm>
              <a:off x="4045" y="1099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303" name="Text Box 170"/>
            <p:cNvSpPr txBox="1">
              <a:spLocks noChangeArrowheads="1"/>
            </p:cNvSpPr>
            <p:nvPr/>
          </p:nvSpPr>
          <p:spPr bwMode="auto">
            <a:xfrm>
              <a:off x="3312" y="112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7304" name="Text Box 171"/>
            <p:cNvSpPr txBox="1">
              <a:spLocks noChangeArrowheads="1"/>
            </p:cNvSpPr>
            <p:nvPr/>
          </p:nvSpPr>
          <p:spPr bwMode="auto">
            <a:xfrm>
              <a:off x="3792" y="112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79020" name="Group 172"/>
          <p:cNvGrpSpPr>
            <a:grpSpLocks/>
          </p:cNvGrpSpPr>
          <p:nvPr/>
        </p:nvGrpSpPr>
        <p:grpSpPr bwMode="auto">
          <a:xfrm>
            <a:off x="6487585" y="3092451"/>
            <a:ext cx="3627967" cy="455613"/>
            <a:chOff x="3065" y="1948"/>
            <a:chExt cx="1714" cy="287"/>
          </a:xfrm>
        </p:grpSpPr>
        <p:sp>
          <p:nvSpPr>
            <p:cNvPr id="7289" name="Rectangle 173"/>
            <p:cNvSpPr>
              <a:spLocks noChangeArrowheads="1"/>
            </p:cNvSpPr>
            <p:nvPr/>
          </p:nvSpPr>
          <p:spPr bwMode="auto">
            <a:xfrm>
              <a:off x="3796" y="195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0" name="Rectangle 174"/>
            <p:cNvSpPr>
              <a:spLocks noChangeArrowheads="1"/>
            </p:cNvSpPr>
            <p:nvPr/>
          </p:nvSpPr>
          <p:spPr bwMode="auto">
            <a:xfrm>
              <a:off x="3551" y="1952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1" name="Rectangle 175"/>
            <p:cNvSpPr>
              <a:spLocks noChangeArrowheads="1"/>
            </p:cNvSpPr>
            <p:nvPr/>
          </p:nvSpPr>
          <p:spPr bwMode="auto">
            <a:xfrm>
              <a:off x="3310" y="1948"/>
              <a:ext cx="24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292" name="Rectangle 176"/>
            <p:cNvSpPr>
              <a:spLocks noChangeArrowheads="1"/>
            </p:cNvSpPr>
            <p:nvPr/>
          </p:nvSpPr>
          <p:spPr bwMode="auto">
            <a:xfrm>
              <a:off x="3065" y="195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7293" name="Rectangle 177"/>
            <p:cNvSpPr>
              <a:spLocks noChangeArrowheads="1"/>
            </p:cNvSpPr>
            <p:nvPr/>
          </p:nvSpPr>
          <p:spPr bwMode="auto">
            <a:xfrm>
              <a:off x="4534" y="1950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7294" name="Rectangle 178"/>
            <p:cNvSpPr>
              <a:spLocks noChangeArrowheads="1"/>
            </p:cNvSpPr>
            <p:nvPr/>
          </p:nvSpPr>
          <p:spPr bwMode="auto">
            <a:xfrm>
              <a:off x="4290" y="1948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S</a:t>
              </a:r>
            </a:p>
          </p:txBody>
        </p:sp>
        <p:sp>
          <p:nvSpPr>
            <p:cNvPr id="7295" name="Rectangle 179"/>
            <p:cNvSpPr>
              <a:spLocks noChangeArrowheads="1"/>
            </p:cNvSpPr>
            <p:nvPr/>
          </p:nvSpPr>
          <p:spPr bwMode="auto">
            <a:xfrm>
              <a:off x="4041" y="1948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296" name="Rectangle 180"/>
            <p:cNvSpPr>
              <a:spLocks noChangeArrowheads="1"/>
            </p:cNvSpPr>
            <p:nvPr/>
          </p:nvSpPr>
          <p:spPr bwMode="auto">
            <a:xfrm>
              <a:off x="3796" y="1948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7297" name="Text Box 181"/>
            <p:cNvSpPr txBox="1">
              <a:spLocks noChangeArrowheads="1"/>
            </p:cNvSpPr>
            <p:nvPr/>
          </p:nvSpPr>
          <p:spPr bwMode="auto">
            <a:xfrm>
              <a:off x="3552" y="196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</p:grpSp>
      <p:grpSp>
        <p:nvGrpSpPr>
          <p:cNvPr id="79030" name="Group 182"/>
          <p:cNvGrpSpPr>
            <a:grpSpLocks/>
          </p:cNvGrpSpPr>
          <p:nvPr/>
        </p:nvGrpSpPr>
        <p:grpSpPr bwMode="auto">
          <a:xfrm>
            <a:off x="6993467" y="3533775"/>
            <a:ext cx="3627967" cy="463550"/>
            <a:chOff x="3304" y="2226"/>
            <a:chExt cx="1714" cy="292"/>
          </a:xfrm>
        </p:grpSpPr>
        <p:sp>
          <p:nvSpPr>
            <p:cNvPr id="7282" name="Rectangle 183"/>
            <p:cNvSpPr>
              <a:spLocks noChangeArrowheads="1"/>
            </p:cNvSpPr>
            <p:nvPr/>
          </p:nvSpPr>
          <p:spPr bwMode="auto">
            <a:xfrm>
              <a:off x="3304" y="223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7283" name="Rectangle 184"/>
            <p:cNvSpPr>
              <a:spLocks noChangeArrowheads="1"/>
            </p:cNvSpPr>
            <p:nvPr/>
          </p:nvSpPr>
          <p:spPr bwMode="auto">
            <a:xfrm>
              <a:off x="4529" y="223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sp>
          <p:nvSpPr>
            <p:cNvPr id="7284" name="Rectangle 185"/>
            <p:cNvSpPr>
              <a:spLocks noChangeArrowheads="1"/>
            </p:cNvSpPr>
            <p:nvPr/>
          </p:nvSpPr>
          <p:spPr bwMode="auto">
            <a:xfrm>
              <a:off x="4285" y="223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285" name="Rectangle 186"/>
            <p:cNvSpPr>
              <a:spLocks noChangeArrowheads="1"/>
            </p:cNvSpPr>
            <p:nvPr/>
          </p:nvSpPr>
          <p:spPr bwMode="auto">
            <a:xfrm>
              <a:off x="4037" y="223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T</a:t>
              </a:r>
            </a:p>
          </p:txBody>
        </p:sp>
        <p:sp>
          <p:nvSpPr>
            <p:cNvPr id="7286" name="Rectangle 187"/>
            <p:cNvSpPr>
              <a:spLocks noChangeArrowheads="1"/>
            </p:cNvSpPr>
            <p:nvPr/>
          </p:nvSpPr>
          <p:spPr bwMode="auto">
            <a:xfrm>
              <a:off x="3792" y="2235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sp>
          <p:nvSpPr>
            <p:cNvPr id="7287" name="Rectangle 188"/>
            <p:cNvSpPr>
              <a:spLocks noChangeArrowheads="1"/>
            </p:cNvSpPr>
            <p:nvPr/>
          </p:nvSpPr>
          <p:spPr bwMode="auto">
            <a:xfrm>
              <a:off x="3549" y="2231"/>
              <a:ext cx="24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7288" name="Rectangle 189"/>
            <p:cNvSpPr>
              <a:spLocks noChangeArrowheads="1"/>
            </p:cNvSpPr>
            <p:nvPr/>
          </p:nvSpPr>
          <p:spPr bwMode="auto">
            <a:xfrm>
              <a:off x="4773" y="2226"/>
              <a:ext cx="2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</p:grpSp>
      <p:sp>
        <p:nvSpPr>
          <p:cNvPr id="79038" name="Oval 190"/>
          <p:cNvSpPr>
            <a:spLocks noChangeArrowheads="1"/>
          </p:cNvSpPr>
          <p:nvPr/>
        </p:nvSpPr>
        <p:spPr bwMode="auto">
          <a:xfrm>
            <a:off x="2540000" y="12192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9039" name="Oval 191"/>
          <p:cNvSpPr>
            <a:spLocks noChangeArrowheads="1"/>
          </p:cNvSpPr>
          <p:nvPr/>
        </p:nvSpPr>
        <p:spPr bwMode="auto">
          <a:xfrm>
            <a:off x="2540000" y="16764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9040" name="Oval 192"/>
          <p:cNvSpPr>
            <a:spLocks noChangeArrowheads="1"/>
          </p:cNvSpPr>
          <p:nvPr/>
        </p:nvSpPr>
        <p:spPr bwMode="auto">
          <a:xfrm>
            <a:off x="2540000" y="21336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041" name="Oval 193"/>
          <p:cNvSpPr>
            <a:spLocks noChangeArrowheads="1"/>
          </p:cNvSpPr>
          <p:nvPr/>
        </p:nvSpPr>
        <p:spPr bwMode="auto">
          <a:xfrm>
            <a:off x="2540000" y="25908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9042" name="Oval 194"/>
          <p:cNvSpPr>
            <a:spLocks noChangeArrowheads="1"/>
          </p:cNvSpPr>
          <p:nvPr/>
        </p:nvSpPr>
        <p:spPr bwMode="auto">
          <a:xfrm>
            <a:off x="2540000" y="30480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9043" name="Oval 195"/>
          <p:cNvSpPr>
            <a:spLocks noChangeArrowheads="1"/>
          </p:cNvSpPr>
          <p:nvPr/>
        </p:nvSpPr>
        <p:spPr bwMode="auto">
          <a:xfrm>
            <a:off x="2540000" y="35052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9044" name="Oval 196"/>
          <p:cNvSpPr>
            <a:spLocks noChangeArrowheads="1"/>
          </p:cNvSpPr>
          <p:nvPr/>
        </p:nvSpPr>
        <p:spPr bwMode="auto">
          <a:xfrm>
            <a:off x="2540000" y="39624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9045" name="Oval 197"/>
          <p:cNvSpPr>
            <a:spLocks noChangeArrowheads="1"/>
          </p:cNvSpPr>
          <p:nvPr/>
        </p:nvSpPr>
        <p:spPr bwMode="auto">
          <a:xfrm>
            <a:off x="2540000" y="44196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9046" name="Oval 198"/>
          <p:cNvSpPr>
            <a:spLocks noChangeArrowheads="1"/>
          </p:cNvSpPr>
          <p:nvPr/>
        </p:nvSpPr>
        <p:spPr bwMode="auto">
          <a:xfrm>
            <a:off x="2540000" y="4924425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9047" name="Oval 199"/>
          <p:cNvSpPr>
            <a:spLocks noChangeArrowheads="1"/>
          </p:cNvSpPr>
          <p:nvPr/>
        </p:nvSpPr>
        <p:spPr bwMode="auto">
          <a:xfrm>
            <a:off x="2540000" y="5410200"/>
            <a:ext cx="609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79048" name="Picture 200" descr="Untitled-4 copy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048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49" name="Text Box 201"/>
          <p:cNvSpPr txBox="1">
            <a:spLocks noChangeArrowheads="1"/>
          </p:cNvSpPr>
          <p:nvPr/>
        </p:nvSpPr>
        <p:spPr bwMode="auto">
          <a:xfrm>
            <a:off x="3454400" y="533401"/>
            <a:ext cx="517313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subject do they have?</a:t>
            </a:r>
          </a:p>
        </p:txBody>
      </p:sp>
      <p:pic>
        <p:nvPicPr>
          <p:cNvPr id="79050" name="Picture 2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1" name="Text Box 203"/>
          <p:cNvSpPr txBox="1">
            <a:spLocks noChangeArrowheads="1"/>
          </p:cNvSpPr>
          <p:nvPr/>
        </p:nvSpPr>
        <p:spPr bwMode="auto">
          <a:xfrm>
            <a:off x="2946400" y="533401"/>
            <a:ext cx="558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are they doing ?</a:t>
            </a:r>
          </a:p>
        </p:txBody>
      </p:sp>
      <p:pic>
        <p:nvPicPr>
          <p:cNvPr id="79052" name="Picture 204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2641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3" name="Text Box 205"/>
          <p:cNvSpPr txBox="1">
            <a:spLocks noChangeArrowheads="1"/>
          </p:cNvSpPr>
          <p:nvPr/>
        </p:nvSpPr>
        <p:spPr bwMode="auto">
          <a:xfrm>
            <a:off x="2946400" y="533401"/>
            <a:ext cx="528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does she do?</a:t>
            </a:r>
          </a:p>
        </p:txBody>
      </p:sp>
      <p:pic>
        <p:nvPicPr>
          <p:cNvPr id="79054" name="Picture 206" descr="Untitled-4 copy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99" y="762001"/>
            <a:ext cx="2806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5" name="Text Box 207"/>
          <p:cNvSpPr txBox="1">
            <a:spLocks noChangeArrowheads="1"/>
          </p:cNvSpPr>
          <p:nvPr/>
        </p:nvSpPr>
        <p:spPr bwMode="auto">
          <a:xfrm>
            <a:off x="3048000" y="533401"/>
            <a:ext cx="528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subject do they have ?</a:t>
            </a:r>
          </a:p>
        </p:txBody>
      </p:sp>
      <p:pic>
        <p:nvPicPr>
          <p:cNvPr id="79056" name="Picture 208" descr="Untitled-3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990601"/>
            <a:ext cx="2806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7" name="Text Box 209"/>
          <p:cNvSpPr txBox="1">
            <a:spLocks noChangeArrowheads="1"/>
          </p:cNvSpPr>
          <p:nvPr/>
        </p:nvSpPr>
        <p:spPr bwMode="auto">
          <a:xfrm>
            <a:off x="3048000" y="533401"/>
            <a:ext cx="660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subject does he learn?</a:t>
            </a:r>
          </a:p>
        </p:txBody>
      </p:sp>
      <p:pic>
        <p:nvPicPr>
          <p:cNvPr id="79058" name="Picture 210" descr="Untitled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81000"/>
            <a:ext cx="273473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9" name="Text Box 211"/>
          <p:cNvSpPr txBox="1">
            <a:spLocks noChangeArrowheads="1"/>
          </p:cNvSpPr>
          <p:nvPr/>
        </p:nvSpPr>
        <p:spPr bwMode="auto">
          <a:xfrm>
            <a:off x="3048000" y="533401"/>
            <a:ext cx="467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is she doing?</a:t>
            </a:r>
          </a:p>
        </p:txBody>
      </p:sp>
      <p:pic>
        <p:nvPicPr>
          <p:cNvPr id="7203" name="Picture 212" descr="Untitled-3 copy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61" name="Text Box 213"/>
          <p:cNvSpPr txBox="1">
            <a:spLocks noChangeArrowheads="1"/>
          </p:cNvSpPr>
          <p:nvPr/>
        </p:nvSpPr>
        <p:spPr bwMode="auto">
          <a:xfrm>
            <a:off x="3149600" y="533401"/>
            <a:ext cx="528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subject does he learn? </a:t>
            </a:r>
          </a:p>
        </p:txBody>
      </p:sp>
      <p:pic>
        <p:nvPicPr>
          <p:cNvPr id="79062" name="Picture 214" descr="Untitled-4 copy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57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63" name="Text Box 215"/>
          <p:cNvSpPr txBox="1">
            <a:spLocks noChangeArrowheads="1"/>
          </p:cNvSpPr>
          <p:nvPr/>
        </p:nvSpPr>
        <p:spPr bwMode="auto">
          <a:xfrm>
            <a:off x="3149600" y="533401"/>
            <a:ext cx="599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subject do they have?</a:t>
            </a:r>
          </a:p>
        </p:txBody>
      </p:sp>
      <p:pic>
        <p:nvPicPr>
          <p:cNvPr id="79064" name="Picture 216" descr="Untitled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533401"/>
            <a:ext cx="3397251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65" name="Text Box 217"/>
          <p:cNvSpPr txBox="1">
            <a:spLocks noChangeArrowheads="1"/>
          </p:cNvSpPr>
          <p:nvPr/>
        </p:nvSpPr>
        <p:spPr bwMode="auto">
          <a:xfrm>
            <a:off x="3149600" y="533401"/>
            <a:ext cx="467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Who are they ?</a:t>
            </a:r>
          </a:p>
        </p:txBody>
      </p:sp>
      <p:pic>
        <p:nvPicPr>
          <p:cNvPr id="79066" name="Picture 218" descr="Untitled-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99" y="714376"/>
            <a:ext cx="3009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67" name="Text Box 219"/>
          <p:cNvSpPr txBox="1">
            <a:spLocks noChangeArrowheads="1"/>
          </p:cNvSpPr>
          <p:nvPr/>
        </p:nvSpPr>
        <p:spPr bwMode="auto">
          <a:xfrm>
            <a:off x="3149600" y="533401"/>
            <a:ext cx="589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What subject does she learn?</a:t>
            </a:r>
          </a:p>
        </p:txBody>
      </p:sp>
      <p:pic>
        <p:nvPicPr>
          <p:cNvPr id="79068" name="Picture 220" descr="Untitled-3 copy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6096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69" name="AutoShape 221"/>
          <p:cNvSpPr>
            <a:spLocks noChangeArrowheads="1"/>
          </p:cNvSpPr>
          <p:nvPr/>
        </p:nvSpPr>
        <p:spPr bwMode="auto">
          <a:xfrm>
            <a:off x="304800" y="3505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0" name="Text Box 222"/>
          <p:cNvSpPr txBox="1">
            <a:spLocks noChangeArrowheads="1"/>
          </p:cNvSpPr>
          <p:nvPr/>
        </p:nvSpPr>
        <p:spPr bwMode="auto">
          <a:xfrm>
            <a:off x="203200" y="3124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FF"/>
                </a:solidFill>
              </a:rPr>
              <a:t> A</a:t>
            </a:r>
          </a:p>
        </p:txBody>
      </p:sp>
      <p:sp>
        <p:nvSpPr>
          <p:cNvPr id="79071" name="Text Box 223"/>
          <p:cNvSpPr txBox="1">
            <a:spLocks noChangeArrowheads="1"/>
          </p:cNvSpPr>
          <p:nvPr/>
        </p:nvSpPr>
        <p:spPr bwMode="auto">
          <a:xfrm>
            <a:off x="1219200" y="31384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 </a:t>
            </a:r>
            <a:r>
              <a:rPr lang="en-US" b="1">
                <a:solidFill>
                  <a:srgbClr val="00FF99"/>
                </a:solidFill>
              </a:rPr>
              <a:t>B</a:t>
            </a:r>
          </a:p>
        </p:txBody>
      </p:sp>
      <p:sp>
        <p:nvSpPr>
          <p:cNvPr id="79072" name="Line 224"/>
          <p:cNvSpPr>
            <a:spLocks noChangeShapeType="1"/>
          </p:cNvSpPr>
          <p:nvPr/>
        </p:nvSpPr>
        <p:spPr bwMode="auto">
          <a:xfrm>
            <a:off x="1016000" y="33528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73" name="AutoShape 225"/>
          <p:cNvSpPr>
            <a:spLocks noChangeArrowheads="1"/>
          </p:cNvSpPr>
          <p:nvPr/>
        </p:nvSpPr>
        <p:spPr bwMode="auto">
          <a:xfrm>
            <a:off x="304800" y="3886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4" name="AutoShape 226"/>
          <p:cNvSpPr>
            <a:spLocks noChangeArrowheads="1"/>
          </p:cNvSpPr>
          <p:nvPr/>
        </p:nvSpPr>
        <p:spPr bwMode="auto">
          <a:xfrm>
            <a:off x="304800" y="5791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5" name="AutoShape 227"/>
          <p:cNvSpPr>
            <a:spLocks noChangeArrowheads="1"/>
          </p:cNvSpPr>
          <p:nvPr/>
        </p:nvSpPr>
        <p:spPr bwMode="auto">
          <a:xfrm>
            <a:off x="304800" y="5410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6" name="AutoShape 228"/>
          <p:cNvSpPr>
            <a:spLocks noChangeArrowheads="1"/>
          </p:cNvSpPr>
          <p:nvPr/>
        </p:nvSpPr>
        <p:spPr bwMode="auto">
          <a:xfrm>
            <a:off x="304800" y="4267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7" name="AutoShape 229"/>
          <p:cNvSpPr>
            <a:spLocks noChangeArrowheads="1"/>
          </p:cNvSpPr>
          <p:nvPr/>
        </p:nvSpPr>
        <p:spPr bwMode="auto">
          <a:xfrm>
            <a:off x="304800" y="4648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8" name="AutoShape 230"/>
          <p:cNvSpPr>
            <a:spLocks noChangeArrowheads="1"/>
          </p:cNvSpPr>
          <p:nvPr/>
        </p:nvSpPr>
        <p:spPr bwMode="auto">
          <a:xfrm>
            <a:off x="304800" y="5029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79" name="AutoShape 231"/>
          <p:cNvSpPr>
            <a:spLocks noChangeArrowheads="1"/>
          </p:cNvSpPr>
          <p:nvPr/>
        </p:nvSpPr>
        <p:spPr bwMode="auto">
          <a:xfrm>
            <a:off x="304800" y="6172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0" name="AutoShape 232"/>
          <p:cNvSpPr>
            <a:spLocks noChangeArrowheads="1"/>
          </p:cNvSpPr>
          <p:nvPr/>
        </p:nvSpPr>
        <p:spPr bwMode="auto">
          <a:xfrm>
            <a:off x="304800" y="6553200"/>
            <a:ext cx="508000" cy="304800"/>
          </a:xfrm>
          <a:prstGeom prst="irregularSeal1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1" name="AutoShape 233"/>
          <p:cNvSpPr>
            <a:spLocks noChangeArrowheads="1"/>
          </p:cNvSpPr>
          <p:nvPr/>
        </p:nvSpPr>
        <p:spPr bwMode="auto">
          <a:xfrm>
            <a:off x="1320800" y="3505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2" name="AutoShape 234"/>
          <p:cNvSpPr>
            <a:spLocks noChangeArrowheads="1"/>
          </p:cNvSpPr>
          <p:nvPr/>
        </p:nvSpPr>
        <p:spPr bwMode="auto">
          <a:xfrm>
            <a:off x="1320800" y="3886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3" name="AutoShape 235"/>
          <p:cNvSpPr>
            <a:spLocks noChangeArrowheads="1"/>
          </p:cNvSpPr>
          <p:nvPr/>
        </p:nvSpPr>
        <p:spPr bwMode="auto">
          <a:xfrm>
            <a:off x="1320800" y="5791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4" name="AutoShape 236"/>
          <p:cNvSpPr>
            <a:spLocks noChangeArrowheads="1"/>
          </p:cNvSpPr>
          <p:nvPr/>
        </p:nvSpPr>
        <p:spPr bwMode="auto">
          <a:xfrm>
            <a:off x="1320800" y="5410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5" name="AutoShape 237"/>
          <p:cNvSpPr>
            <a:spLocks noChangeArrowheads="1"/>
          </p:cNvSpPr>
          <p:nvPr/>
        </p:nvSpPr>
        <p:spPr bwMode="auto">
          <a:xfrm>
            <a:off x="1320800" y="4267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6" name="AutoShape 238"/>
          <p:cNvSpPr>
            <a:spLocks noChangeArrowheads="1"/>
          </p:cNvSpPr>
          <p:nvPr/>
        </p:nvSpPr>
        <p:spPr bwMode="auto">
          <a:xfrm>
            <a:off x="1320800" y="4648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7" name="AutoShape 239"/>
          <p:cNvSpPr>
            <a:spLocks noChangeArrowheads="1"/>
          </p:cNvSpPr>
          <p:nvPr/>
        </p:nvSpPr>
        <p:spPr bwMode="auto">
          <a:xfrm>
            <a:off x="1320800" y="5029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8" name="AutoShape 240"/>
          <p:cNvSpPr>
            <a:spLocks noChangeArrowheads="1"/>
          </p:cNvSpPr>
          <p:nvPr/>
        </p:nvSpPr>
        <p:spPr bwMode="auto">
          <a:xfrm>
            <a:off x="1320800" y="6172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89" name="AutoShape 241"/>
          <p:cNvSpPr>
            <a:spLocks noChangeArrowheads="1"/>
          </p:cNvSpPr>
          <p:nvPr/>
        </p:nvSpPr>
        <p:spPr bwMode="auto">
          <a:xfrm>
            <a:off x="1320800" y="6553200"/>
            <a:ext cx="5080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9090" name="Group 242"/>
          <p:cNvGraphicFramePr>
            <a:graphicFrameLocks noGrp="1"/>
          </p:cNvGraphicFramePr>
          <p:nvPr>
            <p:ph/>
          </p:nvPr>
        </p:nvGraphicFramePr>
        <p:xfrm>
          <a:off x="3860801" y="6019800"/>
          <a:ext cx="6532033" cy="518048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588433"/>
                <a:gridCol w="660400"/>
                <a:gridCol w="6604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57" name="AutoShape 266"/>
          <p:cNvSpPr>
            <a:spLocks noChangeArrowheads="1"/>
          </p:cNvSpPr>
          <p:nvPr/>
        </p:nvSpPr>
        <p:spPr bwMode="auto">
          <a:xfrm>
            <a:off x="7315200" y="0"/>
            <a:ext cx="4267200" cy="1143000"/>
          </a:xfrm>
          <a:prstGeom prst="cloudCallout">
            <a:avLst>
              <a:gd name="adj1" fmla="val -44889"/>
              <a:gd name="adj2" fmla="val 51528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b="1">
              <a:latin typeface=".VnTimeH" pitchFamily="34" charset="0"/>
            </a:endParaRPr>
          </a:p>
          <a:p>
            <a:pPr algn="ctr" eaLnBrk="0" hangingPunct="0"/>
            <a:r>
              <a:rPr lang="en-US" sz="2000" b="1">
                <a:solidFill>
                  <a:srgbClr val="00FF00"/>
                </a:solidFill>
                <a:latin typeface=".VnTimeH" pitchFamily="34" charset="0"/>
              </a:rPr>
              <a:t>Cross Words</a:t>
            </a:r>
          </a:p>
        </p:txBody>
      </p:sp>
      <p:graphicFrame>
        <p:nvGraphicFramePr>
          <p:cNvPr id="79115" name="Group 267"/>
          <p:cNvGraphicFramePr>
            <a:graphicFrameLocks noGrp="1"/>
          </p:cNvGraphicFramePr>
          <p:nvPr/>
        </p:nvGraphicFramePr>
        <p:xfrm>
          <a:off x="3860801" y="6019800"/>
          <a:ext cx="6532033" cy="518048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588433"/>
                <a:gridCol w="660400"/>
                <a:gridCol w="6604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121920" marR="121920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121920" marR="121920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5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9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7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7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7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79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79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9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7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7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9" dur="2000"/>
                                        <p:tgtEl>
                                          <p:spTgt spid="79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79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9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7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7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9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9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7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7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500"/>
                                        <p:tgtEl>
                                          <p:spTgt spid="7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3" dur="500"/>
                                        <p:tgtEl>
                                          <p:spTgt spid="79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500"/>
                                        <p:tgtEl>
                                          <p:spTgt spid="79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9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500"/>
                                        <p:tgtEl>
                                          <p:spTgt spid="7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500"/>
                                        <p:tgtEl>
                                          <p:spTgt spid="7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79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79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9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7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7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8" dur="2000"/>
                                        <p:tgtEl>
                                          <p:spTgt spid="79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1" dur="2000"/>
                                        <p:tgtEl>
                                          <p:spTgt spid="79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9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3" dur="500"/>
                                        <p:tgtEl>
                                          <p:spTgt spid="79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6" dur="500"/>
                                        <p:tgtEl>
                                          <p:spTgt spid="79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9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500"/>
                                        <p:tgtEl>
                                          <p:spTgt spid="7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500"/>
                                        <p:tgtEl>
                                          <p:spTgt spid="7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7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9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9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79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9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9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500"/>
                                        <p:tgtEl>
                                          <p:spTgt spid="7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500"/>
                                        <p:tgtEl>
                                          <p:spTgt spid="7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9" dur="500"/>
                                        <p:tgtEl>
                                          <p:spTgt spid="7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3" dur="500"/>
                                        <p:tgtEl>
                                          <p:spTgt spid="79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6" dur="500"/>
                                        <p:tgtEl>
                                          <p:spTgt spid="79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9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3" dur="500"/>
                                        <p:tgtEl>
                                          <p:spTgt spid="7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6" dur="500"/>
                                        <p:tgtEl>
                                          <p:spTgt spid="7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1" dur="500"/>
                                        <p:tgtEl>
                                          <p:spTgt spid="7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5" dur="500"/>
                                        <p:tgtEl>
                                          <p:spTgt spid="79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8" dur="500"/>
                                        <p:tgtEl>
                                          <p:spTgt spid="79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9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 nodeType="clickPar">
                      <p:stCondLst>
                        <p:cond delay="0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7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7" dur="500"/>
                                        <p:tgtEl>
                                          <p:spTgt spid="7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2" dur="1000"/>
                                        <p:tgtEl>
                                          <p:spTgt spid="7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7" dur="500"/>
                                        <p:tgtEl>
                                          <p:spTgt spid="7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7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7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7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79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 nodeType="clickPar">
                      <p:stCondLst>
                        <p:cond delay="0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3" dur="500"/>
                                        <p:tgtEl>
                                          <p:spTgt spid="7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8" dur="2000"/>
                                        <p:tgtEl>
                                          <p:spTgt spid="7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3" dur="500"/>
                                        <p:tgtEl>
                                          <p:spTgt spid="7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8" dur="500"/>
                                        <p:tgtEl>
                                          <p:spTgt spid="7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500"/>
                                        <p:tgtEl>
                                          <p:spTgt spid="7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8" dur="500"/>
                                        <p:tgtEl>
                                          <p:spTgt spid="7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7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7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9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9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7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9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9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9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71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79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 nodeType="clickPar">
                      <p:stCondLst>
                        <p:cond delay="0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090"/>
                  </p:tgtEl>
                </p:cond>
              </p:nextCondLst>
            </p:seq>
          </p:childTnLst>
        </p:cTn>
      </p:par>
    </p:tnLst>
    <p:bldLst>
      <p:bldP spid="79038" grpId="0" animBg="1"/>
      <p:bldP spid="79039" grpId="0" animBg="1"/>
      <p:bldP spid="79040" grpId="0" animBg="1"/>
      <p:bldP spid="79041" grpId="0" animBg="1"/>
      <p:bldP spid="79042" grpId="0" animBg="1"/>
      <p:bldP spid="79043" grpId="0" animBg="1"/>
      <p:bldP spid="79044" grpId="0" animBg="1"/>
      <p:bldP spid="79045" grpId="0" animBg="1"/>
      <p:bldP spid="79046" grpId="0" animBg="1"/>
      <p:bldP spid="79047" grpId="0" animBg="1"/>
      <p:bldP spid="79049" grpId="0"/>
      <p:bldP spid="79049" grpId="1"/>
      <p:bldP spid="79051" grpId="0"/>
      <p:bldP spid="79051" grpId="1"/>
      <p:bldP spid="79053" grpId="0"/>
      <p:bldP spid="79053" grpId="1"/>
      <p:bldP spid="79055" grpId="0"/>
      <p:bldP spid="79055" grpId="1"/>
      <p:bldP spid="79057" grpId="0"/>
      <p:bldP spid="79057" grpId="1"/>
      <p:bldP spid="79059" grpId="0"/>
      <p:bldP spid="79059" grpId="1"/>
      <p:bldP spid="79061" grpId="0"/>
      <p:bldP spid="79061" grpId="1"/>
      <p:bldP spid="79063" grpId="0"/>
      <p:bldP spid="79063" grpId="1"/>
      <p:bldP spid="79065" grpId="0"/>
      <p:bldP spid="79065" grpId="1"/>
      <p:bldP spid="79067" grpId="0"/>
      <p:bldP spid="79067" grpId="1"/>
      <p:bldP spid="79069" grpId="0" animBg="1"/>
      <p:bldP spid="79070" grpId="0"/>
      <p:bldP spid="79071" grpId="0"/>
      <p:bldP spid="79072" grpId="0" animBg="1"/>
      <p:bldP spid="79073" grpId="0" animBg="1"/>
      <p:bldP spid="79074" grpId="0" animBg="1"/>
      <p:bldP spid="79075" grpId="0" animBg="1"/>
      <p:bldP spid="79076" grpId="0" animBg="1"/>
      <p:bldP spid="79077" grpId="0" animBg="1"/>
      <p:bldP spid="79078" grpId="0" animBg="1"/>
      <p:bldP spid="79079" grpId="0" animBg="1"/>
      <p:bldP spid="79080" grpId="0" animBg="1"/>
      <p:bldP spid="79081" grpId="0" animBg="1"/>
      <p:bldP spid="79082" grpId="0" animBg="1"/>
      <p:bldP spid="79082" grpId="1" animBg="1"/>
      <p:bldP spid="79083" grpId="0" animBg="1"/>
      <p:bldP spid="79084" grpId="0" animBg="1"/>
      <p:bldP spid="79084" grpId="1" animBg="1"/>
      <p:bldP spid="79085" grpId="0" animBg="1"/>
      <p:bldP spid="79086" grpId="0" animBg="1"/>
      <p:bldP spid="79087" grpId="0" animBg="1"/>
      <p:bldP spid="79087" grpId="1" animBg="1"/>
      <p:bldP spid="79088" grpId="0" animBg="1"/>
      <p:bldP spid="79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23" y="113585"/>
            <a:ext cx="1197632" cy="1197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79" y="5533546"/>
            <a:ext cx="1451276" cy="1451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5642577"/>
            <a:ext cx="1197632" cy="1197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197632" cy="11976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648A2C-F755-4312-BFE9-EBC5ABD51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38254"/>
              </p:ext>
            </p:extLst>
          </p:nvPr>
        </p:nvGraphicFramePr>
        <p:xfrm>
          <a:off x="734140" y="570225"/>
          <a:ext cx="10695859" cy="621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9835">
                  <a:extLst>
                    <a:ext uri="{9D8B030D-6E8A-4147-A177-3AD203B41FA5}">
                      <a16:colId xmlns="" xmlns:a16="http://schemas.microsoft.com/office/drawing/2014/main" val="882750481"/>
                    </a:ext>
                  </a:extLst>
                </a:gridCol>
                <a:gridCol w="4283878">
                  <a:extLst>
                    <a:ext uri="{9D8B030D-6E8A-4147-A177-3AD203B41FA5}">
                      <a16:colId xmlns="" xmlns:a16="http://schemas.microsoft.com/office/drawing/2014/main" val="3273249162"/>
                    </a:ext>
                  </a:extLst>
                </a:gridCol>
                <a:gridCol w="3112146">
                  <a:extLst>
                    <a:ext uri="{9D8B030D-6E8A-4147-A177-3AD203B41FA5}">
                      <a16:colId xmlns="" xmlns:a16="http://schemas.microsoft.com/office/drawing/2014/main" val="3037708345"/>
                    </a:ext>
                  </a:extLst>
                </a:gridCol>
              </a:tblGrid>
              <a:tr h="4970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DON’T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7687872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37023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4539350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6032824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397977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308947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1073910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7160731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639914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3460522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4994186"/>
                  </a:ext>
                </a:extLst>
              </a:tr>
              <a:tr h="497016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C74CE65-46BB-440A-B35A-E1B07DF1B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1077372"/>
            <a:ext cx="504038" cy="5040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B12C918-26D6-424C-B9F7-D09883B2AE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1032644"/>
            <a:ext cx="640080" cy="6400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CAB5D5F-208F-449A-A92A-CD20985121B0}"/>
              </a:ext>
            </a:extLst>
          </p:cNvPr>
          <p:cNvSpPr txBox="1"/>
          <p:nvPr/>
        </p:nvSpPr>
        <p:spPr>
          <a:xfrm>
            <a:off x="4137285" y="1051887"/>
            <a:ext cx="248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underline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BEBCF5B-5CD7-4685-87A4-A31A37E32E2D}"/>
              </a:ext>
            </a:extLst>
          </p:cNvPr>
          <p:cNvSpPr txBox="1"/>
          <p:nvPr/>
        </p:nvSpPr>
        <p:spPr>
          <a:xfrm>
            <a:off x="4137285" y="1574584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highlight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E6E4BDA-4A85-43C0-8658-1E1B02E782C4}"/>
              </a:ext>
            </a:extLst>
          </p:cNvPr>
          <p:cNvSpPr txBox="1"/>
          <p:nvPr/>
        </p:nvSpPr>
        <p:spPr>
          <a:xfrm>
            <a:off x="4137285" y="2186190"/>
            <a:ext cx="307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mother tongue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F8FA598-1E6E-4A44-B108-21F20EE1F756}"/>
              </a:ext>
            </a:extLst>
          </p:cNvPr>
          <p:cNvSpPr txBox="1"/>
          <p:nvPr/>
        </p:nvSpPr>
        <p:spPr>
          <a:xfrm>
            <a:off x="4137285" y="2619978"/>
            <a:ext cx="283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make a list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3648FC9-C71A-48A6-B307-107047E56213}"/>
              </a:ext>
            </a:extLst>
          </p:cNvPr>
          <p:cNvSpPr txBox="1"/>
          <p:nvPr/>
        </p:nvSpPr>
        <p:spPr>
          <a:xfrm>
            <a:off x="4137285" y="3142675"/>
            <a:ext cx="221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folktale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A0FEED-0677-4B82-9121-1CAAD7306948}"/>
              </a:ext>
            </a:extLst>
          </p:cNvPr>
          <p:cNvSpPr txBox="1"/>
          <p:nvPr/>
        </p:nvSpPr>
        <p:spPr>
          <a:xfrm>
            <a:off x="4137285" y="3665372"/>
            <a:ext cx="205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revise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82AFF98-B277-4CE5-AAE6-3FD94CC8D43D}"/>
              </a:ext>
            </a:extLst>
          </p:cNvPr>
          <p:cNvSpPr txBox="1"/>
          <p:nvPr/>
        </p:nvSpPr>
        <p:spPr>
          <a:xfrm>
            <a:off x="4137285" y="4188069"/>
            <a:ext cx="148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stick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14B1844-FD86-4EF1-881D-8EDB75E98564}"/>
              </a:ext>
            </a:extLst>
          </p:cNvPr>
          <p:cNvSpPr txBox="1"/>
          <p:nvPr/>
        </p:nvSpPr>
        <p:spPr>
          <a:xfrm>
            <a:off x="4137285" y="4710766"/>
            <a:ext cx="307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come across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301440B-B452-4B31-A68F-B67044127843}"/>
              </a:ext>
            </a:extLst>
          </p:cNvPr>
          <p:cNvSpPr txBox="1"/>
          <p:nvPr/>
        </p:nvSpPr>
        <p:spPr>
          <a:xfrm>
            <a:off x="4137285" y="5233463"/>
            <a:ext cx="226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necessary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1ED87E7-87FE-40C6-BF33-22FEAE6215B4}"/>
              </a:ext>
            </a:extLst>
          </p:cNvPr>
          <p:cNvSpPr txBox="1"/>
          <p:nvPr/>
        </p:nvSpPr>
        <p:spPr>
          <a:xfrm>
            <a:off x="4137285" y="5756162"/>
            <a:ext cx="337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pride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63D223-6285-4F85-91A9-92D67ED93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1550987"/>
            <a:ext cx="640080" cy="640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D025D3E-BB96-4641-87DE-981A758FA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1590491"/>
            <a:ext cx="504038" cy="5040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5D84A5C-3896-462A-9966-DEDE5F3A3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2069330"/>
            <a:ext cx="640080" cy="6400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178B8F1-C396-438B-9DD4-AB3849AAD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2103610"/>
            <a:ext cx="504038" cy="504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1D61863-5880-4380-AFB3-A151162F1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2587673"/>
            <a:ext cx="640080" cy="6400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0E82DDD-4F4B-4AAE-957C-2818F0631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2646225"/>
            <a:ext cx="504038" cy="5040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36C89E8-CF4A-4A1B-9587-19F1399EF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3106016"/>
            <a:ext cx="640080" cy="6400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9EE2B32-F14F-4D4C-BA7F-6FF63B00F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3159344"/>
            <a:ext cx="504038" cy="5040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E282F44-11B5-4A2F-9D71-467D51FCA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3624359"/>
            <a:ext cx="640080" cy="6400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DCCA7EE-C015-4ABA-8D2B-0D19B5F3C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3672463"/>
            <a:ext cx="504038" cy="504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58C3FBC-320A-436E-9F00-01D947B9EE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4142702"/>
            <a:ext cx="640080" cy="6400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175504C-DFA1-4759-940D-440AC55D7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4170834"/>
            <a:ext cx="504038" cy="5040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9FCB685-7725-49E8-8003-5FDC461F8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4661045"/>
            <a:ext cx="640080" cy="640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BB5CCF5-2855-4808-9DB2-0A341DD08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4698701"/>
            <a:ext cx="504038" cy="504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45C7767-B5F6-43E8-B95E-CF31DC6331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5179388"/>
            <a:ext cx="640080" cy="6400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C658F4B-FABA-4343-812C-39011C575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5211820"/>
            <a:ext cx="504038" cy="5040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9694636F-6A74-481B-862F-8E6573CB89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042" y="5697732"/>
            <a:ext cx="640080" cy="6400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3C57A89-2550-4952-B287-42A152494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5739685"/>
            <a:ext cx="504038" cy="504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5317" y="6217919"/>
            <a:ext cx="309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report card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buon">
            <a:extLst>
              <a:ext uri="{FF2B5EF4-FFF2-40B4-BE49-F238E27FC236}">
                <a16:creationId xmlns="" xmlns:a16="http://schemas.microsoft.com/office/drawing/2014/main" id="{9694636F-6A74-481B-862F-8E6573CB89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81939" y="6217919"/>
            <a:ext cx="640080" cy="640080"/>
          </a:xfrm>
          <a:prstGeom prst="rect">
            <a:avLst/>
          </a:prstGeom>
        </p:spPr>
      </p:pic>
      <p:pic>
        <p:nvPicPr>
          <p:cNvPr id="55" name="cuoi">
            <a:extLst>
              <a:ext uri="{FF2B5EF4-FFF2-40B4-BE49-F238E27FC236}">
                <a16:creationId xmlns="" xmlns:a16="http://schemas.microsoft.com/office/drawing/2014/main" id="{53C57A89-2550-4952-B287-42A152494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2019" y="6259184"/>
            <a:ext cx="504038" cy="504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79" y="0"/>
            <a:ext cx="925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Which words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you want to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46 -4.81481E-6 L 0.3789 -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23541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38516 -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26588 -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4011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526 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7422 3.703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23125 -3.703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9179 -3.703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21016 -2.59259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1758 -2.59259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0.35469 1.11022E-1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37656 2.59259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037E-7 -4.44444E-6 L -0.27246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3099 3.7037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33919 0.0060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5091 0.0025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38" y="690881"/>
            <a:ext cx="10715172" cy="831850"/>
          </a:xfrm>
        </p:spPr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28" y="1103063"/>
            <a:ext cx="11393715" cy="566644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VOCABULARY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underl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(</a:t>
            </a:r>
            <a:r>
              <a:rPr lang="en-US" sz="43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Ex: She is very </a:t>
            </a:r>
            <a:r>
              <a:rPr lang="en-US" sz="4300" u="sng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sz="4300" u="sng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ghlight (</a:t>
            </a:r>
            <a:r>
              <a:rPr lang="en-US" sz="43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3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tongue(n):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91" y="1929847"/>
            <a:ext cx="4297323" cy="28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497"/>
            <a:ext cx="1023009" cy="1023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6" y="-83151"/>
            <a:ext cx="1023009" cy="1023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79" y="5879923"/>
            <a:ext cx="1023009" cy="1023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10" y="-83150"/>
            <a:ext cx="1023009" cy="102300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164635" y="2213388"/>
            <a:ext cx="177613" cy="2468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1368" y="5273637"/>
            <a:ext cx="465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 first language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67461" y="3661084"/>
            <a:ext cx="177613" cy="2468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26879" y="135965"/>
            <a:ext cx="665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Friday, November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2021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76" y="598816"/>
            <a:ext cx="8596668" cy="9117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ENGLISH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83" y="2213747"/>
            <a:ext cx="65421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make a list ( v): </a:t>
            </a: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v): 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→"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sion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Tx/>
              <a:buChar char="-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52" y="5698583"/>
            <a:ext cx="1228308" cy="1228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445"/>
            <a:ext cx="987720" cy="987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6" y="0"/>
            <a:ext cx="1197632" cy="1197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52" y="88358"/>
            <a:ext cx="1228308" cy="1228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046" y="1668992"/>
            <a:ext cx="49414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VOCABULARY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75791" y="5468936"/>
            <a:ext cx="258417" cy="21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78496" y="4121211"/>
            <a:ext cx="258417" cy="21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1760" y="0"/>
            <a:ext cx="6085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Friday, November 12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2021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1" y="1668992"/>
            <a:ext cx="4465320" cy="3323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teachers (pl.n)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students (pl.n)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classes pl.n)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blackboards (pl.n)...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20" y="74294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ENGLISH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8" y="5688942"/>
            <a:ext cx="1197632" cy="1197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110" y="1571300"/>
            <a:ext cx="5740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VOCABULARY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663" y="2360590"/>
            <a:ext cx="83285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6. stick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7. come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across (phr.v):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8. necessary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(adj)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→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necessity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(n):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→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need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(v): 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9" y="1571300"/>
            <a:ext cx="3423219" cy="236551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819522" y="5106100"/>
            <a:ext cx="119270" cy="198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12847" y="4453166"/>
            <a:ext cx="119270" cy="198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45448" y="4385355"/>
            <a:ext cx="48204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≠ unnecessary (adj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12" y="-153058"/>
            <a:ext cx="1197632" cy="1197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4871"/>
            <a:ext cx="602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Friday, November 12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2021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30800" y="3423920"/>
            <a:ext cx="55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 meet/ encounter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40815" y="3460245"/>
            <a:ext cx="119270" cy="198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4207" y="4413403"/>
            <a:ext cx="119270" cy="198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93040"/>
            <a:ext cx="1175004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02870">
              <a:lnSpc>
                <a:spcPct val="115000"/>
              </a:lnSpc>
              <a:tabLst>
                <a:tab pos="7937500" algn="r"/>
              </a:tabLst>
            </a:pP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Checking vocabulary: </a:t>
            </a:r>
            <a:r>
              <a:rPr lang="en-A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sentences with the given </a:t>
            </a:r>
            <a:r>
              <a:rPr lang="en-A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040" y="1653710"/>
            <a:ext cx="12075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It’s better for us 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important words in our lessons.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 grew up in Viet Nam, so her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____________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Vietnamese.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You have to ________ the old lesson for the Mid term test.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Sleep is ________ to health.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Remember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  ________  your notes so that you remember the most important parts.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2240" y="1508103"/>
            <a:ext cx="234696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6320" y="979740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52152" y="5377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80672"/>
              </p:ext>
            </p:extLst>
          </p:nvPr>
        </p:nvGraphicFramePr>
        <p:xfrm>
          <a:off x="236880" y="882261"/>
          <a:ext cx="11907511" cy="6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12"/>
                <a:gridCol w="1727200"/>
                <a:gridCol w="1849120"/>
                <a:gridCol w="1524000"/>
                <a:gridCol w="2578004"/>
                <a:gridCol w="1821275"/>
              </a:tblGrid>
              <a:tr h="6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36880" y="909471"/>
            <a:ext cx="2397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mother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tongue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0062" y="913894"/>
            <a:ext cx="2214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highlighting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7640" y="907221"/>
            <a:ext cx="1656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46080" y="863993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0420" y="907221"/>
            <a:ext cx="172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underline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0000" y="857784"/>
            <a:ext cx="115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revise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416 0.0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481 L 0.47995 0.2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9414 0.3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69258 0.52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125 0.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85" y="0"/>
            <a:ext cx="11026818" cy="13208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Phrases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purpose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in order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to/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that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7" y="-114267"/>
            <a:ext cx="1197632" cy="119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59" y="5734050"/>
            <a:ext cx="1197632" cy="1197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34050"/>
            <a:ext cx="1197632" cy="1197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8" y="0"/>
            <a:ext cx="1197632" cy="1197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20" y="1083365"/>
            <a:ext cx="3295235" cy="27274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15" y="1461052"/>
            <a:ext cx="9387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Ex1: They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hard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order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28391" y="2015050"/>
            <a:ext cx="1470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39547" y="2170102"/>
            <a:ext cx="1848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so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48877" y="2724100"/>
            <a:ext cx="668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so that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they can pass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9" y="3139598"/>
            <a:ext cx="3295234" cy="3488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539" y="3810838"/>
            <a:ext cx="10903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 2: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She wore warm clothes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order not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cold.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0475" y="4572000"/>
            <a:ext cx="2636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so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not to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89442" y="4342365"/>
            <a:ext cx="1928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20475" y="5317434"/>
            <a:ext cx="4919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so that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she couldn’t get cold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97" y="203528"/>
            <a:ext cx="10535909" cy="136685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1: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passage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choose the best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4" y="0"/>
            <a:ext cx="1197632" cy="119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91" y="5743575"/>
            <a:ext cx="1197632" cy="1197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6121" y="3767468"/>
            <a:ext cx="768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  <p:pic>
        <p:nvPicPr>
          <p:cNvPr id="8" name="Language-learners-learn-words-163630695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7888" y="5724800"/>
            <a:ext cx="844826" cy="673515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278296" y="1669774"/>
            <a:ext cx="11837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1. Language learners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words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in.......................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same way		B. different ways		C. only one way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Some language learners write the meaning of new words in their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.......................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mother tongue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second language		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foreign language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Write  one or two example sentences with each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new word			B. meaning	C. structure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96139" y="2153081"/>
            <a:ext cx="556592" cy="596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67798" y="5597343"/>
            <a:ext cx="556592" cy="596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2111" y="4177180"/>
            <a:ext cx="556592" cy="596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2976</TotalTime>
  <Words>889</Words>
  <Application>Microsoft Office PowerPoint</Application>
  <PresentationFormat>Custom</PresentationFormat>
  <Paragraphs>275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Welcome to our English class !</vt:lpstr>
      <vt:lpstr>PowerPoint Presentation</vt:lpstr>
      <vt:lpstr>PowerPoint Presentation</vt:lpstr>
      <vt:lpstr>LEARNING ENGLISH</vt:lpstr>
      <vt:lpstr>LEARNING ENGLISH</vt:lpstr>
      <vt:lpstr>LEARNING ENGLISH</vt:lpstr>
      <vt:lpstr>PowerPoint Presentation</vt:lpstr>
      <vt:lpstr>      II/ Structures: Phrases of purpose:     so as to / in order to/ so that</vt:lpstr>
      <vt:lpstr>Task 1: Listen to the 1st passage and choose the best answers </vt:lpstr>
      <vt:lpstr>Task 2: Read the 2nd and 3rd passage and answer True/ False.</vt:lpstr>
      <vt:lpstr>Task 3: Read the 3rd  4th passage and answer  the questions </vt:lpstr>
      <vt:lpstr>Task 4: Read the passage and choose the word to fill in the blanks  (I learn smart world- Grade 9 - SB - theme 6/p54 )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English class !</dc:title>
  <dc:creator>admin</dc:creator>
  <cp:lastModifiedBy>Windows User</cp:lastModifiedBy>
  <cp:revision>425</cp:revision>
  <dcterms:created xsi:type="dcterms:W3CDTF">2021-10-21T11:00:43Z</dcterms:created>
  <dcterms:modified xsi:type="dcterms:W3CDTF">2021-11-11T20:49:46Z</dcterms:modified>
</cp:coreProperties>
</file>