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40"/>
  </p:notesMasterIdLst>
  <p:sldIdLst>
    <p:sldId id="256" r:id="rId2"/>
    <p:sldId id="288" r:id="rId3"/>
    <p:sldId id="292" r:id="rId4"/>
    <p:sldId id="257" r:id="rId5"/>
    <p:sldId id="261" r:id="rId6"/>
    <p:sldId id="264" r:id="rId7"/>
    <p:sldId id="265" r:id="rId8"/>
    <p:sldId id="299" r:id="rId9"/>
    <p:sldId id="297" r:id="rId10"/>
    <p:sldId id="267" r:id="rId11"/>
    <p:sldId id="268" r:id="rId12"/>
    <p:sldId id="269" r:id="rId13"/>
    <p:sldId id="270" r:id="rId14"/>
    <p:sldId id="271" r:id="rId15"/>
    <p:sldId id="273" r:id="rId16"/>
    <p:sldId id="272" r:id="rId17"/>
    <p:sldId id="274" r:id="rId18"/>
    <p:sldId id="275" r:id="rId19"/>
    <p:sldId id="276" r:id="rId20"/>
    <p:sldId id="284" r:id="rId21"/>
    <p:sldId id="277" r:id="rId22"/>
    <p:sldId id="279" r:id="rId23"/>
    <p:sldId id="290" r:id="rId24"/>
    <p:sldId id="280" r:id="rId25"/>
    <p:sldId id="294" r:id="rId26"/>
    <p:sldId id="291" r:id="rId27"/>
    <p:sldId id="281" r:id="rId28"/>
    <p:sldId id="293" r:id="rId29"/>
    <p:sldId id="282" r:id="rId30"/>
    <p:sldId id="283" r:id="rId31"/>
    <p:sldId id="286" r:id="rId32"/>
    <p:sldId id="303" r:id="rId33"/>
    <p:sldId id="306" r:id="rId34"/>
    <p:sldId id="305" r:id="rId35"/>
    <p:sldId id="304" r:id="rId36"/>
    <p:sldId id="307" r:id="rId37"/>
    <p:sldId id="289" r:id="rId38"/>
    <p:sldId id="301" r:id="rId39"/>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FF"/>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9041A4-41EE-4542-9341-49F4FA3E97FE}" type="doc">
      <dgm:prSet loTypeId="urn:microsoft.com/office/officeart/2005/8/layout/hList1" loCatId="list" qsTypeId="urn:microsoft.com/office/officeart/2005/8/quickstyle/3d4" qsCatId="3D" csTypeId="urn:microsoft.com/office/officeart/2005/8/colors/accent1_2" csCatId="accent1" phldr="1"/>
      <dgm:spPr/>
      <dgm:t>
        <a:bodyPr/>
        <a:lstStyle/>
        <a:p>
          <a:endParaRPr lang="en-US"/>
        </a:p>
      </dgm:t>
    </dgm:pt>
    <dgm:pt modelId="{96B2A1CE-D512-455E-85B4-50416881A37C}">
      <dgm:prSet phldrT="[Text]"/>
      <dgm:spPr/>
      <dgm:t>
        <a:bodyPr/>
        <a:lstStyle/>
        <a:p>
          <a:r>
            <a:rPr lang="vi-VN" b="1" dirty="0" smtClean="0">
              <a:solidFill>
                <a:schemeClr val="tx1"/>
              </a:solidFill>
              <a:latin typeface="Times New Roman" panose="02020603050405020304" pitchFamily="18" charset="0"/>
              <a:cs typeface="Times New Roman" panose="02020603050405020304" pitchFamily="18" charset="0"/>
            </a:rPr>
            <a:t>viên chức không giữ chức vụ quản lý</a:t>
          </a:r>
          <a:endParaRPr lang="en-US" b="1" dirty="0">
            <a:solidFill>
              <a:schemeClr val="tx1"/>
            </a:solidFill>
            <a:latin typeface="Times New Roman" panose="02020603050405020304" pitchFamily="18" charset="0"/>
            <a:cs typeface="Times New Roman" panose="02020603050405020304" pitchFamily="18" charset="0"/>
          </a:endParaRPr>
        </a:p>
      </dgm:t>
    </dgm:pt>
    <dgm:pt modelId="{2EE10E83-2125-4315-A93F-BFEA3A83CEA3}" type="parTrans" cxnId="{53C38DA8-DAFE-4831-AC0E-C07F8B30E3DC}">
      <dgm:prSet/>
      <dgm:spPr/>
      <dgm:t>
        <a:bodyPr/>
        <a:lstStyle/>
        <a:p>
          <a:endParaRPr lang="en-US"/>
        </a:p>
      </dgm:t>
    </dgm:pt>
    <dgm:pt modelId="{E9E7200C-8E6E-4D63-B3AE-6C383B5B74BA}" type="sibTrans" cxnId="{53C38DA8-DAFE-4831-AC0E-C07F8B30E3DC}">
      <dgm:prSet/>
      <dgm:spPr/>
      <dgm:t>
        <a:bodyPr/>
        <a:lstStyle/>
        <a:p>
          <a:endParaRPr lang="en-US"/>
        </a:p>
      </dgm:t>
    </dgm:pt>
    <dgm:pt modelId="{DFF247EF-2248-41EB-86A4-C08135D6DECB}">
      <dgm:prSet phldrT="[Text]"/>
      <dgm:spPr/>
      <dgm:t>
        <a:bodyPr/>
        <a:lstStyle/>
        <a:p>
          <a:r>
            <a:rPr lang="vi-VN" dirty="0" smtClean="0">
              <a:latin typeface="Times New Roman" panose="02020603050405020304" pitchFamily="18" charset="0"/>
              <a:cs typeface="Times New Roman" panose="02020603050405020304" pitchFamily="18" charset="0"/>
            </a:rPr>
            <a:t>Khiển trách</a:t>
          </a:r>
          <a:endParaRPr lang="en-US" dirty="0">
            <a:latin typeface="Times New Roman" panose="02020603050405020304" pitchFamily="18" charset="0"/>
            <a:cs typeface="Times New Roman" panose="02020603050405020304" pitchFamily="18" charset="0"/>
          </a:endParaRPr>
        </a:p>
      </dgm:t>
    </dgm:pt>
    <dgm:pt modelId="{37DDAEF7-DAEF-4A80-8E4E-ED3F42952B88}" type="parTrans" cxnId="{C271204C-0FBE-40F6-BDC3-A381B8F70EA2}">
      <dgm:prSet/>
      <dgm:spPr/>
      <dgm:t>
        <a:bodyPr/>
        <a:lstStyle/>
        <a:p>
          <a:endParaRPr lang="en-US"/>
        </a:p>
      </dgm:t>
    </dgm:pt>
    <dgm:pt modelId="{A28CBC0B-8C9B-4FEB-A0AA-11F3D2BE43B3}" type="sibTrans" cxnId="{C271204C-0FBE-40F6-BDC3-A381B8F70EA2}">
      <dgm:prSet/>
      <dgm:spPr/>
      <dgm:t>
        <a:bodyPr/>
        <a:lstStyle/>
        <a:p>
          <a:endParaRPr lang="en-US"/>
        </a:p>
      </dgm:t>
    </dgm:pt>
    <dgm:pt modelId="{042B6096-9E00-4221-9636-2AAEC616930F}">
      <dgm:prSet phldrT="[Text]"/>
      <dgm:spPr/>
      <dgm:t>
        <a:bodyPr/>
        <a:lstStyle/>
        <a:p>
          <a:r>
            <a:rPr lang="vi-VN" b="1" dirty="0" smtClean="0">
              <a:solidFill>
                <a:schemeClr val="tx1"/>
              </a:solidFill>
              <a:latin typeface="Times New Roman" panose="02020603050405020304" pitchFamily="18" charset="0"/>
              <a:cs typeface="Times New Roman" panose="02020603050405020304" pitchFamily="18" charset="0"/>
            </a:rPr>
            <a:t>viên chức quản lý</a:t>
          </a:r>
          <a:endParaRPr lang="en-US" b="1" dirty="0">
            <a:solidFill>
              <a:schemeClr val="tx1"/>
            </a:solidFill>
            <a:latin typeface="Times New Roman" panose="02020603050405020304" pitchFamily="18" charset="0"/>
            <a:cs typeface="Times New Roman" panose="02020603050405020304" pitchFamily="18" charset="0"/>
          </a:endParaRPr>
        </a:p>
      </dgm:t>
    </dgm:pt>
    <dgm:pt modelId="{D1E398BA-700D-4557-AFF0-B4934CB83841}" type="parTrans" cxnId="{7D49A96D-77C0-4E59-8EAA-8C11712FF7DE}">
      <dgm:prSet/>
      <dgm:spPr/>
      <dgm:t>
        <a:bodyPr/>
        <a:lstStyle/>
        <a:p>
          <a:endParaRPr lang="en-US"/>
        </a:p>
      </dgm:t>
    </dgm:pt>
    <dgm:pt modelId="{5CB7C8F4-19E6-41FA-8FCC-5E64A88A6E4F}" type="sibTrans" cxnId="{7D49A96D-77C0-4E59-8EAA-8C11712FF7DE}">
      <dgm:prSet/>
      <dgm:spPr/>
      <dgm:t>
        <a:bodyPr/>
        <a:lstStyle/>
        <a:p>
          <a:endParaRPr lang="en-US"/>
        </a:p>
      </dgm:t>
    </dgm:pt>
    <dgm:pt modelId="{54B1BA2B-B9D7-4736-8011-6917AB96554B}">
      <dgm:prSet phldrT="[Text]"/>
      <dgm:spPr/>
      <dgm:t>
        <a:bodyPr/>
        <a:lstStyle/>
        <a:p>
          <a:r>
            <a:rPr lang="vi-VN" dirty="0" smtClean="0">
              <a:latin typeface="Times New Roman" panose="02020603050405020304" pitchFamily="18" charset="0"/>
              <a:cs typeface="Times New Roman" panose="02020603050405020304" pitchFamily="18" charset="0"/>
            </a:rPr>
            <a:t>Khiển trách</a:t>
          </a:r>
          <a:endParaRPr lang="en-US" dirty="0">
            <a:latin typeface="Times New Roman" panose="02020603050405020304" pitchFamily="18" charset="0"/>
            <a:cs typeface="Times New Roman" panose="02020603050405020304" pitchFamily="18" charset="0"/>
          </a:endParaRPr>
        </a:p>
      </dgm:t>
    </dgm:pt>
    <dgm:pt modelId="{EF5FAA61-A58B-4BA5-A97A-84108F1442D9}" type="parTrans" cxnId="{2D615C3E-7101-412A-AFA6-E19EE7EFFE4E}">
      <dgm:prSet/>
      <dgm:spPr/>
      <dgm:t>
        <a:bodyPr/>
        <a:lstStyle/>
        <a:p>
          <a:endParaRPr lang="en-US"/>
        </a:p>
      </dgm:t>
    </dgm:pt>
    <dgm:pt modelId="{72BBFA30-4355-4794-9D5E-06353C7B3A87}" type="sibTrans" cxnId="{2D615C3E-7101-412A-AFA6-E19EE7EFFE4E}">
      <dgm:prSet/>
      <dgm:spPr/>
      <dgm:t>
        <a:bodyPr/>
        <a:lstStyle/>
        <a:p>
          <a:endParaRPr lang="en-US"/>
        </a:p>
      </dgm:t>
    </dgm:pt>
    <dgm:pt modelId="{3F8FAC3E-E1D6-4284-8025-078E49DA1FDE}">
      <dgm:prSet phldrT="[Text]"/>
      <dgm:spPr/>
      <dgm:t>
        <a:bodyPr/>
        <a:lstStyle/>
        <a:p>
          <a:r>
            <a:rPr lang="vi-VN" dirty="0" smtClean="0">
              <a:latin typeface="Times New Roman" panose="02020603050405020304" pitchFamily="18" charset="0"/>
              <a:cs typeface="Times New Roman" panose="02020603050405020304" pitchFamily="18" charset="0"/>
            </a:rPr>
            <a:t>Cảnh cáo</a:t>
          </a:r>
          <a:endParaRPr lang="en-US" dirty="0">
            <a:latin typeface="Times New Roman" panose="02020603050405020304" pitchFamily="18" charset="0"/>
            <a:cs typeface="Times New Roman" panose="02020603050405020304" pitchFamily="18" charset="0"/>
          </a:endParaRPr>
        </a:p>
      </dgm:t>
    </dgm:pt>
    <dgm:pt modelId="{C52290A1-8492-4C95-B83B-EA815F5EABC1}" type="parTrans" cxnId="{9EDF2AF9-0600-408C-9EDC-273B7CA63F74}">
      <dgm:prSet/>
      <dgm:spPr/>
      <dgm:t>
        <a:bodyPr/>
        <a:lstStyle/>
        <a:p>
          <a:endParaRPr lang="en-US"/>
        </a:p>
      </dgm:t>
    </dgm:pt>
    <dgm:pt modelId="{AFB50D59-F37C-489A-AB81-5213051A5962}" type="sibTrans" cxnId="{9EDF2AF9-0600-408C-9EDC-273B7CA63F74}">
      <dgm:prSet/>
      <dgm:spPr/>
      <dgm:t>
        <a:bodyPr/>
        <a:lstStyle/>
        <a:p>
          <a:endParaRPr lang="en-US"/>
        </a:p>
      </dgm:t>
    </dgm:pt>
    <dgm:pt modelId="{58C65287-91C9-4765-99BC-252340859FF8}">
      <dgm:prSet phldrT="[Text]"/>
      <dgm:spPr/>
      <dgm:t>
        <a:bodyPr/>
        <a:lstStyle/>
        <a:p>
          <a:r>
            <a:rPr lang="vi-VN" dirty="0" smtClean="0">
              <a:latin typeface="Times New Roman" panose="02020603050405020304" pitchFamily="18" charset="0"/>
              <a:cs typeface="Times New Roman" panose="02020603050405020304" pitchFamily="18" charset="0"/>
            </a:rPr>
            <a:t>Buộc thôi việc</a:t>
          </a:r>
          <a:endParaRPr lang="en-US" dirty="0">
            <a:latin typeface="Times New Roman" panose="02020603050405020304" pitchFamily="18" charset="0"/>
            <a:cs typeface="Times New Roman" panose="02020603050405020304" pitchFamily="18" charset="0"/>
          </a:endParaRPr>
        </a:p>
      </dgm:t>
    </dgm:pt>
    <dgm:pt modelId="{D44E5E8F-41DF-4DFA-AEF6-4F648A3F423D}" type="parTrans" cxnId="{2A089C26-8E30-44D4-89BA-46F139092684}">
      <dgm:prSet/>
      <dgm:spPr/>
      <dgm:t>
        <a:bodyPr/>
        <a:lstStyle/>
        <a:p>
          <a:endParaRPr lang="en-US"/>
        </a:p>
      </dgm:t>
    </dgm:pt>
    <dgm:pt modelId="{21081445-87FC-47F5-B478-8545E77DFA35}" type="sibTrans" cxnId="{2A089C26-8E30-44D4-89BA-46F139092684}">
      <dgm:prSet/>
      <dgm:spPr/>
      <dgm:t>
        <a:bodyPr/>
        <a:lstStyle/>
        <a:p>
          <a:endParaRPr lang="en-US"/>
        </a:p>
      </dgm:t>
    </dgm:pt>
    <dgm:pt modelId="{582E4EBD-D6BE-47D6-9877-3B4F5F441286}">
      <dgm:prSet phldrT="[Text]"/>
      <dgm:spPr/>
      <dgm:t>
        <a:bodyPr/>
        <a:lstStyle/>
        <a:p>
          <a:r>
            <a:rPr lang="vi-VN" dirty="0" smtClean="0">
              <a:latin typeface="Times New Roman" panose="02020603050405020304" pitchFamily="18" charset="0"/>
              <a:cs typeface="Times New Roman" panose="02020603050405020304" pitchFamily="18" charset="0"/>
            </a:rPr>
            <a:t>Cảnh cáo</a:t>
          </a:r>
          <a:endParaRPr lang="en-US" dirty="0">
            <a:latin typeface="Times New Roman" panose="02020603050405020304" pitchFamily="18" charset="0"/>
            <a:cs typeface="Times New Roman" panose="02020603050405020304" pitchFamily="18" charset="0"/>
          </a:endParaRPr>
        </a:p>
      </dgm:t>
    </dgm:pt>
    <dgm:pt modelId="{3DEE47E7-DBE8-4EC6-A962-F6829B387777}" type="parTrans" cxnId="{4540F5EF-7613-49FD-B2BF-0E3F055EDF29}">
      <dgm:prSet/>
      <dgm:spPr/>
      <dgm:t>
        <a:bodyPr/>
        <a:lstStyle/>
        <a:p>
          <a:endParaRPr lang="en-US"/>
        </a:p>
      </dgm:t>
    </dgm:pt>
    <dgm:pt modelId="{472BB29E-8C7B-4282-BC14-E1482EBD59BA}" type="sibTrans" cxnId="{4540F5EF-7613-49FD-B2BF-0E3F055EDF29}">
      <dgm:prSet/>
      <dgm:spPr/>
      <dgm:t>
        <a:bodyPr/>
        <a:lstStyle/>
        <a:p>
          <a:endParaRPr lang="en-US"/>
        </a:p>
      </dgm:t>
    </dgm:pt>
    <dgm:pt modelId="{45D458EC-A43F-4159-9972-4378AFF8C302}">
      <dgm:prSet phldrT="[Text]"/>
      <dgm:spPr/>
      <dgm:t>
        <a:bodyPr/>
        <a:lstStyle/>
        <a:p>
          <a:r>
            <a:rPr lang="vi-VN" dirty="0" smtClean="0">
              <a:latin typeface="Times New Roman" panose="02020603050405020304" pitchFamily="18" charset="0"/>
              <a:cs typeface="Times New Roman" panose="02020603050405020304" pitchFamily="18" charset="0"/>
            </a:rPr>
            <a:t>Cách Chức</a:t>
          </a:r>
          <a:endParaRPr lang="en-US" dirty="0">
            <a:latin typeface="Times New Roman" panose="02020603050405020304" pitchFamily="18" charset="0"/>
            <a:cs typeface="Times New Roman" panose="02020603050405020304" pitchFamily="18" charset="0"/>
          </a:endParaRPr>
        </a:p>
      </dgm:t>
    </dgm:pt>
    <dgm:pt modelId="{DFEA0EAE-442B-4D35-AD4E-C96DE7E518D0}" type="parTrans" cxnId="{B2AFDE8B-B8D5-4E08-AC42-460F9C04F9F2}">
      <dgm:prSet/>
      <dgm:spPr/>
      <dgm:t>
        <a:bodyPr/>
        <a:lstStyle/>
        <a:p>
          <a:endParaRPr lang="en-US"/>
        </a:p>
      </dgm:t>
    </dgm:pt>
    <dgm:pt modelId="{3E4C561E-0855-4173-94E9-62BB40663056}" type="sibTrans" cxnId="{B2AFDE8B-B8D5-4E08-AC42-460F9C04F9F2}">
      <dgm:prSet/>
      <dgm:spPr/>
      <dgm:t>
        <a:bodyPr/>
        <a:lstStyle/>
        <a:p>
          <a:endParaRPr lang="en-US"/>
        </a:p>
      </dgm:t>
    </dgm:pt>
    <dgm:pt modelId="{6AFB5429-5A6F-44C3-B1EA-AAA0AB3728E5}">
      <dgm:prSet phldrT="[Text]"/>
      <dgm:spPr/>
      <dgm:t>
        <a:bodyPr/>
        <a:lstStyle/>
        <a:p>
          <a:r>
            <a:rPr lang="vi-VN" dirty="0" smtClean="0">
              <a:latin typeface="Times New Roman" panose="02020603050405020304" pitchFamily="18" charset="0"/>
              <a:cs typeface="Times New Roman" panose="02020603050405020304" pitchFamily="18" charset="0"/>
            </a:rPr>
            <a:t>Buộc thôi việc</a:t>
          </a:r>
          <a:endParaRPr lang="en-US" dirty="0">
            <a:latin typeface="Times New Roman" panose="02020603050405020304" pitchFamily="18" charset="0"/>
            <a:cs typeface="Times New Roman" panose="02020603050405020304" pitchFamily="18" charset="0"/>
          </a:endParaRPr>
        </a:p>
      </dgm:t>
    </dgm:pt>
    <dgm:pt modelId="{208A445F-8295-4337-BDDA-13C7360D62AF}" type="parTrans" cxnId="{3624A9EC-AE2A-4E1D-A4C4-91D1DB24E14F}">
      <dgm:prSet/>
      <dgm:spPr/>
      <dgm:t>
        <a:bodyPr/>
        <a:lstStyle/>
        <a:p>
          <a:endParaRPr lang="en-US"/>
        </a:p>
      </dgm:t>
    </dgm:pt>
    <dgm:pt modelId="{B3CFE85B-A061-4DF8-B3BA-47C2420AAA68}" type="sibTrans" cxnId="{3624A9EC-AE2A-4E1D-A4C4-91D1DB24E14F}">
      <dgm:prSet/>
      <dgm:spPr/>
      <dgm:t>
        <a:bodyPr/>
        <a:lstStyle/>
        <a:p>
          <a:endParaRPr lang="en-US"/>
        </a:p>
      </dgm:t>
    </dgm:pt>
    <dgm:pt modelId="{3BCB7D75-15EC-42CE-964D-79298DDBDCB5}" type="pres">
      <dgm:prSet presAssocID="{F19041A4-41EE-4542-9341-49F4FA3E97FE}" presName="Name0" presStyleCnt="0">
        <dgm:presLayoutVars>
          <dgm:dir/>
          <dgm:animLvl val="lvl"/>
          <dgm:resizeHandles val="exact"/>
        </dgm:presLayoutVars>
      </dgm:prSet>
      <dgm:spPr/>
      <dgm:t>
        <a:bodyPr/>
        <a:lstStyle/>
        <a:p>
          <a:endParaRPr lang="en-US"/>
        </a:p>
      </dgm:t>
    </dgm:pt>
    <dgm:pt modelId="{8E3BE089-C172-4BD6-81EE-301BBDEFBDFA}" type="pres">
      <dgm:prSet presAssocID="{96B2A1CE-D512-455E-85B4-50416881A37C}" presName="composite" presStyleCnt="0"/>
      <dgm:spPr/>
    </dgm:pt>
    <dgm:pt modelId="{AE7E6D4D-CFB9-420D-AE16-896D56F8B8C4}" type="pres">
      <dgm:prSet presAssocID="{96B2A1CE-D512-455E-85B4-50416881A37C}" presName="parTx" presStyleLbl="alignNode1" presStyleIdx="0" presStyleCnt="2">
        <dgm:presLayoutVars>
          <dgm:chMax val="0"/>
          <dgm:chPref val="0"/>
          <dgm:bulletEnabled val="1"/>
        </dgm:presLayoutVars>
      </dgm:prSet>
      <dgm:spPr/>
      <dgm:t>
        <a:bodyPr/>
        <a:lstStyle/>
        <a:p>
          <a:endParaRPr lang="en-US"/>
        </a:p>
      </dgm:t>
    </dgm:pt>
    <dgm:pt modelId="{8E0FBE00-DD29-4245-A763-E77B298490D2}" type="pres">
      <dgm:prSet presAssocID="{96B2A1CE-D512-455E-85B4-50416881A37C}" presName="desTx" presStyleLbl="alignAccFollowNode1" presStyleIdx="0" presStyleCnt="2">
        <dgm:presLayoutVars>
          <dgm:bulletEnabled val="1"/>
        </dgm:presLayoutVars>
      </dgm:prSet>
      <dgm:spPr/>
      <dgm:t>
        <a:bodyPr/>
        <a:lstStyle/>
        <a:p>
          <a:endParaRPr lang="en-US"/>
        </a:p>
      </dgm:t>
    </dgm:pt>
    <dgm:pt modelId="{28CE7B9A-BDEF-4CFE-A5E0-69B3C4335D4B}" type="pres">
      <dgm:prSet presAssocID="{E9E7200C-8E6E-4D63-B3AE-6C383B5B74BA}" presName="space" presStyleCnt="0"/>
      <dgm:spPr/>
    </dgm:pt>
    <dgm:pt modelId="{D4FA868E-0548-4957-A8CB-4C5DCB99779C}" type="pres">
      <dgm:prSet presAssocID="{042B6096-9E00-4221-9636-2AAEC616930F}" presName="composite" presStyleCnt="0"/>
      <dgm:spPr/>
    </dgm:pt>
    <dgm:pt modelId="{F4336A32-4442-409B-9723-6C3A16F83560}" type="pres">
      <dgm:prSet presAssocID="{042B6096-9E00-4221-9636-2AAEC616930F}" presName="parTx" presStyleLbl="alignNode1" presStyleIdx="1" presStyleCnt="2" custLinFactNeighborX="1" custLinFactNeighborY="-2240">
        <dgm:presLayoutVars>
          <dgm:chMax val="0"/>
          <dgm:chPref val="0"/>
          <dgm:bulletEnabled val="1"/>
        </dgm:presLayoutVars>
      </dgm:prSet>
      <dgm:spPr/>
      <dgm:t>
        <a:bodyPr/>
        <a:lstStyle/>
        <a:p>
          <a:endParaRPr lang="en-US"/>
        </a:p>
      </dgm:t>
    </dgm:pt>
    <dgm:pt modelId="{7A60B04B-CF1D-404B-9353-D9A69EA6F3A4}" type="pres">
      <dgm:prSet presAssocID="{042B6096-9E00-4221-9636-2AAEC616930F}" presName="desTx" presStyleLbl="alignAccFollowNode1" presStyleIdx="1" presStyleCnt="2">
        <dgm:presLayoutVars>
          <dgm:bulletEnabled val="1"/>
        </dgm:presLayoutVars>
      </dgm:prSet>
      <dgm:spPr/>
      <dgm:t>
        <a:bodyPr/>
        <a:lstStyle/>
        <a:p>
          <a:endParaRPr lang="en-US"/>
        </a:p>
      </dgm:t>
    </dgm:pt>
  </dgm:ptLst>
  <dgm:cxnLst>
    <dgm:cxn modelId="{53C38DA8-DAFE-4831-AC0E-C07F8B30E3DC}" srcId="{F19041A4-41EE-4542-9341-49F4FA3E97FE}" destId="{96B2A1CE-D512-455E-85B4-50416881A37C}" srcOrd="0" destOrd="0" parTransId="{2EE10E83-2125-4315-A93F-BFEA3A83CEA3}" sibTransId="{E9E7200C-8E6E-4D63-B3AE-6C383B5B74BA}"/>
    <dgm:cxn modelId="{B2AFDE8B-B8D5-4E08-AC42-460F9C04F9F2}" srcId="{042B6096-9E00-4221-9636-2AAEC616930F}" destId="{45D458EC-A43F-4159-9972-4378AFF8C302}" srcOrd="2" destOrd="0" parTransId="{DFEA0EAE-442B-4D35-AD4E-C96DE7E518D0}" sibTransId="{3E4C561E-0855-4173-94E9-62BB40663056}"/>
    <dgm:cxn modelId="{1EFBEFBE-309A-457A-89BA-A89C04682D2B}" type="presOf" srcId="{F19041A4-41EE-4542-9341-49F4FA3E97FE}" destId="{3BCB7D75-15EC-42CE-964D-79298DDBDCB5}" srcOrd="0" destOrd="0" presId="urn:microsoft.com/office/officeart/2005/8/layout/hList1"/>
    <dgm:cxn modelId="{66C5FA67-2E63-4F5A-8C38-BC34A8D9C8F5}" type="presOf" srcId="{96B2A1CE-D512-455E-85B4-50416881A37C}" destId="{AE7E6D4D-CFB9-420D-AE16-896D56F8B8C4}" srcOrd="0" destOrd="0" presId="urn:microsoft.com/office/officeart/2005/8/layout/hList1"/>
    <dgm:cxn modelId="{D4CF9104-8CA5-4816-9BB5-8073266071AC}" type="presOf" srcId="{DFF247EF-2248-41EB-86A4-C08135D6DECB}" destId="{8E0FBE00-DD29-4245-A763-E77B298490D2}" srcOrd="0" destOrd="0" presId="urn:microsoft.com/office/officeart/2005/8/layout/hList1"/>
    <dgm:cxn modelId="{9EDF2AF9-0600-408C-9EDC-273B7CA63F74}" srcId="{96B2A1CE-D512-455E-85B4-50416881A37C}" destId="{3F8FAC3E-E1D6-4284-8025-078E49DA1FDE}" srcOrd="1" destOrd="0" parTransId="{C52290A1-8492-4C95-B83B-EA815F5EABC1}" sibTransId="{AFB50D59-F37C-489A-AB81-5213051A5962}"/>
    <dgm:cxn modelId="{7D49A96D-77C0-4E59-8EAA-8C11712FF7DE}" srcId="{F19041A4-41EE-4542-9341-49F4FA3E97FE}" destId="{042B6096-9E00-4221-9636-2AAEC616930F}" srcOrd="1" destOrd="0" parTransId="{D1E398BA-700D-4557-AFF0-B4934CB83841}" sibTransId="{5CB7C8F4-19E6-41FA-8FCC-5E64A88A6E4F}"/>
    <dgm:cxn modelId="{4540F5EF-7613-49FD-B2BF-0E3F055EDF29}" srcId="{042B6096-9E00-4221-9636-2AAEC616930F}" destId="{582E4EBD-D6BE-47D6-9877-3B4F5F441286}" srcOrd="1" destOrd="0" parTransId="{3DEE47E7-DBE8-4EC6-A962-F6829B387777}" sibTransId="{472BB29E-8C7B-4282-BC14-E1482EBD59BA}"/>
    <dgm:cxn modelId="{2A089C26-8E30-44D4-89BA-46F139092684}" srcId="{96B2A1CE-D512-455E-85B4-50416881A37C}" destId="{58C65287-91C9-4765-99BC-252340859FF8}" srcOrd="2" destOrd="0" parTransId="{D44E5E8F-41DF-4DFA-AEF6-4F648A3F423D}" sibTransId="{21081445-87FC-47F5-B478-8545E77DFA35}"/>
    <dgm:cxn modelId="{783E0465-D1BC-459D-AE78-45E1055B85EF}" type="presOf" srcId="{6AFB5429-5A6F-44C3-B1EA-AAA0AB3728E5}" destId="{7A60B04B-CF1D-404B-9353-D9A69EA6F3A4}" srcOrd="0" destOrd="3" presId="urn:microsoft.com/office/officeart/2005/8/layout/hList1"/>
    <dgm:cxn modelId="{A9AA6FE8-0AEB-477F-88E3-372D1719AB32}" type="presOf" srcId="{042B6096-9E00-4221-9636-2AAEC616930F}" destId="{F4336A32-4442-409B-9723-6C3A16F83560}" srcOrd="0" destOrd="0" presId="urn:microsoft.com/office/officeart/2005/8/layout/hList1"/>
    <dgm:cxn modelId="{10C7629D-5C9E-41B7-A28E-42C519F3400C}" type="presOf" srcId="{58C65287-91C9-4765-99BC-252340859FF8}" destId="{8E0FBE00-DD29-4245-A763-E77B298490D2}" srcOrd="0" destOrd="2" presId="urn:microsoft.com/office/officeart/2005/8/layout/hList1"/>
    <dgm:cxn modelId="{C271204C-0FBE-40F6-BDC3-A381B8F70EA2}" srcId="{96B2A1CE-D512-455E-85B4-50416881A37C}" destId="{DFF247EF-2248-41EB-86A4-C08135D6DECB}" srcOrd="0" destOrd="0" parTransId="{37DDAEF7-DAEF-4A80-8E4E-ED3F42952B88}" sibTransId="{A28CBC0B-8C9B-4FEB-A0AA-11F3D2BE43B3}"/>
    <dgm:cxn modelId="{CD4D790F-C64B-4F4F-9748-471E2097CB42}" type="presOf" srcId="{45D458EC-A43F-4159-9972-4378AFF8C302}" destId="{7A60B04B-CF1D-404B-9353-D9A69EA6F3A4}" srcOrd="0" destOrd="2" presId="urn:microsoft.com/office/officeart/2005/8/layout/hList1"/>
    <dgm:cxn modelId="{4F6816A6-1B42-46BC-850B-12CD5A9A4A6C}" type="presOf" srcId="{3F8FAC3E-E1D6-4284-8025-078E49DA1FDE}" destId="{8E0FBE00-DD29-4245-A763-E77B298490D2}" srcOrd="0" destOrd="1" presId="urn:microsoft.com/office/officeart/2005/8/layout/hList1"/>
    <dgm:cxn modelId="{2D615C3E-7101-412A-AFA6-E19EE7EFFE4E}" srcId="{042B6096-9E00-4221-9636-2AAEC616930F}" destId="{54B1BA2B-B9D7-4736-8011-6917AB96554B}" srcOrd="0" destOrd="0" parTransId="{EF5FAA61-A58B-4BA5-A97A-84108F1442D9}" sibTransId="{72BBFA30-4355-4794-9D5E-06353C7B3A87}"/>
    <dgm:cxn modelId="{06F19F7E-EF1E-49CD-A4E8-D6F71217D99D}" type="presOf" srcId="{582E4EBD-D6BE-47D6-9877-3B4F5F441286}" destId="{7A60B04B-CF1D-404B-9353-D9A69EA6F3A4}" srcOrd="0" destOrd="1" presId="urn:microsoft.com/office/officeart/2005/8/layout/hList1"/>
    <dgm:cxn modelId="{3624A9EC-AE2A-4E1D-A4C4-91D1DB24E14F}" srcId="{042B6096-9E00-4221-9636-2AAEC616930F}" destId="{6AFB5429-5A6F-44C3-B1EA-AAA0AB3728E5}" srcOrd="3" destOrd="0" parTransId="{208A445F-8295-4337-BDDA-13C7360D62AF}" sibTransId="{B3CFE85B-A061-4DF8-B3BA-47C2420AAA68}"/>
    <dgm:cxn modelId="{1D53704F-96D0-4C8B-96F8-429A1251A38A}" type="presOf" srcId="{54B1BA2B-B9D7-4736-8011-6917AB96554B}" destId="{7A60B04B-CF1D-404B-9353-D9A69EA6F3A4}" srcOrd="0" destOrd="0" presId="urn:microsoft.com/office/officeart/2005/8/layout/hList1"/>
    <dgm:cxn modelId="{16F4F18D-01A1-4B21-A34F-4F3E5439F506}" type="presParOf" srcId="{3BCB7D75-15EC-42CE-964D-79298DDBDCB5}" destId="{8E3BE089-C172-4BD6-81EE-301BBDEFBDFA}" srcOrd="0" destOrd="0" presId="urn:microsoft.com/office/officeart/2005/8/layout/hList1"/>
    <dgm:cxn modelId="{BDB26B6D-E35E-4934-B927-66689AF6833A}" type="presParOf" srcId="{8E3BE089-C172-4BD6-81EE-301BBDEFBDFA}" destId="{AE7E6D4D-CFB9-420D-AE16-896D56F8B8C4}" srcOrd="0" destOrd="0" presId="urn:microsoft.com/office/officeart/2005/8/layout/hList1"/>
    <dgm:cxn modelId="{8DA3AC57-4DB6-4ACB-A17E-891E48FDBBF2}" type="presParOf" srcId="{8E3BE089-C172-4BD6-81EE-301BBDEFBDFA}" destId="{8E0FBE00-DD29-4245-A763-E77B298490D2}" srcOrd="1" destOrd="0" presId="urn:microsoft.com/office/officeart/2005/8/layout/hList1"/>
    <dgm:cxn modelId="{5FD49F64-C237-41F0-A6D8-098FC4D59CFD}" type="presParOf" srcId="{3BCB7D75-15EC-42CE-964D-79298DDBDCB5}" destId="{28CE7B9A-BDEF-4CFE-A5E0-69B3C4335D4B}" srcOrd="1" destOrd="0" presId="urn:microsoft.com/office/officeart/2005/8/layout/hList1"/>
    <dgm:cxn modelId="{4638723C-D127-4493-825A-9484F89A515C}" type="presParOf" srcId="{3BCB7D75-15EC-42CE-964D-79298DDBDCB5}" destId="{D4FA868E-0548-4957-A8CB-4C5DCB99779C}" srcOrd="2" destOrd="0" presId="urn:microsoft.com/office/officeart/2005/8/layout/hList1"/>
    <dgm:cxn modelId="{BCD28BF7-375E-445E-B5F1-4F42911A0F06}" type="presParOf" srcId="{D4FA868E-0548-4957-A8CB-4C5DCB99779C}" destId="{F4336A32-4442-409B-9723-6C3A16F83560}" srcOrd="0" destOrd="0" presId="urn:microsoft.com/office/officeart/2005/8/layout/hList1"/>
    <dgm:cxn modelId="{5F5C43A7-CBEA-4313-933A-55B3DC7FC998}" type="presParOf" srcId="{D4FA868E-0548-4957-A8CB-4C5DCB99779C}" destId="{7A60B04B-CF1D-404B-9353-D9A69EA6F3A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487BFD-F073-4FAF-A66E-F58732E94E4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1B6FCAB-757A-4E40-9DA0-73704A2CA02B}">
      <dgm:prSet phldrT="[Text]" custT="1"/>
      <dgm:spPr/>
      <dgm:t>
        <a:bodyPr/>
        <a:lstStyle/>
        <a:p>
          <a:r>
            <a:rPr lang="en-US" sz="3200" b="1" dirty="0" err="1" smtClean="0">
              <a:solidFill>
                <a:schemeClr val="bg1"/>
              </a:solidFill>
              <a:latin typeface="Times New Roman" panose="02020603050405020304" pitchFamily="18" charset="0"/>
              <a:cs typeface="Times New Roman" panose="02020603050405020304" pitchFamily="18" charset="0"/>
            </a:rPr>
            <a:t>Đối</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với</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viên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quản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lý</a:t>
          </a:r>
          <a:endParaRPr lang="en-US" sz="3200" b="1" dirty="0">
            <a:solidFill>
              <a:schemeClr val="bg1"/>
            </a:solidFill>
            <a:latin typeface="Times New Roman" panose="02020603050405020304" pitchFamily="18" charset="0"/>
            <a:cs typeface="Times New Roman" panose="02020603050405020304" pitchFamily="18" charset="0"/>
          </a:endParaRPr>
        </a:p>
      </dgm:t>
    </dgm:pt>
    <dgm:pt modelId="{EE427471-DCC8-4C4B-B313-15DEDB30B400}" type="parTrans" cxnId="{31E282D6-0574-473D-ABC6-454DCA19EC5B}">
      <dgm:prSet/>
      <dgm:spPr/>
      <dgm:t>
        <a:bodyPr/>
        <a:lstStyle/>
        <a:p>
          <a:endParaRPr lang="en-US"/>
        </a:p>
      </dgm:t>
    </dgm:pt>
    <dgm:pt modelId="{9B40A300-8C0C-4CF7-9470-6539127B3068}" type="sibTrans" cxnId="{31E282D6-0574-473D-ABC6-454DCA19EC5B}">
      <dgm:prSet/>
      <dgm:spPr/>
      <dgm:t>
        <a:bodyPr/>
        <a:lstStyle/>
        <a:p>
          <a:endParaRPr lang="en-US"/>
        </a:p>
      </dgm:t>
    </dgm:pt>
    <dgm:pt modelId="{B7D33CFB-1B29-43DB-A50C-0989916BFD15}">
      <dgm:prSet phldrT="[Text]" custT="1"/>
      <dgm:spPr/>
      <dgm:t>
        <a:bodyPr/>
        <a:lstStyle/>
        <a:p>
          <a:pPr algn="just"/>
          <a:r>
            <a:rPr lang="en-US" sz="2800" dirty="0" err="1" smtClean="0">
              <a:solidFill>
                <a:schemeClr val="tx1"/>
              </a:solidFill>
              <a:latin typeface="Times New Roman" panose="02020603050405020304" pitchFamily="18" charset="0"/>
              <a:cs typeface="Times New Roman" panose="02020603050405020304" pitchFamily="18" charset="0"/>
            </a:rPr>
            <a:t>Người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đứng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đầu</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cơ</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quan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tổ</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chức</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đơn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vị</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có</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thẩm</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quyền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bổ</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nhiệm</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tiến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hành</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xử</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lý</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kỷ</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luật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và</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quyết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định</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hình</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thức</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kỷ</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luật</a:t>
          </a:r>
          <a:r>
            <a:rPr lang="en-US" sz="2800" dirty="0" smtClean="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dgm:t>
    </dgm:pt>
    <dgm:pt modelId="{BA14B768-8DA5-44F0-B503-D6B27099377A}" type="parTrans" cxnId="{3B778B9D-61C9-4BE7-828F-E1E672715E76}">
      <dgm:prSet/>
      <dgm:spPr/>
      <dgm:t>
        <a:bodyPr/>
        <a:lstStyle/>
        <a:p>
          <a:endParaRPr lang="en-US"/>
        </a:p>
      </dgm:t>
    </dgm:pt>
    <dgm:pt modelId="{69975DCE-4ECC-455A-B6D5-79688F2EA0C1}" type="sibTrans" cxnId="{3B778B9D-61C9-4BE7-828F-E1E672715E76}">
      <dgm:prSet/>
      <dgm:spPr/>
      <dgm:t>
        <a:bodyPr/>
        <a:lstStyle/>
        <a:p>
          <a:endParaRPr lang="en-US"/>
        </a:p>
      </dgm:t>
    </dgm:pt>
    <dgm:pt modelId="{6EC51245-0754-497F-BC3D-DAB26E1924A9}">
      <dgm:prSet phldrT="[Text]" custT="1"/>
      <dgm:spPr/>
      <dgm:t>
        <a:bodyPr/>
        <a:lstStyle/>
        <a:p>
          <a:r>
            <a:rPr lang="en-US" sz="2800" b="1" dirty="0" err="1" smtClean="0">
              <a:solidFill>
                <a:schemeClr val="bg1"/>
              </a:solidFill>
              <a:latin typeface="Times New Roman" panose="02020603050405020304" pitchFamily="18" charset="0"/>
              <a:cs typeface="Times New Roman" panose="02020603050405020304" pitchFamily="18" charset="0"/>
            </a:rPr>
            <a:t>Đối</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với</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viên</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chức</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không</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giữ</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chức</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vụ</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quản</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lý</a:t>
          </a:r>
          <a:endParaRPr lang="en-US" sz="2800" b="1" dirty="0">
            <a:solidFill>
              <a:schemeClr val="bg1"/>
            </a:solidFill>
            <a:latin typeface="Times New Roman" panose="02020603050405020304" pitchFamily="18" charset="0"/>
            <a:cs typeface="Times New Roman" panose="02020603050405020304" pitchFamily="18" charset="0"/>
          </a:endParaRPr>
        </a:p>
      </dgm:t>
    </dgm:pt>
    <dgm:pt modelId="{A544ECD6-8F0F-4A7A-A6EE-1E6B2BBAE213}" type="parTrans" cxnId="{F1201282-8BFD-4470-BDB3-5BD77C7DCC95}">
      <dgm:prSet/>
      <dgm:spPr/>
      <dgm:t>
        <a:bodyPr/>
        <a:lstStyle/>
        <a:p>
          <a:endParaRPr lang="en-US"/>
        </a:p>
      </dgm:t>
    </dgm:pt>
    <dgm:pt modelId="{741B6D67-7D14-47CA-9F1A-7942C04A373B}" type="sibTrans" cxnId="{F1201282-8BFD-4470-BDB3-5BD77C7DCC95}">
      <dgm:prSet/>
      <dgm:spPr/>
      <dgm:t>
        <a:bodyPr/>
        <a:lstStyle/>
        <a:p>
          <a:endParaRPr lang="en-US"/>
        </a:p>
      </dgm:t>
    </dgm:pt>
    <dgm:pt modelId="{41B2E1A1-C93A-40DD-B16C-84D6FA1BBF8F}">
      <dgm:prSet phldrT="[Text]" custT="1"/>
      <dgm:spPr/>
      <dgm:t>
        <a:bodyPr/>
        <a:lstStyle/>
        <a:p>
          <a:pPr algn="just"/>
          <a:r>
            <a:rPr lang="en-US" sz="2800" dirty="0" err="1" smtClean="0">
              <a:latin typeface="Times New Roman" panose="02020603050405020304" pitchFamily="18" charset="0"/>
              <a:cs typeface="Times New Roman" panose="02020603050405020304" pitchFamily="18" charset="0"/>
            </a:rPr>
            <a:t>Người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đứng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đầu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đơn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sự</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nghiệp</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công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lập</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quản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lý</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viên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hành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lý</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kỷ</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luật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quyết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định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kỷ</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luật</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dgm:t>
    </dgm:pt>
    <dgm:pt modelId="{6663AAC4-C2B7-40FB-8C98-59BEEA4C2169}" type="parTrans" cxnId="{83868B3F-5887-4386-ADD9-CECBDE10879C}">
      <dgm:prSet/>
      <dgm:spPr/>
      <dgm:t>
        <a:bodyPr/>
        <a:lstStyle/>
        <a:p>
          <a:endParaRPr lang="en-US"/>
        </a:p>
      </dgm:t>
    </dgm:pt>
    <dgm:pt modelId="{B4679274-4C91-4FF9-8A1B-A8A496E9939E}" type="sibTrans" cxnId="{83868B3F-5887-4386-ADD9-CECBDE10879C}">
      <dgm:prSet/>
      <dgm:spPr/>
      <dgm:t>
        <a:bodyPr/>
        <a:lstStyle/>
        <a:p>
          <a:endParaRPr lang="en-US"/>
        </a:p>
      </dgm:t>
    </dgm:pt>
    <dgm:pt modelId="{F49D783E-085B-4090-AB0F-BEAEACFD5DA6}">
      <dgm:prSet phldrT="[Text]" custT="1"/>
      <dgm:spPr/>
      <dgm:t>
        <a:bodyPr/>
        <a:lstStyle/>
        <a:p>
          <a:r>
            <a:rPr lang="en-US" sz="2800" b="1" dirty="0" err="1" smtClean="0">
              <a:solidFill>
                <a:schemeClr val="bg1"/>
              </a:solidFill>
              <a:latin typeface="Times New Roman" panose="02020603050405020304" pitchFamily="18" charset="0"/>
              <a:cs typeface="Times New Roman" panose="02020603050405020304" pitchFamily="18" charset="0"/>
            </a:rPr>
            <a:t>Đối</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với</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viên</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chức</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biệt</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phái</a:t>
          </a:r>
          <a:endParaRPr lang="en-US" sz="2800" b="1" dirty="0">
            <a:solidFill>
              <a:schemeClr val="bg1"/>
            </a:solidFill>
            <a:latin typeface="Times New Roman" panose="02020603050405020304" pitchFamily="18" charset="0"/>
            <a:cs typeface="Times New Roman" panose="02020603050405020304" pitchFamily="18" charset="0"/>
          </a:endParaRPr>
        </a:p>
      </dgm:t>
    </dgm:pt>
    <dgm:pt modelId="{3323CF93-BF79-4CE6-B1B7-EF281E9E155B}" type="parTrans" cxnId="{A0A0CC5A-B143-4A4C-A9FD-A55E7B6FF194}">
      <dgm:prSet/>
      <dgm:spPr/>
      <dgm:t>
        <a:bodyPr/>
        <a:lstStyle/>
        <a:p>
          <a:endParaRPr lang="en-US"/>
        </a:p>
      </dgm:t>
    </dgm:pt>
    <dgm:pt modelId="{5A1A5D77-C33F-44F8-8A38-8F7647903DF4}" type="sibTrans" cxnId="{A0A0CC5A-B143-4A4C-A9FD-A55E7B6FF194}">
      <dgm:prSet/>
      <dgm:spPr/>
      <dgm:t>
        <a:bodyPr/>
        <a:lstStyle/>
        <a:p>
          <a:endParaRPr lang="en-US"/>
        </a:p>
      </dgm:t>
    </dgm:pt>
    <dgm:pt modelId="{06490B2B-807E-4EDA-AAEB-AEDD9FE0E191}">
      <dgm:prSet phldrT="[Text]" custT="1"/>
      <dgm:spPr/>
      <dgm:t>
        <a:bodyPr/>
        <a:lstStyle/>
        <a:p>
          <a:pPr algn="just"/>
          <a:r>
            <a:rPr lang="en-US" sz="2800" dirty="0" err="1" smtClean="0">
              <a:latin typeface="Times New Roman" panose="02020603050405020304" pitchFamily="18" charset="0"/>
              <a:cs typeface="Times New Roman" panose="02020603050405020304" pitchFamily="18" charset="0"/>
            </a:rPr>
            <a:t>Người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đứng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đầu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quan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tổ</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đơn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nơi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viên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được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biệt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phái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hành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xem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xét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lý</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kỷ</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luật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đề</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nghị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kỷ</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luật</a:t>
          </a:r>
          <a:r>
            <a:rPr lang="en-US" sz="2800" dirty="0" smtClean="0">
              <a:latin typeface="Times New Roman" panose="02020603050405020304" pitchFamily="18" charset="0"/>
              <a:cs typeface="Times New Roman" panose="02020603050405020304" pitchFamily="18" charset="0"/>
            </a:rPr>
            <a:t>.</a:t>
          </a:r>
          <a:endParaRPr lang="en-US" sz="2800" dirty="0"/>
        </a:p>
      </dgm:t>
    </dgm:pt>
    <dgm:pt modelId="{4CFF65BF-C86E-4703-A7BD-336C936011B4}" type="parTrans" cxnId="{D2788731-F2F8-46F3-A3A0-E1E29372AE9C}">
      <dgm:prSet/>
      <dgm:spPr/>
      <dgm:t>
        <a:bodyPr/>
        <a:lstStyle/>
        <a:p>
          <a:endParaRPr lang="en-US"/>
        </a:p>
      </dgm:t>
    </dgm:pt>
    <dgm:pt modelId="{DD44CE87-AB16-4277-B4DA-1AD38136A421}" type="sibTrans" cxnId="{D2788731-F2F8-46F3-A3A0-E1E29372AE9C}">
      <dgm:prSet/>
      <dgm:spPr/>
      <dgm:t>
        <a:bodyPr/>
        <a:lstStyle/>
        <a:p>
          <a:endParaRPr lang="en-US"/>
        </a:p>
      </dgm:t>
    </dgm:pt>
    <dgm:pt modelId="{4616C929-6A44-4936-93D3-AF0FF1CE5244}" type="pres">
      <dgm:prSet presAssocID="{4D487BFD-F073-4FAF-A66E-F58732E94E40}" presName="Name0" presStyleCnt="0">
        <dgm:presLayoutVars>
          <dgm:dir/>
          <dgm:animLvl val="lvl"/>
          <dgm:resizeHandles val="exact"/>
        </dgm:presLayoutVars>
      </dgm:prSet>
      <dgm:spPr/>
      <dgm:t>
        <a:bodyPr/>
        <a:lstStyle/>
        <a:p>
          <a:endParaRPr lang="en-US"/>
        </a:p>
      </dgm:t>
    </dgm:pt>
    <dgm:pt modelId="{8E1DA9CB-97F3-43FF-86DA-D5D35538F080}" type="pres">
      <dgm:prSet presAssocID="{B1B6FCAB-757A-4E40-9DA0-73704A2CA02B}" presName="linNode" presStyleCnt="0"/>
      <dgm:spPr/>
    </dgm:pt>
    <dgm:pt modelId="{80999320-566A-4A32-A4FC-FD7994A8BCE8}" type="pres">
      <dgm:prSet presAssocID="{B1B6FCAB-757A-4E40-9DA0-73704A2CA02B}" presName="parentText" presStyleLbl="node1" presStyleIdx="0" presStyleCnt="3" custScaleX="84921">
        <dgm:presLayoutVars>
          <dgm:chMax val="1"/>
          <dgm:bulletEnabled val="1"/>
        </dgm:presLayoutVars>
      </dgm:prSet>
      <dgm:spPr/>
      <dgm:t>
        <a:bodyPr/>
        <a:lstStyle/>
        <a:p>
          <a:endParaRPr lang="en-US"/>
        </a:p>
      </dgm:t>
    </dgm:pt>
    <dgm:pt modelId="{3F9BD210-B8FA-449C-BA78-464E73D73DCB}" type="pres">
      <dgm:prSet presAssocID="{B1B6FCAB-757A-4E40-9DA0-73704A2CA02B}" presName="descendantText" presStyleLbl="alignAccFollowNode1" presStyleIdx="0" presStyleCnt="3" custScaleX="170922">
        <dgm:presLayoutVars>
          <dgm:bulletEnabled val="1"/>
        </dgm:presLayoutVars>
      </dgm:prSet>
      <dgm:spPr/>
      <dgm:t>
        <a:bodyPr/>
        <a:lstStyle/>
        <a:p>
          <a:endParaRPr lang="en-US"/>
        </a:p>
      </dgm:t>
    </dgm:pt>
    <dgm:pt modelId="{1A98A579-2F25-42D4-A995-B184C2FC3B04}" type="pres">
      <dgm:prSet presAssocID="{9B40A300-8C0C-4CF7-9470-6539127B3068}" presName="sp" presStyleCnt="0"/>
      <dgm:spPr/>
    </dgm:pt>
    <dgm:pt modelId="{2801BA23-C6F1-4446-B2E7-BE45F80CD6A6}" type="pres">
      <dgm:prSet presAssocID="{6EC51245-0754-497F-BC3D-DAB26E1924A9}" presName="linNode" presStyleCnt="0"/>
      <dgm:spPr/>
    </dgm:pt>
    <dgm:pt modelId="{0A25F445-15D4-4EAD-98AA-4F5E2206CFD0}" type="pres">
      <dgm:prSet presAssocID="{6EC51245-0754-497F-BC3D-DAB26E1924A9}" presName="parentText" presStyleLbl="node1" presStyleIdx="1" presStyleCnt="3" custScaleX="89632">
        <dgm:presLayoutVars>
          <dgm:chMax val="1"/>
          <dgm:bulletEnabled val="1"/>
        </dgm:presLayoutVars>
      </dgm:prSet>
      <dgm:spPr/>
      <dgm:t>
        <a:bodyPr/>
        <a:lstStyle/>
        <a:p>
          <a:endParaRPr lang="en-US"/>
        </a:p>
      </dgm:t>
    </dgm:pt>
    <dgm:pt modelId="{5DF9A11B-36BC-4BA8-B92C-DB16CD541C4E}" type="pres">
      <dgm:prSet presAssocID="{6EC51245-0754-497F-BC3D-DAB26E1924A9}" presName="descendantText" presStyleLbl="alignAccFollowNode1" presStyleIdx="1" presStyleCnt="3" custScaleX="176704" custScaleY="100163">
        <dgm:presLayoutVars>
          <dgm:bulletEnabled val="1"/>
        </dgm:presLayoutVars>
      </dgm:prSet>
      <dgm:spPr/>
      <dgm:t>
        <a:bodyPr/>
        <a:lstStyle/>
        <a:p>
          <a:endParaRPr lang="en-US"/>
        </a:p>
      </dgm:t>
    </dgm:pt>
    <dgm:pt modelId="{DF4FA3D4-896A-4D58-9B5C-C2F1F253E635}" type="pres">
      <dgm:prSet presAssocID="{741B6D67-7D14-47CA-9F1A-7942C04A373B}" presName="sp" presStyleCnt="0"/>
      <dgm:spPr/>
    </dgm:pt>
    <dgm:pt modelId="{A53477F9-FDD9-4ED6-B50A-83215015B38A}" type="pres">
      <dgm:prSet presAssocID="{F49D783E-085B-4090-AB0F-BEAEACFD5DA6}" presName="linNode" presStyleCnt="0"/>
      <dgm:spPr/>
    </dgm:pt>
    <dgm:pt modelId="{61A69F05-8C05-4B9C-A29A-8DF898BB91EF}" type="pres">
      <dgm:prSet presAssocID="{F49D783E-085B-4090-AB0F-BEAEACFD5DA6}" presName="parentText" presStyleLbl="node1" presStyleIdx="2" presStyleCnt="3" custScaleX="51505">
        <dgm:presLayoutVars>
          <dgm:chMax val="1"/>
          <dgm:bulletEnabled val="1"/>
        </dgm:presLayoutVars>
      </dgm:prSet>
      <dgm:spPr/>
      <dgm:t>
        <a:bodyPr/>
        <a:lstStyle/>
        <a:p>
          <a:endParaRPr lang="en-US"/>
        </a:p>
      </dgm:t>
    </dgm:pt>
    <dgm:pt modelId="{8A848591-1C01-46B6-AFDE-23775007622A}" type="pres">
      <dgm:prSet presAssocID="{F49D783E-085B-4090-AB0F-BEAEACFD5DA6}" presName="descendantText" presStyleLbl="alignAccFollowNode1" presStyleIdx="2" presStyleCnt="3" custScaleX="137684" custScaleY="114940">
        <dgm:presLayoutVars>
          <dgm:bulletEnabled val="1"/>
        </dgm:presLayoutVars>
      </dgm:prSet>
      <dgm:spPr/>
      <dgm:t>
        <a:bodyPr/>
        <a:lstStyle/>
        <a:p>
          <a:endParaRPr lang="en-US"/>
        </a:p>
      </dgm:t>
    </dgm:pt>
  </dgm:ptLst>
  <dgm:cxnLst>
    <dgm:cxn modelId="{69DFD8D1-3D64-4C2F-AE99-ECA78414B1F9}" type="presOf" srcId="{F49D783E-085B-4090-AB0F-BEAEACFD5DA6}" destId="{61A69F05-8C05-4B9C-A29A-8DF898BB91EF}" srcOrd="0" destOrd="0" presId="urn:microsoft.com/office/officeart/2005/8/layout/vList5"/>
    <dgm:cxn modelId="{54843901-AC7F-45E1-AAE8-290FC585915B}" type="presOf" srcId="{06490B2B-807E-4EDA-AAEB-AEDD9FE0E191}" destId="{8A848591-1C01-46B6-AFDE-23775007622A}" srcOrd="0" destOrd="0" presId="urn:microsoft.com/office/officeart/2005/8/layout/vList5"/>
    <dgm:cxn modelId="{83868B3F-5887-4386-ADD9-CECBDE10879C}" srcId="{6EC51245-0754-497F-BC3D-DAB26E1924A9}" destId="{41B2E1A1-C93A-40DD-B16C-84D6FA1BBF8F}" srcOrd="0" destOrd="0" parTransId="{6663AAC4-C2B7-40FB-8C98-59BEEA4C2169}" sibTransId="{B4679274-4C91-4FF9-8A1B-A8A496E9939E}"/>
    <dgm:cxn modelId="{3B778B9D-61C9-4BE7-828F-E1E672715E76}" srcId="{B1B6FCAB-757A-4E40-9DA0-73704A2CA02B}" destId="{B7D33CFB-1B29-43DB-A50C-0989916BFD15}" srcOrd="0" destOrd="0" parTransId="{BA14B768-8DA5-44F0-B503-D6B27099377A}" sibTransId="{69975DCE-4ECC-455A-B6D5-79688F2EA0C1}"/>
    <dgm:cxn modelId="{F1201282-8BFD-4470-BDB3-5BD77C7DCC95}" srcId="{4D487BFD-F073-4FAF-A66E-F58732E94E40}" destId="{6EC51245-0754-497F-BC3D-DAB26E1924A9}" srcOrd="1" destOrd="0" parTransId="{A544ECD6-8F0F-4A7A-A6EE-1E6B2BBAE213}" sibTransId="{741B6D67-7D14-47CA-9F1A-7942C04A373B}"/>
    <dgm:cxn modelId="{42DD87C0-108D-49D4-90D8-1875253E0BA3}" type="presOf" srcId="{41B2E1A1-C93A-40DD-B16C-84D6FA1BBF8F}" destId="{5DF9A11B-36BC-4BA8-B92C-DB16CD541C4E}" srcOrd="0" destOrd="0" presId="urn:microsoft.com/office/officeart/2005/8/layout/vList5"/>
    <dgm:cxn modelId="{A0A0CC5A-B143-4A4C-A9FD-A55E7B6FF194}" srcId="{4D487BFD-F073-4FAF-A66E-F58732E94E40}" destId="{F49D783E-085B-4090-AB0F-BEAEACFD5DA6}" srcOrd="2" destOrd="0" parTransId="{3323CF93-BF79-4CE6-B1B7-EF281E9E155B}" sibTransId="{5A1A5D77-C33F-44F8-8A38-8F7647903DF4}"/>
    <dgm:cxn modelId="{31E282D6-0574-473D-ABC6-454DCA19EC5B}" srcId="{4D487BFD-F073-4FAF-A66E-F58732E94E40}" destId="{B1B6FCAB-757A-4E40-9DA0-73704A2CA02B}" srcOrd="0" destOrd="0" parTransId="{EE427471-DCC8-4C4B-B313-15DEDB30B400}" sibTransId="{9B40A300-8C0C-4CF7-9470-6539127B3068}"/>
    <dgm:cxn modelId="{C482E1A0-2672-4258-A229-619941438D86}" type="presOf" srcId="{B1B6FCAB-757A-4E40-9DA0-73704A2CA02B}" destId="{80999320-566A-4A32-A4FC-FD7994A8BCE8}" srcOrd="0" destOrd="0" presId="urn:microsoft.com/office/officeart/2005/8/layout/vList5"/>
    <dgm:cxn modelId="{00EA26FE-F2EA-4A4A-84FF-2D96B342F98B}" type="presOf" srcId="{4D487BFD-F073-4FAF-A66E-F58732E94E40}" destId="{4616C929-6A44-4936-93D3-AF0FF1CE5244}" srcOrd="0" destOrd="0" presId="urn:microsoft.com/office/officeart/2005/8/layout/vList5"/>
    <dgm:cxn modelId="{777535C8-718A-4AC1-A9FC-63D18F89D671}" type="presOf" srcId="{6EC51245-0754-497F-BC3D-DAB26E1924A9}" destId="{0A25F445-15D4-4EAD-98AA-4F5E2206CFD0}" srcOrd="0" destOrd="0" presId="urn:microsoft.com/office/officeart/2005/8/layout/vList5"/>
    <dgm:cxn modelId="{D2788731-F2F8-46F3-A3A0-E1E29372AE9C}" srcId="{F49D783E-085B-4090-AB0F-BEAEACFD5DA6}" destId="{06490B2B-807E-4EDA-AAEB-AEDD9FE0E191}" srcOrd="0" destOrd="0" parTransId="{4CFF65BF-C86E-4703-A7BD-336C936011B4}" sibTransId="{DD44CE87-AB16-4277-B4DA-1AD38136A421}"/>
    <dgm:cxn modelId="{9573ABD5-1B38-4EDA-89F0-CA458F43A7FD}" type="presOf" srcId="{B7D33CFB-1B29-43DB-A50C-0989916BFD15}" destId="{3F9BD210-B8FA-449C-BA78-464E73D73DCB}" srcOrd="0" destOrd="0" presId="urn:microsoft.com/office/officeart/2005/8/layout/vList5"/>
    <dgm:cxn modelId="{108B97A2-880F-409A-A177-58E5AA964D04}" type="presParOf" srcId="{4616C929-6A44-4936-93D3-AF0FF1CE5244}" destId="{8E1DA9CB-97F3-43FF-86DA-D5D35538F080}" srcOrd="0" destOrd="0" presId="urn:microsoft.com/office/officeart/2005/8/layout/vList5"/>
    <dgm:cxn modelId="{3D8FAD8E-137B-460C-9997-D3F6D3D6FC00}" type="presParOf" srcId="{8E1DA9CB-97F3-43FF-86DA-D5D35538F080}" destId="{80999320-566A-4A32-A4FC-FD7994A8BCE8}" srcOrd="0" destOrd="0" presId="urn:microsoft.com/office/officeart/2005/8/layout/vList5"/>
    <dgm:cxn modelId="{C446CC12-5D61-4D4D-BE78-0EB4912FB3EB}" type="presParOf" srcId="{8E1DA9CB-97F3-43FF-86DA-D5D35538F080}" destId="{3F9BD210-B8FA-449C-BA78-464E73D73DCB}" srcOrd="1" destOrd="0" presId="urn:microsoft.com/office/officeart/2005/8/layout/vList5"/>
    <dgm:cxn modelId="{811C59A7-6022-4E3B-B564-AC798B3FA478}" type="presParOf" srcId="{4616C929-6A44-4936-93D3-AF0FF1CE5244}" destId="{1A98A579-2F25-42D4-A995-B184C2FC3B04}" srcOrd="1" destOrd="0" presId="urn:microsoft.com/office/officeart/2005/8/layout/vList5"/>
    <dgm:cxn modelId="{C03D1858-7B43-4CC2-BA31-59B919929F59}" type="presParOf" srcId="{4616C929-6A44-4936-93D3-AF0FF1CE5244}" destId="{2801BA23-C6F1-4446-B2E7-BE45F80CD6A6}" srcOrd="2" destOrd="0" presId="urn:microsoft.com/office/officeart/2005/8/layout/vList5"/>
    <dgm:cxn modelId="{F88928F2-3842-49D0-A030-3F1C3196264F}" type="presParOf" srcId="{2801BA23-C6F1-4446-B2E7-BE45F80CD6A6}" destId="{0A25F445-15D4-4EAD-98AA-4F5E2206CFD0}" srcOrd="0" destOrd="0" presId="urn:microsoft.com/office/officeart/2005/8/layout/vList5"/>
    <dgm:cxn modelId="{68E46ECB-A2EC-4946-8B28-406769A8CC22}" type="presParOf" srcId="{2801BA23-C6F1-4446-B2E7-BE45F80CD6A6}" destId="{5DF9A11B-36BC-4BA8-B92C-DB16CD541C4E}" srcOrd="1" destOrd="0" presId="urn:microsoft.com/office/officeart/2005/8/layout/vList5"/>
    <dgm:cxn modelId="{98CC52FB-88CA-48E8-A5B1-D8D51332E2FD}" type="presParOf" srcId="{4616C929-6A44-4936-93D3-AF0FF1CE5244}" destId="{DF4FA3D4-896A-4D58-9B5C-C2F1F253E635}" srcOrd="3" destOrd="0" presId="urn:microsoft.com/office/officeart/2005/8/layout/vList5"/>
    <dgm:cxn modelId="{F0A7D51A-3A00-42C4-B552-4C64A861300F}" type="presParOf" srcId="{4616C929-6A44-4936-93D3-AF0FF1CE5244}" destId="{A53477F9-FDD9-4ED6-B50A-83215015B38A}" srcOrd="4" destOrd="0" presId="urn:microsoft.com/office/officeart/2005/8/layout/vList5"/>
    <dgm:cxn modelId="{E111FA97-A6AB-489C-9F51-4B9BBC155509}" type="presParOf" srcId="{A53477F9-FDD9-4ED6-B50A-83215015B38A}" destId="{61A69F05-8C05-4B9C-A29A-8DF898BB91EF}" srcOrd="0" destOrd="0" presId="urn:microsoft.com/office/officeart/2005/8/layout/vList5"/>
    <dgm:cxn modelId="{69F0F01D-0404-4B31-BCFA-A4077E67BF81}" type="presParOf" srcId="{A53477F9-FDD9-4ED6-B50A-83215015B38A}" destId="{8A848591-1C01-46B6-AFDE-23775007622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631F1D-F93A-4269-A744-34CBFC308404}" type="doc">
      <dgm:prSet loTypeId="urn:microsoft.com/office/officeart/2005/8/layout/hProcess9" loCatId="process" qsTypeId="urn:microsoft.com/office/officeart/2005/8/quickstyle/simple1" qsCatId="simple" csTypeId="urn:microsoft.com/office/officeart/2005/8/colors/accent1_2" csCatId="accent1" phldr="1"/>
      <dgm:spPr/>
    </dgm:pt>
    <dgm:pt modelId="{9A15F46B-BD15-499E-9B14-BF1220B46974}">
      <dgm:prSet phldrT="[Text]" custT="1"/>
      <dgm:spPr/>
      <dgm:t>
        <a:bodyPr/>
        <a:lstStyle/>
        <a:p>
          <a:r>
            <a:rPr lang="en-US" sz="3200" b="0" dirty="0" smtClean="0">
              <a:solidFill>
                <a:schemeClr val="bg1"/>
              </a:solidFill>
              <a:latin typeface="Times New Roman" panose="02020603050405020304" pitchFamily="18" charset="0"/>
              <a:cs typeface="Times New Roman" panose="02020603050405020304" pitchFamily="18" charset="0"/>
            </a:rPr>
            <a:t>1. </a:t>
          </a:r>
          <a:r>
            <a:rPr lang="en-US" sz="3200" b="0" dirty="0" err="1" smtClean="0">
              <a:solidFill>
                <a:schemeClr val="bg1"/>
              </a:solidFill>
              <a:latin typeface="Times New Roman" panose="02020603050405020304" pitchFamily="18" charset="0"/>
              <a:cs typeface="Times New Roman" panose="02020603050405020304" pitchFamily="18" charset="0"/>
            </a:rPr>
            <a:t>Tổ</a:t>
          </a:r>
          <a:r>
            <a:rPr lang="en-US" sz="3200" b="0" dirty="0" smtClean="0">
              <a:solidFill>
                <a:schemeClr val="bg1"/>
              </a:solidFill>
              <a:latin typeface="Times New Roman" panose="02020603050405020304" pitchFamily="18" charset="0"/>
              <a:cs typeface="Times New Roman" panose="02020603050405020304" pitchFamily="18" charset="0"/>
            </a:rPr>
            <a:t> </a:t>
          </a:r>
          <a:r>
            <a:rPr lang="en-US" sz="3200" b="0" dirty="0" err="1" smtClean="0">
              <a:solidFill>
                <a:schemeClr val="bg1"/>
              </a:solidFill>
              <a:latin typeface="Times New Roman" panose="02020603050405020304" pitchFamily="18" charset="0"/>
              <a:cs typeface="Times New Roman" panose="02020603050405020304" pitchFamily="18" charset="0"/>
            </a:rPr>
            <a:t>chức</a:t>
          </a:r>
          <a:r>
            <a:rPr lang="en-US" sz="3200" b="0" dirty="0" smtClean="0">
              <a:solidFill>
                <a:schemeClr val="bg1"/>
              </a:solidFill>
              <a:latin typeface="Times New Roman" panose="02020603050405020304" pitchFamily="18" charset="0"/>
              <a:cs typeface="Times New Roman" panose="02020603050405020304" pitchFamily="18" charset="0"/>
            </a:rPr>
            <a:t> </a:t>
          </a:r>
          <a:r>
            <a:rPr lang="en-US" sz="3200" b="0" dirty="0" err="1" smtClean="0">
              <a:solidFill>
                <a:schemeClr val="bg1"/>
              </a:solidFill>
              <a:latin typeface="Times New Roman" panose="02020603050405020304" pitchFamily="18" charset="0"/>
              <a:cs typeface="Times New Roman" panose="02020603050405020304" pitchFamily="18" charset="0"/>
            </a:rPr>
            <a:t>họp</a:t>
          </a:r>
          <a:r>
            <a:rPr lang="en-US" sz="3200" b="0" dirty="0" smtClean="0">
              <a:solidFill>
                <a:schemeClr val="bg1"/>
              </a:solidFill>
              <a:latin typeface="Times New Roman" panose="02020603050405020304" pitchFamily="18" charset="0"/>
              <a:cs typeface="Times New Roman" panose="02020603050405020304" pitchFamily="18" charset="0"/>
            </a:rPr>
            <a:t> </a:t>
          </a:r>
          <a:r>
            <a:rPr lang="en-US" sz="3200" b="0" dirty="0" err="1" smtClean="0">
              <a:solidFill>
                <a:schemeClr val="bg1"/>
              </a:solidFill>
              <a:latin typeface="Times New Roman" panose="02020603050405020304" pitchFamily="18" charset="0"/>
              <a:cs typeface="Times New Roman" panose="02020603050405020304" pitchFamily="18" charset="0"/>
            </a:rPr>
            <a:t>kiểm</a:t>
          </a:r>
          <a:r>
            <a:rPr lang="en-US" sz="3200" b="0" dirty="0" smtClean="0">
              <a:solidFill>
                <a:schemeClr val="bg1"/>
              </a:solidFill>
              <a:latin typeface="Times New Roman" panose="02020603050405020304" pitchFamily="18" charset="0"/>
              <a:cs typeface="Times New Roman" panose="02020603050405020304" pitchFamily="18" charset="0"/>
            </a:rPr>
            <a:t> </a:t>
          </a:r>
          <a:r>
            <a:rPr lang="en-US" sz="3200" b="0" dirty="0" err="1" smtClean="0">
              <a:solidFill>
                <a:schemeClr val="bg1"/>
              </a:solidFill>
              <a:latin typeface="Times New Roman" panose="02020603050405020304" pitchFamily="18" charset="0"/>
              <a:cs typeface="Times New Roman" panose="02020603050405020304" pitchFamily="18" charset="0"/>
            </a:rPr>
            <a:t>điểm</a:t>
          </a:r>
          <a:endParaRPr lang="en-US" sz="3200" b="0" dirty="0">
            <a:solidFill>
              <a:schemeClr val="bg1"/>
            </a:solidFill>
            <a:latin typeface="Times New Roman" panose="02020603050405020304" pitchFamily="18" charset="0"/>
            <a:cs typeface="Times New Roman" panose="02020603050405020304" pitchFamily="18" charset="0"/>
          </a:endParaRPr>
        </a:p>
      </dgm:t>
    </dgm:pt>
    <dgm:pt modelId="{1A0BAC5A-2823-4F91-99B1-622D248F03D1}" type="parTrans" cxnId="{D98BB939-3153-4DA4-ABFA-04B2D1DA8ED8}">
      <dgm:prSet/>
      <dgm:spPr/>
      <dgm:t>
        <a:bodyPr/>
        <a:lstStyle/>
        <a:p>
          <a:endParaRPr lang="en-US"/>
        </a:p>
      </dgm:t>
    </dgm:pt>
    <dgm:pt modelId="{5F3FFE65-1554-4152-8654-02E0E9202EF5}" type="sibTrans" cxnId="{D98BB939-3153-4DA4-ABFA-04B2D1DA8ED8}">
      <dgm:prSet/>
      <dgm:spPr/>
      <dgm:t>
        <a:bodyPr/>
        <a:lstStyle/>
        <a:p>
          <a:endParaRPr lang="en-US"/>
        </a:p>
      </dgm:t>
    </dgm:pt>
    <dgm:pt modelId="{F84895F3-5837-45DD-8144-B00E707D2215}">
      <dgm:prSet phldrT="[Tex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2.Thành </a:t>
          </a:r>
          <a:r>
            <a:rPr lang="en-US" sz="3200" dirty="0" err="1" smtClean="0">
              <a:solidFill>
                <a:schemeClr val="bg1"/>
              </a:solidFill>
              <a:latin typeface="Times New Roman" panose="02020603050405020304" pitchFamily="18" charset="0"/>
              <a:cs typeface="Times New Roman" panose="02020603050405020304" pitchFamily="18" charset="0"/>
            </a:rPr>
            <a:t>lập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kỷ</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luật</a:t>
          </a:r>
          <a:r>
            <a:rPr lang="en-US" sz="2400" dirty="0" smtClean="0">
              <a:solidFill>
                <a:schemeClr val="bg1"/>
              </a:solidFill>
            </a:rPr>
            <a:t>	</a:t>
          </a:r>
          <a:endParaRPr lang="en-US" sz="2400" dirty="0">
            <a:solidFill>
              <a:schemeClr val="bg1"/>
            </a:solidFill>
          </a:endParaRPr>
        </a:p>
      </dgm:t>
    </dgm:pt>
    <dgm:pt modelId="{439EE5BC-D62A-427C-A1D9-57E2FEA38E45}" type="parTrans" cxnId="{EC0722D9-8D10-4A3F-9B9C-C36998DB63FB}">
      <dgm:prSet/>
      <dgm:spPr/>
      <dgm:t>
        <a:bodyPr/>
        <a:lstStyle/>
        <a:p>
          <a:endParaRPr lang="en-US"/>
        </a:p>
      </dgm:t>
    </dgm:pt>
    <dgm:pt modelId="{3B713011-F53B-40B0-B269-271F703210EC}" type="sibTrans" cxnId="{EC0722D9-8D10-4A3F-9B9C-C36998DB63FB}">
      <dgm:prSet/>
      <dgm:spPr/>
      <dgm:t>
        <a:bodyPr/>
        <a:lstStyle/>
        <a:p>
          <a:endParaRPr lang="en-US"/>
        </a:p>
      </dgm:t>
    </dgm:pt>
    <dgm:pt modelId="{4C39D499-8A91-43F2-B437-597209E3C107}">
      <dgm:prSet phldrT="[Tex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3.Cấp </a:t>
          </a:r>
          <a:r>
            <a:rPr lang="en-US" sz="3200" dirty="0" err="1" smtClean="0">
              <a:solidFill>
                <a:schemeClr val="bg1"/>
              </a:solidFill>
              <a:latin typeface="Times New Roman" panose="02020603050405020304" pitchFamily="18" charset="0"/>
              <a:cs typeface="Times New Roman" panose="02020603050405020304" pitchFamily="18" charset="0"/>
            </a:rPr>
            <a:t>có</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thẩm</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quyền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ra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quyết</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định</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xử</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kỷ</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luật</a:t>
          </a:r>
          <a:endParaRPr lang="en-US" sz="3200" dirty="0">
            <a:solidFill>
              <a:schemeClr val="bg1"/>
            </a:solidFill>
            <a:latin typeface="Times New Roman" panose="02020603050405020304" pitchFamily="18" charset="0"/>
            <a:cs typeface="Times New Roman" panose="02020603050405020304" pitchFamily="18" charset="0"/>
          </a:endParaRPr>
        </a:p>
      </dgm:t>
    </dgm:pt>
    <dgm:pt modelId="{1C252636-69E0-4D14-A6B8-BE920BC251A3}" type="parTrans" cxnId="{16F56A14-C241-4DB8-83ED-26222C703FA6}">
      <dgm:prSet/>
      <dgm:spPr/>
      <dgm:t>
        <a:bodyPr/>
        <a:lstStyle/>
        <a:p>
          <a:endParaRPr lang="en-US"/>
        </a:p>
      </dgm:t>
    </dgm:pt>
    <dgm:pt modelId="{30328902-C07A-452D-BB59-4B9868A0F21E}" type="sibTrans" cxnId="{16F56A14-C241-4DB8-83ED-26222C703FA6}">
      <dgm:prSet/>
      <dgm:spPr/>
      <dgm:t>
        <a:bodyPr/>
        <a:lstStyle/>
        <a:p>
          <a:endParaRPr lang="en-US"/>
        </a:p>
      </dgm:t>
    </dgm:pt>
    <dgm:pt modelId="{01C50D55-BDE8-4E52-A271-9828AF15E449}" type="pres">
      <dgm:prSet presAssocID="{2A631F1D-F93A-4269-A744-34CBFC308404}" presName="CompostProcess" presStyleCnt="0">
        <dgm:presLayoutVars>
          <dgm:dir/>
          <dgm:resizeHandles val="exact"/>
        </dgm:presLayoutVars>
      </dgm:prSet>
      <dgm:spPr/>
    </dgm:pt>
    <dgm:pt modelId="{A362D500-756C-446E-A3B6-0C0FD4E11DD7}" type="pres">
      <dgm:prSet presAssocID="{2A631F1D-F93A-4269-A744-34CBFC308404}" presName="arrow" presStyleLbl="bgShp" presStyleIdx="0" presStyleCnt="1" custLinFactNeighborX="2582" custLinFactNeighborY="316"/>
      <dgm:spPr/>
    </dgm:pt>
    <dgm:pt modelId="{9C231EDA-054C-43BB-B4CC-791ECCC2C6F1}" type="pres">
      <dgm:prSet presAssocID="{2A631F1D-F93A-4269-A744-34CBFC308404}" presName="linearProcess" presStyleCnt="0"/>
      <dgm:spPr/>
    </dgm:pt>
    <dgm:pt modelId="{E69BEAE8-FC3C-40ED-86BF-2E4E48AE396D}" type="pres">
      <dgm:prSet presAssocID="{9A15F46B-BD15-499E-9B14-BF1220B46974}" presName="textNode" presStyleLbl="node1" presStyleIdx="0" presStyleCnt="3" custScaleX="87271" custScaleY="130373">
        <dgm:presLayoutVars>
          <dgm:bulletEnabled val="1"/>
        </dgm:presLayoutVars>
      </dgm:prSet>
      <dgm:spPr/>
      <dgm:t>
        <a:bodyPr/>
        <a:lstStyle/>
        <a:p>
          <a:endParaRPr lang="en-US"/>
        </a:p>
      </dgm:t>
    </dgm:pt>
    <dgm:pt modelId="{DBD463BD-02BB-4614-9BCB-314C23CEFADA}" type="pres">
      <dgm:prSet presAssocID="{5F3FFE65-1554-4152-8654-02E0E9202EF5}" presName="sibTrans" presStyleCnt="0"/>
      <dgm:spPr/>
    </dgm:pt>
    <dgm:pt modelId="{F6313963-8102-41F2-A2F7-15E40027CA15}" type="pres">
      <dgm:prSet presAssocID="{F84895F3-5837-45DD-8144-B00E707D2215}" presName="textNode" presStyleLbl="node1" presStyleIdx="1" presStyleCnt="3" custScaleX="127874" custScaleY="134671">
        <dgm:presLayoutVars>
          <dgm:bulletEnabled val="1"/>
        </dgm:presLayoutVars>
      </dgm:prSet>
      <dgm:spPr/>
      <dgm:t>
        <a:bodyPr/>
        <a:lstStyle/>
        <a:p>
          <a:endParaRPr lang="en-US"/>
        </a:p>
      </dgm:t>
    </dgm:pt>
    <dgm:pt modelId="{F97DD367-85B0-41FE-B633-9EACD988CDD2}" type="pres">
      <dgm:prSet presAssocID="{3B713011-F53B-40B0-B269-271F703210EC}" presName="sibTrans" presStyleCnt="0"/>
      <dgm:spPr/>
    </dgm:pt>
    <dgm:pt modelId="{3F4EE1A1-4B34-44AD-B18F-B37E3BCEC575}" type="pres">
      <dgm:prSet presAssocID="{4C39D499-8A91-43F2-B437-597209E3C107}" presName="textNode" presStyleLbl="node1" presStyleIdx="2" presStyleCnt="3" custScaleX="124660" custScaleY="129298">
        <dgm:presLayoutVars>
          <dgm:bulletEnabled val="1"/>
        </dgm:presLayoutVars>
      </dgm:prSet>
      <dgm:spPr/>
      <dgm:t>
        <a:bodyPr/>
        <a:lstStyle/>
        <a:p>
          <a:endParaRPr lang="en-US"/>
        </a:p>
      </dgm:t>
    </dgm:pt>
  </dgm:ptLst>
  <dgm:cxnLst>
    <dgm:cxn modelId="{1444D895-67FC-490A-AC99-9C55E22168A8}" type="presOf" srcId="{2A631F1D-F93A-4269-A744-34CBFC308404}" destId="{01C50D55-BDE8-4E52-A271-9828AF15E449}" srcOrd="0" destOrd="0" presId="urn:microsoft.com/office/officeart/2005/8/layout/hProcess9"/>
    <dgm:cxn modelId="{B239FC70-AABE-4B63-BA96-244C2C137DFA}" type="presOf" srcId="{4C39D499-8A91-43F2-B437-597209E3C107}" destId="{3F4EE1A1-4B34-44AD-B18F-B37E3BCEC575}" srcOrd="0" destOrd="0" presId="urn:microsoft.com/office/officeart/2005/8/layout/hProcess9"/>
    <dgm:cxn modelId="{EC0722D9-8D10-4A3F-9B9C-C36998DB63FB}" srcId="{2A631F1D-F93A-4269-A744-34CBFC308404}" destId="{F84895F3-5837-45DD-8144-B00E707D2215}" srcOrd="1" destOrd="0" parTransId="{439EE5BC-D62A-427C-A1D9-57E2FEA38E45}" sibTransId="{3B713011-F53B-40B0-B269-271F703210EC}"/>
    <dgm:cxn modelId="{D4DC7CAC-7E06-46DE-B4A5-0F43CF82A1B1}" type="presOf" srcId="{F84895F3-5837-45DD-8144-B00E707D2215}" destId="{F6313963-8102-41F2-A2F7-15E40027CA15}" srcOrd="0" destOrd="0" presId="urn:microsoft.com/office/officeart/2005/8/layout/hProcess9"/>
    <dgm:cxn modelId="{D98BB939-3153-4DA4-ABFA-04B2D1DA8ED8}" srcId="{2A631F1D-F93A-4269-A744-34CBFC308404}" destId="{9A15F46B-BD15-499E-9B14-BF1220B46974}" srcOrd="0" destOrd="0" parTransId="{1A0BAC5A-2823-4F91-99B1-622D248F03D1}" sibTransId="{5F3FFE65-1554-4152-8654-02E0E9202EF5}"/>
    <dgm:cxn modelId="{05E7508B-E934-4DBA-9B74-26CB44C8283B}" type="presOf" srcId="{9A15F46B-BD15-499E-9B14-BF1220B46974}" destId="{E69BEAE8-FC3C-40ED-86BF-2E4E48AE396D}" srcOrd="0" destOrd="0" presId="urn:microsoft.com/office/officeart/2005/8/layout/hProcess9"/>
    <dgm:cxn modelId="{16F56A14-C241-4DB8-83ED-26222C703FA6}" srcId="{2A631F1D-F93A-4269-A744-34CBFC308404}" destId="{4C39D499-8A91-43F2-B437-597209E3C107}" srcOrd="2" destOrd="0" parTransId="{1C252636-69E0-4D14-A6B8-BE920BC251A3}" sibTransId="{30328902-C07A-452D-BB59-4B9868A0F21E}"/>
    <dgm:cxn modelId="{25CF569C-F4E4-454C-A024-C2E910572417}" type="presParOf" srcId="{01C50D55-BDE8-4E52-A271-9828AF15E449}" destId="{A362D500-756C-446E-A3B6-0C0FD4E11DD7}" srcOrd="0" destOrd="0" presId="urn:microsoft.com/office/officeart/2005/8/layout/hProcess9"/>
    <dgm:cxn modelId="{DCAC8ED9-6790-4076-BCB2-FAD487C59224}" type="presParOf" srcId="{01C50D55-BDE8-4E52-A271-9828AF15E449}" destId="{9C231EDA-054C-43BB-B4CC-791ECCC2C6F1}" srcOrd="1" destOrd="0" presId="urn:microsoft.com/office/officeart/2005/8/layout/hProcess9"/>
    <dgm:cxn modelId="{F342740B-9ABC-4690-8D4D-FC00238C4A31}" type="presParOf" srcId="{9C231EDA-054C-43BB-B4CC-791ECCC2C6F1}" destId="{E69BEAE8-FC3C-40ED-86BF-2E4E48AE396D}" srcOrd="0" destOrd="0" presId="urn:microsoft.com/office/officeart/2005/8/layout/hProcess9"/>
    <dgm:cxn modelId="{6E309A57-ADEF-44A1-BE2F-6436ED313CCD}" type="presParOf" srcId="{9C231EDA-054C-43BB-B4CC-791ECCC2C6F1}" destId="{DBD463BD-02BB-4614-9BCB-314C23CEFADA}" srcOrd="1" destOrd="0" presId="urn:microsoft.com/office/officeart/2005/8/layout/hProcess9"/>
    <dgm:cxn modelId="{476D8948-09D6-4EB7-A346-FF25699F6D84}" type="presParOf" srcId="{9C231EDA-054C-43BB-B4CC-791ECCC2C6F1}" destId="{F6313963-8102-41F2-A2F7-15E40027CA15}" srcOrd="2" destOrd="0" presId="urn:microsoft.com/office/officeart/2005/8/layout/hProcess9"/>
    <dgm:cxn modelId="{BA41608E-3592-4BE6-8AF2-D67BC2A7B125}" type="presParOf" srcId="{9C231EDA-054C-43BB-B4CC-791ECCC2C6F1}" destId="{F97DD367-85B0-41FE-B633-9EACD988CDD2}" srcOrd="3" destOrd="0" presId="urn:microsoft.com/office/officeart/2005/8/layout/hProcess9"/>
    <dgm:cxn modelId="{A2C3F053-FFC7-4BF3-A939-A2C8A849F4C8}" type="presParOf" srcId="{9C231EDA-054C-43BB-B4CC-791ECCC2C6F1}" destId="{3F4EE1A1-4B34-44AD-B18F-B37E3BCEC575}"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487BFD-F073-4FAF-A66E-F58732E94E4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1B6FCAB-757A-4E40-9DA0-73704A2CA02B}">
      <dgm:prSet phldrT="[Text]" custT="1"/>
      <dgm:spPr/>
      <dgm:t>
        <a:bodyPr/>
        <a:lstStyle/>
        <a:p>
          <a:r>
            <a:rPr lang="vi-VN" sz="3200" b="1" dirty="0" smtClean="0">
              <a:solidFill>
                <a:schemeClr val="bg1"/>
              </a:solidFill>
              <a:latin typeface="Times New Roman" panose="02020603050405020304" pitchFamily="18" charset="0"/>
              <a:cs typeface="Times New Roman" panose="02020603050405020304" pitchFamily="18" charset="0"/>
            </a:rPr>
            <a:t>Trườ</a:t>
          </a:r>
          <a:r>
            <a:rPr lang="en-US" sz="3200" b="1" dirty="0" err="1" smtClean="0">
              <a:solidFill>
                <a:schemeClr val="bg1"/>
              </a:solidFill>
              <a:latin typeface="Times New Roman" panose="02020603050405020304" pitchFamily="18" charset="0"/>
              <a:cs typeface="Times New Roman" panose="02020603050405020304" pitchFamily="18" charset="0"/>
            </a:rPr>
            <a:t>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hợp</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người</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bị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kiểm</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điểm</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là</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viên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không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giữ</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vụ</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quản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lý</a:t>
          </a:r>
          <a:endParaRPr lang="en-US" sz="3200" b="1" dirty="0">
            <a:solidFill>
              <a:schemeClr val="bg1"/>
            </a:solidFill>
            <a:latin typeface="Times New Roman" panose="02020603050405020304" pitchFamily="18" charset="0"/>
            <a:cs typeface="Times New Roman" panose="02020603050405020304" pitchFamily="18" charset="0"/>
          </a:endParaRPr>
        </a:p>
      </dgm:t>
    </dgm:pt>
    <dgm:pt modelId="{EE427471-DCC8-4C4B-B313-15DEDB30B400}" type="parTrans" cxnId="{31E282D6-0574-473D-ABC6-454DCA19EC5B}">
      <dgm:prSet/>
      <dgm:spPr/>
      <dgm:t>
        <a:bodyPr/>
        <a:lstStyle/>
        <a:p>
          <a:endParaRPr lang="en-US"/>
        </a:p>
      </dgm:t>
    </dgm:pt>
    <dgm:pt modelId="{9B40A300-8C0C-4CF7-9470-6539127B3068}" type="sibTrans" cxnId="{31E282D6-0574-473D-ABC6-454DCA19EC5B}">
      <dgm:prSet/>
      <dgm:spPr/>
      <dgm:t>
        <a:bodyPr/>
        <a:lstStyle/>
        <a:p>
          <a:endParaRPr lang="en-US"/>
        </a:p>
      </dgm:t>
    </dgm:pt>
    <dgm:pt modelId="{B7D33CFB-1B29-43DB-A50C-0989916BFD15}">
      <dgm:prSet phldrT="[Text]" custT="1"/>
      <dgm:spPr/>
      <dgm:t>
        <a:bodyPr/>
        <a:lstStyle/>
        <a:p>
          <a:pPr algn="just"/>
          <a:r>
            <a:rPr lang="en-US" sz="3200" dirty="0" err="1" smtClean="0">
              <a:latin typeface="Times New Roman" panose="02020603050405020304" pitchFamily="18" charset="0"/>
              <a:cs typeface="Times New Roman" panose="02020603050405020304" pitchFamily="18" charset="0"/>
            </a:rPr>
            <a:t>Người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đứng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đầu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đơn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vị</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nghiệp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lập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quản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lý</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viên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chịu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trách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nhiệm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tổ</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cuộc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họp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kỷ</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luật</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dgm:t>
    </dgm:pt>
    <dgm:pt modelId="{BA14B768-8DA5-44F0-B503-D6B27099377A}" type="parTrans" cxnId="{3B778B9D-61C9-4BE7-828F-E1E672715E76}">
      <dgm:prSet/>
      <dgm:spPr/>
      <dgm:t>
        <a:bodyPr/>
        <a:lstStyle/>
        <a:p>
          <a:endParaRPr lang="en-US"/>
        </a:p>
      </dgm:t>
    </dgm:pt>
    <dgm:pt modelId="{69975DCE-4ECC-455A-B6D5-79688F2EA0C1}" type="sibTrans" cxnId="{3B778B9D-61C9-4BE7-828F-E1E672715E76}">
      <dgm:prSet/>
      <dgm:spPr/>
      <dgm:t>
        <a:bodyPr/>
        <a:lstStyle/>
        <a:p>
          <a:endParaRPr lang="en-US"/>
        </a:p>
      </dgm:t>
    </dgm:pt>
    <dgm:pt modelId="{6EC51245-0754-497F-BC3D-DAB26E1924A9}">
      <dgm:prSet phldrT="[Text]" custT="1"/>
      <dgm:spPr/>
      <dgm:t>
        <a:bodyPr/>
        <a:lstStyle/>
        <a:p>
          <a:r>
            <a:rPr lang="en-US" sz="3200" b="1" dirty="0" err="1" smtClean="0">
              <a:solidFill>
                <a:schemeClr val="bg1"/>
              </a:solidFill>
              <a:latin typeface="Times New Roman" panose="02020603050405020304" pitchFamily="18" charset="0"/>
              <a:cs typeface="Times New Roman" panose="02020603050405020304" pitchFamily="18" charset="0"/>
            </a:rPr>
            <a:t>Trường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hợp</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người</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bị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kiểm</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điểm</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là</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viên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quản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lý</a:t>
          </a:r>
          <a:endParaRPr lang="en-US" sz="3200" b="1" dirty="0">
            <a:solidFill>
              <a:schemeClr val="bg1"/>
            </a:solidFill>
            <a:latin typeface="Times New Roman" panose="02020603050405020304" pitchFamily="18" charset="0"/>
            <a:cs typeface="Times New Roman" panose="02020603050405020304" pitchFamily="18" charset="0"/>
          </a:endParaRPr>
        </a:p>
      </dgm:t>
    </dgm:pt>
    <dgm:pt modelId="{A544ECD6-8F0F-4A7A-A6EE-1E6B2BBAE213}" type="parTrans" cxnId="{F1201282-8BFD-4470-BDB3-5BD77C7DCC95}">
      <dgm:prSet/>
      <dgm:spPr/>
      <dgm:t>
        <a:bodyPr/>
        <a:lstStyle/>
        <a:p>
          <a:endParaRPr lang="en-US"/>
        </a:p>
      </dgm:t>
    </dgm:pt>
    <dgm:pt modelId="{741B6D67-7D14-47CA-9F1A-7942C04A373B}" type="sibTrans" cxnId="{F1201282-8BFD-4470-BDB3-5BD77C7DCC95}">
      <dgm:prSet/>
      <dgm:spPr/>
      <dgm:t>
        <a:bodyPr/>
        <a:lstStyle/>
        <a:p>
          <a:endParaRPr lang="en-US"/>
        </a:p>
      </dgm:t>
    </dgm:pt>
    <dgm:pt modelId="{41B2E1A1-C93A-40DD-B16C-84D6FA1BBF8F}">
      <dgm:prSet phldrT="[Text]" custT="1"/>
      <dgm:spPr/>
      <dgm:t>
        <a:bodyPr/>
        <a:lstStyle/>
        <a:p>
          <a:pPr algn="just"/>
          <a:r>
            <a:rPr lang="en-US" sz="3600" dirty="0" err="1" smtClean="0">
              <a:latin typeface="Times New Roman" panose="02020603050405020304" pitchFamily="18" charset="0"/>
              <a:cs typeface="Times New Roman" panose="02020603050405020304" pitchFamily="18" charset="0"/>
            </a:rPr>
            <a:t>Người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đứng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đơn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thẩm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quyền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nhiệm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chịu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trách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nhiệm</a:t>
          </a:r>
          <a:r>
            <a:rPr lang="en-US" sz="3600" smtClean="0">
              <a:latin typeface="Times New Roman" panose="02020603050405020304" pitchFamily="18" charset="0"/>
              <a:cs typeface="Times New Roman" panose="02020603050405020304" pitchFamily="18" charset="0"/>
            </a:rPr>
            <a:t> tổ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cuộc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họp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dgm:t>
    </dgm:pt>
    <dgm:pt modelId="{6663AAC4-C2B7-40FB-8C98-59BEEA4C2169}" type="parTrans" cxnId="{83868B3F-5887-4386-ADD9-CECBDE10879C}">
      <dgm:prSet/>
      <dgm:spPr/>
      <dgm:t>
        <a:bodyPr/>
        <a:lstStyle/>
        <a:p>
          <a:endParaRPr lang="en-US"/>
        </a:p>
      </dgm:t>
    </dgm:pt>
    <dgm:pt modelId="{B4679274-4C91-4FF9-8A1B-A8A496E9939E}" type="sibTrans" cxnId="{83868B3F-5887-4386-ADD9-CECBDE10879C}">
      <dgm:prSet/>
      <dgm:spPr/>
      <dgm:t>
        <a:bodyPr/>
        <a:lstStyle/>
        <a:p>
          <a:endParaRPr lang="en-US"/>
        </a:p>
      </dgm:t>
    </dgm:pt>
    <dgm:pt modelId="{4616C929-6A44-4936-93D3-AF0FF1CE5244}" type="pres">
      <dgm:prSet presAssocID="{4D487BFD-F073-4FAF-A66E-F58732E94E40}" presName="Name0" presStyleCnt="0">
        <dgm:presLayoutVars>
          <dgm:dir/>
          <dgm:animLvl val="lvl"/>
          <dgm:resizeHandles val="exact"/>
        </dgm:presLayoutVars>
      </dgm:prSet>
      <dgm:spPr/>
      <dgm:t>
        <a:bodyPr/>
        <a:lstStyle/>
        <a:p>
          <a:endParaRPr lang="en-US"/>
        </a:p>
      </dgm:t>
    </dgm:pt>
    <dgm:pt modelId="{8E1DA9CB-97F3-43FF-86DA-D5D35538F080}" type="pres">
      <dgm:prSet presAssocID="{B1B6FCAB-757A-4E40-9DA0-73704A2CA02B}" presName="linNode" presStyleCnt="0"/>
      <dgm:spPr/>
    </dgm:pt>
    <dgm:pt modelId="{80999320-566A-4A32-A4FC-FD7994A8BCE8}" type="pres">
      <dgm:prSet presAssocID="{B1B6FCAB-757A-4E40-9DA0-73704A2CA02B}" presName="parentText" presStyleLbl="node1" presStyleIdx="0" presStyleCnt="2" custScaleX="204062">
        <dgm:presLayoutVars>
          <dgm:chMax val="1"/>
          <dgm:bulletEnabled val="1"/>
        </dgm:presLayoutVars>
      </dgm:prSet>
      <dgm:spPr/>
      <dgm:t>
        <a:bodyPr/>
        <a:lstStyle/>
        <a:p>
          <a:endParaRPr lang="en-US"/>
        </a:p>
      </dgm:t>
    </dgm:pt>
    <dgm:pt modelId="{3F9BD210-B8FA-449C-BA78-464E73D73DCB}" type="pres">
      <dgm:prSet presAssocID="{B1B6FCAB-757A-4E40-9DA0-73704A2CA02B}" presName="descendantText" presStyleLbl="alignAccFollowNode1" presStyleIdx="0" presStyleCnt="2" custScaleX="170922">
        <dgm:presLayoutVars>
          <dgm:bulletEnabled val="1"/>
        </dgm:presLayoutVars>
      </dgm:prSet>
      <dgm:spPr/>
      <dgm:t>
        <a:bodyPr/>
        <a:lstStyle/>
        <a:p>
          <a:endParaRPr lang="en-US"/>
        </a:p>
      </dgm:t>
    </dgm:pt>
    <dgm:pt modelId="{1A98A579-2F25-42D4-A995-B184C2FC3B04}" type="pres">
      <dgm:prSet presAssocID="{9B40A300-8C0C-4CF7-9470-6539127B3068}" presName="sp" presStyleCnt="0"/>
      <dgm:spPr/>
    </dgm:pt>
    <dgm:pt modelId="{2801BA23-C6F1-4446-B2E7-BE45F80CD6A6}" type="pres">
      <dgm:prSet presAssocID="{6EC51245-0754-497F-BC3D-DAB26E1924A9}" presName="linNode" presStyleCnt="0"/>
      <dgm:spPr/>
    </dgm:pt>
    <dgm:pt modelId="{0A25F445-15D4-4EAD-98AA-4F5E2206CFD0}" type="pres">
      <dgm:prSet presAssocID="{6EC51245-0754-497F-BC3D-DAB26E1924A9}" presName="parentText" presStyleLbl="node1" presStyleIdx="1" presStyleCnt="2" custScaleX="126932" custScaleY="99407" custLinFactNeighborX="299" custLinFactNeighborY="-1674">
        <dgm:presLayoutVars>
          <dgm:chMax val="1"/>
          <dgm:bulletEnabled val="1"/>
        </dgm:presLayoutVars>
      </dgm:prSet>
      <dgm:spPr/>
      <dgm:t>
        <a:bodyPr/>
        <a:lstStyle/>
        <a:p>
          <a:endParaRPr lang="en-US"/>
        </a:p>
      </dgm:t>
    </dgm:pt>
    <dgm:pt modelId="{5DF9A11B-36BC-4BA8-B92C-DB16CD541C4E}" type="pres">
      <dgm:prSet presAssocID="{6EC51245-0754-497F-BC3D-DAB26E1924A9}" presName="descendantText" presStyleLbl="alignAccFollowNode1" presStyleIdx="1" presStyleCnt="2" custScaleX="79939" custScaleY="120916">
        <dgm:presLayoutVars>
          <dgm:bulletEnabled val="1"/>
        </dgm:presLayoutVars>
      </dgm:prSet>
      <dgm:spPr/>
      <dgm:t>
        <a:bodyPr/>
        <a:lstStyle/>
        <a:p>
          <a:endParaRPr lang="en-US"/>
        </a:p>
      </dgm:t>
    </dgm:pt>
  </dgm:ptLst>
  <dgm:cxnLst>
    <dgm:cxn modelId="{C6F75B97-52D8-42CE-8A46-4ECBCDD03052}" type="presOf" srcId="{B7D33CFB-1B29-43DB-A50C-0989916BFD15}" destId="{3F9BD210-B8FA-449C-BA78-464E73D73DCB}" srcOrd="0" destOrd="0" presId="urn:microsoft.com/office/officeart/2005/8/layout/vList5"/>
    <dgm:cxn modelId="{83868B3F-5887-4386-ADD9-CECBDE10879C}" srcId="{6EC51245-0754-497F-BC3D-DAB26E1924A9}" destId="{41B2E1A1-C93A-40DD-B16C-84D6FA1BBF8F}" srcOrd="0" destOrd="0" parTransId="{6663AAC4-C2B7-40FB-8C98-59BEEA4C2169}" sibTransId="{B4679274-4C91-4FF9-8A1B-A8A496E9939E}"/>
    <dgm:cxn modelId="{2109D3CA-AAEA-4838-983A-BA323E732B9C}" type="presOf" srcId="{4D487BFD-F073-4FAF-A66E-F58732E94E40}" destId="{4616C929-6A44-4936-93D3-AF0FF1CE5244}" srcOrd="0" destOrd="0" presId="urn:microsoft.com/office/officeart/2005/8/layout/vList5"/>
    <dgm:cxn modelId="{F1201282-8BFD-4470-BDB3-5BD77C7DCC95}" srcId="{4D487BFD-F073-4FAF-A66E-F58732E94E40}" destId="{6EC51245-0754-497F-BC3D-DAB26E1924A9}" srcOrd="1" destOrd="0" parTransId="{A544ECD6-8F0F-4A7A-A6EE-1E6B2BBAE213}" sibTransId="{741B6D67-7D14-47CA-9F1A-7942C04A373B}"/>
    <dgm:cxn modelId="{9873D72B-5063-48D8-9237-B1A0486D697B}" type="presOf" srcId="{B1B6FCAB-757A-4E40-9DA0-73704A2CA02B}" destId="{80999320-566A-4A32-A4FC-FD7994A8BCE8}" srcOrd="0" destOrd="0" presId="urn:microsoft.com/office/officeart/2005/8/layout/vList5"/>
    <dgm:cxn modelId="{4A5F9645-07C9-4858-8EC5-229C7183139A}" type="presOf" srcId="{41B2E1A1-C93A-40DD-B16C-84D6FA1BBF8F}" destId="{5DF9A11B-36BC-4BA8-B92C-DB16CD541C4E}" srcOrd="0" destOrd="0" presId="urn:microsoft.com/office/officeart/2005/8/layout/vList5"/>
    <dgm:cxn modelId="{31E282D6-0574-473D-ABC6-454DCA19EC5B}" srcId="{4D487BFD-F073-4FAF-A66E-F58732E94E40}" destId="{B1B6FCAB-757A-4E40-9DA0-73704A2CA02B}" srcOrd="0" destOrd="0" parTransId="{EE427471-DCC8-4C4B-B313-15DEDB30B400}" sibTransId="{9B40A300-8C0C-4CF7-9470-6539127B3068}"/>
    <dgm:cxn modelId="{3B778B9D-61C9-4BE7-828F-E1E672715E76}" srcId="{B1B6FCAB-757A-4E40-9DA0-73704A2CA02B}" destId="{B7D33CFB-1B29-43DB-A50C-0989916BFD15}" srcOrd="0" destOrd="0" parTransId="{BA14B768-8DA5-44F0-B503-D6B27099377A}" sibTransId="{69975DCE-4ECC-455A-B6D5-79688F2EA0C1}"/>
    <dgm:cxn modelId="{E3360ADA-7627-4FBE-AF06-8437C39F9690}" type="presOf" srcId="{6EC51245-0754-497F-BC3D-DAB26E1924A9}" destId="{0A25F445-15D4-4EAD-98AA-4F5E2206CFD0}" srcOrd="0" destOrd="0" presId="urn:microsoft.com/office/officeart/2005/8/layout/vList5"/>
    <dgm:cxn modelId="{7F1CFD38-E5A5-490B-8775-437BCE732366}" type="presParOf" srcId="{4616C929-6A44-4936-93D3-AF0FF1CE5244}" destId="{8E1DA9CB-97F3-43FF-86DA-D5D35538F080}" srcOrd="0" destOrd="0" presId="urn:microsoft.com/office/officeart/2005/8/layout/vList5"/>
    <dgm:cxn modelId="{6A2ABC6C-343C-4577-88B0-6B693B9CF2D5}" type="presParOf" srcId="{8E1DA9CB-97F3-43FF-86DA-D5D35538F080}" destId="{80999320-566A-4A32-A4FC-FD7994A8BCE8}" srcOrd="0" destOrd="0" presId="urn:microsoft.com/office/officeart/2005/8/layout/vList5"/>
    <dgm:cxn modelId="{00EE6209-5052-46A7-A754-9705300987BB}" type="presParOf" srcId="{8E1DA9CB-97F3-43FF-86DA-D5D35538F080}" destId="{3F9BD210-B8FA-449C-BA78-464E73D73DCB}" srcOrd="1" destOrd="0" presId="urn:microsoft.com/office/officeart/2005/8/layout/vList5"/>
    <dgm:cxn modelId="{D448CE0A-2A51-4045-ACFB-7B1A7B1C06D1}" type="presParOf" srcId="{4616C929-6A44-4936-93D3-AF0FF1CE5244}" destId="{1A98A579-2F25-42D4-A995-B184C2FC3B04}" srcOrd="1" destOrd="0" presId="urn:microsoft.com/office/officeart/2005/8/layout/vList5"/>
    <dgm:cxn modelId="{F9026216-0D53-4B60-94D5-4E805B8DECEC}" type="presParOf" srcId="{4616C929-6A44-4936-93D3-AF0FF1CE5244}" destId="{2801BA23-C6F1-4446-B2E7-BE45F80CD6A6}" srcOrd="2" destOrd="0" presId="urn:microsoft.com/office/officeart/2005/8/layout/vList5"/>
    <dgm:cxn modelId="{A4294F21-70D4-4D37-BE03-79A6F1924B1C}" type="presParOf" srcId="{2801BA23-C6F1-4446-B2E7-BE45F80CD6A6}" destId="{0A25F445-15D4-4EAD-98AA-4F5E2206CFD0}" srcOrd="0" destOrd="0" presId="urn:microsoft.com/office/officeart/2005/8/layout/vList5"/>
    <dgm:cxn modelId="{4D2F58B4-B70E-4C93-9DB0-887BAF847D61}" type="presParOf" srcId="{2801BA23-C6F1-4446-B2E7-BE45F80CD6A6}" destId="{5DF9A11B-36BC-4BA8-B92C-DB16CD541C4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487BFD-F073-4FAF-A66E-F58732E94E4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1B6FCAB-757A-4E40-9DA0-73704A2CA02B}">
      <dgm:prSet phldrT="[Text]" custT="1"/>
      <dgm:spPr/>
      <dgm:t>
        <a:bodyPr/>
        <a:lstStyle/>
        <a:p>
          <a:r>
            <a:rPr lang="en-US" sz="3200" b="1" dirty="0" err="1" smtClean="0">
              <a:solidFill>
                <a:schemeClr val="bg1"/>
              </a:solidFill>
              <a:latin typeface="Times New Roman" panose="02020603050405020304" pitchFamily="18" charset="0"/>
              <a:cs typeface="Times New Roman" panose="02020603050405020304" pitchFamily="18" charset="0"/>
            </a:rPr>
            <a:t>Trường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hợp</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cơ</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quan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tổ</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đơn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nơi</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viên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công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tác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là</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đơn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cấu</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thành</a:t>
          </a:r>
          <a:endParaRPr lang="en-US" sz="3200" b="1" dirty="0">
            <a:solidFill>
              <a:schemeClr val="bg1"/>
            </a:solidFill>
            <a:latin typeface="Times New Roman" panose="02020603050405020304" pitchFamily="18" charset="0"/>
            <a:cs typeface="Times New Roman" panose="02020603050405020304" pitchFamily="18" charset="0"/>
          </a:endParaRPr>
        </a:p>
      </dgm:t>
    </dgm:pt>
    <dgm:pt modelId="{EE427471-DCC8-4C4B-B313-15DEDB30B400}" type="parTrans" cxnId="{31E282D6-0574-473D-ABC6-454DCA19EC5B}">
      <dgm:prSet/>
      <dgm:spPr/>
      <dgm:t>
        <a:bodyPr/>
        <a:lstStyle/>
        <a:p>
          <a:endParaRPr lang="en-US"/>
        </a:p>
      </dgm:t>
    </dgm:pt>
    <dgm:pt modelId="{9B40A300-8C0C-4CF7-9470-6539127B3068}" type="sibTrans" cxnId="{31E282D6-0574-473D-ABC6-454DCA19EC5B}">
      <dgm:prSet/>
      <dgm:spPr/>
      <dgm:t>
        <a:bodyPr/>
        <a:lstStyle/>
        <a:p>
          <a:endParaRPr lang="en-US"/>
        </a:p>
      </dgm:t>
    </dgm:pt>
    <dgm:pt modelId="{B7D33CFB-1B29-43DB-A50C-0989916BFD15}">
      <dgm:prSet phldrT="[Text]" custT="1"/>
      <dgm:spPr/>
      <dgm:t>
        <a:bodyPr/>
        <a:lstStyle/>
        <a:p>
          <a:pPr algn="just"/>
          <a:r>
            <a:rPr lang="en-US" sz="3200" dirty="0" err="1" smtClean="0">
              <a:latin typeface="Times New Roman" panose="02020603050405020304" pitchFamily="18" charset="0"/>
              <a:cs typeface="Times New Roman" panose="02020603050405020304" pitchFamily="18" charset="0"/>
            </a:rPr>
            <a:t>Thành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phần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tham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họp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toàn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thể</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viên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chức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của</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đơn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vị</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cấu</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thành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và</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đại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diện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lãnh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đạo</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cấp</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ủy</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công</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đoàn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của</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đơn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vị</a:t>
          </a:r>
          <a:r>
            <a:rPr lang="en-US" sz="3200" dirty="0" smtClean="0">
              <a:solidFill>
                <a:srgbClr val="0070C0"/>
              </a:solidFill>
              <a:latin typeface="Times New Roman" panose="02020603050405020304" pitchFamily="18" charset="0"/>
              <a:cs typeface="Times New Roman" panose="02020603050405020304" pitchFamily="18" charset="0"/>
            </a:rPr>
            <a:t>.</a:t>
          </a:r>
          <a:endParaRPr lang="en-US" sz="3200" dirty="0">
            <a:solidFill>
              <a:srgbClr val="0070C0"/>
            </a:solidFill>
            <a:latin typeface="Times New Roman" panose="02020603050405020304" pitchFamily="18" charset="0"/>
            <a:cs typeface="Times New Roman" panose="02020603050405020304" pitchFamily="18" charset="0"/>
          </a:endParaRPr>
        </a:p>
      </dgm:t>
    </dgm:pt>
    <dgm:pt modelId="{BA14B768-8DA5-44F0-B503-D6B27099377A}" type="parTrans" cxnId="{3B778B9D-61C9-4BE7-828F-E1E672715E76}">
      <dgm:prSet/>
      <dgm:spPr/>
      <dgm:t>
        <a:bodyPr/>
        <a:lstStyle/>
        <a:p>
          <a:endParaRPr lang="en-US"/>
        </a:p>
      </dgm:t>
    </dgm:pt>
    <dgm:pt modelId="{69975DCE-4ECC-455A-B6D5-79688F2EA0C1}" type="sibTrans" cxnId="{3B778B9D-61C9-4BE7-828F-E1E672715E76}">
      <dgm:prSet/>
      <dgm:spPr/>
      <dgm:t>
        <a:bodyPr/>
        <a:lstStyle/>
        <a:p>
          <a:endParaRPr lang="en-US"/>
        </a:p>
      </dgm:t>
    </dgm:pt>
    <dgm:pt modelId="{6EC51245-0754-497F-BC3D-DAB26E1924A9}">
      <dgm:prSet phldrT="[Text]" custT="1"/>
      <dgm:spPr/>
      <dgm:t>
        <a:bodyPr/>
        <a:lstStyle/>
        <a:p>
          <a:r>
            <a:rPr lang="en-US" sz="3200" b="1" dirty="0" err="1" smtClean="0">
              <a:solidFill>
                <a:schemeClr val="bg1"/>
              </a:solidFill>
              <a:latin typeface="Times New Roman" panose="02020603050405020304" pitchFamily="18" charset="0"/>
              <a:cs typeface="Times New Roman" panose="02020603050405020304" pitchFamily="18" charset="0"/>
            </a:rPr>
            <a:t>Trường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hợp</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cơ</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quan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tổ</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đơn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sử</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dụng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viên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chức</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không</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có</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đơn</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vị</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cấu</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err="1" smtClean="0">
              <a:solidFill>
                <a:schemeClr val="bg1"/>
              </a:solidFill>
              <a:latin typeface="Times New Roman" panose="02020603050405020304" pitchFamily="18" charset="0"/>
              <a:cs typeface="Times New Roman" panose="02020603050405020304" pitchFamily="18" charset="0"/>
            </a:rPr>
            <a:t>thành</a:t>
          </a:r>
          <a:r>
            <a:rPr lang="en-US" sz="3200" b="1" dirty="0" smtClean="0">
              <a:solidFill>
                <a:schemeClr val="bg1"/>
              </a:solidFill>
              <a:latin typeface="Times New Roman" panose="02020603050405020304" pitchFamily="18" charset="0"/>
              <a:cs typeface="Times New Roman" panose="02020603050405020304" pitchFamily="18" charset="0"/>
            </a:rPr>
            <a:t>	</a:t>
          </a:r>
          <a:endParaRPr lang="en-US" sz="3200" b="1" dirty="0">
            <a:solidFill>
              <a:schemeClr val="bg1"/>
            </a:solidFill>
            <a:latin typeface="Times New Roman" panose="02020603050405020304" pitchFamily="18" charset="0"/>
            <a:cs typeface="Times New Roman" panose="02020603050405020304" pitchFamily="18" charset="0"/>
          </a:endParaRPr>
        </a:p>
      </dgm:t>
    </dgm:pt>
    <dgm:pt modelId="{A544ECD6-8F0F-4A7A-A6EE-1E6B2BBAE213}" type="parTrans" cxnId="{F1201282-8BFD-4470-BDB3-5BD77C7DCC95}">
      <dgm:prSet/>
      <dgm:spPr/>
      <dgm:t>
        <a:bodyPr/>
        <a:lstStyle/>
        <a:p>
          <a:endParaRPr lang="en-US"/>
        </a:p>
      </dgm:t>
    </dgm:pt>
    <dgm:pt modelId="{741B6D67-7D14-47CA-9F1A-7942C04A373B}" type="sibTrans" cxnId="{F1201282-8BFD-4470-BDB3-5BD77C7DCC95}">
      <dgm:prSet/>
      <dgm:spPr/>
      <dgm:t>
        <a:bodyPr/>
        <a:lstStyle/>
        <a:p>
          <a:endParaRPr lang="en-US"/>
        </a:p>
      </dgm:t>
    </dgm:pt>
    <dgm:pt modelId="{41B2E1A1-C93A-40DD-B16C-84D6FA1BBF8F}">
      <dgm:prSet phldrT="[Text]" custT="1"/>
      <dgm:spPr/>
      <dgm:t>
        <a:bodyPr/>
        <a:lstStyle/>
        <a:p>
          <a:pPr algn="just"/>
          <a:r>
            <a:rPr lang="en-US" sz="3200" dirty="0" err="1" smtClean="0">
              <a:latin typeface="Times New Roman" panose="02020603050405020304" pitchFamily="18" charset="0"/>
              <a:cs typeface="Times New Roman" panose="02020603050405020304" pitchFamily="18" charset="0"/>
            </a:rPr>
            <a:t>Thành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phần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họp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kiểm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điểm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toàn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thể</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viên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chức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của</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cơ</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quan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tổ</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chức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đơn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vị</a:t>
          </a:r>
          <a:r>
            <a:rPr lang="en-US" sz="3200" dirty="0" smtClean="0">
              <a:solidFill>
                <a:srgbClr val="0070C0"/>
              </a:solidFill>
              <a:latin typeface="Times New Roman" panose="02020603050405020304" pitchFamily="18" charset="0"/>
              <a:cs typeface="Times New Roman" panose="02020603050405020304" pitchFamily="18" charset="0"/>
            </a:rPr>
            <a:t>.</a:t>
          </a:r>
          <a:endParaRPr lang="en-US" sz="3200" dirty="0">
            <a:solidFill>
              <a:srgbClr val="0070C0"/>
            </a:solidFill>
            <a:latin typeface="Times New Roman" panose="02020603050405020304" pitchFamily="18" charset="0"/>
            <a:cs typeface="Times New Roman" panose="02020603050405020304" pitchFamily="18" charset="0"/>
          </a:endParaRPr>
        </a:p>
      </dgm:t>
    </dgm:pt>
    <dgm:pt modelId="{6663AAC4-C2B7-40FB-8C98-59BEEA4C2169}" type="parTrans" cxnId="{83868B3F-5887-4386-ADD9-CECBDE10879C}">
      <dgm:prSet/>
      <dgm:spPr/>
      <dgm:t>
        <a:bodyPr/>
        <a:lstStyle/>
        <a:p>
          <a:endParaRPr lang="en-US"/>
        </a:p>
      </dgm:t>
    </dgm:pt>
    <dgm:pt modelId="{B4679274-4C91-4FF9-8A1B-A8A496E9939E}" type="sibTrans" cxnId="{83868B3F-5887-4386-ADD9-CECBDE10879C}">
      <dgm:prSet/>
      <dgm:spPr/>
      <dgm:t>
        <a:bodyPr/>
        <a:lstStyle/>
        <a:p>
          <a:endParaRPr lang="en-US"/>
        </a:p>
      </dgm:t>
    </dgm:pt>
    <dgm:pt modelId="{4616C929-6A44-4936-93D3-AF0FF1CE5244}" type="pres">
      <dgm:prSet presAssocID="{4D487BFD-F073-4FAF-A66E-F58732E94E40}" presName="Name0" presStyleCnt="0">
        <dgm:presLayoutVars>
          <dgm:dir/>
          <dgm:animLvl val="lvl"/>
          <dgm:resizeHandles val="exact"/>
        </dgm:presLayoutVars>
      </dgm:prSet>
      <dgm:spPr/>
      <dgm:t>
        <a:bodyPr/>
        <a:lstStyle/>
        <a:p>
          <a:endParaRPr lang="en-US"/>
        </a:p>
      </dgm:t>
    </dgm:pt>
    <dgm:pt modelId="{8E1DA9CB-97F3-43FF-86DA-D5D35538F080}" type="pres">
      <dgm:prSet presAssocID="{B1B6FCAB-757A-4E40-9DA0-73704A2CA02B}" presName="linNode" presStyleCnt="0"/>
      <dgm:spPr/>
    </dgm:pt>
    <dgm:pt modelId="{80999320-566A-4A32-A4FC-FD7994A8BCE8}" type="pres">
      <dgm:prSet presAssocID="{B1B6FCAB-757A-4E40-9DA0-73704A2CA02B}" presName="parentText" presStyleLbl="node1" presStyleIdx="0" presStyleCnt="2" custScaleX="150373">
        <dgm:presLayoutVars>
          <dgm:chMax val="1"/>
          <dgm:bulletEnabled val="1"/>
        </dgm:presLayoutVars>
      </dgm:prSet>
      <dgm:spPr/>
      <dgm:t>
        <a:bodyPr/>
        <a:lstStyle/>
        <a:p>
          <a:endParaRPr lang="en-US"/>
        </a:p>
      </dgm:t>
    </dgm:pt>
    <dgm:pt modelId="{3F9BD210-B8FA-449C-BA78-464E73D73DCB}" type="pres">
      <dgm:prSet presAssocID="{B1B6FCAB-757A-4E40-9DA0-73704A2CA02B}" presName="descendantText" presStyleLbl="alignAccFollowNode1" presStyleIdx="0" presStyleCnt="2" custScaleX="187942" custScaleY="130505" custLinFactNeighborX="405">
        <dgm:presLayoutVars>
          <dgm:bulletEnabled val="1"/>
        </dgm:presLayoutVars>
      </dgm:prSet>
      <dgm:spPr/>
      <dgm:t>
        <a:bodyPr/>
        <a:lstStyle/>
        <a:p>
          <a:endParaRPr lang="en-US"/>
        </a:p>
      </dgm:t>
    </dgm:pt>
    <dgm:pt modelId="{1A98A579-2F25-42D4-A995-B184C2FC3B04}" type="pres">
      <dgm:prSet presAssocID="{9B40A300-8C0C-4CF7-9470-6539127B3068}" presName="sp" presStyleCnt="0"/>
      <dgm:spPr/>
    </dgm:pt>
    <dgm:pt modelId="{2801BA23-C6F1-4446-B2E7-BE45F80CD6A6}" type="pres">
      <dgm:prSet presAssocID="{6EC51245-0754-497F-BC3D-DAB26E1924A9}" presName="linNode" presStyleCnt="0"/>
      <dgm:spPr/>
    </dgm:pt>
    <dgm:pt modelId="{0A25F445-15D4-4EAD-98AA-4F5E2206CFD0}" type="pres">
      <dgm:prSet presAssocID="{6EC51245-0754-497F-BC3D-DAB26E1924A9}" presName="parentText" presStyleLbl="node1" presStyleIdx="1" presStyleCnt="2" custScaleX="89632">
        <dgm:presLayoutVars>
          <dgm:chMax val="1"/>
          <dgm:bulletEnabled val="1"/>
        </dgm:presLayoutVars>
      </dgm:prSet>
      <dgm:spPr/>
      <dgm:t>
        <a:bodyPr/>
        <a:lstStyle/>
        <a:p>
          <a:endParaRPr lang="en-US"/>
        </a:p>
      </dgm:t>
    </dgm:pt>
    <dgm:pt modelId="{5DF9A11B-36BC-4BA8-B92C-DB16CD541C4E}" type="pres">
      <dgm:prSet presAssocID="{6EC51245-0754-497F-BC3D-DAB26E1924A9}" presName="descendantText" presStyleLbl="alignAccFollowNode1" presStyleIdx="1" presStyleCnt="2" custScaleX="105752" custScaleY="115126">
        <dgm:presLayoutVars>
          <dgm:bulletEnabled val="1"/>
        </dgm:presLayoutVars>
      </dgm:prSet>
      <dgm:spPr/>
      <dgm:t>
        <a:bodyPr/>
        <a:lstStyle/>
        <a:p>
          <a:endParaRPr lang="en-US"/>
        </a:p>
      </dgm:t>
    </dgm:pt>
  </dgm:ptLst>
  <dgm:cxnLst>
    <dgm:cxn modelId="{83868B3F-5887-4386-ADD9-CECBDE10879C}" srcId="{6EC51245-0754-497F-BC3D-DAB26E1924A9}" destId="{41B2E1A1-C93A-40DD-B16C-84D6FA1BBF8F}" srcOrd="0" destOrd="0" parTransId="{6663AAC4-C2B7-40FB-8C98-59BEEA4C2169}" sibTransId="{B4679274-4C91-4FF9-8A1B-A8A496E9939E}"/>
    <dgm:cxn modelId="{6BDAC2C6-EA5E-4305-A3AC-661596174ADB}" type="presOf" srcId="{4D487BFD-F073-4FAF-A66E-F58732E94E40}" destId="{4616C929-6A44-4936-93D3-AF0FF1CE5244}" srcOrd="0" destOrd="0" presId="urn:microsoft.com/office/officeart/2005/8/layout/vList5"/>
    <dgm:cxn modelId="{F1201282-8BFD-4470-BDB3-5BD77C7DCC95}" srcId="{4D487BFD-F073-4FAF-A66E-F58732E94E40}" destId="{6EC51245-0754-497F-BC3D-DAB26E1924A9}" srcOrd="1" destOrd="0" parTransId="{A544ECD6-8F0F-4A7A-A6EE-1E6B2BBAE213}" sibTransId="{741B6D67-7D14-47CA-9F1A-7942C04A373B}"/>
    <dgm:cxn modelId="{31E282D6-0574-473D-ABC6-454DCA19EC5B}" srcId="{4D487BFD-F073-4FAF-A66E-F58732E94E40}" destId="{B1B6FCAB-757A-4E40-9DA0-73704A2CA02B}" srcOrd="0" destOrd="0" parTransId="{EE427471-DCC8-4C4B-B313-15DEDB30B400}" sibTransId="{9B40A300-8C0C-4CF7-9470-6539127B3068}"/>
    <dgm:cxn modelId="{35ACE355-0AE2-4B01-9A8F-129DCBF5DFF6}" type="presOf" srcId="{B7D33CFB-1B29-43DB-A50C-0989916BFD15}" destId="{3F9BD210-B8FA-449C-BA78-464E73D73DCB}" srcOrd="0" destOrd="0" presId="urn:microsoft.com/office/officeart/2005/8/layout/vList5"/>
    <dgm:cxn modelId="{3B778B9D-61C9-4BE7-828F-E1E672715E76}" srcId="{B1B6FCAB-757A-4E40-9DA0-73704A2CA02B}" destId="{B7D33CFB-1B29-43DB-A50C-0989916BFD15}" srcOrd="0" destOrd="0" parTransId="{BA14B768-8DA5-44F0-B503-D6B27099377A}" sibTransId="{69975DCE-4ECC-455A-B6D5-79688F2EA0C1}"/>
    <dgm:cxn modelId="{9317452A-0B9F-43BA-8AEE-6256F4769448}" type="presOf" srcId="{B1B6FCAB-757A-4E40-9DA0-73704A2CA02B}" destId="{80999320-566A-4A32-A4FC-FD7994A8BCE8}" srcOrd="0" destOrd="0" presId="urn:microsoft.com/office/officeart/2005/8/layout/vList5"/>
    <dgm:cxn modelId="{2D1D14B5-C419-4C14-8BDB-5FECC70BD413}" type="presOf" srcId="{6EC51245-0754-497F-BC3D-DAB26E1924A9}" destId="{0A25F445-15D4-4EAD-98AA-4F5E2206CFD0}" srcOrd="0" destOrd="0" presId="urn:microsoft.com/office/officeart/2005/8/layout/vList5"/>
    <dgm:cxn modelId="{AD9C6922-A522-4084-99D6-376E0A341CA7}" type="presOf" srcId="{41B2E1A1-C93A-40DD-B16C-84D6FA1BBF8F}" destId="{5DF9A11B-36BC-4BA8-B92C-DB16CD541C4E}" srcOrd="0" destOrd="0" presId="urn:microsoft.com/office/officeart/2005/8/layout/vList5"/>
    <dgm:cxn modelId="{FC1E01B6-53B9-44AD-9B8D-C05ED71C9F10}" type="presParOf" srcId="{4616C929-6A44-4936-93D3-AF0FF1CE5244}" destId="{8E1DA9CB-97F3-43FF-86DA-D5D35538F080}" srcOrd="0" destOrd="0" presId="urn:microsoft.com/office/officeart/2005/8/layout/vList5"/>
    <dgm:cxn modelId="{D8E072AE-8420-42EC-ABE5-9C958E06947B}" type="presParOf" srcId="{8E1DA9CB-97F3-43FF-86DA-D5D35538F080}" destId="{80999320-566A-4A32-A4FC-FD7994A8BCE8}" srcOrd="0" destOrd="0" presId="urn:microsoft.com/office/officeart/2005/8/layout/vList5"/>
    <dgm:cxn modelId="{3B2FE8F4-8B65-4EB2-8429-F41C3E5009FF}" type="presParOf" srcId="{8E1DA9CB-97F3-43FF-86DA-D5D35538F080}" destId="{3F9BD210-B8FA-449C-BA78-464E73D73DCB}" srcOrd="1" destOrd="0" presId="urn:microsoft.com/office/officeart/2005/8/layout/vList5"/>
    <dgm:cxn modelId="{27B7615F-B378-4B52-AB6E-D9B3D05641A1}" type="presParOf" srcId="{4616C929-6A44-4936-93D3-AF0FF1CE5244}" destId="{1A98A579-2F25-42D4-A995-B184C2FC3B04}" srcOrd="1" destOrd="0" presId="urn:microsoft.com/office/officeart/2005/8/layout/vList5"/>
    <dgm:cxn modelId="{576E39FF-F30B-4AA7-A8CC-2FD24A56857C}" type="presParOf" srcId="{4616C929-6A44-4936-93D3-AF0FF1CE5244}" destId="{2801BA23-C6F1-4446-B2E7-BE45F80CD6A6}" srcOrd="2" destOrd="0" presId="urn:microsoft.com/office/officeart/2005/8/layout/vList5"/>
    <dgm:cxn modelId="{0A795B75-B2E5-415C-8ECC-407816364929}" type="presParOf" srcId="{2801BA23-C6F1-4446-B2E7-BE45F80CD6A6}" destId="{0A25F445-15D4-4EAD-98AA-4F5E2206CFD0}" srcOrd="0" destOrd="0" presId="urn:microsoft.com/office/officeart/2005/8/layout/vList5"/>
    <dgm:cxn modelId="{EA8D5FF5-0282-4EA7-B164-01D4B7AE519D}" type="presParOf" srcId="{2801BA23-C6F1-4446-B2E7-BE45F80CD6A6}" destId="{5DF9A11B-36BC-4BA8-B92C-DB16CD541C4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C503DE0-CB09-4146-9386-4FE37DED948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9DA1469-3C7A-4992-AD97-737C57005EDB}">
      <dgm:prSet phldrT="[Text]" custT="1"/>
      <dgm:spPr/>
      <dgm:t>
        <a:bodyPr/>
        <a:lstStyle/>
        <a:p>
          <a:pPr algn="just"/>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tuyên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bố</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ủy</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quyền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mưu</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chức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ban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xảy</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nặng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giảm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nhẹ</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luật</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dgm:t>
    </dgm:pt>
    <dgm:pt modelId="{562AF25D-240F-41FD-B0B7-CDEA07D6F2DA}" type="parTrans" cxnId="{986E642A-D8F8-4428-8E08-3D378375C0ED}">
      <dgm:prSet/>
      <dgm:spPr/>
      <dgm:t>
        <a:bodyPr/>
        <a:lstStyle/>
        <a:p>
          <a:endParaRPr lang="en-US"/>
        </a:p>
      </dgm:t>
    </dgm:pt>
    <dgm:pt modelId="{CE73858A-BF03-4D8D-A2A6-80350C35D457}" type="sibTrans" cxnId="{986E642A-D8F8-4428-8E08-3D378375C0ED}">
      <dgm:prSet/>
      <dgm:spPr/>
      <dgm:t>
        <a:bodyPr/>
        <a:lstStyle/>
        <a:p>
          <a:endParaRPr lang="en-US"/>
        </a:p>
      </dgm:t>
    </dgm:pt>
    <dgm:pt modelId="{78A623FE-609F-4155-9330-00BE509AE094}">
      <dgm:prSet phldrT="[Text]" custT="1"/>
      <dgm:spPr/>
      <dgm:t>
        <a:bodyPr/>
        <a:lstStyle/>
        <a:p>
          <a:pPr algn="just"/>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kiểm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kỷ</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luật</a:t>
          </a:r>
          <a:r>
            <a:rPr lang="en-US"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dgm:t>
    </dgm:pt>
    <dgm:pt modelId="{79DBFEEE-A7AF-402C-AF82-A1C82258BF1E}" type="parTrans" cxnId="{C4265263-0FE4-4767-BBEE-6B207F281B73}">
      <dgm:prSet/>
      <dgm:spPr/>
      <dgm:t>
        <a:bodyPr/>
        <a:lstStyle/>
        <a:p>
          <a:endParaRPr lang="en-US"/>
        </a:p>
      </dgm:t>
    </dgm:pt>
    <dgm:pt modelId="{18D837EF-A641-411D-AED9-845F108A8C45}" type="sibTrans" cxnId="{C4265263-0FE4-4767-BBEE-6B207F281B73}">
      <dgm:prSet/>
      <dgm:spPr/>
      <dgm:t>
        <a:bodyPr/>
        <a:lstStyle/>
        <a:p>
          <a:endParaRPr lang="en-US"/>
        </a:p>
      </dgm:t>
    </dgm:pt>
    <dgm:pt modelId="{EB7619F6-7CA2-4264-8AFD-91C0C3AD254A}">
      <dgm:prSet/>
      <dgm:spPr/>
      <dgm:t>
        <a:bodyPr/>
        <a:lstStyle/>
        <a:p>
          <a:endParaRPr lang="en-US"/>
        </a:p>
      </dgm:t>
    </dgm:pt>
    <dgm:pt modelId="{100A1ED2-B87B-432A-B6B7-59ED6BE79580}" type="parTrans" cxnId="{9374DFBC-1D88-4474-99AE-979BE5F3FCD9}">
      <dgm:prSet/>
      <dgm:spPr/>
      <dgm:t>
        <a:bodyPr/>
        <a:lstStyle/>
        <a:p>
          <a:endParaRPr lang="en-US"/>
        </a:p>
      </dgm:t>
    </dgm:pt>
    <dgm:pt modelId="{760665D4-085F-43C8-A0B3-90CD880AAC57}" type="sibTrans" cxnId="{9374DFBC-1D88-4474-99AE-979BE5F3FCD9}">
      <dgm:prSet/>
      <dgm:spPr/>
      <dgm:t>
        <a:bodyPr/>
        <a:lstStyle/>
        <a:p>
          <a:endParaRPr lang="en-US"/>
        </a:p>
      </dgm:t>
    </dgm:pt>
    <dgm:pt modelId="{692AF5E6-CE69-4136-BBD1-C465E5196987}">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c) </a:t>
          </a:r>
          <a:r>
            <a:rPr lang="en-US" sz="2400" dirty="0" err="1" smtClean="0">
              <a:solidFill>
                <a:schemeClr val="bg1"/>
              </a:solidFill>
              <a:latin typeface="Times New Roman" panose="02020603050405020304" pitchFamily="18" charset="0"/>
              <a:cs typeface="Times New Roman" panose="02020603050405020304" pitchFamily="18" charset="0"/>
            </a:rPr>
            <a:t>Thành</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tham</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dự</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cuộc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họp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phát</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biểu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nêu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rõ</a:t>
          </a:r>
          <a:r>
            <a:rPr lang="en-US" sz="2400" dirty="0" smtClean="0">
              <a:solidFill>
                <a:schemeClr val="bg1"/>
              </a:solidFill>
              <a:latin typeface="Times New Roman" panose="02020603050405020304" pitchFamily="18" charset="0"/>
              <a:cs typeface="Times New Roman" panose="02020603050405020304" pitchFamily="18" charset="0"/>
            </a:rPr>
            <a:t> ý </a:t>
          </a:r>
          <a:r>
            <a:rPr lang="en-US" sz="2400" dirty="0" err="1" smtClean="0">
              <a:solidFill>
                <a:schemeClr val="bg1"/>
              </a:solidFill>
              <a:latin typeface="Times New Roman" panose="02020603050405020304" pitchFamily="18" charset="0"/>
              <a:cs typeface="Times New Roman" panose="02020603050405020304" pitchFamily="18" charset="0"/>
            </a:rPr>
            <a:t>kiến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về</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các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nội</a:t>
          </a:r>
          <a:r>
            <a:rPr lang="en-US" sz="2400" dirty="0" smtClean="0">
              <a:solidFill>
                <a:schemeClr val="bg1"/>
              </a:solidFill>
              <a:latin typeface="Times New Roman" panose="02020603050405020304" pitchFamily="18" charset="0"/>
              <a:cs typeface="Times New Roman" panose="02020603050405020304" pitchFamily="18" charset="0"/>
            </a:rPr>
            <a:t> dung </a:t>
          </a:r>
          <a:r>
            <a:rPr lang="en-US" sz="2400" dirty="0" err="1" smtClean="0">
              <a:solidFill>
                <a:schemeClr val="bg1"/>
              </a:solidFill>
              <a:latin typeface="Times New Roman" panose="02020603050405020304" pitchFamily="18" charset="0"/>
              <a:cs typeface="Times New Roman" panose="02020603050405020304" pitchFamily="18" charset="0"/>
            </a:rPr>
            <a:t>quy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định</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tại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điểm</a:t>
          </a:r>
          <a:r>
            <a:rPr lang="en-US" sz="2400" dirty="0" smtClean="0">
              <a:solidFill>
                <a:schemeClr val="bg1"/>
              </a:solidFill>
              <a:latin typeface="Times New Roman" panose="02020603050405020304" pitchFamily="18" charset="0"/>
              <a:cs typeface="Times New Roman" panose="02020603050405020304" pitchFamily="18" charset="0"/>
            </a:rPr>
            <a:t> a </a:t>
          </a:r>
          <a:r>
            <a:rPr lang="en-US" sz="2400" dirty="0" err="1" smtClean="0">
              <a:solidFill>
                <a:schemeClr val="bg1"/>
              </a:solidFill>
              <a:latin typeface="Times New Roman" panose="02020603050405020304" pitchFamily="18" charset="0"/>
              <a:cs typeface="Times New Roman" panose="02020603050405020304" pitchFamily="18" charset="0"/>
            </a:rPr>
            <a:t>khoản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này</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dgm:t>
    </dgm:pt>
    <dgm:pt modelId="{4545515D-2493-4EC5-A7E8-4FFB557F3B92}" type="parTrans" cxnId="{5EE5BF14-4092-4FCF-B8A2-20B1AA28DE26}">
      <dgm:prSet/>
      <dgm:spPr/>
      <dgm:t>
        <a:bodyPr/>
        <a:lstStyle/>
        <a:p>
          <a:endParaRPr lang="en-US"/>
        </a:p>
      </dgm:t>
    </dgm:pt>
    <dgm:pt modelId="{4959B295-3A6E-4C08-AC18-8ABAF0516FDB}" type="sibTrans" cxnId="{5EE5BF14-4092-4FCF-B8A2-20B1AA28DE26}">
      <dgm:prSet/>
      <dgm:spPr/>
      <dgm:t>
        <a:bodyPr/>
        <a:lstStyle/>
        <a:p>
          <a:endParaRPr lang="en-US"/>
        </a:p>
      </dgm:t>
    </dgm:pt>
    <dgm:pt modelId="{678C9F73-84A3-41AA-B891-745744C8E6CA}">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d) </a:t>
          </a:r>
          <a:r>
            <a:rPr lang="en-US" sz="2400" dirty="0" err="1" smtClean="0">
              <a:solidFill>
                <a:schemeClr val="bg1"/>
              </a:solidFill>
              <a:latin typeface="Times New Roman" panose="02020603050405020304" pitchFamily="18" charset="0"/>
              <a:cs typeface="Times New Roman" panose="02020603050405020304" pitchFamily="18" charset="0"/>
            </a:rPr>
            <a:t>Người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chủ</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trì</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cuộc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họp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kết</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luận</a:t>
          </a:r>
          <a:r>
            <a:rPr lang="en-US" sz="2400" dirty="0" smtClean="0">
              <a:solidFill>
                <a:schemeClr val="bg1"/>
              </a:solidFill>
              <a:latin typeface="Times New Roman" panose="02020603050405020304" pitchFamily="18" charset="0"/>
              <a:cs typeface="Times New Roman" panose="02020603050405020304" pitchFamily="18" charset="0"/>
            </a:rPr>
            <a:t>.</a:t>
          </a:r>
        </a:p>
        <a:p>
          <a:pPr algn="just"/>
          <a:r>
            <a:rPr lang="en-US" sz="2400" i="1" dirty="0" err="1" smtClean="0">
              <a:solidFill>
                <a:schemeClr val="bg1"/>
              </a:solidFill>
              <a:latin typeface="Times New Roman" panose="02020603050405020304" pitchFamily="18" charset="0"/>
              <a:cs typeface="Times New Roman" panose="02020603050405020304" pitchFamily="18" charset="0"/>
            </a:rPr>
            <a:t>Nội</a:t>
          </a:r>
          <a:r>
            <a:rPr lang="en-US" sz="2400" i="1" dirty="0" smtClean="0">
              <a:solidFill>
                <a:schemeClr val="bg1"/>
              </a:solidFill>
              <a:latin typeface="Times New Roman" panose="02020603050405020304" pitchFamily="18" charset="0"/>
              <a:cs typeface="Times New Roman" panose="02020603050405020304" pitchFamily="18" charset="0"/>
            </a:rPr>
            <a:t> dung </a:t>
          </a:r>
          <a:r>
            <a:rPr lang="en-US" sz="2400" i="1" dirty="0" err="1" smtClean="0">
              <a:solidFill>
                <a:schemeClr val="bg1"/>
              </a:solidFill>
              <a:latin typeface="Times New Roman" panose="02020603050405020304" pitchFamily="18" charset="0"/>
              <a:cs typeface="Times New Roman" panose="02020603050405020304" pitchFamily="18" charset="0"/>
            </a:rPr>
            <a:t>cuộc</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họp</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kiểm</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điểm</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phải</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lập</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thành</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biên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bản</a:t>
          </a:r>
          <a:endParaRPr lang="en-US" sz="2400" i="1" dirty="0">
            <a:solidFill>
              <a:schemeClr val="bg1"/>
            </a:solidFill>
            <a:latin typeface="Times New Roman" panose="02020603050405020304" pitchFamily="18" charset="0"/>
            <a:cs typeface="Times New Roman" panose="02020603050405020304" pitchFamily="18" charset="0"/>
          </a:endParaRPr>
        </a:p>
      </dgm:t>
    </dgm:pt>
    <dgm:pt modelId="{4F636EE1-AE29-47E2-8658-F6378A8BC997}" type="parTrans" cxnId="{DDB323F8-C9D0-4A8C-B7D9-0598A7F93C2B}">
      <dgm:prSet/>
      <dgm:spPr/>
      <dgm:t>
        <a:bodyPr/>
        <a:lstStyle/>
        <a:p>
          <a:endParaRPr lang="en-US"/>
        </a:p>
      </dgm:t>
    </dgm:pt>
    <dgm:pt modelId="{E6879234-8988-4880-BE0E-DE59A79B9738}" type="sibTrans" cxnId="{DDB323F8-C9D0-4A8C-B7D9-0598A7F93C2B}">
      <dgm:prSet/>
      <dgm:spPr/>
      <dgm:t>
        <a:bodyPr/>
        <a:lstStyle/>
        <a:p>
          <a:endParaRPr lang="en-US"/>
        </a:p>
      </dgm:t>
    </dgm:pt>
    <dgm:pt modelId="{7B653314-3589-40C5-81C6-E4A6421E8F29}" type="pres">
      <dgm:prSet presAssocID="{1C503DE0-CB09-4146-9386-4FE37DED9481}" presName="composite" presStyleCnt="0">
        <dgm:presLayoutVars>
          <dgm:chMax val="1"/>
          <dgm:dir/>
          <dgm:resizeHandles val="exact"/>
        </dgm:presLayoutVars>
      </dgm:prSet>
      <dgm:spPr/>
      <dgm:t>
        <a:bodyPr/>
        <a:lstStyle/>
        <a:p>
          <a:endParaRPr lang="en-US"/>
        </a:p>
      </dgm:t>
    </dgm:pt>
    <dgm:pt modelId="{5A2AADCA-741B-4372-840D-B7EC11378794}" type="pres">
      <dgm:prSet presAssocID="{69DA1469-3C7A-4992-AD97-737C57005EDB}" presName="roof" presStyleLbl="dkBgShp" presStyleIdx="0" presStyleCnt="2" custScaleY="132018" custLinFactNeighborY="6000"/>
      <dgm:spPr/>
      <dgm:t>
        <a:bodyPr/>
        <a:lstStyle/>
        <a:p>
          <a:endParaRPr lang="en-US"/>
        </a:p>
      </dgm:t>
    </dgm:pt>
    <dgm:pt modelId="{828613D0-09F8-44B7-B001-B801E349043D}" type="pres">
      <dgm:prSet presAssocID="{69DA1469-3C7A-4992-AD97-737C57005EDB}" presName="pillars" presStyleCnt="0"/>
      <dgm:spPr/>
    </dgm:pt>
    <dgm:pt modelId="{1518A020-F4BA-4B79-B7B4-C0D6A29D23D3}" type="pres">
      <dgm:prSet presAssocID="{69DA1469-3C7A-4992-AD97-737C57005EDB}" presName="pillar1" presStyleLbl="node1" presStyleIdx="0" presStyleCnt="3" custScaleY="73632">
        <dgm:presLayoutVars>
          <dgm:bulletEnabled val="1"/>
        </dgm:presLayoutVars>
      </dgm:prSet>
      <dgm:spPr/>
      <dgm:t>
        <a:bodyPr/>
        <a:lstStyle/>
        <a:p>
          <a:endParaRPr lang="en-US"/>
        </a:p>
      </dgm:t>
    </dgm:pt>
    <dgm:pt modelId="{6A9859C3-D4C5-4AA5-86BA-7865BEE461FA}" type="pres">
      <dgm:prSet presAssocID="{692AF5E6-CE69-4136-BBD1-C465E5196987}" presName="pillarX" presStyleLbl="node1" presStyleIdx="1" presStyleCnt="3" custScaleY="73632">
        <dgm:presLayoutVars>
          <dgm:bulletEnabled val="1"/>
        </dgm:presLayoutVars>
      </dgm:prSet>
      <dgm:spPr/>
      <dgm:t>
        <a:bodyPr/>
        <a:lstStyle/>
        <a:p>
          <a:endParaRPr lang="en-US"/>
        </a:p>
      </dgm:t>
    </dgm:pt>
    <dgm:pt modelId="{648B43E8-93EF-4346-AE95-2ECE63D3BD5F}" type="pres">
      <dgm:prSet presAssocID="{678C9F73-84A3-41AA-B891-745744C8E6CA}" presName="pillarX" presStyleLbl="node1" presStyleIdx="2" presStyleCnt="3" custScaleY="72428">
        <dgm:presLayoutVars>
          <dgm:bulletEnabled val="1"/>
        </dgm:presLayoutVars>
      </dgm:prSet>
      <dgm:spPr/>
      <dgm:t>
        <a:bodyPr/>
        <a:lstStyle/>
        <a:p>
          <a:endParaRPr lang="en-US"/>
        </a:p>
      </dgm:t>
    </dgm:pt>
    <dgm:pt modelId="{5053F8C1-CA7A-46BC-A25A-2A24FCCFB736}" type="pres">
      <dgm:prSet presAssocID="{69DA1469-3C7A-4992-AD97-737C57005EDB}" presName="base" presStyleLbl="dkBgShp" presStyleIdx="1" presStyleCnt="2" custScaleY="11713"/>
      <dgm:spPr/>
    </dgm:pt>
  </dgm:ptLst>
  <dgm:cxnLst>
    <dgm:cxn modelId="{5EE5BF14-4092-4FCF-B8A2-20B1AA28DE26}" srcId="{69DA1469-3C7A-4992-AD97-737C57005EDB}" destId="{692AF5E6-CE69-4136-BBD1-C465E5196987}" srcOrd="1" destOrd="0" parTransId="{4545515D-2493-4EC5-A7E8-4FFB557F3B92}" sibTransId="{4959B295-3A6E-4C08-AC18-8ABAF0516FDB}"/>
    <dgm:cxn modelId="{943D8010-2840-49C9-A4F5-A6C62E7E60DE}" type="presOf" srcId="{692AF5E6-CE69-4136-BBD1-C465E5196987}" destId="{6A9859C3-D4C5-4AA5-86BA-7865BEE461FA}" srcOrd="0" destOrd="0" presId="urn:microsoft.com/office/officeart/2005/8/layout/hList3"/>
    <dgm:cxn modelId="{C4265263-0FE4-4767-BBEE-6B207F281B73}" srcId="{69DA1469-3C7A-4992-AD97-737C57005EDB}" destId="{78A623FE-609F-4155-9330-00BE509AE094}" srcOrd="0" destOrd="0" parTransId="{79DBFEEE-A7AF-402C-AF82-A1C82258BF1E}" sibTransId="{18D837EF-A641-411D-AED9-845F108A8C45}"/>
    <dgm:cxn modelId="{DDB323F8-C9D0-4A8C-B7D9-0598A7F93C2B}" srcId="{69DA1469-3C7A-4992-AD97-737C57005EDB}" destId="{678C9F73-84A3-41AA-B891-745744C8E6CA}" srcOrd="2" destOrd="0" parTransId="{4F636EE1-AE29-47E2-8658-F6378A8BC997}" sibTransId="{E6879234-8988-4880-BE0E-DE59A79B9738}"/>
    <dgm:cxn modelId="{5541DB64-C085-4B30-8677-A27D9040090C}" type="presOf" srcId="{78A623FE-609F-4155-9330-00BE509AE094}" destId="{1518A020-F4BA-4B79-B7B4-C0D6A29D23D3}" srcOrd="0" destOrd="0" presId="urn:microsoft.com/office/officeart/2005/8/layout/hList3"/>
    <dgm:cxn modelId="{9374DFBC-1D88-4474-99AE-979BE5F3FCD9}" srcId="{1C503DE0-CB09-4146-9386-4FE37DED9481}" destId="{EB7619F6-7CA2-4264-8AFD-91C0C3AD254A}" srcOrd="1" destOrd="0" parTransId="{100A1ED2-B87B-432A-B6B7-59ED6BE79580}" sibTransId="{760665D4-085F-43C8-A0B3-90CD880AAC57}"/>
    <dgm:cxn modelId="{39921108-4BCA-4888-97E5-4F3323AA5143}" type="presOf" srcId="{678C9F73-84A3-41AA-B891-745744C8E6CA}" destId="{648B43E8-93EF-4346-AE95-2ECE63D3BD5F}" srcOrd="0" destOrd="0" presId="urn:microsoft.com/office/officeart/2005/8/layout/hList3"/>
    <dgm:cxn modelId="{986E642A-D8F8-4428-8E08-3D378375C0ED}" srcId="{1C503DE0-CB09-4146-9386-4FE37DED9481}" destId="{69DA1469-3C7A-4992-AD97-737C57005EDB}" srcOrd="0" destOrd="0" parTransId="{562AF25D-240F-41FD-B0B7-CDEA07D6F2DA}" sibTransId="{CE73858A-BF03-4D8D-A2A6-80350C35D457}"/>
    <dgm:cxn modelId="{C035DE76-9C2C-4EE8-84F8-7C426F8B8A9F}" type="presOf" srcId="{1C503DE0-CB09-4146-9386-4FE37DED9481}" destId="{7B653314-3589-40C5-81C6-E4A6421E8F29}" srcOrd="0" destOrd="0" presId="urn:microsoft.com/office/officeart/2005/8/layout/hList3"/>
    <dgm:cxn modelId="{8D2907F8-88BB-4F70-8C1D-5937D9BF7CA6}" type="presOf" srcId="{69DA1469-3C7A-4992-AD97-737C57005EDB}" destId="{5A2AADCA-741B-4372-840D-B7EC11378794}" srcOrd="0" destOrd="0" presId="urn:microsoft.com/office/officeart/2005/8/layout/hList3"/>
    <dgm:cxn modelId="{73FA0FE7-8C7E-48B2-B9F0-D9D386DEA559}" type="presParOf" srcId="{7B653314-3589-40C5-81C6-E4A6421E8F29}" destId="{5A2AADCA-741B-4372-840D-B7EC11378794}" srcOrd="0" destOrd="0" presId="urn:microsoft.com/office/officeart/2005/8/layout/hList3"/>
    <dgm:cxn modelId="{26BFDF27-B074-44AF-ACA0-8FC1653734BD}" type="presParOf" srcId="{7B653314-3589-40C5-81C6-E4A6421E8F29}" destId="{828613D0-09F8-44B7-B001-B801E349043D}" srcOrd="1" destOrd="0" presId="urn:microsoft.com/office/officeart/2005/8/layout/hList3"/>
    <dgm:cxn modelId="{51E3F987-4205-4320-8EAE-1D5E6EF60C4E}" type="presParOf" srcId="{828613D0-09F8-44B7-B001-B801E349043D}" destId="{1518A020-F4BA-4B79-B7B4-C0D6A29D23D3}" srcOrd="0" destOrd="0" presId="urn:microsoft.com/office/officeart/2005/8/layout/hList3"/>
    <dgm:cxn modelId="{BE83EEFC-9AEF-43A8-B663-9344E488CA05}" type="presParOf" srcId="{828613D0-09F8-44B7-B001-B801E349043D}" destId="{6A9859C3-D4C5-4AA5-86BA-7865BEE461FA}" srcOrd="1" destOrd="0" presId="urn:microsoft.com/office/officeart/2005/8/layout/hList3"/>
    <dgm:cxn modelId="{80FF6430-4CE8-452A-9AA6-823FE19CB907}" type="presParOf" srcId="{828613D0-09F8-44B7-B001-B801E349043D}" destId="{648B43E8-93EF-4346-AE95-2ECE63D3BD5F}" srcOrd="2" destOrd="0" presId="urn:microsoft.com/office/officeart/2005/8/layout/hList3"/>
    <dgm:cxn modelId="{FC6FC8B0-A981-48A1-BDD9-1661FAA40127}" type="presParOf" srcId="{7B653314-3589-40C5-81C6-E4A6421E8F29}" destId="{5053F8C1-CA7A-46BC-A25A-2A24FCCFB736}"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DB29D63-90D4-4A19-88F7-42724C7AE6B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279759B5-E9A6-4EA0-B50B-CA146EB94E90}">
      <dgm:prSe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a) </a:t>
          </a:r>
          <a:r>
            <a:rPr lang="en-US" sz="3200" dirty="0" err="1" smtClean="0">
              <a:solidFill>
                <a:schemeClr val="bg1"/>
              </a:solidFill>
              <a:latin typeface="Times New Roman" panose="02020603050405020304" pitchFamily="18" charset="0"/>
              <a:cs typeface="Times New Roman" panose="02020603050405020304" pitchFamily="18" charset="0"/>
            </a:rPr>
            <a:t>Chủ</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tịch</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là</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người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đứng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đầu</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hoặc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phó</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của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người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đứng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đầu</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sự</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nghiệp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công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lập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latin typeface="Times New Roman" panose="02020603050405020304" pitchFamily="18" charset="0"/>
            <a:cs typeface="Times New Roman" panose="02020603050405020304" pitchFamily="18" charset="0"/>
          </a:endParaRPr>
        </a:p>
      </dgm:t>
    </dgm:pt>
    <dgm:pt modelId="{53F63CD1-A280-42FA-A13C-C8B1A6746233}" type="parTrans" cxnId="{FB52EBA7-C546-4FFE-9E39-8D62DF69F222}">
      <dgm:prSet/>
      <dgm:spPr/>
      <dgm:t>
        <a:bodyPr/>
        <a:lstStyle/>
        <a:p>
          <a:endParaRPr lang="en-US"/>
        </a:p>
      </dgm:t>
    </dgm:pt>
    <dgm:pt modelId="{DB1989E7-996B-4BE4-9023-FAE177ADA7F0}" type="sibTrans" cxnId="{FB52EBA7-C546-4FFE-9E39-8D62DF69F222}">
      <dgm:prSet/>
      <dgm:spPr/>
      <dgm:t>
        <a:bodyPr/>
        <a:lstStyle/>
        <a:p>
          <a:endParaRPr lang="en-US"/>
        </a:p>
      </dgm:t>
    </dgm:pt>
    <dgm:pt modelId="{14FF8745-5328-4768-8EEC-5C4307EB5E4A}">
      <dgm:prSe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d) 01 </a:t>
          </a:r>
          <a:r>
            <a:rPr lang="en-US" sz="3200" dirty="0" err="1" smtClean="0">
              <a:solidFill>
                <a:schemeClr val="bg1"/>
              </a:solidFill>
              <a:latin typeface="Times New Roman" panose="02020603050405020304" pitchFamily="18" charset="0"/>
              <a:cs typeface="Times New Roman" panose="02020603050405020304" pitchFamily="18" charset="0"/>
            </a:rPr>
            <a:t>Ủy</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là</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đại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diện</a:t>
          </a:r>
          <a:r>
            <a:rPr lang="en-US" sz="3200" dirty="0" smtClean="0">
              <a:solidFill>
                <a:schemeClr val="bg1"/>
              </a:solidFill>
              <a:latin typeface="Times New Roman" panose="02020603050405020304" pitchFamily="18" charset="0"/>
              <a:cs typeface="Times New Roman" panose="02020603050405020304" pitchFamily="18" charset="0"/>
            </a:rPr>
            <a:t> Ban </a:t>
          </a:r>
          <a:r>
            <a:rPr lang="en-US" sz="3200" dirty="0" err="1" smtClean="0">
              <a:solidFill>
                <a:schemeClr val="bg1"/>
              </a:solidFill>
              <a:latin typeface="Times New Roman" panose="02020603050405020304" pitchFamily="18" charset="0"/>
              <a:cs typeface="Times New Roman" panose="02020603050405020304" pitchFamily="18" charset="0"/>
            </a:rPr>
            <a:t>chấp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hành</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công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đoàn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của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hoặc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được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phân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latin typeface="Times New Roman" panose="02020603050405020304" pitchFamily="18" charset="0"/>
            <a:cs typeface="Times New Roman" panose="02020603050405020304" pitchFamily="18" charset="0"/>
          </a:endParaRPr>
        </a:p>
      </dgm:t>
    </dgm:pt>
    <dgm:pt modelId="{D0200781-F4B7-4A7C-A784-EC7B92991BF9}" type="parTrans" cxnId="{CCBD213E-926C-4FCD-BC28-5052BC005C78}">
      <dgm:prSet/>
      <dgm:spPr/>
      <dgm:t>
        <a:bodyPr/>
        <a:lstStyle/>
        <a:p>
          <a:endParaRPr lang="en-US"/>
        </a:p>
      </dgm:t>
    </dgm:pt>
    <dgm:pt modelId="{D89C4762-9F62-4E7C-831F-AC4F4E3BDAEE}" type="sibTrans" cxnId="{CCBD213E-926C-4FCD-BC28-5052BC005C78}">
      <dgm:prSet/>
      <dgm:spPr/>
      <dgm:t>
        <a:bodyPr/>
        <a:lstStyle/>
        <a:p>
          <a:endParaRPr lang="en-US"/>
        </a:p>
      </dgm:t>
    </dgm:pt>
    <dgm:pt modelId="{B9A4D091-F792-4494-BD08-18AD5FAE3312}">
      <dgm:prSe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đ) 01 </a:t>
          </a:r>
          <a:r>
            <a:rPr lang="en-US" sz="3200" dirty="0" err="1" smtClean="0">
              <a:solidFill>
                <a:schemeClr val="bg1"/>
              </a:solidFill>
              <a:latin typeface="Times New Roman" panose="02020603050405020304" pitchFamily="18" charset="0"/>
              <a:cs typeface="Times New Roman" panose="02020603050405020304" pitchFamily="18" charset="0"/>
            </a:rPr>
            <a:t>Ủy</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kiêm</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Thư</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ký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là</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đại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diện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tham</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mưu</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về</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công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tác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tổ</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cán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bộ</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của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hoặc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được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phân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latin typeface="Times New Roman" panose="02020603050405020304" pitchFamily="18" charset="0"/>
            <a:cs typeface="Times New Roman" panose="02020603050405020304" pitchFamily="18" charset="0"/>
          </a:endParaRPr>
        </a:p>
      </dgm:t>
    </dgm:pt>
    <dgm:pt modelId="{0E12BEC6-17B1-41DD-B160-ACADBB3FDEF7}" type="parTrans" cxnId="{DF4A705A-985B-40FA-92FE-1E307E82DE28}">
      <dgm:prSet/>
      <dgm:spPr/>
      <dgm:t>
        <a:bodyPr/>
        <a:lstStyle/>
        <a:p>
          <a:endParaRPr lang="en-US"/>
        </a:p>
      </dgm:t>
    </dgm:pt>
    <dgm:pt modelId="{8298DC59-F5D9-4428-B357-02966BCE746E}" type="sibTrans" cxnId="{DF4A705A-985B-40FA-92FE-1E307E82DE28}">
      <dgm:prSet/>
      <dgm:spPr/>
      <dgm:t>
        <a:bodyPr/>
        <a:lstStyle/>
        <a:p>
          <a:endParaRPr lang="en-US"/>
        </a:p>
      </dgm:t>
    </dgm:pt>
    <dgm:pt modelId="{8D92397D-9282-4C6A-A4D5-25616EA5E67A}" type="pres">
      <dgm:prSet presAssocID="{2DB29D63-90D4-4A19-88F7-42724C7AE6BC}" presName="Name0" presStyleCnt="0">
        <dgm:presLayoutVars>
          <dgm:dir/>
          <dgm:resizeHandles val="exact"/>
        </dgm:presLayoutVars>
      </dgm:prSet>
      <dgm:spPr/>
      <dgm:t>
        <a:bodyPr/>
        <a:lstStyle/>
        <a:p>
          <a:endParaRPr lang="en-US"/>
        </a:p>
      </dgm:t>
    </dgm:pt>
    <dgm:pt modelId="{D8497BED-3ACE-47CF-AE8F-182277975782}" type="pres">
      <dgm:prSet presAssocID="{2DB29D63-90D4-4A19-88F7-42724C7AE6BC}" presName="cycle" presStyleCnt="0"/>
      <dgm:spPr/>
    </dgm:pt>
    <dgm:pt modelId="{194D42A6-5878-4F28-8AE1-8C359EABA74A}" type="pres">
      <dgm:prSet presAssocID="{279759B5-E9A6-4EA0-B50B-CA146EB94E90}" presName="nodeFirstNode" presStyleLbl="node1" presStyleIdx="0" presStyleCnt="3" custScaleX="416260" custScaleY="111133" custRadScaleRad="95450" custRadScaleInc="7573">
        <dgm:presLayoutVars>
          <dgm:bulletEnabled val="1"/>
        </dgm:presLayoutVars>
      </dgm:prSet>
      <dgm:spPr/>
      <dgm:t>
        <a:bodyPr/>
        <a:lstStyle/>
        <a:p>
          <a:endParaRPr lang="en-US"/>
        </a:p>
      </dgm:t>
    </dgm:pt>
    <dgm:pt modelId="{30E47AD6-96A4-43C4-98CB-37588A6009E9}" type="pres">
      <dgm:prSet presAssocID="{DB1989E7-996B-4BE4-9023-FAE177ADA7F0}" presName="sibTransFirstNode" presStyleLbl="bgShp" presStyleIdx="0" presStyleCnt="1" custLinFactNeighborX="-5513" custLinFactNeighborY="39233"/>
      <dgm:spPr/>
      <dgm:t>
        <a:bodyPr/>
        <a:lstStyle/>
        <a:p>
          <a:endParaRPr lang="en-US"/>
        </a:p>
      </dgm:t>
    </dgm:pt>
    <dgm:pt modelId="{55790FDE-7A55-4A2F-BB2E-674B5D58FB97}" type="pres">
      <dgm:prSet presAssocID="{B9A4D091-F792-4494-BD08-18AD5FAE3312}" presName="nodeFollowingNodes" presStyleLbl="node1" presStyleIdx="1" presStyleCnt="3" custScaleX="416260" custScaleY="133269" custRadScaleRad="39135" custRadScaleInc="69933">
        <dgm:presLayoutVars>
          <dgm:bulletEnabled val="1"/>
        </dgm:presLayoutVars>
      </dgm:prSet>
      <dgm:spPr/>
      <dgm:t>
        <a:bodyPr/>
        <a:lstStyle/>
        <a:p>
          <a:endParaRPr lang="en-US"/>
        </a:p>
      </dgm:t>
    </dgm:pt>
    <dgm:pt modelId="{CFC52D19-80C5-49D8-8CFB-4387638FFC2F}" type="pres">
      <dgm:prSet presAssocID="{14FF8745-5328-4768-8EEC-5C4307EB5E4A}" presName="nodeFollowingNodes" presStyleLbl="node1" presStyleIdx="2" presStyleCnt="3" custScaleX="415153" custScaleY="114622" custRadScaleRad="32426" custRadScaleInc="135265">
        <dgm:presLayoutVars>
          <dgm:bulletEnabled val="1"/>
        </dgm:presLayoutVars>
      </dgm:prSet>
      <dgm:spPr/>
      <dgm:t>
        <a:bodyPr/>
        <a:lstStyle/>
        <a:p>
          <a:endParaRPr lang="en-US"/>
        </a:p>
      </dgm:t>
    </dgm:pt>
  </dgm:ptLst>
  <dgm:cxnLst>
    <dgm:cxn modelId="{FB52EBA7-C546-4FFE-9E39-8D62DF69F222}" srcId="{2DB29D63-90D4-4A19-88F7-42724C7AE6BC}" destId="{279759B5-E9A6-4EA0-B50B-CA146EB94E90}" srcOrd="0" destOrd="0" parTransId="{53F63CD1-A280-42FA-A13C-C8B1A6746233}" sibTransId="{DB1989E7-996B-4BE4-9023-FAE177ADA7F0}"/>
    <dgm:cxn modelId="{CCBD213E-926C-4FCD-BC28-5052BC005C78}" srcId="{2DB29D63-90D4-4A19-88F7-42724C7AE6BC}" destId="{14FF8745-5328-4768-8EEC-5C4307EB5E4A}" srcOrd="2" destOrd="0" parTransId="{D0200781-F4B7-4A7C-A784-EC7B92991BF9}" sibTransId="{D89C4762-9F62-4E7C-831F-AC4F4E3BDAEE}"/>
    <dgm:cxn modelId="{389CBD15-BC60-4443-82BD-BD78B21FA1F4}" type="presOf" srcId="{DB1989E7-996B-4BE4-9023-FAE177ADA7F0}" destId="{30E47AD6-96A4-43C4-98CB-37588A6009E9}" srcOrd="0" destOrd="0" presId="urn:microsoft.com/office/officeart/2005/8/layout/cycle3"/>
    <dgm:cxn modelId="{DF4A705A-985B-40FA-92FE-1E307E82DE28}" srcId="{2DB29D63-90D4-4A19-88F7-42724C7AE6BC}" destId="{B9A4D091-F792-4494-BD08-18AD5FAE3312}" srcOrd="1" destOrd="0" parTransId="{0E12BEC6-17B1-41DD-B160-ACADBB3FDEF7}" sibTransId="{8298DC59-F5D9-4428-B357-02966BCE746E}"/>
    <dgm:cxn modelId="{EC43CA70-01AA-4146-A0FF-E504C88DCEE5}" type="presOf" srcId="{2DB29D63-90D4-4A19-88F7-42724C7AE6BC}" destId="{8D92397D-9282-4C6A-A4D5-25616EA5E67A}" srcOrd="0" destOrd="0" presId="urn:microsoft.com/office/officeart/2005/8/layout/cycle3"/>
    <dgm:cxn modelId="{ECE5AE46-A89B-4D66-9276-0F9A299FB9A3}" type="presOf" srcId="{B9A4D091-F792-4494-BD08-18AD5FAE3312}" destId="{55790FDE-7A55-4A2F-BB2E-674B5D58FB97}" srcOrd="0" destOrd="0" presId="urn:microsoft.com/office/officeart/2005/8/layout/cycle3"/>
    <dgm:cxn modelId="{BEB1D3B8-CB4A-4C9D-9DF3-D11ADAF56BA9}" type="presOf" srcId="{279759B5-E9A6-4EA0-B50B-CA146EB94E90}" destId="{194D42A6-5878-4F28-8AE1-8C359EABA74A}" srcOrd="0" destOrd="0" presId="urn:microsoft.com/office/officeart/2005/8/layout/cycle3"/>
    <dgm:cxn modelId="{CB30F153-B037-401B-AB26-DE2AC98996C5}" type="presOf" srcId="{14FF8745-5328-4768-8EEC-5C4307EB5E4A}" destId="{CFC52D19-80C5-49D8-8CFB-4387638FFC2F}" srcOrd="0" destOrd="0" presId="urn:microsoft.com/office/officeart/2005/8/layout/cycle3"/>
    <dgm:cxn modelId="{BE9D6D34-4572-4F04-BAA0-5C8A6DF74BD4}" type="presParOf" srcId="{8D92397D-9282-4C6A-A4D5-25616EA5E67A}" destId="{D8497BED-3ACE-47CF-AE8F-182277975782}" srcOrd="0" destOrd="0" presId="urn:microsoft.com/office/officeart/2005/8/layout/cycle3"/>
    <dgm:cxn modelId="{E6FE88CB-CBCD-4931-AAD6-4BC7D627DD96}" type="presParOf" srcId="{D8497BED-3ACE-47CF-AE8F-182277975782}" destId="{194D42A6-5878-4F28-8AE1-8C359EABA74A}" srcOrd="0" destOrd="0" presId="urn:microsoft.com/office/officeart/2005/8/layout/cycle3"/>
    <dgm:cxn modelId="{558F8103-20C9-4E4D-A9EB-69932C654B1A}" type="presParOf" srcId="{D8497BED-3ACE-47CF-AE8F-182277975782}" destId="{30E47AD6-96A4-43C4-98CB-37588A6009E9}" srcOrd="1" destOrd="0" presId="urn:microsoft.com/office/officeart/2005/8/layout/cycle3"/>
    <dgm:cxn modelId="{4C7FCE84-22EF-40D5-8997-FBAE5F345577}" type="presParOf" srcId="{D8497BED-3ACE-47CF-AE8F-182277975782}" destId="{55790FDE-7A55-4A2F-BB2E-674B5D58FB97}" srcOrd="2" destOrd="0" presId="urn:microsoft.com/office/officeart/2005/8/layout/cycle3"/>
    <dgm:cxn modelId="{0F47D237-A43B-4400-85CC-A715D26158BF}" type="presParOf" srcId="{D8497BED-3ACE-47CF-AE8F-182277975782}" destId="{CFC52D19-80C5-49D8-8CFB-4387638FFC2F}"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DB29D63-90D4-4A19-88F7-42724C7AE6B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279759B5-E9A6-4EA0-B50B-CA146EB94E90}">
      <dgm:prSe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a) </a:t>
          </a:r>
          <a:r>
            <a:rPr lang="en-US" sz="3200" dirty="0" err="1" smtClean="0">
              <a:solidFill>
                <a:schemeClr val="bg1"/>
              </a:solidFill>
              <a:latin typeface="Times New Roman" panose="02020603050405020304" pitchFamily="18" charset="0"/>
              <a:cs typeface="Times New Roman" panose="02020603050405020304" pitchFamily="18" charset="0"/>
            </a:rPr>
            <a:t>Chủ</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tịch</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là</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người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đứng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đầu</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hoặc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phó</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của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người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đứng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đầu</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hoặc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được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phân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quản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lý</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endParaRPr lang="en-US" sz="3200" dirty="0">
            <a:solidFill>
              <a:schemeClr val="bg1"/>
            </a:solidFill>
            <a:latin typeface="Times New Roman" panose="02020603050405020304" pitchFamily="18" charset="0"/>
            <a:cs typeface="Times New Roman" panose="02020603050405020304" pitchFamily="18" charset="0"/>
          </a:endParaRPr>
        </a:p>
      </dgm:t>
    </dgm:pt>
    <dgm:pt modelId="{53F63CD1-A280-42FA-A13C-C8B1A6746233}" type="parTrans" cxnId="{FB52EBA7-C546-4FFE-9E39-8D62DF69F222}">
      <dgm:prSet/>
      <dgm:spPr/>
      <dgm:t>
        <a:bodyPr/>
        <a:lstStyle/>
        <a:p>
          <a:endParaRPr lang="en-US"/>
        </a:p>
      </dgm:t>
    </dgm:pt>
    <dgm:pt modelId="{DB1989E7-996B-4BE4-9023-FAE177ADA7F0}" type="sibTrans" cxnId="{FB52EBA7-C546-4FFE-9E39-8D62DF69F222}">
      <dgm:prSet/>
      <dgm:spPr/>
      <dgm:t>
        <a:bodyPr/>
        <a:lstStyle/>
        <a:p>
          <a:endParaRPr lang="en-US"/>
        </a:p>
      </dgm:t>
    </dgm:pt>
    <dgm:pt modelId="{0A3C7728-1E05-4001-A2E0-F525E3FB252C}">
      <dgm:prSet custT="1"/>
      <dgm:spPr/>
      <dgm:t>
        <a:bodyPr/>
        <a:lstStyle/>
        <a:p>
          <a:pPr algn="just"/>
          <a:r>
            <a:rPr lang="en-US" sz="2800" dirty="0" smtClean="0">
              <a:solidFill>
                <a:schemeClr val="bg1"/>
              </a:solidFill>
              <a:latin typeface="Times New Roman" panose="02020603050405020304" pitchFamily="18" charset="0"/>
              <a:cs typeface="Times New Roman" panose="02020603050405020304" pitchFamily="18" charset="0"/>
            </a:rPr>
            <a:t>b) 01 </a:t>
          </a:r>
          <a:r>
            <a:rPr lang="en-US" sz="2800" dirty="0" err="1" smtClean="0">
              <a:solidFill>
                <a:schemeClr val="bg1"/>
              </a:solidFill>
              <a:latin typeface="Times New Roman" panose="02020603050405020304" pitchFamily="18" charset="0"/>
              <a:cs typeface="Times New Roman" panose="02020603050405020304" pitchFamily="18" charset="0"/>
            </a:rPr>
            <a:t>Ủy</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viên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Hội</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đồng</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là</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người</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đứng</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đầu</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hoặc</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cấp</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phó</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của</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người</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đứng</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đầu</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cơ</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quan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đơn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vị</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trực</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tiếp</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sử</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dụng</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viên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chức</a:t>
          </a:r>
          <a:r>
            <a:rPr lang="en-US" sz="2800" dirty="0" smtClean="0">
              <a:solidFill>
                <a:schemeClr val="bg1"/>
              </a:solidFill>
              <a:latin typeface="Times New Roman" panose="02020603050405020304" pitchFamily="18" charset="0"/>
              <a:cs typeface="Times New Roman" panose="02020603050405020304" pitchFamily="18" charset="0"/>
            </a:rPr>
            <a:t>;</a:t>
          </a:r>
          <a:endParaRPr lang="en-US" sz="2800" dirty="0">
            <a:solidFill>
              <a:schemeClr val="bg1"/>
            </a:solidFill>
            <a:latin typeface="Times New Roman" panose="02020603050405020304" pitchFamily="18" charset="0"/>
            <a:cs typeface="Times New Roman" panose="02020603050405020304" pitchFamily="18" charset="0"/>
          </a:endParaRPr>
        </a:p>
      </dgm:t>
    </dgm:pt>
    <dgm:pt modelId="{30567678-556F-47A4-BF3B-3AA0C5DAD0D7}" type="parTrans" cxnId="{88A9CE9F-FA52-4F21-B781-87F2D4C814AA}">
      <dgm:prSet/>
      <dgm:spPr/>
      <dgm:t>
        <a:bodyPr/>
        <a:lstStyle/>
        <a:p>
          <a:endParaRPr lang="en-US"/>
        </a:p>
      </dgm:t>
    </dgm:pt>
    <dgm:pt modelId="{3D54237A-6D30-4545-8FE6-F3F25760F704}" type="sibTrans" cxnId="{88A9CE9F-FA52-4F21-B781-87F2D4C814AA}">
      <dgm:prSet/>
      <dgm:spPr/>
      <dgm:t>
        <a:bodyPr/>
        <a:lstStyle/>
        <a:p>
          <a:endParaRPr lang="en-US"/>
        </a:p>
      </dgm:t>
    </dgm:pt>
    <dgm:pt modelId="{9D20817C-C321-4D39-A0F6-A944A984B3B5}">
      <dgm:prSet custT="1"/>
      <dgm:spPr/>
      <dgm:t>
        <a:bodyPr/>
        <a:lstStyle/>
        <a:p>
          <a:pPr algn="just"/>
          <a:r>
            <a:rPr lang="en-US" sz="3200" dirty="0" smtClean="0">
              <a:solidFill>
                <a:schemeClr val="bg1"/>
              </a:solidFill>
              <a:latin typeface="Times New Roman" panose="02020603050405020304" pitchFamily="18" charset="0"/>
              <a:cs typeface="Times New Roman" panose="02020603050405020304" pitchFamily="18" charset="0"/>
            </a:rPr>
            <a:t>c) 01 </a:t>
          </a:r>
          <a:r>
            <a:rPr lang="en-US" sz="3200" dirty="0" err="1" smtClean="0">
              <a:solidFill>
                <a:schemeClr val="bg1"/>
              </a:solidFill>
              <a:latin typeface="Times New Roman" panose="02020603050405020304" pitchFamily="18" charset="0"/>
              <a:cs typeface="Times New Roman" panose="02020603050405020304" pitchFamily="18" charset="0"/>
            </a:rPr>
            <a:t>Ủy</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Hội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đồng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là</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đại</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diện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cấp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ủy</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của</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cơ</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quan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đơn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vị</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trực</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tiếp</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sử</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dụng</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viên</a:t>
          </a:r>
          <a:r>
            <a:rPr lang="en-US" sz="3200" dirty="0" smtClean="0">
              <a:solidFill>
                <a:schemeClr val="bg1"/>
              </a:solidFill>
              <a:latin typeface="Times New Roman" panose="02020603050405020304" pitchFamily="18" charset="0"/>
              <a:cs typeface="Times New Roman" panose="02020603050405020304" pitchFamily="18" charset="0"/>
            </a:rPr>
            <a:t> </a:t>
          </a:r>
          <a:r>
            <a:rPr lang="en-US" sz="3200" dirty="0" err="1" smtClean="0">
              <a:solidFill>
                <a:schemeClr val="bg1"/>
              </a:solidFill>
              <a:latin typeface="Times New Roman" panose="02020603050405020304" pitchFamily="18" charset="0"/>
              <a:cs typeface="Times New Roman" panose="02020603050405020304" pitchFamily="18" charset="0"/>
            </a:rPr>
            <a:t>chức</a:t>
          </a:r>
          <a:r>
            <a:rPr lang="en-US" sz="3200" dirty="0" smtClean="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latin typeface="Times New Roman" panose="02020603050405020304" pitchFamily="18" charset="0"/>
            <a:cs typeface="Times New Roman" panose="02020603050405020304" pitchFamily="18" charset="0"/>
          </a:endParaRPr>
        </a:p>
      </dgm:t>
    </dgm:pt>
    <dgm:pt modelId="{EBC81EA3-9839-4EC8-86D1-4CC124AE1929}" type="parTrans" cxnId="{6BF1B925-60A1-4F47-A995-6626AC871C11}">
      <dgm:prSet/>
      <dgm:spPr/>
      <dgm:t>
        <a:bodyPr/>
        <a:lstStyle/>
        <a:p>
          <a:endParaRPr lang="en-US"/>
        </a:p>
      </dgm:t>
    </dgm:pt>
    <dgm:pt modelId="{6BB8D9B5-58C2-4D1F-9F2C-C200B3E88006}" type="sibTrans" cxnId="{6BF1B925-60A1-4F47-A995-6626AC871C11}">
      <dgm:prSet/>
      <dgm:spPr/>
      <dgm:t>
        <a:bodyPr/>
        <a:lstStyle/>
        <a:p>
          <a:endParaRPr lang="en-US"/>
        </a:p>
      </dgm:t>
    </dgm:pt>
    <dgm:pt modelId="{14FF8745-5328-4768-8EEC-5C4307EB5E4A}">
      <dgm:prSet/>
      <dgm:spPr/>
      <dgm:t>
        <a:bodyPr/>
        <a:lstStyle/>
        <a:p>
          <a:pPr algn="just"/>
          <a:r>
            <a:rPr lang="en-US" dirty="0" smtClean="0">
              <a:solidFill>
                <a:schemeClr val="bg1"/>
              </a:solidFill>
              <a:latin typeface="Times New Roman" panose="02020603050405020304" pitchFamily="18" charset="0"/>
              <a:cs typeface="Times New Roman" panose="02020603050405020304" pitchFamily="18" charset="0"/>
            </a:rPr>
            <a:t>d) 01 </a:t>
          </a:r>
          <a:r>
            <a:rPr lang="en-US" dirty="0" err="1" smtClean="0">
              <a:solidFill>
                <a:schemeClr val="bg1"/>
              </a:solidFill>
              <a:latin typeface="Times New Roman" panose="02020603050405020304" pitchFamily="18" charset="0"/>
              <a:cs typeface="Times New Roman" panose="02020603050405020304" pitchFamily="18" charset="0"/>
            </a:rPr>
            <a:t>Ủy</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Hội</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đồng</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là</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đại</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diện</a:t>
          </a:r>
          <a:r>
            <a:rPr lang="en-US" dirty="0" smtClean="0">
              <a:solidFill>
                <a:schemeClr val="bg1"/>
              </a:solidFill>
              <a:latin typeface="Times New Roman" panose="02020603050405020304" pitchFamily="18" charset="0"/>
              <a:cs typeface="Times New Roman" panose="02020603050405020304" pitchFamily="18" charset="0"/>
            </a:rPr>
            <a:t> Ban </a:t>
          </a:r>
          <a:r>
            <a:rPr lang="en-US" dirty="0" err="1" smtClean="0">
              <a:solidFill>
                <a:schemeClr val="bg1"/>
              </a:solidFill>
              <a:latin typeface="Times New Roman" panose="02020603050405020304" pitchFamily="18" charset="0"/>
              <a:cs typeface="Times New Roman" panose="02020603050405020304" pitchFamily="18" charset="0"/>
            </a:rPr>
            <a:t>chấp</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hành</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công</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đoàn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của</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cơ</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quan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quản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lý</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chức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hoặc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cơ</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quan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được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phân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cấp</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quản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lý</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chức</a:t>
          </a:r>
          <a:r>
            <a:rPr lang="en-US" dirty="0" smtClean="0">
              <a:solidFill>
                <a:schemeClr val="bg1"/>
              </a:solidFill>
              <a:latin typeface="Times New Roman" panose="02020603050405020304" pitchFamily="18" charset="0"/>
              <a:cs typeface="Times New Roman" panose="02020603050405020304" pitchFamily="18" charset="0"/>
            </a:rPr>
            <a:t>;</a:t>
          </a:r>
          <a:endParaRPr lang="en-US" dirty="0">
            <a:solidFill>
              <a:schemeClr val="bg1"/>
            </a:solidFill>
            <a:latin typeface="Times New Roman" panose="02020603050405020304" pitchFamily="18" charset="0"/>
            <a:cs typeface="Times New Roman" panose="02020603050405020304" pitchFamily="18" charset="0"/>
          </a:endParaRPr>
        </a:p>
      </dgm:t>
    </dgm:pt>
    <dgm:pt modelId="{D0200781-F4B7-4A7C-A784-EC7B92991BF9}" type="parTrans" cxnId="{CCBD213E-926C-4FCD-BC28-5052BC005C78}">
      <dgm:prSet/>
      <dgm:spPr/>
      <dgm:t>
        <a:bodyPr/>
        <a:lstStyle/>
        <a:p>
          <a:endParaRPr lang="en-US"/>
        </a:p>
      </dgm:t>
    </dgm:pt>
    <dgm:pt modelId="{D89C4762-9F62-4E7C-831F-AC4F4E3BDAEE}" type="sibTrans" cxnId="{CCBD213E-926C-4FCD-BC28-5052BC005C78}">
      <dgm:prSet/>
      <dgm:spPr/>
      <dgm:t>
        <a:bodyPr/>
        <a:lstStyle/>
        <a:p>
          <a:endParaRPr lang="en-US"/>
        </a:p>
      </dgm:t>
    </dgm:pt>
    <dgm:pt modelId="{B9A4D091-F792-4494-BD08-18AD5FAE3312}">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đ) 01 </a:t>
          </a:r>
          <a:r>
            <a:rPr lang="en-US" sz="2400" dirty="0" err="1" smtClean="0">
              <a:solidFill>
                <a:schemeClr val="bg1"/>
              </a:solidFill>
              <a:latin typeface="Times New Roman" panose="02020603050405020304" pitchFamily="18" charset="0"/>
              <a:cs typeface="Times New Roman" panose="02020603050405020304" pitchFamily="18" charset="0"/>
            </a:rPr>
            <a:t>Ủy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kiêm</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Thư</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ký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Hội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đồng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là</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đại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diện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tham</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mưu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về</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công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tác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tổ</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cán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bộ</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của</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đơn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vị</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sự</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nghiệp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công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lập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endParaRPr lang="en-US" sz="2400" dirty="0">
            <a:solidFill>
              <a:schemeClr val="bg1"/>
            </a:solidFill>
            <a:latin typeface="Times New Roman" panose="02020603050405020304" pitchFamily="18" charset="0"/>
            <a:cs typeface="Times New Roman" panose="02020603050405020304" pitchFamily="18" charset="0"/>
          </a:endParaRPr>
        </a:p>
      </dgm:t>
    </dgm:pt>
    <dgm:pt modelId="{0E12BEC6-17B1-41DD-B160-ACADBB3FDEF7}" type="parTrans" cxnId="{DF4A705A-985B-40FA-92FE-1E307E82DE28}">
      <dgm:prSet/>
      <dgm:spPr/>
      <dgm:t>
        <a:bodyPr/>
        <a:lstStyle/>
        <a:p>
          <a:endParaRPr lang="en-US"/>
        </a:p>
      </dgm:t>
    </dgm:pt>
    <dgm:pt modelId="{8298DC59-F5D9-4428-B357-02966BCE746E}" type="sibTrans" cxnId="{DF4A705A-985B-40FA-92FE-1E307E82DE28}">
      <dgm:prSet/>
      <dgm:spPr/>
      <dgm:t>
        <a:bodyPr/>
        <a:lstStyle/>
        <a:p>
          <a:endParaRPr lang="en-US"/>
        </a:p>
      </dgm:t>
    </dgm:pt>
    <dgm:pt modelId="{8D92397D-9282-4C6A-A4D5-25616EA5E67A}" type="pres">
      <dgm:prSet presAssocID="{2DB29D63-90D4-4A19-88F7-42724C7AE6BC}" presName="Name0" presStyleCnt="0">
        <dgm:presLayoutVars>
          <dgm:dir/>
          <dgm:resizeHandles val="exact"/>
        </dgm:presLayoutVars>
      </dgm:prSet>
      <dgm:spPr/>
      <dgm:t>
        <a:bodyPr/>
        <a:lstStyle/>
        <a:p>
          <a:endParaRPr lang="en-US"/>
        </a:p>
      </dgm:t>
    </dgm:pt>
    <dgm:pt modelId="{D8497BED-3ACE-47CF-AE8F-182277975782}" type="pres">
      <dgm:prSet presAssocID="{2DB29D63-90D4-4A19-88F7-42724C7AE6BC}" presName="cycle" presStyleCnt="0"/>
      <dgm:spPr/>
    </dgm:pt>
    <dgm:pt modelId="{194D42A6-5878-4F28-8AE1-8C359EABA74A}" type="pres">
      <dgm:prSet presAssocID="{279759B5-E9A6-4EA0-B50B-CA146EB94E90}" presName="nodeFirstNode" presStyleLbl="node1" presStyleIdx="0" presStyleCnt="5" custScaleX="433219" custScaleY="111133" custRadScaleRad="86448" custRadScaleInc="420">
        <dgm:presLayoutVars>
          <dgm:bulletEnabled val="1"/>
        </dgm:presLayoutVars>
      </dgm:prSet>
      <dgm:spPr/>
      <dgm:t>
        <a:bodyPr/>
        <a:lstStyle/>
        <a:p>
          <a:endParaRPr lang="en-US"/>
        </a:p>
      </dgm:t>
    </dgm:pt>
    <dgm:pt modelId="{30E47AD6-96A4-43C4-98CB-37588A6009E9}" type="pres">
      <dgm:prSet presAssocID="{DB1989E7-996B-4BE4-9023-FAE177ADA7F0}" presName="sibTransFirstNode" presStyleLbl="bgShp" presStyleIdx="0" presStyleCnt="1" custLinFactNeighborX="-5513" custLinFactNeighborY="39233"/>
      <dgm:spPr/>
      <dgm:t>
        <a:bodyPr/>
        <a:lstStyle/>
        <a:p>
          <a:endParaRPr lang="en-US"/>
        </a:p>
      </dgm:t>
    </dgm:pt>
    <dgm:pt modelId="{55790FDE-7A55-4A2F-BB2E-674B5D58FB97}" type="pres">
      <dgm:prSet presAssocID="{B9A4D091-F792-4494-BD08-18AD5FAE3312}" presName="nodeFollowingNodes" presStyleLbl="node1" presStyleIdx="1" presStyleCnt="5" custScaleX="224099" custScaleY="133269" custRadScaleRad="116420" custRadScaleInc="14463">
        <dgm:presLayoutVars>
          <dgm:bulletEnabled val="1"/>
        </dgm:presLayoutVars>
      </dgm:prSet>
      <dgm:spPr/>
      <dgm:t>
        <a:bodyPr/>
        <a:lstStyle/>
        <a:p>
          <a:endParaRPr lang="en-US"/>
        </a:p>
      </dgm:t>
    </dgm:pt>
    <dgm:pt modelId="{CFC52D19-80C5-49D8-8CFB-4387638FFC2F}" type="pres">
      <dgm:prSet presAssocID="{14FF8745-5328-4768-8EEC-5C4307EB5E4A}" presName="nodeFollowingNodes" presStyleLbl="node1" presStyleIdx="2" presStyleCnt="5" custScaleX="168273" custScaleY="168790" custRadScaleRad="183575" custRadScaleInc="-51252">
        <dgm:presLayoutVars>
          <dgm:bulletEnabled val="1"/>
        </dgm:presLayoutVars>
      </dgm:prSet>
      <dgm:spPr/>
      <dgm:t>
        <a:bodyPr/>
        <a:lstStyle/>
        <a:p>
          <a:endParaRPr lang="en-US"/>
        </a:p>
      </dgm:t>
    </dgm:pt>
    <dgm:pt modelId="{8415780F-8899-45A8-B2B1-5B3563A1F974}" type="pres">
      <dgm:prSet presAssocID="{9D20817C-C321-4D39-A0F6-A944A984B3B5}" presName="nodeFollowingNodes" presStyleLbl="node1" presStyleIdx="3" presStyleCnt="5" custScaleX="253190" custScaleY="114968" custRadScaleRad="125263" custRadScaleInc="19387">
        <dgm:presLayoutVars>
          <dgm:bulletEnabled val="1"/>
        </dgm:presLayoutVars>
      </dgm:prSet>
      <dgm:spPr/>
      <dgm:t>
        <a:bodyPr/>
        <a:lstStyle/>
        <a:p>
          <a:endParaRPr lang="en-US"/>
        </a:p>
      </dgm:t>
    </dgm:pt>
    <dgm:pt modelId="{D29AB4AC-26FF-402F-8F8F-07C3507D4CD5}" type="pres">
      <dgm:prSet presAssocID="{0A3C7728-1E05-4001-A2E0-F525E3FB252C}" presName="nodeFollowingNodes" presStyleLbl="node1" presStyleIdx="4" presStyleCnt="5" custScaleX="198866" custScaleY="138037" custRadScaleRad="127708" custRadScaleInc="-29299">
        <dgm:presLayoutVars>
          <dgm:bulletEnabled val="1"/>
        </dgm:presLayoutVars>
      </dgm:prSet>
      <dgm:spPr/>
      <dgm:t>
        <a:bodyPr/>
        <a:lstStyle/>
        <a:p>
          <a:endParaRPr lang="en-US"/>
        </a:p>
      </dgm:t>
    </dgm:pt>
  </dgm:ptLst>
  <dgm:cxnLst>
    <dgm:cxn modelId="{883B3F24-6DF9-42DC-AC01-03AA5F107A47}" type="presOf" srcId="{B9A4D091-F792-4494-BD08-18AD5FAE3312}" destId="{55790FDE-7A55-4A2F-BB2E-674B5D58FB97}" srcOrd="0" destOrd="0" presId="urn:microsoft.com/office/officeart/2005/8/layout/cycle3"/>
    <dgm:cxn modelId="{60DE675B-FA16-4A2E-B71C-4F643504E492}" type="presOf" srcId="{9D20817C-C321-4D39-A0F6-A944A984B3B5}" destId="{8415780F-8899-45A8-B2B1-5B3563A1F974}" srcOrd="0" destOrd="0" presId="urn:microsoft.com/office/officeart/2005/8/layout/cycle3"/>
    <dgm:cxn modelId="{DF4A705A-985B-40FA-92FE-1E307E82DE28}" srcId="{2DB29D63-90D4-4A19-88F7-42724C7AE6BC}" destId="{B9A4D091-F792-4494-BD08-18AD5FAE3312}" srcOrd="1" destOrd="0" parTransId="{0E12BEC6-17B1-41DD-B160-ACADBB3FDEF7}" sibTransId="{8298DC59-F5D9-4428-B357-02966BCE746E}"/>
    <dgm:cxn modelId="{9FD6F84A-432A-4BC2-8E82-B729CEA82F22}" type="presOf" srcId="{279759B5-E9A6-4EA0-B50B-CA146EB94E90}" destId="{194D42A6-5878-4F28-8AE1-8C359EABA74A}" srcOrd="0" destOrd="0" presId="urn:microsoft.com/office/officeart/2005/8/layout/cycle3"/>
    <dgm:cxn modelId="{CCBD213E-926C-4FCD-BC28-5052BC005C78}" srcId="{2DB29D63-90D4-4A19-88F7-42724C7AE6BC}" destId="{14FF8745-5328-4768-8EEC-5C4307EB5E4A}" srcOrd="2" destOrd="0" parTransId="{D0200781-F4B7-4A7C-A784-EC7B92991BF9}" sibTransId="{D89C4762-9F62-4E7C-831F-AC4F4E3BDAEE}"/>
    <dgm:cxn modelId="{88A9CE9F-FA52-4F21-B781-87F2D4C814AA}" srcId="{2DB29D63-90D4-4A19-88F7-42724C7AE6BC}" destId="{0A3C7728-1E05-4001-A2E0-F525E3FB252C}" srcOrd="4" destOrd="0" parTransId="{30567678-556F-47A4-BF3B-3AA0C5DAD0D7}" sibTransId="{3D54237A-6D30-4545-8FE6-F3F25760F704}"/>
    <dgm:cxn modelId="{34C6B50B-EAF2-446F-95D6-32DFC38C4BF4}" type="presOf" srcId="{0A3C7728-1E05-4001-A2E0-F525E3FB252C}" destId="{D29AB4AC-26FF-402F-8F8F-07C3507D4CD5}" srcOrd="0" destOrd="0" presId="urn:microsoft.com/office/officeart/2005/8/layout/cycle3"/>
    <dgm:cxn modelId="{2EF521FE-A499-43FE-9EF9-9D3B1BDD5E68}" type="presOf" srcId="{2DB29D63-90D4-4A19-88F7-42724C7AE6BC}" destId="{8D92397D-9282-4C6A-A4D5-25616EA5E67A}" srcOrd="0" destOrd="0" presId="urn:microsoft.com/office/officeart/2005/8/layout/cycle3"/>
    <dgm:cxn modelId="{6BF1B925-60A1-4F47-A995-6626AC871C11}" srcId="{2DB29D63-90D4-4A19-88F7-42724C7AE6BC}" destId="{9D20817C-C321-4D39-A0F6-A944A984B3B5}" srcOrd="3" destOrd="0" parTransId="{EBC81EA3-9839-4EC8-86D1-4CC124AE1929}" sibTransId="{6BB8D9B5-58C2-4D1F-9F2C-C200B3E88006}"/>
    <dgm:cxn modelId="{E12D6BBF-9F7E-40E9-85A0-5ADAD933A759}" type="presOf" srcId="{DB1989E7-996B-4BE4-9023-FAE177ADA7F0}" destId="{30E47AD6-96A4-43C4-98CB-37588A6009E9}" srcOrd="0" destOrd="0" presId="urn:microsoft.com/office/officeart/2005/8/layout/cycle3"/>
    <dgm:cxn modelId="{FB52EBA7-C546-4FFE-9E39-8D62DF69F222}" srcId="{2DB29D63-90D4-4A19-88F7-42724C7AE6BC}" destId="{279759B5-E9A6-4EA0-B50B-CA146EB94E90}" srcOrd="0" destOrd="0" parTransId="{53F63CD1-A280-42FA-A13C-C8B1A6746233}" sibTransId="{DB1989E7-996B-4BE4-9023-FAE177ADA7F0}"/>
    <dgm:cxn modelId="{E3347F0A-B3EF-45DC-9DBE-D0193599D511}" type="presOf" srcId="{14FF8745-5328-4768-8EEC-5C4307EB5E4A}" destId="{CFC52D19-80C5-49D8-8CFB-4387638FFC2F}" srcOrd="0" destOrd="0" presId="urn:microsoft.com/office/officeart/2005/8/layout/cycle3"/>
    <dgm:cxn modelId="{661B2E3A-0171-4AD9-A627-38294AC49463}" type="presParOf" srcId="{8D92397D-9282-4C6A-A4D5-25616EA5E67A}" destId="{D8497BED-3ACE-47CF-AE8F-182277975782}" srcOrd="0" destOrd="0" presId="urn:microsoft.com/office/officeart/2005/8/layout/cycle3"/>
    <dgm:cxn modelId="{83001595-0815-41EE-9381-F3AB3C661F79}" type="presParOf" srcId="{D8497BED-3ACE-47CF-AE8F-182277975782}" destId="{194D42A6-5878-4F28-8AE1-8C359EABA74A}" srcOrd="0" destOrd="0" presId="urn:microsoft.com/office/officeart/2005/8/layout/cycle3"/>
    <dgm:cxn modelId="{78338552-6B3D-4890-932E-3DE5E5F9B763}" type="presParOf" srcId="{D8497BED-3ACE-47CF-AE8F-182277975782}" destId="{30E47AD6-96A4-43C4-98CB-37588A6009E9}" srcOrd="1" destOrd="0" presId="urn:microsoft.com/office/officeart/2005/8/layout/cycle3"/>
    <dgm:cxn modelId="{3E69E4DC-698E-4655-A614-09D41F01F5E8}" type="presParOf" srcId="{D8497BED-3ACE-47CF-AE8F-182277975782}" destId="{55790FDE-7A55-4A2F-BB2E-674B5D58FB97}" srcOrd="2" destOrd="0" presId="urn:microsoft.com/office/officeart/2005/8/layout/cycle3"/>
    <dgm:cxn modelId="{22476C25-AB1C-4011-879B-2CA2F304FA2B}" type="presParOf" srcId="{D8497BED-3ACE-47CF-AE8F-182277975782}" destId="{CFC52D19-80C5-49D8-8CFB-4387638FFC2F}" srcOrd="3" destOrd="0" presId="urn:microsoft.com/office/officeart/2005/8/layout/cycle3"/>
    <dgm:cxn modelId="{47A77205-712F-4F31-821B-12E323E1B6B2}" type="presParOf" srcId="{D8497BED-3ACE-47CF-AE8F-182277975782}" destId="{8415780F-8899-45A8-B2B1-5B3563A1F974}" srcOrd="4" destOrd="0" presId="urn:microsoft.com/office/officeart/2005/8/layout/cycle3"/>
    <dgm:cxn modelId="{E64678FC-9F20-42AE-A108-8EACBB55E010}" type="presParOf" srcId="{D8497BED-3ACE-47CF-AE8F-182277975782}" destId="{D29AB4AC-26FF-402F-8F8F-07C3507D4CD5}"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DB29D63-90D4-4A19-88F7-42724C7AE6B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279759B5-E9A6-4EA0-B50B-CA146EB94E90}">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a) </a:t>
          </a:r>
          <a:r>
            <a:rPr lang="en-US" sz="2400" dirty="0" err="1" smtClean="0">
              <a:solidFill>
                <a:schemeClr val="bg1"/>
              </a:solidFill>
              <a:latin typeface="Times New Roman" panose="02020603050405020304" pitchFamily="18" charset="0"/>
              <a:cs typeface="Times New Roman" panose="02020603050405020304" pitchFamily="18" charset="0"/>
            </a:rPr>
            <a:t>Chủ</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tịch</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Hội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đồng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là</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người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đứng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đầu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hoặc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cấp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phó</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của</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người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đứng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đầu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hoặc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được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phân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cấp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endParaRPr lang="en-US" sz="2400" dirty="0">
            <a:solidFill>
              <a:schemeClr val="bg1"/>
            </a:solidFill>
            <a:latin typeface="Times New Roman" panose="02020603050405020304" pitchFamily="18" charset="0"/>
            <a:cs typeface="Times New Roman" panose="02020603050405020304" pitchFamily="18" charset="0"/>
          </a:endParaRPr>
        </a:p>
      </dgm:t>
    </dgm:pt>
    <dgm:pt modelId="{53F63CD1-A280-42FA-A13C-C8B1A6746233}" type="parTrans" cxnId="{FB52EBA7-C546-4FFE-9E39-8D62DF69F222}">
      <dgm:prSet/>
      <dgm:spPr/>
      <dgm:t>
        <a:bodyPr/>
        <a:lstStyle/>
        <a:p>
          <a:endParaRPr lang="en-US"/>
        </a:p>
      </dgm:t>
    </dgm:pt>
    <dgm:pt modelId="{DB1989E7-996B-4BE4-9023-FAE177ADA7F0}" type="sibTrans" cxnId="{FB52EBA7-C546-4FFE-9E39-8D62DF69F222}">
      <dgm:prSet/>
      <dgm:spPr/>
      <dgm:t>
        <a:bodyPr/>
        <a:lstStyle/>
        <a:p>
          <a:endParaRPr lang="en-US"/>
        </a:p>
      </dgm:t>
    </dgm:pt>
    <dgm:pt modelId="{0A3C7728-1E05-4001-A2E0-F525E3FB252C}">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b) 01 </a:t>
          </a:r>
          <a:r>
            <a:rPr lang="en-US" sz="2400" dirty="0" err="1" smtClean="0">
              <a:solidFill>
                <a:schemeClr val="bg1"/>
              </a:solidFill>
              <a:latin typeface="Times New Roman" panose="02020603050405020304" pitchFamily="18" charset="0"/>
              <a:cs typeface="Times New Roman" panose="02020603050405020304" pitchFamily="18" charset="0"/>
            </a:rPr>
            <a:t>Ủy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Hội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đồng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là</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người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đứng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đầu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hoặc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cấp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phó</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của</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người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đứng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đầu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đơn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vị</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trực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tiếp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sử</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dụng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dgm:t>
    </dgm:pt>
    <dgm:pt modelId="{30567678-556F-47A4-BF3B-3AA0C5DAD0D7}" type="parTrans" cxnId="{88A9CE9F-FA52-4F21-B781-87F2D4C814AA}">
      <dgm:prSet/>
      <dgm:spPr/>
      <dgm:t>
        <a:bodyPr/>
        <a:lstStyle/>
        <a:p>
          <a:endParaRPr lang="en-US"/>
        </a:p>
      </dgm:t>
    </dgm:pt>
    <dgm:pt modelId="{3D54237A-6D30-4545-8FE6-F3F25760F704}" type="sibTrans" cxnId="{88A9CE9F-FA52-4F21-B781-87F2D4C814AA}">
      <dgm:prSet/>
      <dgm:spPr/>
      <dgm:t>
        <a:bodyPr/>
        <a:lstStyle/>
        <a:p>
          <a:endParaRPr lang="en-US"/>
        </a:p>
      </dgm:t>
    </dgm:pt>
    <dgm:pt modelId="{9D20817C-C321-4D39-A0F6-A944A984B3B5}">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c) 01 </a:t>
          </a:r>
          <a:r>
            <a:rPr lang="en-US" sz="2400" dirty="0" err="1" smtClean="0">
              <a:solidFill>
                <a:schemeClr val="bg1"/>
              </a:solidFill>
              <a:latin typeface="Times New Roman" panose="02020603050405020304" pitchFamily="18" charset="0"/>
              <a:cs typeface="Times New Roman" panose="02020603050405020304" pitchFamily="18" charset="0"/>
            </a:rPr>
            <a:t>Ủy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Hội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đồng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là</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đại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diện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tổ</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đảng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của</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hoặc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được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phân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cấp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endParaRPr lang="en-US" sz="2400" dirty="0">
            <a:solidFill>
              <a:schemeClr val="bg1"/>
            </a:solidFill>
            <a:latin typeface="Times New Roman" panose="02020603050405020304" pitchFamily="18" charset="0"/>
            <a:cs typeface="Times New Roman" panose="02020603050405020304" pitchFamily="18" charset="0"/>
          </a:endParaRPr>
        </a:p>
      </dgm:t>
    </dgm:pt>
    <dgm:pt modelId="{EBC81EA3-9839-4EC8-86D1-4CC124AE1929}" type="parTrans" cxnId="{6BF1B925-60A1-4F47-A995-6626AC871C11}">
      <dgm:prSet/>
      <dgm:spPr/>
      <dgm:t>
        <a:bodyPr/>
        <a:lstStyle/>
        <a:p>
          <a:endParaRPr lang="en-US"/>
        </a:p>
      </dgm:t>
    </dgm:pt>
    <dgm:pt modelId="{6BB8D9B5-58C2-4D1F-9F2C-C200B3E88006}" type="sibTrans" cxnId="{6BF1B925-60A1-4F47-A995-6626AC871C11}">
      <dgm:prSet/>
      <dgm:spPr/>
      <dgm:t>
        <a:bodyPr/>
        <a:lstStyle/>
        <a:p>
          <a:endParaRPr lang="en-US"/>
        </a:p>
      </dgm:t>
    </dgm:pt>
    <dgm:pt modelId="{14FF8745-5328-4768-8EEC-5C4307EB5E4A}">
      <dgm:prSet/>
      <dgm:spPr/>
      <dgm:t>
        <a:bodyPr/>
        <a:lstStyle/>
        <a:p>
          <a:pPr algn="just"/>
          <a:r>
            <a:rPr lang="en-US" dirty="0" smtClean="0">
              <a:solidFill>
                <a:schemeClr val="bg1"/>
              </a:solidFill>
              <a:latin typeface="Times New Roman" panose="02020603050405020304" pitchFamily="18" charset="0"/>
              <a:cs typeface="Times New Roman" panose="02020603050405020304" pitchFamily="18" charset="0"/>
            </a:rPr>
            <a:t>d) 01 </a:t>
          </a:r>
          <a:r>
            <a:rPr lang="en-US" dirty="0" err="1" smtClean="0">
              <a:solidFill>
                <a:schemeClr val="bg1"/>
              </a:solidFill>
              <a:latin typeface="Times New Roman" panose="02020603050405020304" pitchFamily="18" charset="0"/>
              <a:cs typeface="Times New Roman" panose="02020603050405020304" pitchFamily="18" charset="0"/>
            </a:rPr>
            <a:t>Ủy</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Hội</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đồng</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là</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đại</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diện</a:t>
          </a:r>
          <a:r>
            <a:rPr lang="en-US" dirty="0" smtClean="0">
              <a:solidFill>
                <a:schemeClr val="bg1"/>
              </a:solidFill>
              <a:latin typeface="Times New Roman" panose="02020603050405020304" pitchFamily="18" charset="0"/>
              <a:cs typeface="Times New Roman" panose="02020603050405020304" pitchFamily="18" charset="0"/>
            </a:rPr>
            <a:t> Ban </a:t>
          </a:r>
          <a:r>
            <a:rPr lang="en-US" dirty="0" err="1" smtClean="0">
              <a:solidFill>
                <a:schemeClr val="bg1"/>
              </a:solidFill>
              <a:latin typeface="Times New Roman" panose="02020603050405020304" pitchFamily="18" charset="0"/>
              <a:cs typeface="Times New Roman" panose="02020603050405020304" pitchFamily="18" charset="0"/>
            </a:rPr>
            <a:t>chấp</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hành</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công</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đoàn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của</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cơ</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quan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quản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lý</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chức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hoặc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cơ</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quan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được</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phân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cấp</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quản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lý</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viên</a:t>
          </a:r>
          <a:r>
            <a:rPr lang="en-US" dirty="0" smtClean="0">
              <a:solidFill>
                <a:schemeClr val="bg1"/>
              </a:solidFill>
              <a:latin typeface="Times New Roman" panose="02020603050405020304" pitchFamily="18" charset="0"/>
              <a:cs typeface="Times New Roman" panose="02020603050405020304" pitchFamily="18" charset="0"/>
            </a:rPr>
            <a:t> </a:t>
          </a:r>
          <a:r>
            <a:rPr lang="en-US" dirty="0" err="1" smtClean="0">
              <a:solidFill>
                <a:schemeClr val="bg1"/>
              </a:solidFill>
              <a:latin typeface="Times New Roman" panose="02020603050405020304" pitchFamily="18" charset="0"/>
              <a:cs typeface="Times New Roman" panose="02020603050405020304" pitchFamily="18" charset="0"/>
            </a:rPr>
            <a:t>chức</a:t>
          </a:r>
          <a:r>
            <a:rPr lang="en-US" dirty="0" smtClean="0">
              <a:solidFill>
                <a:schemeClr val="bg1"/>
              </a:solidFill>
              <a:latin typeface="Times New Roman" panose="02020603050405020304" pitchFamily="18" charset="0"/>
              <a:cs typeface="Times New Roman" panose="02020603050405020304" pitchFamily="18" charset="0"/>
            </a:rPr>
            <a:t>;</a:t>
          </a:r>
          <a:endParaRPr lang="en-US" dirty="0">
            <a:solidFill>
              <a:schemeClr val="bg1"/>
            </a:solidFill>
            <a:latin typeface="Times New Roman" panose="02020603050405020304" pitchFamily="18" charset="0"/>
            <a:cs typeface="Times New Roman" panose="02020603050405020304" pitchFamily="18" charset="0"/>
          </a:endParaRPr>
        </a:p>
      </dgm:t>
    </dgm:pt>
    <dgm:pt modelId="{D0200781-F4B7-4A7C-A784-EC7B92991BF9}" type="parTrans" cxnId="{CCBD213E-926C-4FCD-BC28-5052BC005C78}">
      <dgm:prSet/>
      <dgm:spPr/>
      <dgm:t>
        <a:bodyPr/>
        <a:lstStyle/>
        <a:p>
          <a:endParaRPr lang="en-US"/>
        </a:p>
      </dgm:t>
    </dgm:pt>
    <dgm:pt modelId="{D89C4762-9F62-4E7C-831F-AC4F4E3BDAEE}" type="sibTrans" cxnId="{CCBD213E-926C-4FCD-BC28-5052BC005C78}">
      <dgm:prSet/>
      <dgm:spPr/>
      <dgm:t>
        <a:bodyPr/>
        <a:lstStyle/>
        <a:p>
          <a:endParaRPr lang="en-US"/>
        </a:p>
      </dgm:t>
    </dgm:pt>
    <dgm:pt modelId="{B9A4D091-F792-4494-BD08-18AD5FAE3312}">
      <dgm:prSet custT="1"/>
      <dgm:spPr/>
      <dgm:t>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đ) 01 </a:t>
          </a:r>
          <a:r>
            <a:rPr lang="en-US" sz="2400" dirty="0" err="1" smtClean="0">
              <a:solidFill>
                <a:schemeClr val="bg1"/>
              </a:solidFill>
              <a:latin typeface="Times New Roman" panose="02020603050405020304" pitchFamily="18" charset="0"/>
              <a:cs typeface="Times New Roman" panose="02020603050405020304" pitchFamily="18" charset="0"/>
            </a:rPr>
            <a:t>Ủy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kiêm</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Thư</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ký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Hội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đồng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là</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đại</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diện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tham</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mưu</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về</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công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tác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tổ</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cán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bộ</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của</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hoặc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cơ</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quan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được</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phân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cấp</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quản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lý</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viên</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chức</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dgm:t>
    </dgm:pt>
    <dgm:pt modelId="{0E12BEC6-17B1-41DD-B160-ACADBB3FDEF7}" type="parTrans" cxnId="{DF4A705A-985B-40FA-92FE-1E307E82DE28}">
      <dgm:prSet/>
      <dgm:spPr/>
      <dgm:t>
        <a:bodyPr/>
        <a:lstStyle/>
        <a:p>
          <a:endParaRPr lang="en-US"/>
        </a:p>
      </dgm:t>
    </dgm:pt>
    <dgm:pt modelId="{8298DC59-F5D9-4428-B357-02966BCE746E}" type="sibTrans" cxnId="{DF4A705A-985B-40FA-92FE-1E307E82DE28}">
      <dgm:prSet/>
      <dgm:spPr/>
      <dgm:t>
        <a:bodyPr/>
        <a:lstStyle/>
        <a:p>
          <a:endParaRPr lang="en-US"/>
        </a:p>
      </dgm:t>
    </dgm:pt>
    <dgm:pt modelId="{8D92397D-9282-4C6A-A4D5-25616EA5E67A}" type="pres">
      <dgm:prSet presAssocID="{2DB29D63-90D4-4A19-88F7-42724C7AE6BC}" presName="Name0" presStyleCnt="0">
        <dgm:presLayoutVars>
          <dgm:dir/>
          <dgm:resizeHandles val="exact"/>
        </dgm:presLayoutVars>
      </dgm:prSet>
      <dgm:spPr/>
      <dgm:t>
        <a:bodyPr/>
        <a:lstStyle/>
        <a:p>
          <a:endParaRPr lang="en-US"/>
        </a:p>
      </dgm:t>
    </dgm:pt>
    <dgm:pt modelId="{D8497BED-3ACE-47CF-AE8F-182277975782}" type="pres">
      <dgm:prSet presAssocID="{2DB29D63-90D4-4A19-88F7-42724C7AE6BC}" presName="cycle" presStyleCnt="0"/>
      <dgm:spPr/>
    </dgm:pt>
    <dgm:pt modelId="{194D42A6-5878-4F28-8AE1-8C359EABA74A}" type="pres">
      <dgm:prSet presAssocID="{279759B5-E9A6-4EA0-B50B-CA146EB94E90}" presName="nodeFirstNode" presStyleLbl="node1" presStyleIdx="0" presStyleCnt="5" custScaleX="369645" custScaleY="111133" custRadScaleRad="90615" custRadScaleInc="1590">
        <dgm:presLayoutVars>
          <dgm:bulletEnabled val="1"/>
        </dgm:presLayoutVars>
      </dgm:prSet>
      <dgm:spPr/>
      <dgm:t>
        <a:bodyPr/>
        <a:lstStyle/>
        <a:p>
          <a:endParaRPr lang="en-US"/>
        </a:p>
      </dgm:t>
    </dgm:pt>
    <dgm:pt modelId="{30E47AD6-96A4-43C4-98CB-37588A6009E9}" type="pres">
      <dgm:prSet presAssocID="{DB1989E7-996B-4BE4-9023-FAE177ADA7F0}" presName="sibTransFirstNode" presStyleLbl="bgShp" presStyleIdx="0" presStyleCnt="1" custLinFactNeighborX="-8082" custLinFactNeighborY="51928"/>
      <dgm:spPr/>
      <dgm:t>
        <a:bodyPr/>
        <a:lstStyle/>
        <a:p>
          <a:endParaRPr lang="en-US"/>
        </a:p>
      </dgm:t>
    </dgm:pt>
    <dgm:pt modelId="{55790FDE-7A55-4A2F-BB2E-674B5D58FB97}" type="pres">
      <dgm:prSet presAssocID="{B9A4D091-F792-4494-BD08-18AD5FAE3312}" presName="nodeFollowingNodes" presStyleLbl="node1" presStyleIdx="1" presStyleCnt="5" custScaleX="231965" custScaleY="133269" custRadScaleRad="165391" custRadScaleInc="19308">
        <dgm:presLayoutVars>
          <dgm:bulletEnabled val="1"/>
        </dgm:presLayoutVars>
      </dgm:prSet>
      <dgm:spPr/>
      <dgm:t>
        <a:bodyPr/>
        <a:lstStyle/>
        <a:p>
          <a:endParaRPr lang="en-US"/>
        </a:p>
      </dgm:t>
    </dgm:pt>
    <dgm:pt modelId="{CFC52D19-80C5-49D8-8CFB-4387638FFC2F}" type="pres">
      <dgm:prSet presAssocID="{14FF8745-5328-4768-8EEC-5C4307EB5E4A}" presName="nodeFollowingNodes" presStyleLbl="node1" presStyleIdx="2" presStyleCnt="5" custScaleX="209632" custScaleY="168790" custRadScaleRad="183575" custRadScaleInc="-51252">
        <dgm:presLayoutVars>
          <dgm:bulletEnabled val="1"/>
        </dgm:presLayoutVars>
      </dgm:prSet>
      <dgm:spPr/>
      <dgm:t>
        <a:bodyPr/>
        <a:lstStyle/>
        <a:p>
          <a:endParaRPr lang="en-US"/>
        </a:p>
      </dgm:t>
    </dgm:pt>
    <dgm:pt modelId="{8415780F-8899-45A8-B2B1-5B3563A1F974}" type="pres">
      <dgm:prSet presAssocID="{9D20817C-C321-4D39-A0F6-A944A984B3B5}" presName="nodeFollowingNodes" presStyleLbl="node1" presStyleIdx="3" presStyleCnt="5" custScaleX="173028" custScaleY="167373" custRadScaleRad="148219" custRadScaleInc="38778">
        <dgm:presLayoutVars>
          <dgm:bulletEnabled val="1"/>
        </dgm:presLayoutVars>
      </dgm:prSet>
      <dgm:spPr/>
      <dgm:t>
        <a:bodyPr/>
        <a:lstStyle/>
        <a:p>
          <a:endParaRPr lang="en-US"/>
        </a:p>
      </dgm:t>
    </dgm:pt>
    <dgm:pt modelId="{D29AB4AC-26FF-402F-8F8F-07C3507D4CD5}" type="pres">
      <dgm:prSet presAssocID="{0A3C7728-1E05-4001-A2E0-F525E3FB252C}" presName="nodeFollowingNodes" presStyleLbl="node1" presStyleIdx="4" presStyleCnt="5" custScaleX="179725" custScaleY="138037" custRadScaleRad="149106" custRadScaleInc="-17041">
        <dgm:presLayoutVars>
          <dgm:bulletEnabled val="1"/>
        </dgm:presLayoutVars>
      </dgm:prSet>
      <dgm:spPr/>
      <dgm:t>
        <a:bodyPr/>
        <a:lstStyle/>
        <a:p>
          <a:endParaRPr lang="en-US"/>
        </a:p>
      </dgm:t>
    </dgm:pt>
  </dgm:ptLst>
  <dgm:cxnLst>
    <dgm:cxn modelId="{FB52EBA7-C546-4FFE-9E39-8D62DF69F222}" srcId="{2DB29D63-90D4-4A19-88F7-42724C7AE6BC}" destId="{279759B5-E9A6-4EA0-B50B-CA146EB94E90}" srcOrd="0" destOrd="0" parTransId="{53F63CD1-A280-42FA-A13C-C8B1A6746233}" sibTransId="{DB1989E7-996B-4BE4-9023-FAE177ADA7F0}"/>
    <dgm:cxn modelId="{CCBD213E-926C-4FCD-BC28-5052BC005C78}" srcId="{2DB29D63-90D4-4A19-88F7-42724C7AE6BC}" destId="{14FF8745-5328-4768-8EEC-5C4307EB5E4A}" srcOrd="2" destOrd="0" parTransId="{D0200781-F4B7-4A7C-A784-EC7B92991BF9}" sibTransId="{D89C4762-9F62-4E7C-831F-AC4F4E3BDAEE}"/>
    <dgm:cxn modelId="{E5EF5207-67C1-4D90-AE12-7704DB490409}" type="presOf" srcId="{279759B5-E9A6-4EA0-B50B-CA146EB94E90}" destId="{194D42A6-5878-4F28-8AE1-8C359EABA74A}" srcOrd="0" destOrd="0" presId="urn:microsoft.com/office/officeart/2005/8/layout/cycle3"/>
    <dgm:cxn modelId="{DF4A705A-985B-40FA-92FE-1E307E82DE28}" srcId="{2DB29D63-90D4-4A19-88F7-42724C7AE6BC}" destId="{B9A4D091-F792-4494-BD08-18AD5FAE3312}" srcOrd="1" destOrd="0" parTransId="{0E12BEC6-17B1-41DD-B160-ACADBB3FDEF7}" sibTransId="{8298DC59-F5D9-4428-B357-02966BCE746E}"/>
    <dgm:cxn modelId="{88A9CE9F-FA52-4F21-B781-87F2D4C814AA}" srcId="{2DB29D63-90D4-4A19-88F7-42724C7AE6BC}" destId="{0A3C7728-1E05-4001-A2E0-F525E3FB252C}" srcOrd="4" destOrd="0" parTransId="{30567678-556F-47A4-BF3B-3AA0C5DAD0D7}" sibTransId="{3D54237A-6D30-4545-8FE6-F3F25760F704}"/>
    <dgm:cxn modelId="{424ACE4F-BDF4-4E2D-82DA-603418F09495}" type="presOf" srcId="{0A3C7728-1E05-4001-A2E0-F525E3FB252C}" destId="{D29AB4AC-26FF-402F-8F8F-07C3507D4CD5}" srcOrd="0" destOrd="0" presId="urn:microsoft.com/office/officeart/2005/8/layout/cycle3"/>
    <dgm:cxn modelId="{6FA770BB-E7F8-42A7-AA62-3F401D55239B}" type="presOf" srcId="{B9A4D091-F792-4494-BD08-18AD5FAE3312}" destId="{55790FDE-7A55-4A2F-BB2E-674B5D58FB97}" srcOrd="0" destOrd="0" presId="urn:microsoft.com/office/officeart/2005/8/layout/cycle3"/>
    <dgm:cxn modelId="{687C7F1D-F077-44A1-BB95-C01A0D89B87E}" type="presOf" srcId="{9D20817C-C321-4D39-A0F6-A944A984B3B5}" destId="{8415780F-8899-45A8-B2B1-5B3563A1F974}" srcOrd="0" destOrd="0" presId="urn:microsoft.com/office/officeart/2005/8/layout/cycle3"/>
    <dgm:cxn modelId="{F6E330E0-377A-4186-98A0-FF6C679E3B88}" type="presOf" srcId="{DB1989E7-996B-4BE4-9023-FAE177ADA7F0}" destId="{30E47AD6-96A4-43C4-98CB-37588A6009E9}" srcOrd="0" destOrd="0" presId="urn:microsoft.com/office/officeart/2005/8/layout/cycle3"/>
    <dgm:cxn modelId="{79A86433-F98E-4F46-BC46-5F9AF2C288A5}" type="presOf" srcId="{2DB29D63-90D4-4A19-88F7-42724C7AE6BC}" destId="{8D92397D-9282-4C6A-A4D5-25616EA5E67A}" srcOrd="0" destOrd="0" presId="urn:microsoft.com/office/officeart/2005/8/layout/cycle3"/>
    <dgm:cxn modelId="{CB8E998B-C7FE-4990-AF39-9AB4FE078263}" type="presOf" srcId="{14FF8745-5328-4768-8EEC-5C4307EB5E4A}" destId="{CFC52D19-80C5-49D8-8CFB-4387638FFC2F}" srcOrd="0" destOrd="0" presId="urn:microsoft.com/office/officeart/2005/8/layout/cycle3"/>
    <dgm:cxn modelId="{6BF1B925-60A1-4F47-A995-6626AC871C11}" srcId="{2DB29D63-90D4-4A19-88F7-42724C7AE6BC}" destId="{9D20817C-C321-4D39-A0F6-A944A984B3B5}" srcOrd="3" destOrd="0" parTransId="{EBC81EA3-9839-4EC8-86D1-4CC124AE1929}" sibTransId="{6BB8D9B5-58C2-4D1F-9F2C-C200B3E88006}"/>
    <dgm:cxn modelId="{492E1772-9DCA-4114-A72F-9A5224B3EECA}" type="presParOf" srcId="{8D92397D-9282-4C6A-A4D5-25616EA5E67A}" destId="{D8497BED-3ACE-47CF-AE8F-182277975782}" srcOrd="0" destOrd="0" presId="urn:microsoft.com/office/officeart/2005/8/layout/cycle3"/>
    <dgm:cxn modelId="{0319F399-6E2B-4320-8B12-EA17328D1CDE}" type="presParOf" srcId="{D8497BED-3ACE-47CF-AE8F-182277975782}" destId="{194D42A6-5878-4F28-8AE1-8C359EABA74A}" srcOrd="0" destOrd="0" presId="urn:microsoft.com/office/officeart/2005/8/layout/cycle3"/>
    <dgm:cxn modelId="{6CE259C8-42B7-4A33-A7AC-1A50BEDA74BF}" type="presParOf" srcId="{D8497BED-3ACE-47CF-AE8F-182277975782}" destId="{30E47AD6-96A4-43C4-98CB-37588A6009E9}" srcOrd="1" destOrd="0" presId="urn:microsoft.com/office/officeart/2005/8/layout/cycle3"/>
    <dgm:cxn modelId="{A953BCE4-ED50-4B16-BB88-D71B715D2045}" type="presParOf" srcId="{D8497BED-3ACE-47CF-AE8F-182277975782}" destId="{55790FDE-7A55-4A2F-BB2E-674B5D58FB97}" srcOrd="2" destOrd="0" presId="urn:microsoft.com/office/officeart/2005/8/layout/cycle3"/>
    <dgm:cxn modelId="{92AE1E2E-FBD4-4936-BBAA-F9B9E36DEDC2}" type="presParOf" srcId="{D8497BED-3ACE-47CF-AE8F-182277975782}" destId="{CFC52D19-80C5-49D8-8CFB-4387638FFC2F}" srcOrd="3" destOrd="0" presId="urn:microsoft.com/office/officeart/2005/8/layout/cycle3"/>
    <dgm:cxn modelId="{CE9AB499-BBD7-45A8-A5D9-BCA0CC52BB19}" type="presParOf" srcId="{D8497BED-3ACE-47CF-AE8F-182277975782}" destId="{8415780F-8899-45A8-B2B1-5B3563A1F974}" srcOrd="4" destOrd="0" presId="urn:microsoft.com/office/officeart/2005/8/layout/cycle3"/>
    <dgm:cxn modelId="{DD3DC851-8F89-48B9-9A73-03721E5360E5}" type="presParOf" srcId="{D8497BED-3ACE-47CF-AE8F-182277975782}" destId="{D29AB4AC-26FF-402F-8F8F-07C3507D4CD5}"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7E6D4D-CFB9-420D-AE16-896D56F8B8C4}">
      <dsp:nvSpPr>
        <dsp:cNvPr id="0" name=""/>
        <dsp:cNvSpPr/>
      </dsp:nvSpPr>
      <dsp:spPr>
        <a:xfrm>
          <a:off x="43" y="47305"/>
          <a:ext cx="4166034" cy="1172478"/>
        </a:xfrm>
        <a:prstGeom prst="rect">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vi-VN" sz="3400" b="1" kern="1200" dirty="0" smtClean="0">
              <a:solidFill>
                <a:schemeClr val="tx1"/>
              </a:solidFill>
              <a:latin typeface="Times New Roman" panose="02020603050405020304" pitchFamily="18" charset="0"/>
              <a:cs typeface="Times New Roman" panose="02020603050405020304" pitchFamily="18" charset="0"/>
            </a:rPr>
            <a:t>viên chức không giữ chức vụ quản lý</a:t>
          </a:r>
          <a:endParaRPr lang="en-US" sz="3400" b="1" kern="1200" dirty="0">
            <a:solidFill>
              <a:schemeClr val="tx1"/>
            </a:solidFill>
            <a:latin typeface="Times New Roman" panose="02020603050405020304" pitchFamily="18" charset="0"/>
            <a:cs typeface="Times New Roman" panose="02020603050405020304" pitchFamily="18" charset="0"/>
          </a:endParaRPr>
        </a:p>
      </dsp:txBody>
      <dsp:txXfrm>
        <a:off x="43" y="47305"/>
        <a:ext cx="4166034" cy="1172478"/>
      </dsp:txXfrm>
    </dsp:sp>
    <dsp:sp modelId="{8E0FBE00-DD29-4245-A763-E77B298490D2}">
      <dsp:nvSpPr>
        <dsp:cNvPr id="0" name=""/>
        <dsp:cNvSpPr/>
      </dsp:nvSpPr>
      <dsp:spPr>
        <a:xfrm>
          <a:off x="43" y="1219784"/>
          <a:ext cx="4166034" cy="2511160"/>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Khiển trách</a:t>
          </a:r>
          <a:endParaRPr lang="en-US" sz="3400" kern="1200" dirty="0">
            <a:latin typeface="Times New Roman" panose="02020603050405020304" pitchFamily="18" charset="0"/>
            <a:cs typeface="Times New Roman" panose="02020603050405020304" pitchFamily="18" charset="0"/>
          </a:endParaRPr>
        </a:p>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Cảnh cáo</a:t>
          </a:r>
          <a:endParaRPr lang="en-US" sz="3400" kern="1200" dirty="0">
            <a:latin typeface="Times New Roman" panose="02020603050405020304" pitchFamily="18" charset="0"/>
            <a:cs typeface="Times New Roman" panose="02020603050405020304" pitchFamily="18" charset="0"/>
          </a:endParaRPr>
        </a:p>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Buộc thôi việc</a:t>
          </a:r>
          <a:endParaRPr lang="en-US" sz="3400" kern="1200" dirty="0">
            <a:latin typeface="Times New Roman" panose="02020603050405020304" pitchFamily="18" charset="0"/>
            <a:cs typeface="Times New Roman" panose="02020603050405020304" pitchFamily="18" charset="0"/>
          </a:endParaRPr>
        </a:p>
      </dsp:txBody>
      <dsp:txXfrm>
        <a:off x="43" y="1219784"/>
        <a:ext cx="4166034" cy="2511160"/>
      </dsp:txXfrm>
    </dsp:sp>
    <dsp:sp modelId="{F4336A32-4442-409B-9723-6C3A16F83560}">
      <dsp:nvSpPr>
        <dsp:cNvPr id="0" name=""/>
        <dsp:cNvSpPr/>
      </dsp:nvSpPr>
      <dsp:spPr>
        <a:xfrm>
          <a:off x="4749364" y="21041"/>
          <a:ext cx="4166034" cy="1172478"/>
        </a:xfrm>
        <a:prstGeom prst="rect">
          <a:avLst/>
        </a:prstGeom>
        <a:solidFill>
          <a:schemeClr val="accent1">
            <a:hueOff val="0"/>
            <a:satOff val="0"/>
            <a:lumOff val="0"/>
            <a:alphaOff val="0"/>
          </a:schemeClr>
        </a:solidFill>
        <a:ln w="9525" cap="rnd"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vi-VN" sz="3400" b="1" kern="1200" dirty="0" smtClean="0">
              <a:solidFill>
                <a:schemeClr val="tx1"/>
              </a:solidFill>
              <a:latin typeface="Times New Roman" panose="02020603050405020304" pitchFamily="18" charset="0"/>
              <a:cs typeface="Times New Roman" panose="02020603050405020304" pitchFamily="18" charset="0"/>
            </a:rPr>
            <a:t>viên chức quản lý</a:t>
          </a:r>
          <a:endParaRPr lang="en-US" sz="3400" b="1" kern="1200" dirty="0">
            <a:solidFill>
              <a:schemeClr val="tx1"/>
            </a:solidFill>
            <a:latin typeface="Times New Roman" panose="02020603050405020304" pitchFamily="18" charset="0"/>
            <a:cs typeface="Times New Roman" panose="02020603050405020304" pitchFamily="18" charset="0"/>
          </a:endParaRPr>
        </a:p>
      </dsp:txBody>
      <dsp:txXfrm>
        <a:off x="4749364" y="21041"/>
        <a:ext cx="4166034" cy="1172478"/>
      </dsp:txXfrm>
    </dsp:sp>
    <dsp:sp modelId="{7A60B04B-CF1D-404B-9353-D9A69EA6F3A4}">
      <dsp:nvSpPr>
        <dsp:cNvPr id="0" name=""/>
        <dsp:cNvSpPr/>
      </dsp:nvSpPr>
      <dsp:spPr>
        <a:xfrm>
          <a:off x="4749322" y="1219784"/>
          <a:ext cx="4166034" cy="2511160"/>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Khiển trách</a:t>
          </a:r>
          <a:endParaRPr lang="en-US" sz="3400" kern="1200" dirty="0">
            <a:latin typeface="Times New Roman" panose="02020603050405020304" pitchFamily="18" charset="0"/>
            <a:cs typeface="Times New Roman" panose="02020603050405020304" pitchFamily="18" charset="0"/>
          </a:endParaRPr>
        </a:p>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Cảnh cáo</a:t>
          </a:r>
          <a:endParaRPr lang="en-US" sz="3400" kern="1200" dirty="0">
            <a:latin typeface="Times New Roman" panose="02020603050405020304" pitchFamily="18" charset="0"/>
            <a:cs typeface="Times New Roman" panose="02020603050405020304" pitchFamily="18" charset="0"/>
          </a:endParaRPr>
        </a:p>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Cách Chức</a:t>
          </a:r>
          <a:endParaRPr lang="en-US" sz="3400" kern="1200" dirty="0">
            <a:latin typeface="Times New Roman" panose="02020603050405020304" pitchFamily="18" charset="0"/>
            <a:cs typeface="Times New Roman" panose="02020603050405020304" pitchFamily="18" charset="0"/>
          </a:endParaRPr>
        </a:p>
        <a:p>
          <a:pPr marL="285750" lvl="1" indent="-285750" algn="l" defTabSz="1511300">
            <a:lnSpc>
              <a:spcPct val="90000"/>
            </a:lnSpc>
            <a:spcBef>
              <a:spcPct val="0"/>
            </a:spcBef>
            <a:spcAft>
              <a:spcPct val="15000"/>
            </a:spcAft>
            <a:buChar char="••"/>
          </a:pPr>
          <a:r>
            <a:rPr lang="vi-VN" sz="3400" kern="1200" dirty="0" smtClean="0">
              <a:latin typeface="Times New Roman" panose="02020603050405020304" pitchFamily="18" charset="0"/>
              <a:cs typeface="Times New Roman" panose="02020603050405020304" pitchFamily="18" charset="0"/>
            </a:rPr>
            <a:t>Buộc thôi việc</a:t>
          </a:r>
          <a:endParaRPr lang="en-US" sz="3400" kern="1200" dirty="0">
            <a:latin typeface="Times New Roman" panose="02020603050405020304" pitchFamily="18" charset="0"/>
            <a:cs typeface="Times New Roman" panose="02020603050405020304" pitchFamily="18" charset="0"/>
          </a:endParaRPr>
        </a:p>
      </dsp:txBody>
      <dsp:txXfrm>
        <a:off x="4749322" y="1219784"/>
        <a:ext cx="4166034" cy="2511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9BD210-B8FA-449C-BA78-464E73D73DCB}">
      <dsp:nvSpPr>
        <dsp:cNvPr id="0" name=""/>
        <dsp:cNvSpPr/>
      </dsp:nvSpPr>
      <dsp:spPr>
        <a:xfrm rot="5400000">
          <a:off x="5793278" y="-3253077"/>
          <a:ext cx="1511751" cy="8401569"/>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r>
            <a:rPr lang="en-US" sz="2800" kern="1200" dirty="0" err="1" smtClean="0">
              <a:solidFill>
                <a:schemeClr val="tx1"/>
              </a:solidFill>
              <a:latin typeface="Times New Roman" panose="02020603050405020304" pitchFamily="18" charset="0"/>
              <a:cs typeface="Times New Roman" panose="02020603050405020304" pitchFamily="18" charset="0"/>
            </a:rPr>
            <a:t>Người</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đứng</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đầu</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cơ</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quan</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tổ</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chức</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đơn</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vị</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có</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thẩm</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quyền</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bổ</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nhiệm</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tiến</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hành</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xử</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lý</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kỷ</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luật</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và</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quyết</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định</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hình</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thức</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kỷ</a:t>
          </a:r>
          <a:r>
            <a:rPr lang="en-US" sz="2800" kern="1200" dirty="0" smtClean="0">
              <a:solidFill>
                <a:schemeClr val="tx1"/>
              </a:solidFill>
              <a:latin typeface="Times New Roman" panose="02020603050405020304" pitchFamily="18" charset="0"/>
              <a:cs typeface="Times New Roman" panose="02020603050405020304" pitchFamily="18" charset="0"/>
            </a:rPr>
            <a:t> </a:t>
          </a:r>
          <a:r>
            <a:rPr lang="en-US" sz="2800" kern="1200" dirty="0" err="1" smtClean="0">
              <a:solidFill>
                <a:schemeClr val="tx1"/>
              </a:solidFill>
              <a:latin typeface="Times New Roman" panose="02020603050405020304" pitchFamily="18" charset="0"/>
              <a:cs typeface="Times New Roman" panose="02020603050405020304" pitchFamily="18" charset="0"/>
            </a:rPr>
            <a:t>luật</a:t>
          </a:r>
          <a:r>
            <a:rPr lang="en-US" sz="2800" kern="1200" dirty="0" smtClean="0">
              <a:solidFill>
                <a:schemeClr val="tx1"/>
              </a:solidFill>
              <a:latin typeface="Times New Roman" panose="02020603050405020304" pitchFamily="18" charset="0"/>
              <a:cs typeface="Times New Roman" panose="02020603050405020304" pitchFamily="18" charset="0"/>
            </a:rPr>
            <a:t>.</a:t>
          </a:r>
          <a:endParaRPr lang="en-US" sz="2800" kern="1200" dirty="0">
            <a:solidFill>
              <a:schemeClr val="tx1"/>
            </a:solidFill>
            <a:latin typeface="Times New Roman" panose="02020603050405020304" pitchFamily="18" charset="0"/>
            <a:cs typeface="Times New Roman" panose="02020603050405020304" pitchFamily="18" charset="0"/>
          </a:endParaRPr>
        </a:p>
      </dsp:txBody>
      <dsp:txXfrm rot="-5400000">
        <a:off x="2348369" y="265630"/>
        <a:ext cx="8327771" cy="1364155"/>
      </dsp:txXfrm>
    </dsp:sp>
    <dsp:sp modelId="{80999320-566A-4A32-A4FC-FD7994A8BCE8}">
      <dsp:nvSpPr>
        <dsp:cNvPr id="0" name=""/>
        <dsp:cNvSpPr/>
      </dsp:nvSpPr>
      <dsp:spPr>
        <a:xfrm>
          <a:off x="358" y="2863"/>
          <a:ext cx="2348010" cy="188968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err="1" smtClean="0">
              <a:solidFill>
                <a:schemeClr val="bg1"/>
              </a:solidFill>
              <a:latin typeface="Times New Roman" panose="02020603050405020304" pitchFamily="18" charset="0"/>
              <a:cs typeface="Times New Roman" panose="02020603050405020304" pitchFamily="18" charset="0"/>
            </a:rPr>
            <a:t>Đối</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với</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viên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quản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lý</a:t>
          </a: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92605" y="95110"/>
        <a:ext cx="2163516" cy="1705195"/>
      </dsp:txXfrm>
    </dsp:sp>
    <dsp:sp modelId="{5DF9A11B-36BC-4BA8-B92C-DB16CD541C4E}">
      <dsp:nvSpPr>
        <dsp:cNvPr id="0" name=""/>
        <dsp:cNvSpPr/>
      </dsp:nvSpPr>
      <dsp:spPr>
        <a:xfrm rot="5400000">
          <a:off x="5812463" y="-1250601"/>
          <a:ext cx="1514215" cy="8364965"/>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r>
            <a:rPr lang="en-US" sz="2800" kern="1200" dirty="0" err="1" smtClean="0">
              <a:latin typeface="Times New Roman" panose="02020603050405020304" pitchFamily="18" charset="0"/>
              <a:cs typeface="Times New Roman" panose="02020603050405020304" pitchFamily="18" charset="0"/>
            </a:rPr>
            <a:t>Người</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đứng</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đầu</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đơn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vị</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sự</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nghiệp</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công</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lập</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quản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lý</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viên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chức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tiến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hành</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xử</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lý</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kỷ</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luật</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và</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quyết</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định</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hình</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thức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kỷ</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luật</a:t>
          </a:r>
          <a:r>
            <a:rPr lang="en-US" sz="2800" kern="1200" dirty="0" smtClean="0">
              <a:latin typeface="Times New Roman" panose="02020603050405020304" pitchFamily="18" charset="0"/>
              <a:cs typeface="Times New Roman" panose="02020603050405020304" pitchFamily="18" charset="0"/>
            </a:rPr>
            <a:t>.</a:t>
          </a:r>
          <a:endParaRPr lang="en-US" sz="2800" kern="1200" dirty="0">
            <a:latin typeface="Times New Roman" panose="02020603050405020304" pitchFamily="18" charset="0"/>
            <a:cs typeface="Times New Roman" panose="02020603050405020304" pitchFamily="18" charset="0"/>
          </a:endParaRPr>
        </a:p>
      </dsp:txBody>
      <dsp:txXfrm rot="-5400000">
        <a:off x="2387088" y="2248692"/>
        <a:ext cx="8291047" cy="1366379"/>
      </dsp:txXfrm>
    </dsp:sp>
    <dsp:sp modelId="{0A25F445-15D4-4EAD-98AA-4F5E2206CFD0}">
      <dsp:nvSpPr>
        <dsp:cNvPr id="0" name=""/>
        <dsp:cNvSpPr/>
      </dsp:nvSpPr>
      <dsp:spPr>
        <a:xfrm>
          <a:off x="358" y="1987036"/>
          <a:ext cx="2386730" cy="188968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b="1" kern="1200" dirty="0" err="1" smtClean="0">
              <a:solidFill>
                <a:schemeClr val="bg1"/>
              </a:solidFill>
              <a:latin typeface="Times New Roman" panose="02020603050405020304" pitchFamily="18" charset="0"/>
              <a:cs typeface="Times New Roman" panose="02020603050405020304" pitchFamily="18" charset="0"/>
            </a:rPr>
            <a:t>Đối</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với</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viên</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chức</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không</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giữ</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chức</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vụ</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quản</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lý</a:t>
          </a:r>
          <a:endParaRPr lang="en-US" sz="2800" b="1" kern="1200" dirty="0">
            <a:solidFill>
              <a:schemeClr val="bg1"/>
            </a:solidFill>
            <a:latin typeface="Times New Roman" panose="02020603050405020304" pitchFamily="18" charset="0"/>
            <a:cs typeface="Times New Roman" panose="02020603050405020304" pitchFamily="18" charset="0"/>
          </a:endParaRPr>
        </a:p>
      </dsp:txBody>
      <dsp:txXfrm>
        <a:off x="92605" y="2079283"/>
        <a:ext cx="2202236" cy="1705195"/>
      </dsp:txXfrm>
    </dsp:sp>
    <dsp:sp modelId="{8A848591-1C01-46B6-AFDE-23775007622A}">
      <dsp:nvSpPr>
        <dsp:cNvPr id="0" name=""/>
        <dsp:cNvSpPr/>
      </dsp:nvSpPr>
      <dsp:spPr>
        <a:xfrm rot="5400000">
          <a:off x="5445712" y="472098"/>
          <a:ext cx="1737607" cy="8887913"/>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r>
            <a:rPr lang="en-US" sz="2800" kern="1200" dirty="0" err="1" smtClean="0">
              <a:latin typeface="Times New Roman" panose="02020603050405020304" pitchFamily="18" charset="0"/>
              <a:cs typeface="Times New Roman" panose="02020603050405020304" pitchFamily="18" charset="0"/>
            </a:rPr>
            <a:t>Người</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đứng</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đầu</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cơ</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quan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tổ</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chức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đơn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vị</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nơi</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viên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chức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được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cử</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đến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biệt</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phái</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tiến</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hành</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xem</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xét</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xử</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lý</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kỷ</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luật</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đề</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nghị</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hình</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thức</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kỷ</a:t>
          </a:r>
          <a:r>
            <a:rPr lang="en-US" sz="2800" kern="1200" dirty="0" smtClean="0">
              <a:latin typeface="Times New Roman" panose="02020603050405020304" pitchFamily="18" charset="0"/>
              <a:cs typeface="Times New Roman" panose="02020603050405020304" pitchFamily="18" charset="0"/>
            </a:rPr>
            <a:t> </a:t>
          </a:r>
          <a:r>
            <a:rPr lang="en-US" sz="2800" kern="1200" dirty="0" err="1" smtClean="0">
              <a:latin typeface="Times New Roman" panose="02020603050405020304" pitchFamily="18" charset="0"/>
              <a:cs typeface="Times New Roman" panose="02020603050405020304" pitchFamily="18" charset="0"/>
            </a:rPr>
            <a:t>luật</a:t>
          </a:r>
          <a:r>
            <a:rPr lang="en-US" sz="2800" kern="1200" dirty="0" smtClean="0">
              <a:latin typeface="Times New Roman" panose="02020603050405020304" pitchFamily="18" charset="0"/>
              <a:cs typeface="Times New Roman" panose="02020603050405020304" pitchFamily="18" charset="0"/>
            </a:rPr>
            <a:t>.</a:t>
          </a:r>
          <a:endParaRPr lang="en-US" sz="2800" kern="1200" dirty="0"/>
        </a:p>
      </dsp:txBody>
      <dsp:txXfrm rot="-5400000">
        <a:off x="1870560" y="4132074"/>
        <a:ext cx="8803090" cy="1567961"/>
      </dsp:txXfrm>
    </dsp:sp>
    <dsp:sp modelId="{61A69F05-8C05-4B9C-A29A-8DF898BB91EF}">
      <dsp:nvSpPr>
        <dsp:cNvPr id="0" name=""/>
        <dsp:cNvSpPr/>
      </dsp:nvSpPr>
      <dsp:spPr>
        <a:xfrm>
          <a:off x="358" y="3971210"/>
          <a:ext cx="1870200" cy="188968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b="1" kern="1200" dirty="0" err="1" smtClean="0">
              <a:solidFill>
                <a:schemeClr val="bg1"/>
              </a:solidFill>
              <a:latin typeface="Times New Roman" panose="02020603050405020304" pitchFamily="18" charset="0"/>
              <a:cs typeface="Times New Roman" panose="02020603050405020304" pitchFamily="18" charset="0"/>
            </a:rPr>
            <a:t>Đối</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với</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viên</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chức</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biệt</a:t>
          </a:r>
          <a:r>
            <a:rPr lang="en-US" sz="2800" b="1" kern="1200" dirty="0" smtClean="0">
              <a:solidFill>
                <a:schemeClr val="bg1"/>
              </a:solidFill>
              <a:latin typeface="Times New Roman" panose="02020603050405020304" pitchFamily="18" charset="0"/>
              <a:cs typeface="Times New Roman" panose="02020603050405020304" pitchFamily="18" charset="0"/>
            </a:rPr>
            <a:t> </a:t>
          </a:r>
          <a:r>
            <a:rPr lang="en-US" sz="2800" b="1" kern="1200" dirty="0" err="1" smtClean="0">
              <a:solidFill>
                <a:schemeClr val="bg1"/>
              </a:solidFill>
              <a:latin typeface="Times New Roman" panose="02020603050405020304" pitchFamily="18" charset="0"/>
              <a:cs typeface="Times New Roman" panose="02020603050405020304" pitchFamily="18" charset="0"/>
            </a:rPr>
            <a:t>phái</a:t>
          </a:r>
          <a:endParaRPr lang="en-US" sz="2800" b="1" kern="1200" dirty="0">
            <a:solidFill>
              <a:schemeClr val="bg1"/>
            </a:solidFill>
            <a:latin typeface="Times New Roman" panose="02020603050405020304" pitchFamily="18" charset="0"/>
            <a:cs typeface="Times New Roman" panose="02020603050405020304" pitchFamily="18" charset="0"/>
          </a:endParaRPr>
        </a:p>
      </dsp:txBody>
      <dsp:txXfrm>
        <a:off x="91654" y="4062506"/>
        <a:ext cx="1687608" cy="17070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2D500-756C-446E-A3B6-0C0FD4E11DD7}">
      <dsp:nvSpPr>
        <dsp:cNvPr id="0" name=""/>
        <dsp:cNvSpPr/>
      </dsp:nvSpPr>
      <dsp:spPr>
        <a:xfrm>
          <a:off x="910736" y="0"/>
          <a:ext cx="7985041" cy="440426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9BEAE8-FC3C-40ED-86BF-2E4E48AE396D}">
      <dsp:nvSpPr>
        <dsp:cNvPr id="0" name=""/>
        <dsp:cNvSpPr/>
      </dsp:nvSpPr>
      <dsp:spPr>
        <a:xfrm>
          <a:off x="4396" y="1053737"/>
          <a:ext cx="2208494" cy="229678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0" kern="1200" dirty="0" smtClean="0">
              <a:solidFill>
                <a:schemeClr val="bg1"/>
              </a:solidFill>
              <a:latin typeface="Times New Roman" panose="02020603050405020304" pitchFamily="18" charset="0"/>
              <a:cs typeface="Times New Roman" panose="02020603050405020304" pitchFamily="18" charset="0"/>
            </a:rPr>
            <a:t>1. </a:t>
          </a:r>
          <a:r>
            <a:rPr lang="en-US" sz="3200" b="0" kern="1200" dirty="0" err="1" smtClean="0">
              <a:solidFill>
                <a:schemeClr val="bg1"/>
              </a:solidFill>
              <a:latin typeface="Times New Roman" panose="02020603050405020304" pitchFamily="18" charset="0"/>
              <a:cs typeface="Times New Roman" panose="02020603050405020304" pitchFamily="18" charset="0"/>
            </a:rPr>
            <a:t>Tổ</a:t>
          </a:r>
          <a:r>
            <a:rPr lang="en-US" sz="3200" b="0" kern="1200" dirty="0" smtClean="0">
              <a:solidFill>
                <a:schemeClr val="bg1"/>
              </a:solidFill>
              <a:latin typeface="Times New Roman" panose="02020603050405020304" pitchFamily="18" charset="0"/>
              <a:cs typeface="Times New Roman" panose="02020603050405020304" pitchFamily="18" charset="0"/>
            </a:rPr>
            <a:t> </a:t>
          </a:r>
          <a:r>
            <a:rPr lang="en-US" sz="3200" b="0" kern="1200" dirty="0" err="1" smtClean="0">
              <a:solidFill>
                <a:schemeClr val="bg1"/>
              </a:solidFill>
              <a:latin typeface="Times New Roman" panose="02020603050405020304" pitchFamily="18" charset="0"/>
              <a:cs typeface="Times New Roman" panose="02020603050405020304" pitchFamily="18" charset="0"/>
            </a:rPr>
            <a:t>chức</a:t>
          </a:r>
          <a:r>
            <a:rPr lang="en-US" sz="3200" b="0" kern="1200" dirty="0" smtClean="0">
              <a:solidFill>
                <a:schemeClr val="bg1"/>
              </a:solidFill>
              <a:latin typeface="Times New Roman" panose="02020603050405020304" pitchFamily="18" charset="0"/>
              <a:cs typeface="Times New Roman" panose="02020603050405020304" pitchFamily="18" charset="0"/>
            </a:rPr>
            <a:t> </a:t>
          </a:r>
          <a:r>
            <a:rPr lang="en-US" sz="3200" b="0" kern="1200" dirty="0" err="1" smtClean="0">
              <a:solidFill>
                <a:schemeClr val="bg1"/>
              </a:solidFill>
              <a:latin typeface="Times New Roman" panose="02020603050405020304" pitchFamily="18" charset="0"/>
              <a:cs typeface="Times New Roman" panose="02020603050405020304" pitchFamily="18" charset="0"/>
            </a:rPr>
            <a:t>họp</a:t>
          </a:r>
          <a:r>
            <a:rPr lang="en-US" sz="3200" b="0" kern="1200" dirty="0" smtClean="0">
              <a:solidFill>
                <a:schemeClr val="bg1"/>
              </a:solidFill>
              <a:latin typeface="Times New Roman" panose="02020603050405020304" pitchFamily="18" charset="0"/>
              <a:cs typeface="Times New Roman" panose="02020603050405020304" pitchFamily="18" charset="0"/>
            </a:rPr>
            <a:t> </a:t>
          </a:r>
          <a:r>
            <a:rPr lang="en-US" sz="3200" b="0" kern="1200" dirty="0" err="1" smtClean="0">
              <a:solidFill>
                <a:schemeClr val="bg1"/>
              </a:solidFill>
              <a:latin typeface="Times New Roman" panose="02020603050405020304" pitchFamily="18" charset="0"/>
              <a:cs typeface="Times New Roman" panose="02020603050405020304" pitchFamily="18" charset="0"/>
            </a:rPr>
            <a:t>kiểm</a:t>
          </a:r>
          <a:r>
            <a:rPr lang="en-US" sz="3200" b="0" kern="1200" dirty="0" smtClean="0">
              <a:solidFill>
                <a:schemeClr val="bg1"/>
              </a:solidFill>
              <a:latin typeface="Times New Roman" panose="02020603050405020304" pitchFamily="18" charset="0"/>
              <a:cs typeface="Times New Roman" panose="02020603050405020304" pitchFamily="18" charset="0"/>
            </a:rPr>
            <a:t> </a:t>
          </a:r>
          <a:r>
            <a:rPr lang="en-US" sz="3200" b="0" kern="1200" dirty="0" err="1" smtClean="0">
              <a:solidFill>
                <a:schemeClr val="bg1"/>
              </a:solidFill>
              <a:latin typeface="Times New Roman" panose="02020603050405020304" pitchFamily="18" charset="0"/>
              <a:cs typeface="Times New Roman" panose="02020603050405020304" pitchFamily="18" charset="0"/>
            </a:rPr>
            <a:t>điểm</a:t>
          </a:r>
          <a:endParaRPr lang="en-US" sz="3200" b="0" kern="1200" dirty="0">
            <a:solidFill>
              <a:schemeClr val="bg1"/>
            </a:solidFill>
            <a:latin typeface="Times New Roman" panose="02020603050405020304" pitchFamily="18" charset="0"/>
            <a:cs typeface="Times New Roman" panose="02020603050405020304" pitchFamily="18" charset="0"/>
          </a:endParaRPr>
        </a:p>
      </dsp:txBody>
      <dsp:txXfrm>
        <a:off x="112206" y="1161547"/>
        <a:ext cx="1992874" cy="2081166"/>
      </dsp:txXfrm>
    </dsp:sp>
    <dsp:sp modelId="{F6313963-8102-41F2-A2F7-15E40027CA15}">
      <dsp:nvSpPr>
        <dsp:cNvPr id="0" name=""/>
        <dsp:cNvSpPr/>
      </dsp:nvSpPr>
      <dsp:spPr>
        <a:xfrm>
          <a:off x="2605996" y="1015878"/>
          <a:ext cx="3236000" cy="237250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2.Thành </a:t>
          </a:r>
          <a:r>
            <a:rPr lang="en-US" sz="3200" kern="1200" dirty="0" err="1" smtClean="0">
              <a:solidFill>
                <a:schemeClr val="bg1"/>
              </a:solidFill>
              <a:latin typeface="Times New Roman" panose="02020603050405020304" pitchFamily="18" charset="0"/>
              <a:cs typeface="Times New Roman" panose="02020603050405020304" pitchFamily="18" charset="0"/>
            </a:rPr>
            <a:t>lập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kỷ</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luật</a:t>
          </a:r>
          <a:r>
            <a:rPr lang="en-US" sz="2400" kern="1200" dirty="0" smtClean="0">
              <a:solidFill>
                <a:schemeClr val="bg1"/>
              </a:solidFill>
            </a:rPr>
            <a:t>	</a:t>
          </a:r>
          <a:endParaRPr lang="en-US" sz="2400" kern="1200" dirty="0">
            <a:solidFill>
              <a:schemeClr val="bg1"/>
            </a:solidFill>
          </a:endParaRPr>
        </a:p>
      </dsp:txBody>
      <dsp:txXfrm>
        <a:off x="2721812" y="1131694"/>
        <a:ext cx="3004368" cy="2140872"/>
      </dsp:txXfrm>
    </dsp:sp>
    <dsp:sp modelId="{3F4EE1A1-4B34-44AD-B18F-B37E3BCEC575}">
      <dsp:nvSpPr>
        <dsp:cNvPr id="0" name=""/>
        <dsp:cNvSpPr/>
      </dsp:nvSpPr>
      <dsp:spPr>
        <a:xfrm>
          <a:off x="6235103" y="1063206"/>
          <a:ext cx="3154666" cy="227784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3.Cấp </a:t>
          </a:r>
          <a:r>
            <a:rPr lang="en-US" sz="3200" kern="1200" dirty="0" err="1" smtClean="0">
              <a:solidFill>
                <a:schemeClr val="bg1"/>
              </a:solidFill>
              <a:latin typeface="Times New Roman" panose="02020603050405020304" pitchFamily="18" charset="0"/>
              <a:cs typeface="Times New Roman" panose="02020603050405020304" pitchFamily="18" charset="0"/>
            </a:rPr>
            <a:t>có</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thẩm</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quyền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ra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quyết</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định</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xử</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kỷ</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luật</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6346298" y="1174401"/>
        <a:ext cx="2932276" cy="20554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9BD210-B8FA-449C-BA78-464E73D73DCB}">
      <dsp:nvSpPr>
        <dsp:cNvPr id="0" name=""/>
        <dsp:cNvSpPr/>
      </dsp:nvSpPr>
      <dsp:spPr>
        <a:xfrm rot="5400000">
          <a:off x="7071202" y="-2165390"/>
          <a:ext cx="2064975" cy="6916863"/>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422400">
            <a:lnSpc>
              <a:spcPct val="90000"/>
            </a:lnSpc>
            <a:spcBef>
              <a:spcPct val="0"/>
            </a:spcBef>
            <a:spcAft>
              <a:spcPct val="15000"/>
            </a:spcAft>
            <a:buChar char="••"/>
          </a:pPr>
          <a:r>
            <a:rPr lang="en-US" sz="3200" kern="1200" dirty="0" err="1" smtClean="0">
              <a:latin typeface="Times New Roman" panose="02020603050405020304" pitchFamily="18" charset="0"/>
              <a:cs typeface="Times New Roman" panose="02020603050405020304" pitchFamily="18" charset="0"/>
            </a:rPr>
            <a:t>Người</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đứng</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đầu</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đơn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vị</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sự</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nghiệp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công</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lập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quản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lý</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viên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chức</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chịu</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trách</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nhiệm</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tổ</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chức</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cuộc</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họp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kỷ</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luật</a:t>
          </a:r>
          <a:r>
            <a:rPr lang="en-US" sz="3200" kern="1200" dirty="0" smtClean="0">
              <a:latin typeface="Times New Roman" panose="02020603050405020304" pitchFamily="18" charset="0"/>
              <a:cs typeface="Times New Roman" panose="02020603050405020304" pitchFamily="18" charset="0"/>
            </a:rPr>
            <a:t>.</a:t>
          </a:r>
          <a:endParaRPr lang="en-US" sz="3200" kern="1200" dirty="0">
            <a:latin typeface="Times New Roman" panose="02020603050405020304" pitchFamily="18" charset="0"/>
            <a:cs typeface="Times New Roman" panose="02020603050405020304" pitchFamily="18" charset="0"/>
          </a:endParaRPr>
        </a:p>
      </dsp:txBody>
      <dsp:txXfrm rot="-5400000">
        <a:off x="4645258" y="361358"/>
        <a:ext cx="6816059" cy="1863367"/>
      </dsp:txXfrm>
    </dsp:sp>
    <dsp:sp modelId="{80999320-566A-4A32-A4FC-FD7994A8BCE8}">
      <dsp:nvSpPr>
        <dsp:cNvPr id="0" name=""/>
        <dsp:cNvSpPr/>
      </dsp:nvSpPr>
      <dsp:spPr>
        <a:xfrm>
          <a:off x="149" y="2431"/>
          <a:ext cx="4645108" cy="258121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vi-VN" sz="3200" b="1" kern="1200" dirty="0" smtClean="0">
              <a:solidFill>
                <a:schemeClr val="bg1"/>
              </a:solidFill>
              <a:latin typeface="Times New Roman" panose="02020603050405020304" pitchFamily="18" charset="0"/>
              <a:cs typeface="Times New Roman" panose="02020603050405020304" pitchFamily="18" charset="0"/>
            </a:rPr>
            <a:t>Trườ</a:t>
          </a:r>
          <a:r>
            <a:rPr lang="en-US" sz="3200" b="1" kern="1200" dirty="0" err="1" smtClean="0">
              <a:solidFill>
                <a:schemeClr val="bg1"/>
              </a:solidFill>
              <a:latin typeface="Times New Roman" panose="02020603050405020304" pitchFamily="18" charset="0"/>
              <a:cs typeface="Times New Roman" panose="02020603050405020304" pitchFamily="18" charset="0"/>
            </a:rPr>
            <a:t>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hợp</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người</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bị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kiểm</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điểm</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là</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viên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không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giữ</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vụ</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quản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lý</a:t>
          </a: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126154" y="128436"/>
        <a:ext cx="4393098" cy="2329209"/>
      </dsp:txXfrm>
    </dsp:sp>
    <dsp:sp modelId="{5DF9A11B-36BC-4BA8-B92C-DB16CD541C4E}">
      <dsp:nvSpPr>
        <dsp:cNvPr id="0" name=""/>
        <dsp:cNvSpPr/>
      </dsp:nvSpPr>
      <dsp:spPr>
        <a:xfrm rot="5400000">
          <a:off x="6992831" y="1037984"/>
          <a:ext cx="2496886" cy="5915369"/>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600200">
            <a:lnSpc>
              <a:spcPct val="90000"/>
            </a:lnSpc>
            <a:spcBef>
              <a:spcPct val="0"/>
            </a:spcBef>
            <a:spcAft>
              <a:spcPct val="15000"/>
            </a:spcAft>
            <a:buChar char="••"/>
          </a:pPr>
          <a:r>
            <a:rPr lang="en-US" sz="3600" kern="1200" dirty="0" err="1" smtClean="0">
              <a:latin typeface="Times New Roman" panose="02020603050405020304" pitchFamily="18" charset="0"/>
              <a:cs typeface="Times New Roman" panose="02020603050405020304" pitchFamily="18" charset="0"/>
            </a:rPr>
            <a:t>Người</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đứng</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đầu</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cơ</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quan</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tổ</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chức</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đơn</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vị</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có</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thẩm</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quyền</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bổ</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nhiệm</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chịu</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trách</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nhiệm</a:t>
          </a:r>
          <a:r>
            <a:rPr lang="en-US" sz="3600" kern="1200" smtClean="0">
              <a:latin typeface="Times New Roman" panose="02020603050405020304" pitchFamily="18" charset="0"/>
              <a:cs typeface="Times New Roman" panose="02020603050405020304" pitchFamily="18" charset="0"/>
            </a:rPr>
            <a:t> tổ</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chức</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cuộc</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họp</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kỷ</a:t>
          </a:r>
          <a:r>
            <a:rPr lang="en-US" sz="3600" kern="1200" dirty="0" smtClean="0">
              <a:latin typeface="Times New Roman" panose="02020603050405020304" pitchFamily="18" charset="0"/>
              <a:cs typeface="Times New Roman" panose="02020603050405020304" pitchFamily="18" charset="0"/>
            </a:rPr>
            <a:t> </a:t>
          </a:r>
          <a:r>
            <a:rPr lang="en-US" sz="3600" kern="1200" dirty="0" err="1" smtClean="0">
              <a:latin typeface="Times New Roman" panose="02020603050405020304" pitchFamily="18" charset="0"/>
              <a:cs typeface="Times New Roman" panose="02020603050405020304" pitchFamily="18" charset="0"/>
            </a:rPr>
            <a:t>luật</a:t>
          </a:r>
          <a:r>
            <a:rPr lang="en-US" sz="3600" kern="1200" dirty="0" smtClean="0">
              <a:latin typeface="Times New Roman" panose="02020603050405020304" pitchFamily="18" charset="0"/>
              <a:cs typeface="Times New Roman" panose="02020603050405020304" pitchFamily="18" charset="0"/>
            </a:rPr>
            <a:t>.</a:t>
          </a:r>
          <a:endParaRPr lang="en-US" sz="3600" kern="1200" dirty="0">
            <a:latin typeface="Times New Roman" panose="02020603050405020304" pitchFamily="18" charset="0"/>
            <a:cs typeface="Times New Roman" panose="02020603050405020304" pitchFamily="18" charset="0"/>
          </a:endParaRPr>
        </a:p>
      </dsp:txBody>
      <dsp:txXfrm rot="-5400000">
        <a:off x="5283590" y="2869113"/>
        <a:ext cx="5793481" cy="2253110"/>
      </dsp:txXfrm>
    </dsp:sp>
    <dsp:sp modelId="{0A25F445-15D4-4EAD-98AA-4F5E2206CFD0}">
      <dsp:nvSpPr>
        <dsp:cNvPr id="0" name=""/>
        <dsp:cNvSpPr/>
      </dsp:nvSpPr>
      <dsp:spPr>
        <a:xfrm>
          <a:off x="22275" y="2669502"/>
          <a:ext cx="5283440" cy="256591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err="1" smtClean="0">
              <a:solidFill>
                <a:schemeClr val="bg1"/>
              </a:solidFill>
              <a:latin typeface="Times New Roman" panose="02020603050405020304" pitchFamily="18" charset="0"/>
              <a:cs typeface="Times New Roman" panose="02020603050405020304" pitchFamily="18" charset="0"/>
            </a:rPr>
            <a:t>Trường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hợp</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người</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bị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kiểm</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điểm</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là</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viên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quản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lý</a:t>
          </a: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147533" y="2794760"/>
        <a:ext cx="5032924" cy="23153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9BD210-B8FA-449C-BA78-464E73D73DCB}">
      <dsp:nvSpPr>
        <dsp:cNvPr id="0" name=""/>
        <dsp:cNvSpPr/>
      </dsp:nvSpPr>
      <dsp:spPr>
        <a:xfrm rot="5400000">
          <a:off x="6101264" y="-2587538"/>
          <a:ext cx="2627832" cy="7802984"/>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422400">
            <a:lnSpc>
              <a:spcPct val="90000"/>
            </a:lnSpc>
            <a:spcBef>
              <a:spcPct val="0"/>
            </a:spcBef>
            <a:spcAft>
              <a:spcPct val="15000"/>
            </a:spcAft>
            <a:buChar char="••"/>
          </a:pPr>
          <a:r>
            <a:rPr lang="en-US" sz="3200" kern="1200" dirty="0" err="1" smtClean="0">
              <a:latin typeface="Times New Roman" panose="02020603050405020304" pitchFamily="18" charset="0"/>
              <a:cs typeface="Times New Roman" panose="02020603050405020304" pitchFamily="18" charset="0"/>
            </a:rPr>
            <a:t>Thành</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phần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tham</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dự</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họp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là</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toàn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thể</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viên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chức</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của</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đơn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vị</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cấu</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thành</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và</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đại</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diện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lãnh</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đạo</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cấp</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ủy</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công</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đoàn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của</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đơn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vị</a:t>
          </a:r>
          <a:r>
            <a:rPr lang="en-US" sz="3200" kern="1200" dirty="0" smtClean="0">
              <a:solidFill>
                <a:srgbClr val="0070C0"/>
              </a:solidFill>
              <a:latin typeface="Times New Roman" panose="02020603050405020304" pitchFamily="18" charset="0"/>
              <a:cs typeface="Times New Roman" panose="02020603050405020304" pitchFamily="18" charset="0"/>
            </a:rPr>
            <a:t>.</a:t>
          </a:r>
          <a:endParaRPr lang="en-US" sz="3200" kern="1200" dirty="0">
            <a:solidFill>
              <a:srgbClr val="0070C0"/>
            </a:solidFill>
            <a:latin typeface="Times New Roman" panose="02020603050405020304" pitchFamily="18" charset="0"/>
            <a:cs typeface="Times New Roman" panose="02020603050405020304" pitchFamily="18" charset="0"/>
          </a:endParaRPr>
        </a:p>
      </dsp:txBody>
      <dsp:txXfrm rot="-5400000">
        <a:off x="3513688" y="128318"/>
        <a:ext cx="7674704" cy="2371272"/>
      </dsp:txXfrm>
    </dsp:sp>
    <dsp:sp modelId="{80999320-566A-4A32-A4FC-FD7994A8BCE8}">
      <dsp:nvSpPr>
        <dsp:cNvPr id="0" name=""/>
        <dsp:cNvSpPr/>
      </dsp:nvSpPr>
      <dsp:spPr>
        <a:xfrm>
          <a:off x="946" y="55461"/>
          <a:ext cx="3511795" cy="25169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err="1" smtClean="0">
              <a:solidFill>
                <a:schemeClr val="bg1"/>
              </a:solidFill>
              <a:latin typeface="Times New Roman" panose="02020603050405020304" pitchFamily="18" charset="0"/>
              <a:cs typeface="Times New Roman" panose="02020603050405020304" pitchFamily="18" charset="0"/>
            </a:rPr>
            <a:t>Trường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hợp</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cơ</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quan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tổ</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đơn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nơi</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viên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công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tác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là</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đơn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cấu</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thành</a:t>
          </a: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123815" y="178330"/>
        <a:ext cx="3266057" cy="2271246"/>
      </dsp:txXfrm>
    </dsp:sp>
    <dsp:sp modelId="{5DF9A11B-36BC-4BA8-B92C-DB16CD541C4E}">
      <dsp:nvSpPr>
        <dsp:cNvPr id="0" name=""/>
        <dsp:cNvSpPr/>
      </dsp:nvSpPr>
      <dsp:spPr>
        <a:xfrm rot="5400000">
          <a:off x="6323109" y="182576"/>
          <a:ext cx="2318162" cy="7659269"/>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422400">
            <a:lnSpc>
              <a:spcPct val="90000"/>
            </a:lnSpc>
            <a:spcBef>
              <a:spcPct val="0"/>
            </a:spcBef>
            <a:spcAft>
              <a:spcPct val="15000"/>
            </a:spcAft>
            <a:buChar char="••"/>
          </a:pPr>
          <a:r>
            <a:rPr lang="en-US" sz="3200" kern="1200" dirty="0" err="1" smtClean="0">
              <a:latin typeface="Times New Roman" panose="02020603050405020304" pitchFamily="18" charset="0"/>
              <a:cs typeface="Times New Roman" panose="02020603050405020304" pitchFamily="18" charset="0"/>
            </a:rPr>
            <a:t>Thành</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phần</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dự</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họp</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kiểm</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điểm</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latin typeface="Times New Roman" panose="02020603050405020304" pitchFamily="18" charset="0"/>
              <a:cs typeface="Times New Roman" panose="02020603050405020304" pitchFamily="18" charset="0"/>
            </a:rPr>
            <a:t>là</a:t>
          </a:r>
          <a:r>
            <a:rPr lang="en-US" sz="3200" kern="1200" dirty="0" smtClean="0">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toàn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thể</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viên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chức</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của</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cơ</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quan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tổ</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chức</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đơn</a:t>
          </a:r>
          <a:r>
            <a:rPr lang="en-US" sz="3200" kern="1200" dirty="0" smtClean="0">
              <a:solidFill>
                <a:srgbClr val="0070C0"/>
              </a:solidFill>
              <a:latin typeface="Times New Roman" panose="02020603050405020304" pitchFamily="18" charset="0"/>
              <a:cs typeface="Times New Roman" panose="02020603050405020304" pitchFamily="18" charset="0"/>
            </a:rPr>
            <a:t> </a:t>
          </a:r>
          <a:r>
            <a:rPr lang="en-US" sz="3200" kern="1200" dirty="0" err="1" smtClean="0">
              <a:solidFill>
                <a:srgbClr val="0070C0"/>
              </a:solidFill>
              <a:latin typeface="Times New Roman" panose="02020603050405020304" pitchFamily="18" charset="0"/>
              <a:cs typeface="Times New Roman" panose="02020603050405020304" pitchFamily="18" charset="0"/>
            </a:rPr>
            <a:t>vị</a:t>
          </a:r>
          <a:r>
            <a:rPr lang="en-US" sz="3200" kern="1200" dirty="0" smtClean="0">
              <a:solidFill>
                <a:srgbClr val="0070C0"/>
              </a:solidFill>
              <a:latin typeface="Times New Roman" panose="02020603050405020304" pitchFamily="18" charset="0"/>
              <a:cs typeface="Times New Roman" panose="02020603050405020304" pitchFamily="18" charset="0"/>
            </a:rPr>
            <a:t>.</a:t>
          </a:r>
          <a:endParaRPr lang="en-US" sz="3200" kern="1200" dirty="0">
            <a:solidFill>
              <a:srgbClr val="0070C0"/>
            </a:solidFill>
            <a:latin typeface="Times New Roman" panose="02020603050405020304" pitchFamily="18" charset="0"/>
            <a:cs typeface="Times New Roman" panose="02020603050405020304" pitchFamily="18" charset="0"/>
          </a:endParaRPr>
        </a:p>
      </dsp:txBody>
      <dsp:txXfrm rot="-5400000">
        <a:off x="3652556" y="2966293"/>
        <a:ext cx="7546106" cy="2091836"/>
      </dsp:txXfrm>
    </dsp:sp>
    <dsp:sp modelId="{0A25F445-15D4-4EAD-98AA-4F5E2206CFD0}">
      <dsp:nvSpPr>
        <dsp:cNvPr id="0" name=""/>
        <dsp:cNvSpPr/>
      </dsp:nvSpPr>
      <dsp:spPr>
        <a:xfrm>
          <a:off x="946" y="2753718"/>
          <a:ext cx="3651609" cy="25169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err="1" smtClean="0">
              <a:solidFill>
                <a:schemeClr val="bg1"/>
              </a:solidFill>
              <a:latin typeface="Times New Roman" panose="02020603050405020304" pitchFamily="18" charset="0"/>
              <a:cs typeface="Times New Roman" panose="02020603050405020304" pitchFamily="18" charset="0"/>
            </a:rPr>
            <a:t>Trường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hợp</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cơ</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quan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tổ</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đơn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sử</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dụng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viên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chức</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không</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có</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đơn</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vị</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cấu</a:t>
          </a:r>
          <a:r>
            <a:rPr lang="en-US" sz="3200" b="1" kern="1200" dirty="0" smtClean="0">
              <a:solidFill>
                <a:schemeClr val="bg1"/>
              </a:solidFill>
              <a:latin typeface="Times New Roman" panose="02020603050405020304" pitchFamily="18" charset="0"/>
              <a:cs typeface="Times New Roman" panose="02020603050405020304" pitchFamily="18" charset="0"/>
            </a:rPr>
            <a:t> </a:t>
          </a:r>
          <a:r>
            <a:rPr lang="en-US" sz="3200" b="1" kern="1200" dirty="0" err="1" smtClean="0">
              <a:solidFill>
                <a:schemeClr val="bg1"/>
              </a:solidFill>
              <a:latin typeface="Times New Roman" panose="02020603050405020304" pitchFamily="18" charset="0"/>
              <a:cs typeface="Times New Roman" panose="02020603050405020304" pitchFamily="18" charset="0"/>
            </a:rPr>
            <a:t>thành</a:t>
          </a:r>
          <a:r>
            <a:rPr lang="en-US" sz="3200" b="1" kern="1200" dirty="0" smtClean="0">
              <a:solidFill>
                <a:schemeClr val="bg1"/>
              </a:solidFill>
              <a:latin typeface="Times New Roman" panose="02020603050405020304" pitchFamily="18" charset="0"/>
              <a:cs typeface="Times New Roman" panose="02020603050405020304" pitchFamily="18" charset="0"/>
            </a:rPr>
            <a:t>	</a:t>
          </a:r>
          <a:endParaRPr lang="en-US" sz="3200" b="1" kern="1200" dirty="0">
            <a:solidFill>
              <a:schemeClr val="bg1"/>
            </a:solidFill>
            <a:latin typeface="Times New Roman" panose="02020603050405020304" pitchFamily="18" charset="0"/>
            <a:cs typeface="Times New Roman" panose="02020603050405020304" pitchFamily="18" charset="0"/>
          </a:endParaRPr>
        </a:p>
      </dsp:txBody>
      <dsp:txXfrm>
        <a:off x="123815" y="2876587"/>
        <a:ext cx="3405871" cy="22712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2AADCA-741B-4372-840D-B7EC11378794}">
      <dsp:nvSpPr>
        <dsp:cNvPr id="0" name=""/>
        <dsp:cNvSpPr/>
      </dsp:nvSpPr>
      <dsp:spPr>
        <a:xfrm>
          <a:off x="0" y="57879"/>
          <a:ext cx="11033185" cy="242915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tuyên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bố</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ủy</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quyền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mưu</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chức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ban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xảy</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nặng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giảm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nhẹ</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luật</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0" y="57879"/>
        <a:ext cx="11033185" cy="2429150"/>
      </dsp:txXfrm>
    </dsp:sp>
    <dsp:sp modelId="{1518A020-F4BA-4B79-B7B4-C0D6A29D23D3}">
      <dsp:nvSpPr>
        <dsp:cNvPr id="0" name=""/>
        <dsp:cNvSpPr/>
      </dsp:nvSpPr>
      <dsp:spPr>
        <a:xfrm>
          <a:off x="5387" y="2591494"/>
          <a:ext cx="3674136" cy="284516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kiểm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vi</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kỷ</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luật</a:t>
          </a:r>
          <a:r>
            <a:rPr lang="en-US" sz="2400" kern="12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5387" y="2591494"/>
        <a:ext cx="3674136" cy="2845162"/>
      </dsp:txXfrm>
    </dsp:sp>
    <dsp:sp modelId="{6A9859C3-D4C5-4AA5-86BA-7865BEE461FA}">
      <dsp:nvSpPr>
        <dsp:cNvPr id="0" name=""/>
        <dsp:cNvSpPr/>
      </dsp:nvSpPr>
      <dsp:spPr>
        <a:xfrm>
          <a:off x="3679524" y="2591494"/>
          <a:ext cx="3674136" cy="284516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c) </a:t>
          </a:r>
          <a:r>
            <a:rPr lang="en-US" sz="2400" kern="1200" dirty="0" err="1" smtClean="0">
              <a:solidFill>
                <a:schemeClr val="bg1"/>
              </a:solidFill>
              <a:latin typeface="Times New Roman" panose="02020603050405020304" pitchFamily="18" charset="0"/>
              <a:cs typeface="Times New Roman" panose="02020603050405020304" pitchFamily="18" charset="0"/>
            </a:rPr>
            <a:t>Thành</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tham</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dự</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cuộc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họp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phát</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biểu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nêu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rõ</a:t>
          </a:r>
          <a:r>
            <a:rPr lang="en-US" sz="2400" kern="1200" dirty="0" smtClean="0">
              <a:solidFill>
                <a:schemeClr val="bg1"/>
              </a:solidFill>
              <a:latin typeface="Times New Roman" panose="02020603050405020304" pitchFamily="18" charset="0"/>
              <a:cs typeface="Times New Roman" panose="02020603050405020304" pitchFamily="18" charset="0"/>
            </a:rPr>
            <a:t> ý </a:t>
          </a:r>
          <a:r>
            <a:rPr lang="en-US" sz="2400" kern="1200" dirty="0" err="1" smtClean="0">
              <a:solidFill>
                <a:schemeClr val="bg1"/>
              </a:solidFill>
              <a:latin typeface="Times New Roman" panose="02020603050405020304" pitchFamily="18" charset="0"/>
              <a:cs typeface="Times New Roman" panose="02020603050405020304" pitchFamily="18" charset="0"/>
            </a:rPr>
            <a:t>kiến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về</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các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nội</a:t>
          </a:r>
          <a:r>
            <a:rPr lang="en-US" sz="2400" kern="1200" dirty="0" smtClean="0">
              <a:solidFill>
                <a:schemeClr val="bg1"/>
              </a:solidFill>
              <a:latin typeface="Times New Roman" panose="02020603050405020304" pitchFamily="18" charset="0"/>
              <a:cs typeface="Times New Roman" panose="02020603050405020304" pitchFamily="18" charset="0"/>
            </a:rPr>
            <a:t> dung </a:t>
          </a:r>
          <a:r>
            <a:rPr lang="en-US" sz="2400" kern="1200" dirty="0" err="1" smtClean="0">
              <a:solidFill>
                <a:schemeClr val="bg1"/>
              </a:solidFill>
              <a:latin typeface="Times New Roman" panose="02020603050405020304" pitchFamily="18" charset="0"/>
              <a:cs typeface="Times New Roman" panose="02020603050405020304" pitchFamily="18" charset="0"/>
            </a:rPr>
            <a:t>quy</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định</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tại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điểm</a:t>
          </a:r>
          <a:r>
            <a:rPr lang="en-US" sz="2400" kern="1200" dirty="0" smtClean="0">
              <a:solidFill>
                <a:schemeClr val="bg1"/>
              </a:solidFill>
              <a:latin typeface="Times New Roman" panose="02020603050405020304" pitchFamily="18" charset="0"/>
              <a:cs typeface="Times New Roman" panose="02020603050405020304" pitchFamily="18" charset="0"/>
            </a:rPr>
            <a:t> a </a:t>
          </a:r>
          <a:r>
            <a:rPr lang="en-US" sz="2400" kern="1200" dirty="0" err="1" smtClean="0">
              <a:solidFill>
                <a:schemeClr val="bg1"/>
              </a:solidFill>
              <a:latin typeface="Times New Roman" panose="02020603050405020304" pitchFamily="18" charset="0"/>
              <a:cs typeface="Times New Roman" panose="02020603050405020304" pitchFamily="18" charset="0"/>
            </a:rPr>
            <a:t>khoản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này</a:t>
          </a:r>
          <a:r>
            <a:rPr lang="en-US" sz="2400" kern="1200" dirty="0" smtClean="0">
              <a:solidFill>
                <a:schemeClr val="bg1"/>
              </a:solidFill>
              <a:latin typeface="Times New Roman" panose="02020603050405020304" pitchFamily="18" charset="0"/>
              <a:cs typeface="Times New Roman" panose="02020603050405020304" pitchFamily="18" charset="0"/>
            </a:rPr>
            <a:t>;</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3679524" y="2591494"/>
        <a:ext cx="3674136" cy="2845162"/>
      </dsp:txXfrm>
    </dsp:sp>
    <dsp:sp modelId="{648B43E8-93EF-4346-AE95-2ECE63D3BD5F}">
      <dsp:nvSpPr>
        <dsp:cNvPr id="0" name=""/>
        <dsp:cNvSpPr/>
      </dsp:nvSpPr>
      <dsp:spPr>
        <a:xfrm>
          <a:off x="7353660" y="2614755"/>
          <a:ext cx="3674136" cy="279863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d) </a:t>
          </a:r>
          <a:r>
            <a:rPr lang="en-US" sz="2400" kern="1200" dirty="0" err="1" smtClean="0">
              <a:solidFill>
                <a:schemeClr val="bg1"/>
              </a:solidFill>
              <a:latin typeface="Times New Roman" panose="02020603050405020304" pitchFamily="18" charset="0"/>
              <a:cs typeface="Times New Roman" panose="02020603050405020304" pitchFamily="18" charset="0"/>
            </a:rPr>
            <a:t>Người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chủ</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trì</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cuộc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họp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kết</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luận</a:t>
          </a:r>
          <a:r>
            <a:rPr lang="en-US" sz="2400" kern="1200" dirty="0" smtClean="0">
              <a:solidFill>
                <a:schemeClr val="bg1"/>
              </a:solidFill>
              <a:latin typeface="Times New Roman" panose="02020603050405020304" pitchFamily="18" charset="0"/>
              <a:cs typeface="Times New Roman" panose="02020603050405020304" pitchFamily="18" charset="0"/>
            </a:rPr>
            <a:t>.</a:t>
          </a:r>
        </a:p>
        <a:p>
          <a:pPr lvl="0" algn="just" defTabSz="1066800">
            <a:lnSpc>
              <a:spcPct val="90000"/>
            </a:lnSpc>
            <a:spcBef>
              <a:spcPct val="0"/>
            </a:spcBef>
            <a:spcAft>
              <a:spcPct val="35000"/>
            </a:spcAft>
          </a:pPr>
          <a:r>
            <a:rPr lang="en-US" sz="2400" i="1" kern="1200" dirty="0" err="1" smtClean="0">
              <a:solidFill>
                <a:schemeClr val="bg1"/>
              </a:solidFill>
              <a:latin typeface="Times New Roman" panose="02020603050405020304" pitchFamily="18" charset="0"/>
              <a:cs typeface="Times New Roman" panose="02020603050405020304" pitchFamily="18" charset="0"/>
            </a:rPr>
            <a:t>Nội</a:t>
          </a:r>
          <a:r>
            <a:rPr lang="en-US" sz="2400" i="1" kern="1200" dirty="0" smtClean="0">
              <a:solidFill>
                <a:schemeClr val="bg1"/>
              </a:solidFill>
              <a:latin typeface="Times New Roman" panose="02020603050405020304" pitchFamily="18" charset="0"/>
              <a:cs typeface="Times New Roman" panose="02020603050405020304" pitchFamily="18" charset="0"/>
            </a:rPr>
            <a:t> dung </a:t>
          </a:r>
          <a:r>
            <a:rPr lang="en-US" sz="2400" i="1" kern="1200" dirty="0" err="1" smtClean="0">
              <a:solidFill>
                <a:schemeClr val="bg1"/>
              </a:solidFill>
              <a:latin typeface="Times New Roman" panose="02020603050405020304" pitchFamily="18" charset="0"/>
              <a:cs typeface="Times New Roman" panose="02020603050405020304" pitchFamily="18" charset="0"/>
            </a:rPr>
            <a:t>cuộc</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họp</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kiểm</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điểm</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phải</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lập</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thành</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biên</a:t>
          </a:r>
          <a:r>
            <a:rPr lang="en-US" sz="2400" i="1" kern="1200" dirty="0" smtClean="0">
              <a:solidFill>
                <a:schemeClr val="bg1"/>
              </a:solidFill>
              <a:latin typeface="Times New Roman" panose="02020603050405020304" pitchFamily="18" charset="0"/>
              <a:cs typeface="Times New Roman" panose="02020603050405020304" pitchFamily="18" charset="0"/>
            </a:rPr>
            <a:t> </a:t>
          </a:r>
          <a:r>
            <a:rPr lang="en-US" sz="2400" i="1" kern="1200" dirty="0" err="1" smtClean="0">
              <a:solidFill>
                <a:schemeClr val="bg1"/>
              </a:solidFill>
              <a:latin typeface="Times New Roman" panose="02020603050405020304" pitchFamily="18" charset="0"/>
              <a:cs typeface="Times New Roman" panose="02020603050405020304" pitchFamily="18" charset="0"/>
            </a:rPr>
            <a:t>bản</a:t>
          </a:r>
          <a:endParaRPr lang="en-US" sz="2400" i="1" kern="1200" dirty="0">
            <a:solidFill>
              <a:schemeClr val="bg1"/>
            </a:solidFill>
            <a:latin typeface="Times New Roman" panose="02020603050405020304" pitchFamily="18" charset="0"/>
            <a:cs typeface="Times New Roman" panose="02020603050405020304" pitchFamily="18" charset="0"/>
          </a:endParaRPr>
        </a:p>
      </dsp:txBody>
      <dsp:txXfrm>
        <a:off x="7353660" y="2614755"/>
        <a:ext cx="3674136" cy="2798639"/>
      </dsp:txXfrm>
    </dsp:sp>
    <dsp:sp modelId="{5053F8C1-CA7A-46BC-A25A-2A24FCCFB736}">
      <dsp:nvSpPr>
        <dsp:cNvPr id="0" name=""/>
        <dsp:cNvSpPr/>
      </dsp:nvSpPr>
      <dsp:spPr>
        <a:xfrm>
          <a:off x="0" y="6135614"/>
          <a:ext cx="11033185" cy="502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47AD6-96A4-43C4-98CB-37588A6009E9}">
      <dsp:nvSpPr>
        <dsp:cNvPr id="0" name=""/>
        <dsp:cNvSpPr/>
      </dsp:nvSpPr>
      <dsp:spPr>
        <a:xfrm>
          <a:off x="-1008909" y="-517729"/>
          <a:ext cx="11828578" cy="11828578"/>
        </a:xfrm>
        <a:prstGeom prst="circularArrow">
          <a:avLst>
            <a:gd name="adj1" fmla="val 2960"/>
            <a:gd name="adj2" fmla="val 166591"/>
            <a:gd name="adj3" fmla="val 10289634"/>
            <a:gd name="adj4" fmla="val -1375099"/>
            <a:gd name="adj5" fmla="val 3073"/>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4D42A6-5878-4F28-8AE1-8C359EABA74A}">
      <dsp:nvSpPr>
        <dsp:cNvPr id="0" name=""/>
        <dsp:cNvSpPr/>
      </dsp:nvSpPr>
      <dsp:spPr>
        <a:xfrm>
          <a:off x="4" y="13985"/>
          <a:ext cx="11114970" cy="148373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a) </a:t>
          </a:r>
          <a:r>
            <a:rPr lang="en-US" sz="3200" kern="1200" dirty="0" err="1" smtClean="0">
              <a:solidFill>
                <a:schemeClr val="bg1"/>
              </a:solidFill>
              <a:latin typeface="Times New Roman" panose="02020603050405020304" pitchFamily="18" charset="0"/>
              <a:cs typeface="Times New Roman" panose="02020603050405020304" pitchFamily="18" charset="0"/>
            </a:rPr>
            <a:t>Chủ</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tịch</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là</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người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đứng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đầu</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hoặc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phó</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của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người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đứng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đầu</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sự</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nghiệp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công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lập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72434" y="86415"/>
        <a:ext cx="10970110" cy="1338876"/>
      </dsp:txXfrm>
    </dsp:sp>
    <dsp:sp modelId="{55790FDE-7A55-4A2F-BB2E-674B5D58FB97}">
      <dsp:nvSpPr>
        <dsp:cNvPr id="0" name=""/>
        <dsp:cNvSpPr/>
      </dsp:nvSpPr>
      <dsp:spPr>
        <a:xfrm>
          <a:off x="0" y="3470852"/>
          <a:ext cx="11114970" cy="177927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đ) 01 </a:t>
          </a:r>
          <a:r>
            <a:rPr lang="en-US" sz="3200" kern="1200" dirty="0" err="1" smtClean="0">
              <a:solidFill>
                <a:schemeClr val="bg1"/>
              </a:solidFill>
              <a:latin typeface="Times New Roman" panose="02020603050405020304" pitchFamily="18" charset="0"/>
              <a:cs typeface="Times New Roman" panose="02020603050405020304" pitchFamily="18" charset="0"/>
            </a:rPr>
            <a:t>Ủy</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kiêm</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Thư</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ký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là</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đại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diện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tham</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mưu</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về</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công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tác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tổ</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cán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bộ</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của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hoặc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được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phân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86857" y="3557709"/>
        <a:ext cx="10941256" cy="1605559"/>
      </dsp:txXfrm>
    </dsp:sp>
    <dsp:sp modelId="{CFC52D19-80C5-49D8-8CFB-4387638FFC2F}">
      <dsp:nvSpPr>
        <dsp:cNvPr id="0" name=""/>
        <dsp:cNvSpPr/>
      </dsp:nvSpPr>
      <dsp:spPr>
        <a:xfrm>
          <a:off x="29563" y="1670080"/>
          <a:ext cx="11085411" cy="153031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d) 01 </a:t>
          </a:r>
          <a:r>
            <a:rPr lang="en-US" sz="3200" kern="1200" dirty="0" err="1" smtClean="0">
              <a:solidFill>
                <a:schemeClr val="bg1"/>
              </a:solidFill>
              <a:latin typeface="Times New Roman" panose="02020603050405020304" pitchFamily="18" charset="0"/>
              <a:cs typeface="Times New Roman" panose="02020603050405020304" pitchFamily="18" charset="0"/>
            </a:rPr>
            <a:t>Ủy</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là</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đại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diện</a:t>
          </a:r>
          <a:r>
            <a:rPr lang="en-US" sz="3200" kern="1200" dirty="0" smtClean="0">
              <a:solidFill>
                <a:schemeClr val="bg1"/>
              </a:solidFill>
              <a:latin typeface="Times New Roman" panose="02020603050405020304" pitchFamily="18" charset="0"/>
              <a:cs typeface="Times New Roman" panose="02020603050405020304" pitchFamily="18" charset="0"/>
            </a:rPr>
            <a:t> Ban </a:t>
          </a:r>
          <a:r>
            <a:rPr lang="en-US" sz="3200" kern="1200" dirty="0" err="1" smtClean="0">
              <a:solidFill>
                <a:schemeClr val="bg1"/>
              </a:solidFill>
              <a:latin typeface="Times New Roman" panose="02020603050405020304" pitchFamily="18" charset="0"/>
              <a:cs typeface="Times New Roman" panose="02020603050405020304" pitchFamily="18" charset="0"/>
            </a:rPr>
            <a:t>chấp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hành</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công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đoàn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của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hoặc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được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phân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104267" y="1744784"/>
        <a:ext cx="10936003" cy="138090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47AD6-96A4-43C4-98CB-37588A6009E9}">
      <dsp:nvSpPr>
        <dsp:cNvPr id="0" name=""/>
        <dsp:cNvSpPr/>
      </dsp:nvSpPr>
      <dsp:spPr>
        <a:xfrm>
          <a:off x="-930778" y="-494306"/>
          <a:ext cx="11703492" cy="11703492"/>
        </a:xfrm>
        <a:prstGeom prst="circularArrow">
          <a:avLst>
            <a:gd name="adj1" fmla="val 2540"/>
            <a:gd name="adj2" fmla="val 141669"/>
            <a:gd name="adj3" fmla="val 10314556"/>
            <a:gd name="adj4" fmla="val -1375099"/>
            <a:gd name="adj5" fmla="val 263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4D42A6-5878-4F28-8AE1-8C359EABA74A}">
      <dsp:nvSpPr>
        <dsp:cNvPr id="0" name=""/>
        <dsp:cNvSpPr/>
      </dsp:nvSpPr>
      <dsp:spPr>
        <a:xfrm>
          <a:off x="17394" y="54097"/>
          <a:ext cx="11097573" cy="1423421"/>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a) </a:t>
          </a:r>
          <a:r>
            <a:rPr lang="en-US" sz="3200" kern="1200" dirty="0" err="1" smtClean="0">
              <a:solidFill>
                <a:schemeClr val="bg1"/>
              </a:solidFill>
              <a:latin typeface="Times New Roman" panose="02020603050405020304" pitchFamily="18" charset="0"/>
              <a:cs typeface="Times New Roman" panose="02020603050405020304" pitchFamily="18" charset="0"/>
            </a:rPr>
            <a:t>Chủ</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tịch</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là</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người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đứng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đầu</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hoặc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phó</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của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người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đứng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đầu</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hoặc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được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phân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quản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lý</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86880" y="123583"/>
        <a:ext cx="10958601" cy="1284449"/>
      </dsp:txXfrm>
    </dsp:sp>
    <dsp:sp modelId="{55790FDE-7A55-4A2F-BB2E-674B5D58FB97}">
      <dsp:nvSpPr>
        <dsp:cNvPr id="0" name=""/>
        <dsp:cNvSpPr/>
      </dsp:nvSpPr>
      <dsp:spPr>
        <a:xfrm>
          <a:off x="5313939" y="1457743"/>
          <a:ext cx="5740641" cy="170694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đ) 01 </a:t>
          </a:r>
          <a:r>
            <a:rPr lang="en-US" sz="2400" kern="1200" dirty="0" err="1" smtClean="0">
              <a:solidFill>
                <a:schemeClr val="bg1"/>
              </a:solidFill>
              <a:latin typeface="Times New Roman" panose="02020603050405020304" pitchFamily="18" charset="0"/>
              <a:cs typeface="Times New Roman" panose="02020603050405020304" pitchFamily="18" charset="0"/>
            </a:rPr>
            <a:t>Ủy</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kiêm</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Thư</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ký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Hội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đồng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là</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đại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diện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tham</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mưu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về</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công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tác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tổ</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cán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bộ</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của</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đơn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vị</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sự</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nghiệp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công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lập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5397265" y="1541069"/>
        <a:ext cx="5573989" cy="1540293"/>
      </dsp:txXfrm>
    </dsp:sp>
    <dsp:sp modelId="{CFC52D19-80C5-49D8-8CFB-4387638FFC2F}">
      <dsp:nvSpPr>
        <dsp:cNvPr id="0" name=""/>
        <dsp:cNvSpPr/>
      </dsp:nvSpPr>
      <dsp:spPr>
        <a:xfrm>
          <a:off x="6804402" y="3318283"/>
          <a:ext cx="4310572" cy="216190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just" defTabSz="1155700">
            <a:lnSpc>
              <a:spcPct val="90000"/>
            </a:lnSpc>
            <a:spcBef>
              <a:spcPct val="0"/>
            </a:spcBef>
            <a:spcAft>
              <a:spcPct val="35000"/>
            </a:spcAft>
          </a:pPr>
          <a:r>
            <a:rPr lang="en-US" sz="2600" kern="1200" dirty="0" smtClean="0">
              <a:solidFill>
                <a:schemeClr val="bg1"/>
              </a:solidFill>
              <a:latin typeface="Times New Roman" panose="02020603050405020304" pitchFamily="18" charset="0"/>
              <a:cs typeface="Times New Roman" panose="02020603050405020304" pitchFamily="18" charset="0"/>
            </a:rPr>
            <a:t>d) 01 </a:t>
          </a:r>
          <a:r>
            <a:rPr lang="en-US" sz="2600" kern="1200" dirty="0" err="1" smtClean="0">
              <a:solidFill>
                <a:schemeClr val="bg1"/>
              </a:solidFill>
              <a:latin typeface="Times New Roman" panose="02020603050405020304" pitchFamily="18" charset="0"/>
              <a:cs typeface="Times New Roman" panose="02020603050405020304" pitchFamily="18" charset="0"/>
            </a:rPr>
            <a:t>Ủy</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viên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Hội</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đồng</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là</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đại</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diện</a:t>
          </a:r>
          <a:r>
            <a:rPr lang="en-US" sz="2600" kern="1200" dirty="0" smtClean="0">
              <a:solidFill>
                <a:schemeClr val="bg1"/>
              </a:solidFill>
              <a:latin typeface="Times New Roman" panose="02020603050405020304" pitchFamily="18" charset="0"/>
              <a:cs typeface="Times New Roman" panose="02020603050405020304" pitchFamily="18" charset="0"/>
            </a:rPr>
            <a:t> Ban </a:t>
          </a:r>
          <a:r>
            <a:rPr lang="en-US" sz="2600" kern="1200" dirty="0" err="1" smtClean="0">
              <a:solidFill>
                <a:schemeClr val="bg1"/>
              </a:solidFill>
              <a:latin typeface="Times New Roman" panose="02020603050405020304" pitchFamily="18" charset="0"/>
              <a:cs typeface="Times New Roman" panose="02020603050405020304" pitchFamily="18" charset="0"/>
            </a:rPr>
            <a:t>chấp</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hành</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công</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đoàn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của</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cơ</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quan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quản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lý</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viên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chức</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hoặc</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cơ</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quan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được</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phân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cấp</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quản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lý</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viên</a:t>
          </a:r>
          <a:r>
            <a:rPr lang="en-US" sz="2600" kern="1200" dirty="0" smtClean="0">
              <a:solidFill>
                <a:schemeClr val="bg1"/>
              </a:solidFill>
              <a:latin typeface="Times New Roman" panose="02020603050405020304" pitchFamily="18" charset="0"/>
              <a:cs typeface="Times New Roman" panose="02020603050405020304" pitchFamily="18" charset="0"/>
            </a:rPr>
            <a:t> </a:t>
          </a:r>
          <a:r>
            <a:rPr lang="en-US" sz="2600" kern="1200" dirty="0" err="1" smtClean="0">
              <a:solidFill>
                <a:schemeClr val="bg1"/>
              </a:solidFill>
              <a:latin typeface="Times New Roman" panose="02020603050405020304" pitchFamily="18" charset="0"/>
              <a:cs typeface="Times New Roman" panose="02020603050405020304" pitchFamily="18" charset="0"/>
            </a:rPr>
            <a:t>chức</a:t>
          </a:r>
          <a:r>
            <a:rPr lang="en-US" sz="2600" kern="1200" dirty="0" smtClean="0">
              <a:solidFill>
                <a:schemeClr val="bg1"/>
              </a:solidFill>
              <a:latin typeface="Times New Roman" panose="02020603050405020304" pitchFamily="18" charset="0"/>
              <a:cs typeface="Times New Roman" panose="02020603050405020304" pitchFamily="18" charset="0"/>
            </a:rPr>
            <a:t>;</a:t>
          </a:r>
          <a:endParaRPr lang="en-US" sz="2600" kern="1200" dirty="0">
            <a:solidFill>
              <a:schemeClr val="bg1"/>
            </a:solidFill>
            <a:latin typeface="Times New Roman" panose="02020603050405020304" pitchFamily="18" charset="0"/>
            <a:cs typeface="Times New Roman" panose="02020603050405020304" pitchFamily="18" charset="0"/>
          </a:endParaRPr>
        </a:p>
      </dsp:txBody>
      <dsp:txXfrm>
        <a:off x="6909938" y="3423819"/>
        <a:ext cx="4099500" cy="1950836"/>
      </dsp:txXfrm>
    </dsp:sp>
    <dsp:sp modelId="{8415780F-8899-45A8-B2B1-5B3563A1F974}">
      <dsp:nvSpPr>
        <dsp:cNvPr id="0" name=""/>
        <dsp:cNvSpPr/>
      </dsp:nvSpPr>
      <dsp:spPr>
        <a:xfrm>
          <a:off x="198448" y="3936238"/>
          <a:ext cx="6485852" cy="1472541"/>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n-US" sz="3200" kern="1200" dirty="0" smtClean="0">
              <a:solidFill>
                <a:schemeClr val="bg1"/>
              </a:solidFill>
              <a:latin typeface="Times New Roman" panose="02020603050405020304" pitchFamily="18" charset="0"/>
              <a:cs typeface="Times New Roman" panose="02020603050405020304" pitchFamily="18" charset="0"/>
            </a:rPr>
            <a:t>c) 01 </a:t>
          </a:r>
          <a:r>
            <a:rPr lang="en-US" sz="3200" kern="1200" dirty="0" err="1" smtClean="0">
              <a:solidFill>
                <a:schemeClr val="bg1"/>
              </a:solidFill>
              <a:latin typeface="Times New Roman" panose="02020603050405020304" pitchFamily="18" charset="0"/>
              <a:cs typeface="Times New Roman" panose="02020603050405020304" pitchFamily="18" charset="0"/>
            </a:rPr>
            <a:t>Ủy</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Hội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đồng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là</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đại</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diện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cấp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ủy</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của</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cơ</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quan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đơn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vị</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trực</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tiếp</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sử</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dụng</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viên</a:t>
          </a:r>
          <a:r>
            <a:rPr lang="en-US" sz="3200" kern="1200" dirty="0" smtClean="0">
              <a:solidFill>
                <a:schemeClr val="bg1"/>
              </a:solidFill>
              <a:latin typeface="Times New Roman" panose="02020603050405020304" pitchFamily="18" charset="0"/>
              <a:cs typeface="Times New Roman" panose="02020603050405020304" pitchFamily="18" charset="0"/>
            </a:rPr>
            <a:t> </a:t>
          </a:r>
          <a:r>
            <a:rPr lang="en-US" sz="3200" kern="1200" dirty="0" err="1" smtClean="0">
              <a:solidFill>
                <a:schemeClr val="bg1"/>
              </a:solidFill>
              <a:latin typeface="Times New Roman" panose="02020603050405020304" pitchFamily="18" charset="0"/>
              <a:cs typeface="Times New Roman" panose="02020603050405020304" pitchFamily="18" charset="0"/>
            </a:rPr>
            <a:t>chức</a:t>
          </a:r>
          <a:r>
            <a:rPr lang="en-US" sz="3200" kern="1200" dirty="0" smtClean="0">
              <a:solidFill>
                <a:schemeClr val="bg1"/>
              </a:solidFill>
              <a:latin typeface="Times New Roman" panose="02020603050405020304" pitchFamily="18" charset="0"/>
              <a:cs typeface="Times New Roman" panose="02020603050405020304" pitchFamily="18" charset="0"/>
            </a:rPr>
            <a:t>;</a:t>
          </a:r>
          <a:endParaRPr lang="en-US" sz="3200" kern="1200" dirty="0">
            <a:solidFill>
              <a:schemeClr val="bg1"/>
            </a:solidFill>
            <a:latin typeface="Times New Roman" panose="02020603050405020304" pitchFamily="18" charset="0"/>
            <a:cs typeface="Times New Roman" panose="02020603050405020304" pitchFamily="18" charset="0"/>
          </a:endParaRPr>
        </a:p>
      </dsp:txBody>
      <dsp:txXfrm>
        <a:off x="270332" y="4008122"/>
        <a:ext cx="6342084" cy="1328773"/>
      </dsp:txXfrm>
    </dsp:sp>
    <dsp:sp modelId="{D29AB4AC-26FF-402F-8F8F-07C3507D4CD5}">
      <dsp:nvSpPr>
        <dsp:cNvPr id="0" name=""/>
        <dsp:cNvSpPr/>
      </dsp:nvSpPr>
      <dsp:spPr>
        <a:xfrm>
          <a:off x="90408" y="1836969"/>
          <a:ext cx="5094259" cy="176801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1244600">
            <a:lnSpc>
              <a:spcPct val="90000"/>
            </a:lnSpc>
            <a:spcBef>
              <a:spcPct val="0"/>
            </a:spcBef>
            <a:spcAft>
              <a:spcPct val="35000"/>
            </a:spcAft>
          </a:pPr>
          <a:r>
            <a:rPr lang="en-US" sz="2800" kern="1200" dirty="0" smtClean="0">
              <a:solidFill>
                <a:schemeClr val="bg1"/>
              </a:solidFill>
              <a:latin typeface="Times New Roman" panose="02020603050405020304" pitchFamily="18" charset="0"/>
              <a:cs typeface="Times New Roman" panose="02020603050405020304" pitchFamily="18" charset="0"/>
            </a:rPr>
            <a:t>b) 01 </a:t>
          </a:r>
          <a:r>
            <a:rPr lang="en-US" sz="2800" kern="1200" dirty="0" err="1" smtClean="0">
              <a:solidFill>
                <a:schemeClr val="bg1"/>
              </a:solidFill>
              <a:latin typeface="Times New Roman" panose="02020603050405020304" pitchFamily="18" charset="0"/>
              <a:cs typeface="Times New Roman" panose="02020603050405020304" pitchFamily="18" charset="0"/>
            </a:rPr>
            <a:t>Ủy</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viên</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Hội</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đồng</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là</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người</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đứng</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đầu</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hoặc</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cấp</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phó</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của</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người</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đứng</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đầu</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cơ</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quan</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đơn</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vị</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trực</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tiếp</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sử</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dụng</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viên</a:t>
          </a:r>
          <a:r>
            <a:rPr lang="en-US" sz="2800" kern="1200" dirty="0" smtClean="0">
              <a:solidFill>
                <a:schemeClr val="bg1"/>
              </a:solidFill>
              <a:latin typeface="Times New Roman" panose="02020603050405020304" pitchFamily="18" charset="0"/>
              <a:cs typeface="Times New Roman" panose="02020603050405020304" pitchFamily="18" charset="0"/>
            </a:rPr>
            <a:t> </a:t>
          </a:r>
          <a:r>
            <a:rPr lang="en-US" sz="2800" kern="1200" dirty="0" err="1" smtClean="0">
              <a:solidFill>
                <a:schemeClr val="bg1"/>
              </a:solidFill>
              <a:latin typeface="Times New Roman" panose="02020603050405020304" pitchFamily="18" charset="0"/>
              <a:cs typeface="Times New Roman" panose="02020603050405020304" pitchFamily="18" charset="0"/>
            </a:rPr>
            <a:t>chức</a:t>
          </a:r>
          <a:r>
            <a:rPr lang="en-US" sz="2800" kern="1200" dirty="0" smtClean="0">
              <a:solidFill>
                <a:schemeClr val="bg1"/>
              </a:solidFill>
              <a:latin typeface="Times New Roman" panose="02020603050405020304" pitchFamily="18" charset="0"/>
              <a:cs typeface="Times New Roman" panose="02020603050405020304" pitchFamily="18" charset="0"/>
            </a:rPr>
            <a:t>;</a:t>
          </a:r>
          <a:endParaRPr lang="en-US" sz="2800" kern="1200" dirty="0">
            <a:solidFill>
              <a:schemeClr val="bg1"/>
            </a:solidFill>
            <a:latin typeface="Times New Roman" panose="02020603050405020304" pitchFamily="18" charset="0"/>
            <a:cs typeface="Times New Roman" panose="02020603050405020304" pitchFamily="18" charset="0"/>
          </a:endParaRPr>
        </a:p>
      </dsp:txBody>
      <dsp:txXfrm>
        <a:off x="176715" y="1923276"/>
        <a:ext cx="4921645" cy="159540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47AD6-96A4-43C4-98CB-37588A6009E9}">
      <dsp:nvSpPr>
        <dsp:cNvPr id="0" name=""/>
        <dsp:cNvSpPr/>
      </dsp:nvSpPr>
      <dsp:spPr>
        <a:xfrm>
          <a:off x="-799735" y="406801"/>
          <a:ext cx="10487001" cy="10487001"/>
        </a:xfrm>
        <a:prstGeom prst="circularArrow">
          <a:avLst>
            <a:gd name="adj1" fmla="val 2955"/>
            <a:gd name="adj2" fmla="val 166319"/>
            <a:gd name="adj3" fmla="val 10289906"/>
            <a:gd name="adj4" fmla="val -1375099"/>
            <a:gd name="adj5" fmla="val 3069"/>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4D42A6-5878-4F28-8AE1-8C359EABA74A}">
      <dsp:nvSpPr>
        <dsp:cNvPr id="0" name=""/>
        <dsp:cNvSpPr/>
      </dsp:nvSpPr>
      <dsp:spPr>
        <a:xfrm>
          <a:off x="363674" y="-39874"/>
          <a:ext cx="9855300" cy="148148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a) </a:t>
          </a:r>
          <a:r>
            <a:rPr lang="en-US" sz="2400" kern="1200" dirty="0" err="1" smtClean="0">
              <a:solidFill>
                <a:schemeClr val="bg1"/>
              </a:solidFill>
              <a:latin typeface="Times New Roman" panose="02020603050405020304" pitchFamily="18" charset="0"/>
              <a:cs typeface="Times New Roman" panose="02020603050405020304" pitchFamily="18" charset="0"/>
            </a:rPr>
            <a:t>Chủ</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tịch</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Hội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đồng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là</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người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đứng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đầu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hoặc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cấp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phó</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của</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người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đứng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đầu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hoặc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được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phân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cấp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435994" y="32446"/>
        <a:ext cx="9710660" cy="1336847"/>
      </dsp:txXfrm>
    </dsp:sp>
    <dsp:sp modelId="{55790FDE-7A55-4A2F-BB2E-674B5D58FB97}">
      <dsp:nvSpPr>
        <dsp:cNvPr id="0" name=""/>
        <dsp:cNvSpPr/>
      </dsp:nvSpPr>
      <dsp:spPr>
        <a:xfrm>
          <a:off x="4757905" y="1531828"/>
          <a:ext cx="6184541" cy="1776577"/>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đ) 01 </a:t>
          </a:r>
          <a:r>
            <a:rPr lang="en-US" sz="2400" kern="1200" dirty="0" err="1" smtClean="0">
              <a:solidFill>
                <a:schemeClr val="bg1"/>
              </a:solidFill>
              <a:latin typeface="Times New Roman" panose="02020603050405020304" pitchFamily="18" charset="0"/>
              <a:cs typeface="Times New Roman" panose="02020603050405020304" pitchFamily="18" charset="0"/>
            </a:rPr>
            <a:t>Ủy</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kiêm</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Thư</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ký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Hội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đồng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là</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đại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diện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tham</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mưu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về</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công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tác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tổ</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cán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bộ</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của</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hoặc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được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phân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cấp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4844630" y="1618553"/>
        <a:ext cx="6011091" cy="1603127"/>
      </dsp:txXfrm>
    </dsp:sp>
    <dsp:sp modelId="{CFC52D19-80C5-49D8-8CFB-4387638FFC2F}">
      <dsp:nvSpPr>
        <dsp:cNvPr id="0" name=""/>
        <dsp:cNvSpPr/>
      </dsp:nvSpPr>
      <dsp:spPr>
        <a:xfrm>
          <a:off x="5353337" y="3462899"/>
          <a:ext cx="5589109" cy="225009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just" defTabSz="1200150">
            <a:lnSpc>
              <a:spcPct val="90000"/>
            </a:lnSpc>
            <a:spcBef>
              <a:spcPct val="0"/>
            </a:spcBef>
            <a:spcAft>
              <a:spcPct val="35000"/>
            </a:spcAft>
          </a:pPr>
          <a:r>
            <a:rPr lang="en-US" sz="2700" kern="1200" dirty="0" smtClean="0">
              <a:solidFill>
                <a:schemeClr val="bg1"/>
              </a:solidFill>
              <a:latin typeface="Times New Roman" panose="02020603050405020304" pitchFamily="18" charset="0"/>
              <a:cs typeface="Times New Roman" panose="02020603050405020304" pitchFamily="18" charset="0"/>
            </a:rPr>
            <a:t>d) 01 </a:t>
          </a:r>
          <a:r>
            <a:rPr lang="en-US" sz="2700" kern="1200" dirty="0" err="1" smtClean="0">
              <a:solidFill>
                <a:schemeClr val="bg1"/>
              </a:solidFill>
              <a:latin typeface="Times New Roman" panose="02020603050405020304" pitchFamily="18" charset="0"/>
              <a:cs typeface="Times New Roman" panose="02020603050405020304" pitchFamily="18" charset="0"/>
            </a:rPr>
            <a:t>Ủy</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viên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Hội</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đồng</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là</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đại</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diện</a:t>
          </a:r>
          <a:r>
            <a:rPr lang="en-US" sz="2700" kern="1200" dirty="0" smtClean="0">
              <a:solidFill>
                <a:schemeClr val="bg1"/>
              </a:solidFill>
              <a:latin typeface="Times New Roman" panose="02020603050405020304" pitchFamily="18" charset="0"/>
              <a:cs typeface="Times New Roman" panose="02020603050405020304" pitchFamily="18" charset="0"/>
            </a:rPr>
            <a:t> Ban </a:t>
          </a:r>
          <a:r>
            <a:rPr lang="en-US" sz="2700" kern="1200" dirty="0" err="1" smtClean="0">
              <a:solidFill>
                <a:schemeClr val="bg1"/>
              </a:solidFill>
              <a:latin typeface="Times New Roman" panose="02020603050405020304" pitchFamily="18" charset="0"/>
              <a:cs typeface="Times New Roman" panose="02020603050405020304" pitchFamily="18" charset="0"/>
            </a:rPr>
            <a:t>chấp</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hành</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công</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đoàn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của</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cơ</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quan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quản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lý</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viên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chức</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hoặc</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cơ</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quan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được</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phân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cấp</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quản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lý</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viên</a:t>
          </a:r>
          <a:r>
            <a:rPr lang="en-US" sz="2700" kern="1200" dirty="0" smtClean="0">
              <a:solidFill>
                <a:schemeClr val="bg1"/>
              </a:solidFill>
              <a:latin typeface="Times New Roman" panose="02020603050405020304" pitchFamily="18" charset="0"/>
              <a:cs typeface="Times New Roman" panose="02020603050405020304" pitchFamily="18" charset="0"/>
            </a:rPr>
            <a:t> </a:t>
          </a:r>
          <a:r>
            <a:rPr lang="en-US" sz="2700" kern="1200" dirty="0" err="1" smtClean="0">
              <a:solidFill>
                <a:schemeClr val="bg1"/>
              </a:solidFill>
              <a:latin typeface="Times New Roman" panose="02020603050405020304" pitchFamily="18" charset="0"/>
              <a:cs typeface="Times New Roman" panose="02020603050405020304" pitchFamily="18" charset="0"/>
            </a:rPr>
            <a:t>chức</a:t>
          </a:r>
          <a:r>
            <a:rPr lang="en-US" sz="2700" kern="1200" dirty="0" smtClean="0">
              <a:solidFill>
                <a:schemeClr val="bg1"/>
              </a:solidFill>
              <a:latin typeface="Times New Roman" panose="02020603050405020304" pitchFamily="18" charset="0"/>
              <a:cs typeface="Times New Roman" panose="02020603050405020304" pitchFamily="18" charset="0"/>
            </a:rPr>
            <a:t>;</a:t>
          </a:r>
          <a:endParaRPr lang="en-US" sz="2700" kern="1200" dirty="0">
            <a:solidFill>
              <a:schemeClr val="bg1"/>
            </a:solidFill>
            <a:latin typeface="Times New Roman" panose="02020603050405020304" pitchFamily="18" charset="0"/>
            <a:cs typeface="Times New Roman" panose="02020603050405020304" pitchFamily="18" charset="0"/>
          </a:endParaRPr>
        </a:p>
      </dsp:txBody>
      <dsp:txXfrm>
        <a:off x="5463178" y="3572740"/>
        <a:ext cx="5369427" cy="2030417"/>
      </dsp:txXfrm>
    </dsp:sp>
    <dsp:sp modelId="{8415780F-8899-45A8-B2B1-5B3563A1F974}">
      <dsp:nvSpPr>
        <dsp:cNvPr id="0" name=""/>
        <dsp:cNvSpPr/>
      </dsp:nvSpPr>
      <dsp:spPr>
        <a:xfrm>
          <a:off x="0" y="3550638"/>
          <a:ext cx="4613190" cy="223121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c) 01 </a:t>
          </a:r>
          <a:r>
            <a:rPr lang="en-US" sz="2400" kern="1200" dirty="0" err="1" smtClean="0">
              <a:solidFill>
                <a:schemeClr val="bg1"/>
              </a:solidFill>
              <a:latin typeface="Times New Roman" panose="02020603050405020304" pitchFamily="18" charset="0"/>
              <a:cs typeface="Times New Roman" panose="02020603050405020304" pitchFamily="18" charset="0"/>
            </a:rPr>
            <a:t>Ủy</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Hội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đồng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là</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đại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diện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tổ</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đảng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của</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hoặc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được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phân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cấp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quản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lý</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108919" y="3659557"/>
        <a:ext cx="4395352" cy="2013372"/>
      </dsp:txXfrm>
    </dsp:sp>
    <dsp:sp modelId="{D29AB4AC-26FF-402F-8F8F-07C3507D4CD5}">
      <dsp:nvSpPr>
        <dsp:cNvPr id="0" name=""/>
        <dsp:cNvSpPr/>
      </dsp:nvSpPr>
      <dsp:spPr>
        <a:xfrm>
          <a:off x="0" y="1459689"/>
          <a:ext cx="4791743" cy="184013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kern="1200" dirty="0" smtClean="0">
              <a:solidFill>
                <a:schemeClr val="bg1"/>
              </a:solidFill>
              <a:latin typeface="Times New Roman" panose="02020603050405020304" pitchFamily="18" charset="0"/>
              <a:cs typeface="Times New Roman" panose="02020603050405020304" pitchFamily="18" charset="0"/>
            </a:rPr>
            <a:t>b) 01 </a:t>
          </a:r>
          <a:r>
            <a:rPr lang="en-US" sz="2400" kern="1200" dirty="0" err="1" smtClean="0">
              <a:solidFill>
                <a:schemeClr val="bg1"/>
              </a:solidFill>
              <a:latin typeface="Times New Roman" panose="02020603050405020304" pitchFamily="18" charset="0"/>
              <a:cs typeface="Times New Roman" panose="02020603050405020304" pitchFamily="18" charset="0"/>
            </a:rPr>
            <a:t>Ủy</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Hội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đồng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là</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người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đứng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đầu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hoặc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cấp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phó</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của</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người</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đứng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đầu</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cơ</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quan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đơn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vị</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trực</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tiếp</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sử</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dụng</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viên</a:t>
          </a:r>
          <a:r>
            <a:rPr lang="en-US" sz="2400" kern="1200" dirty="0" smtClean="0">
              <a:solidFill>
                <a:schemeClr val="bg1"/>
              </a:solidFill>
              <a:latin typeface="Times New Roman" panose="02020603050405020304" pitchFamily="18" charset="0"/>
              <a:cs typeface="Times New Roman" panose="02020603050405020304" pitchFamily="18" charset="0"/>
            </a:rPr>
            <a:t> </a:t>
          </a:r>
          <a:r>
            <a:rPr lang="en-US" sz="2400" kern="1200" dirty="0" err="1" smtClean="0">
              <a:solidFill>
                <a:schemeClr val="bg1"/>
              </a:solidFill>
              <a:latin typeface="Times New Roman" panose="02020603050405020304" pitchFamily="18" charset="0"/>
              <a:cs typeface="Times New Roman" panose="02020603050405020304" pitchFamily="18" charset="0"/>
            </a:rPr>
            <a:t>chức</a:t>
          </a:r>
          <a:r>
            <a:rPr lang="en-US" sz="2400" kern="1200" dirty="0" smtClean="0">
              <a:solidFill>
                <a:schemeClr val="bg1"/>
              </a:solidFill>
              <a:latin typeface="Times New Roman" panose="02020603050405020304" pitchFamily="18" charset="0"/>
              <a:cs typeface="Times New Roman" panose="02020603050405020304" pitchFamily="18" charset="0"/>
            </a:rPr>
            <a:t>;</a:t>
          </a:r>
          <a:endParaRPr lang="en-US" sz="2400" kern="1200" dirty="0">
            <a:solidFill>
              <a:schemeClr val="bg1"/>
            </a:solidFill>
            <a:latin typeface="Times New Roman" panose="02020603050405020304" pitchFamily="18" charset="0"/>
            <a:cs typeface="Times New Roman" panose="02020603050405020304" pitchFamily="18" charset="0"/>
          </a:endParaRPr>
        </a:p>
      </dsp:txBody>
      <dsp:txXfrm>
        <a:off x="89828" y="1549517"/>
        <a:ext cx="4612087" cy="166048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7CA35C6-8E3C-4F5D-B20E-9D7238F7A088}" type="datetimeFigureOut">
              <a:rPr lang="en-US" smtClean="0"/>
              <a:t>11/5/2022</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54616D48-FD1C-45BE-8C0A-292221D08241}" type="slidenum">
              <a:rPr lang="en-US" smtClean="0"/>
              <a:t>‹#›</a:t>
            </a:fld>
            <a:endParaRPr lang="en-US"/>
          </a:p>
        </p:txBody>
      </p:sp>
    </p:spTree>
    <p:extLst>
      <p:ext uri="{BB962C8B-B14F-4D97-AF65-F5344CB8AC3E}">
        <p14:creationId xmlns:p14="http://schemas.microsoft.com/office/powerpoint/2010/main" val="1315264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6</a:t>
            </a:fld>
            <a:endParaRPr lang="en-US"/>
          </a:p>
        </p:txBody>
      </p:sp>
    </p:spTree>
    <p:extLst>
      <p:ext uri="{BB962C8B-B14F-4D97-AF65-F5344CB8AC3E}">
        <p14:creationId xmlns:p14="http://schemas.microsoft.com/office/powerpoint/2010/main" val="3029581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7</a:t>
            </a:fld>
            <a:endParaRPr lang="en-US"/>
          </a:p>
        </p:txBody>
      </p:sp>
    </p:spTree>
    <p:extLst>
      <p:ext uri="{BB962C8B-B14F-4D97-AF65-F5344CB8AC3E}">
        <p14:creationId xmlns:p14="http://schemas.microsoft.com/office/powerpoint/2010/main" val="3800223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8</a:t>
            </a:fld>
            <a:endParaRPr lang="en-US"/>
          </a:p>
        </p:txBody>
      </p:sp>
    </p:spTree>
    <p:extLst>
      <p:ext uri="{BB962C8B-B14F-4D97-AF65-F5344CB8AC3E}">
        <p14:creationId xmlns:p14="http://schemas.microsoft.com/office/powerpoint/2010/main" val="2470775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10</a:t>
            </a:fld>
            <a:endParaRPr lang="en-US"/>
          </a:p>
        </p:txBody>
      </p:sp>
    </p:spTree>
    <p:extLst>
      <p:ext uri="{BB962C8B-B14F-4D97-AF65-F5344CB8AC3E}">
        <p14:creationId xmlns:p14="http://schemas.microsoft.com/office/powerpoint/2010/main" val="427437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11</a:t>
            </a:fld>
            <a:endParaRPr lang="en-US"/>
          </a:p>
        </p:txBody>
      </p:sp>
    </p:spTree>
    <p:extLst>
      <p:ext uri="{BB962C8B-B14F-4D97-AF65-F5344CB8AC3E}">
        <p14:creationId xmlns:p14="http://schemas.microsoft.com/office/powerpoint/2010/main" val="231748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616D48-FD1C-45BE-8C0A-292221D08241}" type="slidenum">
              <a:rPr lang="en-US" smtClean="0"/>
              <a:t>12</a:t>
            </a:fld>
            <a:endParaRPr lang="en-US"/>
          </a:p>
        </p:txBody>
      </p:sp>
    </p:spTree>
    <p:extLst>
      <p:ext uri="{BB962C8B-B14F-4D97-AF65-F5344CB8AC3E}">
        <p14:creationId xmlns:p14="http://schemas.microsoft.com/office/powerpoint/2010/main" val="2848065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9F84283-FFA4-4C1A-B14E-6D390A0377BD}"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1559172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C319CA-D8F4-4B32-932B-3EB9454444FA}"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327971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E2CA79-497F-4E49-A741-8DD3E1082FCA}"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0AD350-EB27-429F-B0CB-A561A077093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37301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C2BCCAF-5664-4AB9-A15C-050CB4E5EAF2}"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2814562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99044D2-B3F0-444F-A865-0822E7A0B4C4}"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0AD350-EB27-429F-B0CB-A561A077093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7300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EE16A53-EA8D-4826-9243-7590E6083237}"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4168157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0DA157-970D-4FE3-B472-FA19C67B0D9C}"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1549666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C80F43-C5F8-47E4-B6D6-48DF8FAE705B}"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89935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5A695E-FC70-4366-BB8E-AC9043A6DE3E}"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215987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4C7DED-19CE-4604-BCCB-8BCEA650ECED}" type="datetime1">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3619413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780166-B2B3-44B1-BB65-448DE8969FBA}"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2433951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013997-FF1A-4250-A604-67EE1FDE327B}" type="datetime1">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343381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4477B65-E1DF-4A04-9629-0A035AA8B33E}" type="datetime1">
              <a:rPr lang="en-US" smtClean="0"/>
              <a:t>11/5/2022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23510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13820-A20A-4DBE-BD94-5DD54879EB97}" type="datetime1">
              <a:rPr lang="en-US" smtClean="0"/>
              <a:t>11/5/2022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411661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88FF5-2BCC-4C6A-AF68-85E6F335ED29}"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4413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B52E3-3066-43A7-AC00-062BC4ECD409}" type="datetime1">
              <a:rPr lang="en-US" smtClean="0"/>
              <a:t>11/5/2022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0AD350-EB27-429F-B0CB-A561A0770932}" type="slidenum">
              <a:rPr lang="en-US" smtClean="0"/>
              <a:t>‹#›</a:t>
            </a:fld>
            <a:endParaRPr lang="en-US"/>
          </a:p>
        </p:txBody>
      </p:sp>
    </p:spTree>
    <p:extLst>
      <p:ext uri="{BB962C8B-B14F-4D97-AF65-F5344CB8AC3E}">
        <p14:creationId xmlns:p14="http://schemas.microsoft.com/office/powerpoint/2010/main" val="361847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54CE55C-D13C-4AEE-9045-0D7C82DE62C6}" type="datetime1">
              <a:rPr lang="en-US" smtClean="0"/>
              <a:t>11/5/2022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B0AD350-EB27-429F-B0CB-A561A0770932}" type="slidenum">
              <a:rPr lang="en-US" smtClean="0"/>
              <a:t>‹#›</a:t>
            </a:fld>
            <a:endParaRPr lang="en-US"/>
          </a:p>
        </p:txBody>
      </p:sp>
    </p:spTree>
    <p:extLst>
      <p:ext uri="{BB962C8B-B14F-4D97-AF65-F5344CB8AC3E}">
        <p14:creationId xmlns:p14="http://schemas.microsoft.com/office/powerpoint/2010/main" val="1978060844"/>
      </p:ext>
    </p:extLst>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 id="2147483909" r:id="rId12"/>
    <p:sldLayoutId id="2147483910" r:id="rId13"/>
    <p:sldLayoutId id="2147483911" r:id="rId14"/>
    <p:sldLayoutId id="2147483912" r:id="rId15"/>
    <p:sldLayoutId id="214748391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3.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34.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35.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36.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7220" y="759125"/>
            <a:ext cx="10296363" cy="2091144"/>
          </a:xfrm>
        </p:spPr>
        <p:txBody>
          <a:bodyPr>
            <a:normAutofit/>
          </a:bodyPr>
          <a:lstStyle/>
          <a:p>
            <a:pPr algn="ctr"/>
            <a:r>
              <a:rPr lang="en-US" sz="4400" b="1" dirty="0" smtClean="0">
                <a:solidFill>
                  <a:srgbClr val="FF0000"/>
                </a:solidFill>
                <a:latin typeface="Times New Roman" panose="02020603050405020304" pitchFamily="18" charset="0"/>
                <a:cs typeface="Times New Roman" panose="02020603050405020304" pitchFamily="18" charset="0"/>
              </a:rPr>
              <a:t>QUY TRÌNH XEM XÉT, XỬ LÝ KỶ LUẬT ĐỐI VỚI VIÊN CHỨC</a:t>
            </a:r>
            <a:br>
              <a:rPr lang="en-US" sz="4400" b="1" dirty="0" smtClean="0">
                <a:solidFill>
                  <a:srgbClr val="FF0000"/>
                </a:solidFill>
                <a:latin typeface="Times New Roman" panose="02020603050405020304" pitchFamily="18" charset="0"/>
                <a:cs typeface="Times New Roman" panose="02020603050405020304" pitchFamily="18" charset="0"/>
              </a:rPr>
            </a:br>
            <a:r>
              <a:rPr lang="en-US" sz="1600" i="1" dirty="0" smtClean="0">
                <a:solidFill>
                  <a:srgbClr val="002060"/>
                </a:solidFill>
                <a:latin typeface="Times New Roman" panose="02020603050405020304" pitchFamily="18" charset="0"/>
                <a:cs typeface="Times New Roman" panose="02020603050405020304" pitchFamily="18" charset="0"/>
              </a:rPr>
              <a:t>(</a:t>
            </a:r>
            <a:r>
              <a:rPr lang="en-US" sz="1600" i="1" dirty="0" err="1">
                <a:solidFill>
                  <a:srgbClr val="002060"/>
                </a:solidFill>
                <a:latin typeface="Times New Roman" panose="02020603050405020304" pitchFamily="18" charset="0"/>
                <a:cs typeface="Times New Roman" panose="02020603050405020304" pitchFamily="18" charset="0"/>
              </a:rPr>
              <a:t>Cơ</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sở</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pháp</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lý</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Nghị</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định</a:t>
            </a:r>
            <a:r>
              <a:rPr lang="en-US" sz="1600" i="1" dirty="0">
                <a:solidFill>
                  <a:srgbClr val="002060"/>
                </a:solidFill>
                <a:latin typeface="Times New Roman" panose="02020603050405020304" pitchFamily="18" charset="0"/>
                <a:cs typeface="Times New Roman" panose="02020603050405020304" pitchFamily="18" charset="0"/>
              </a:rPr>
              <a:t> 112/2020/NĐ-CP </a:t>
            </a:r>
            <a:r>
              <a:rPr lang="en-US" sz="1600" i="1" dirty="0" err="1">
                <a:solidFill>
                  <a:srgbClr val="002060"/>
                </a:solidFill>
                <a:latin typeface="Times New Roman" panose="02020603050405020304" pitchFamily="18" charset="0"/>
                <a:cs typeface="Times New Roman" panose="02020603050405020304" pitchFamily="18" charset="0"/>
              </a:rPr>
              <a:t>của</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Chính</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phủ</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về</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xử</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lý</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kỷ</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luật</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cán</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bộ</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công</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chức</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a:solidFill>
                  <a:srgbClr val="002060"/>
                </a:solidFill>
                <a:latin typeface="Times New Roman" panose="02020603050405020304" pitchFamily="18" charset="0"/>
                <a:cs typeface="Times New Roman" panose="02020603050405020304" pitchFamily="18" charset="0"/>
              </a:rPr>
              <a:t>viên</a:t>
            </a:r>
            <a:r>
              <a:rPr lang="en-US" sz="1600" i="1" dirty="0">
                <a:solidFill>
                  <a:srgbClr val="002060"/>
                </a:solidFill>
                <a:latin typeface="Times New Roman" panose="02020603050405020304" pitchFamily="18" charset="0"/>
                <a:cs typeface="Times New Roman" panose="02020603050405020304" pitchFamily="18" charset="0"/>
              </a:rPr>
              <a:t> </a:t>
            </a:r>
            <a:r>
              <a:rPr lang="en-US" sz="1600" i="1" dirty="0" err="1" smtClean="0">
                <a:solidFill>
                  <a:srgbClr val="002060"/>
                </a:solidFill>
                <a:latin typeface="Times New Roman" panose="02020603050405020304" pitchFamily="18" charset="0"/>
                <a:cs typeface="Times New Roman" panose="02020603050405020304" pitchFamily="18" charset="0"/>
              </a:rPr>
              <a:t>chức</a:t>
            </a:r>
            <a:r>
              <a:rPr lang="en-US" sz="1600" i="1" dirty="0" smtClean="0">
                <a:solidFill>
                  <a:srgbClr val="002060"/>
                </a:solidFill>
                <a:latin typeface="Times New Roman" panose="02020603050405020304" pitchFamily="18" charset="0"/>
                <a:cs typeface="Times New Roman" panose="02020603050405020304" pitchFamily="18" charset="0"/>
              </a:rPr>
              <a:t>)</a:t>
            </a:r>
            <a:endParaRPr lang="en-US" sz="1600" i="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540112" y="5294963"/>
            <a:ext cx="5450606" cy="1126283"/>
          </a:xfrm>
        </p:spPr>
        <p:txBody>
          <a:bodyPr>
            <a:normAutofit/>
          </a:bodyPr>
          <a:lstStyle/>
          <a:p>
            <a:pPr>
              <a:spcBef>
                <a:spcPts val="0"/>
              </a:spcBef>
            </a:pPr>
            <a:r>
              <a:rPr lang="en-US" b="1" i="1" dirty="0" err="1" smtClean="0">
                <a:solidFill>
                  <a:srgbClr val="002060"/>
                </a:solidFill>
                <a:latin typeface="Times New Roman" panose="02020603050405020304" pitchFamily="18" charset="0"/>
                <a:cs typeface="Times New Roman" panose="02020603050405020304" pitchFamily="18" charset="0"/>
              </a:rPr>
              <a:t>Tài</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liệu</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tập</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huấn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dành</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cho</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viên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chức</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quận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Gò</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Vấp</a:t>
            </a:r>
            <a:endParaRPr lang="en-US" b="1" i="1" dirty="0" smtClean="0">
              <a:solidFill>
                <a:srgbClr val="002060"/>
              </a:solidFill>
              <a:latin typeface="Times New Roman" panose="02020603050405020304" pitchFamily="18" charset="0"/>
              <a:cs typeface="Times New Roman" panose="02020603050405020304" pitchFamily="18" charset="0"/>
            </a:endParaRPr>
          </a:p>
          <a:p>
            <a:pPr>
              <a:spcBef>
                <a:spcPts val="0"/>
              </a:spcBef>
            </a:pPr>
            <a:r>
              <a:rPr lang="en-US" b="1" i="1" dirty="0" err="1" smtClean="0">
                <a:solidFill>
                  <a:srgbClr val="002060"/>
                </a:solidFill>
                <a:latin typeface="Times New Roman" panose="02020603050405020304" pitchFamily="18" charset="0"/>
                <a:cs typeface="Times New Roman" panose="02020603050405020304" pitchFamily="18" charset="0"/>
              </a:rPr>
              <a:t>Đơn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vị</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soạn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thảo</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Phòng</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Nội</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vụ</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quận</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Gò</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Vấp</a:t>
            </a:r>
            <a:endParaRPr lang="en-US" b="1" i="1" dirty="0" smtClean="0">
              <a:solidFill>
                <a:srgbClr val="002060"/>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B0AD350-EB27-429F-B0CB-A561A0770932}" type="slidenum">
              <a:rPr lang="en-US" smtClean="0"/>
              <a:t>1</a:t>
            </a:fld>
            <a:endParaRPr lang="en-US"/>
          </a:p>
        </p:txBody>
      </p:sp>
    </p:spTree>
    <p:extLst>
      <p:ext uri="{BB962C8B-B14F-4D97-AF65-F5344CB8AC3E}">
        <p14:creationId xmlns:p14="http://schemas.microsoft.com/office/powerpoint/2010/main" val="457412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291" y="100303"/>
            <a:ext cx="10607709" cy="598098"/>
          </a:xfrm>
        </p:spPr>
        <p:txBody>
          <a:bodyPr>
            <a:noAutofit/>
          </a:bodyPr>
          <a:lstStyle/>
          <a:p>
            <a:r>
              <a:rPr lang="en-US" b="1" dirty="0" smtClean="0">
                <a:solidFill>
                  <a:srgbClr val="FF0000"/>
                </a:solidFill>
                <a:latin typeface="Times New Roman" panose="02020603050405020304" pitchFamily="18" charset="0"/>
                <a:cs typeface="Times New Roman" panose="02020603050405020304" pitchFamily="18" charset="0"/>
              </a:rPr>
              <a:t>1. </a:t>
            </a:r>
            <a:r>
              <a:rPr lang="en-US" b="1" dirty="0" err="1" smtClean="0">
                <a:solidFill>
                  <a:srgbClr val="FF0000"/>
                </a:solidFill>
                <a:latin typeface="Times New Roman" panose="02020603050405020304" pitchFamily="18" charset="0"/>
                <a:cs typeface="Times New Roman" panose="02020603050405020304" pitchFamily="18" charset="0"/>
              </a:rPr>
              <a:t>Trách</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nhiệm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tổ</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chức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cuộc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họp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kiểm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điểm</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84492481"/>
              </p:ext>
            </p:extLst>
          </p:nvPr>
        </p:nvGraphicFramePr>
        <p:xfrm>
          <a:off x="629729" y="1344706"/>
          <a:ext cx="11562272" cy="52810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10</a:t>
            </a:fld>
            <a:endParaRPr lang="en-US"/>
          </a:p>
        </p:txBody>
      </p:sp>
    </p:spTree>
    <p:extLst>
      <p:ext uri="{BB962C8B-B14F-4D97-AF65-F5344CB8AC3E}">
        <p14:creationId xmlns:p14="http://schemas.microsoft.com/office/powerpoint/2010/main" val="1981809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7172" y="0"/>
            <a:ext cx="10053927" cy="716161"/>
          </a:xfrm>
        </p:spPr>
        <p:txBody>
          <a:bodyPr>
            <a:normAutofit/>
          </a:bodyPr>
          <a:lstStyle/>
          <a:p>
            <a:r>
              <a:rPr lang="en-US" b="1" dirty="0">
                <a:solidFill>
                  <a:srgbClr val="FF0000"/>
                </a:solidFill>
                <a:latin typeface="Times New Roman" panose="02020603050405020304" pitchFamily="18" charset="0"/>
                <a:cs typeface="Times New Roman" panose="02020603050405020304" pitchFamily="18" charset="0"/>
              </a:rPr>
              <a:t>2</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Thành</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phần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tham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dự</a:t>
            </a:r>
            <a:r>
              <a:rPr lang="en-US" b="1" dirty="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cuộc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họp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kiểm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điểm</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46625212"/>
              </p:ext>
            </p:extLst>
          </p:nvPr>
        </p:nvGraphicFramePr>
        <p:xfrm>
          <a:off x="875327" y="1261316"/>
          <a:ext cx="11316673" cy="52707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11</a:t>
            </a:fld>
            <a:endParaRPr lang="en-US"/>
          </a:p>
        </p:txBody>
      </p:sp>
    </p:spTree>
    <p:extLst>
      <p:ext uri="{BB962C8B-B14F-4D97-AF65-F5344CB8AC3E}">
        <p14:creationId xmlns:p14="http://schemas.microsoft.com/office/powerpoint/2010/main" val="2056652075"/>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616" y="0"/>
            <a:ext cx="8596668" cy="578477"/>
          </a:xfrm>
        </p:spPr>
        <p:txBody>
          <a:bodyPr>
            <a:noAutofit/>
          </a:bodyPr>
          <a:lstStyle/>
          <a:p>
            <a:pPr algn="ctr"/>
            <a:r>
              <a:rPr lang="en-US" b="1" dirty="0" smtClean="0">
                <a:solidFill>
                  <a:srgbClr val="FF0000"/>
                </a:solidFill>
                <a:latin typeface="Times New Roman" panose="02020603050405020304" pitchFamily="18" charset="0"/>
                <a:cs typeface="Times New Roman" panose="02020603050405020304" pitchFamily="18" charset="0"/>
              </a:rPr>
              <a:t>3. </a:t>
            </a:r>
            <a:r>
              <a:rPr lang="en-US" b="1" dirty="0" err="1" smtClean="0">
                <a:solidFill>
                  <a:srgbClr val="FF0000"/>
                </a:solidFill>
                <a:latin typeface="Times New Roman" panose="02020603050405020304" pitchFamily="18" charset="0"/>
                <a:cs typeface="Times New Roman" panose="02020603050405020304" pitchFamily="18" charset="0"/>
              </a:rPr>
              <a:t>Cuộc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họp</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kiểm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điểm</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được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tiến</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hành</a:t>
            </a:r>
            <a:r>
              <a:rPr lang="en-US" b="1" dirty="0" smtClean="0">
                <a:solidFill>
                  <a:srgbClr val="FF0000"/>
                </a:solidFill>
                <a:latin typeface="Times New Roman" panose="02020603050405020304" pitchFamily="18" charset="0"/>
                <a:cs typeface="Times New Roman" panose="02020603050405020304" pitchFamily="18" charset="0"/>
              </a:rPr>
              <a:t>:</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5389309"/>
              </p:ext>
            </p:extLst>
          </p:nvPr>
        </p:nvGraphicFramePr>
        <p:xfrm>
          <a:off x="1158815" y="724619"/>
          <a:ext cx="11033185" cy="61333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12</a:t>
            </a:fld>
            <a:endParaRPr lang="en-US"/>
          </a:p>
        </p:txBody>
      </p:sp>
    </p:spTree>
    <p:extLst>
      <p:ext uri="{BB962C8B-B14F-4D97-AF65-F5344CB8AC3E}">
        <p14:creationId xmlns:p14="http://schemas.microsoft.com/office/powerpoint/2010/main" val="14182867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5060" y="284672"/>
            <a:ext cx="10718404" cy="6232669"/>
          </a:xfrm>
        </p:spPr>
        <p:txBody>
          <a:bodyPr>
            <a:normAutofit/>
          </a:bodyPr>
          <a:lstStyle/>
          <a:p>
            <a:pPr algn="just">
              <a:spcAft>
                <a:spcPts val="600"/>
              </a:spcAft>
            </a:pPr>
            <a:r>
              <a:rPr lang="en-US" sz="3200" b="1" dirty="0" smtClean="0">
                <a:solidFill>
                  <a:srgbClr val="FF0000"/>
                </a:solidFill>
                <a:latin typeface="Times New Roman" panose="02020603050405020304" pitchFamily="18" charset="0"/>
                <a:ea typeface="Times New Roman" panose="02020603050405020304" pitchFamily="18" charset="0"/>
              </a:rPr>
              <a:t>4. </a:t>
            </a:r>
            <a:r>
              <a:rPr lang="en-US" sz="3200" b="1" dirty="0" err="1" smtClean="0">
                <a:solidFill>
                  <a:srgbClr val="FF0000"/>
                </a:solidFill>
                <a:latin typeface="Times New Roman" panose="02020603050405020304" pitchFamily="18" charset="0"/>
                <a:ea typeface="Times New Roman" panose="02020603050405020304" pitchFamily="18" charset="0"/>
              </a:rPr>
              <a:t>Trong</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thời</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hạn</a:t>
            </a:r>
            <a:r>
              <a:rPr lang="en-US" sz="3200" b="1" dirty="0" smtClean="0">
                <a:solidFill>
                  <a:srgbClr val="FF0000"/>
                </a:solidFill>
                <a:latin typeface="Times New Roman" panose="02020603050405020304" pitchFamily="18" charset="0"/>
                <a:ea typeface="Times New Roman" panose="02020603050405020304" pitchFamily="18" charset="0"/>
              </a:rPr>
              <a:t> 03 </a:t>
            </a:r>
            <a:r>
              <a:rPr lang="en-US" sz="3200" b="1" dirty="0" err="1" smtClean="0">
                <a:solidFill>
                  <a:srgbClr val="FF0000"/>
                </a:solidFill>
                <a:latin typeface="Times New Roman" panose="02020603050405020304" pitchFamily="18" charset="0"/>
                <a:ea typeface="Times New Roman" panose="02020603050405020304" pitchFamily="18" charset="0"/>
              </a:rPr>
              <a:t>ngày</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làm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việc</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kể</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từ</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ngày</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kết</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thúc</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cuộc</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họp</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kiểm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điểm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người</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chủ</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trì</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cuộc</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họp</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gửi</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báo</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cáo</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và</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biên</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bản</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cuộc</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họp</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kiểm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điểm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đến</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cấp</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có</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thẩm</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quyền</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xử</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lý</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kỷ</a:t>
            </a:r>
            <a:r>
              <a:rPr lang="en-US" sz="3200" b="1" dirty="0" smtClean="0">
                <a:solidFill>
                  <a:srgbClr val="FF0000"/>
                </a:solidFill>
                <a:latin typeface="Times New Roman" panose="02020603050405020304" pitchFamily="18" charset="0"/>
                <a:ea typeface="Times New Roman" panose="02020603050405020304" pitchFamily="18" charset="0"/>
              </a:rPr>
              <a:t> </a:t>
            </a:r>
            <a:r>
              <a:rPr lang="en-US" sz="3200" b="1" dirty="0" err="1" smtClean="0">
                <a:solidFill>
                  <a:srgbClr val="FF0000"/>
                </a:solidFill>
                <a:latin typeface="Times New Roman" panose="02020603050405020304" pitchFamily="18" charset="0"/>
                <a:ea typeface="Times New Roman" panose="02020603050405020304" pitchFamily="18" charset="0"/>
              </a:rPr>
              <a:t>luật</a:t>
            </a:r>
            <a:r>
              <a:rPr lang="en-US" sz="3200" b="1" dirty="0" smtClean="0">
                <a:solidFill>
                  <a:srgbClr val="FF0000"/>
                </a:solidFill>
                <a:latin typeface="Times New Roman" panose="02020603050405020304" pitchFamily="18" charset="0"/>
                <a:ea typeface="Times New Roman" panose="02020603050405020304" pitchFamily="18" charset="0"/>
              </a:rPr>
              <a:t>. </a:t>
            </a:r>
          </a:p>
          <a:p>
            <a:pPr algn="just">
              <a:spcBef>
                <a:spcPts val="600"/>
              </a:spcBef>
              <a:spcAft>
                <a:spcPts val="600"/>
              </a:spcAft>
            </a:pPr>
            <a:r>
              <a:rPr lang="en-US" sz="2600" dirty="0" err="1" smtClean="0">
                <a:latin typeface="Times New Roman" panose="02020603050405020304" pitchFamily="18" charset="0"/>
                <a:ea typeface="Times New Roman" panose="02020603050405020304" pitchFamily="18" charset="0"/>
              </a:rPr>
              <a:t>Báo</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cáo</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phải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thể</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hiện</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rõ</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các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nội</a:t>
            </a:r>
            <a:r>
              <a:rPr lang="en-US" sz="2600" dirty="0" smtClean="0">
                <a:latin typeface="Times New Roman" panose="02020603050405020304" pitchFamily="18" charset="0"/>
                <a:ea typeface="Times New Roman" panose="02020603050405020304" pitchFamily="18" charset="0"/>
              </a:rPr>
              <a:t> dung </a:t>
            </a:r>
            <a:r>
              <a:rPr lang="en-US" sz="2600" dirty="0" err="1" smtClean="0">
                <a:latin typeface="Times New Roman" panose="02020603050405020304" pitchFamily="18" charset="0"/>
                <a:ea typeface="Times New Roman" panose="02020603050405020304" pitchFamily="18" charset="0"/>
              </a:rPr>
              <a:t>sau</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đây</a:t>
            </a:r>
            <a:r>
              <a:rPr lang="en-US" sz="2600" dirty="0" smtClean="0">
                <a:latin typeface="Times New Roman" panose="02020603050405020304" pitchFamily="18" charset="0"/>
                <a:ea typeface="Times New Roman" panose="02020603050405020304" pitchFamily="18" charset="0"/>
              </a:rPr>
              <a:t>:</a:t>
            </a:r>
          </a:p>
          <a:p>
            <a:pPr algn="just">
              <a:spcBef>
                <a:spcPts val="600"/>
              </a:spcBef>
              <a:spcAft>
                <a:spcPts val="600"/>
              </a:spcAft>
            </a:pPr>
            <a:r>
              <a:rPr lang="en-US" sz="2600" dirty="0" smtClean="0">
                <a:latin typeface="Times New Roman" panose="02020603050405020304" pitchFamily="18" charset="0"/>
                <a:ea typeface="Times New Roman" panose="02020603050405020304" pitchFamily="18" charset="0"/>
              </a:rPr>
              <a:t>a) </a:t>
            </a:r>
            <a:r>
              <a:rPr lang="en-US" sz="2600" dirty="0" err="1" smtClean="0">
                <a:latin typeface="Times New Roman" panose="02020603050405020304" pitchFamily="18" charset="0"/>
                <a:ea typeface="Times New Roman" panose="02020603050405020304" pitchFamily="18" charset="0"/>
              </a:rPr>
              <a:t>Hành</a:t>
            </a:r>
            <a:r>
              <a:rPr lang="en-US" sz="2600" dirty="0" smtClean="0">
                <a:latin typeface="Times New Roman" panose="02020603050405020304" pitchFamily="18" charset="0"/>
                <a:ea typeface="Times New Roman" panose="02020603050405020304" pitchFamily="18" charset="0"/>
              </a:rPr>
              <a:t> vi </a:t>
            </a:r>
            <a:r>
              <a:rPr lang="en-US" sz="2600" dirty="0" err="1" smtClean="0">
                <a:latin typeface="Times New Roman" panose="02020603050405020304" pitchFamily="18" charset="0"/>
                <a:ea typeface="Times New Roman" panose="02020603050405020304" pitchFamily="18" charset="0"/>
              </a:rPr>
              <a:t>vi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phạm</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tính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chất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và</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hậu</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quả</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của</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hành</a:t>
            </a:r>
            <a:r>
              <a:rPr lang="en-US" sz="2600" dirty="0" smtClean="0">
                <a:latin typeface="Times New Roman" panose="02020603050405020304" pitchFamily="18" charset="0"/>
                <a:ea typeface="Times New Roman" panose="02020603050405020304" pitchFamily="18" charset="0"/>
              </a:rPr>
              <a:t> vi </a:t>
            </a:r>
            <a:r>
              <a:rPr lang="en-US" sz="2600" dirty="0" err="1" smtClean="0">
                <a:latin typeface="Times New Roman" panose="02020603050405020304" pitchFamily="18" charset="0"/>
                <a:ea typeface="Times New Roman" panose="02020603050405020304" pitchFamily="18" charset="0"/>
              </a:rPr>
              <a:t>vi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phạm</a:t>
            </a:r>
            <a:r>
              <a:rPr lang="en-US" sz="2600" dirty="0" smtClean="0">
                <a:latin typeface="Times New Roman" panose="02020603050405020304" pitchFamily="18" charset="0"/>
                <a:ea typeface="Times New Roman" panose="02020603050405020304" pitchFamily="18" charset="0"/>
              </a:rPr>
              <a:t>;</a:t>
            </a:r>
          </a:p>
          <a:p>
            <a:pPr algn="just">
              <a:spcBef>
                <a:spcPts val="600"/>
              </a:spcBef>
              <a:spcAft>
                <a:spcPts val="600"/>
              </a:spcAft>
            </a:pPr>
            <a:r>
              <a:rPr lang="en-US" sz="2600" dirty="0" smtClean="0">
                <a:latin typeface="Times New Roman" panose="02020603050405020304" pitchFamily="18" charset="0"/>
                <a:ea typeface="Times New Roman" panose="02020603050405020304" pitchFamily="18" charset="0"/>
              </a:rPr>
              <a:t>b) </a:t>
            </a:r>
            <a:r>
              <a:rPr lang="en-US" sz="2600" dirty="0" err="1" smtClean="0">
                <a:latin typeface="Times New Roman" panose="02020603050405020304" pitchFamily="18" charset="0"/>
                <a:ea typeface="Times New Roman" panose="02020603050405020304" pitchFamily="18" charset="0"/>
              </a:rPr>
              <a:t>Các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tình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tiết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tăng</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nặng</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giảm</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nhẹ</a:t>
            </a:r>
            <a:r>
              <a:rPr lang="en-US" sz="2600" dirty="0" smtClean="0">
                <a:latin typeface="Times New Roman" panose="02020603050405020304" pitchFamily="18" charset="0"/>
                <a:ea typeface="Times New Roman" panose="02020603050405020304" pitchFamily="18" charset="0"/>
              </a:rPr>
              <a:t>;</a:t>
            </a:r>
          </a:p>
          <a:p>
            <a:pPr algn="just">
              <a:spcBef>
                <a:spcPts val="600"/>
              </a:spcBef>
              <a:spcAft>
                <a:spcPts val="600"/>
              </a:spcAft>
            </a:pPr>
            <a:r>
              <a:rPr lang="en-US" sz="2600" dirty="0" smtClean="0">
                <a:latin typeface="Times New Roman" panose="02020603050405020304" pitchFamily="18" charset="0"/>
                <a:ea typeface="Times New Roman" panose="02020603050405020304" pitchFamily="18" charset="0"/>
              </a:rPr>
              <a:t>c) </a:t>
            </a:r>
            <a:r>
              <a:rPr lang="en-US" sz="2600" dirty="0" err="1" smtClean="0">
                <a:latin typeface="Times New Roman" panose="02020603050405020304" pitchFamily="18" charset="0"/>
                <a:ea typeface="Times New Roman" panose="02020603050405020304" pitchFamily="18" charset="0"/>
              </a:rPr>
              <a:t>Trách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nhiệm</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của</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người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có</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hành</a:t>
            </a:r>
            <a:r>
              <a:rPr lang="en-US" sz="2600" dirty="0" smtClean="0">
                <a:latin typeface="Times New Roman" panose="02020603050405020304" pitchFamily="18" charset="0"/>
                <a:ea typeface="Times New Roman" panose="02020603050405020304" pitchFamily="18" charset="0"/>
              </a:rPr>
              <a:t> vi </a:t>
            </a:r>
            <a:r>
              <a:rPr lang="en-US" sz="2600" dirty="0" err="1" smtClean="0">
                <a:latin typeface="Times New Roman" panose="02020603050405020304" pitchFamily="18" charset="0"/>
                <a:ea typeface="Times New Roman" panose="02020603050405020304" pitchFamily="18" charset="0"/>
              </a:rPr>
              <a:t>vi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phạm</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và</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mức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xử</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lý</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kỷ</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luật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tương</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ứng</a:t>
            </a:r>
            <a:r>
              <a:rPr lang="en-US" sz="2600" dirty="0" smtClean="0">
                <a:latin typeface="Times New Roman" panose="02020603050405020304" pitchFamily="18" charset="0"/>
                <a:ea typeface="Times New Roman" panose="02020603050405020304" pitchFamily="18" charset="0"/>
              </a:rPr>
              <a:t>;</a:t>
            </a:r>
          </a:p>
          <a:p>
            <a:pPr algn="just">
              <a:spcBef>
                <a:spcPts val="600"/>
              </a:spcBef>
              <a:spcAft>
                <a:spcPts val="600"/>
              </a:spcAft>
            </a:pPr>
            <a:r>
              <a:rPr lang="en-US" sz="2600" dirty="0" smtClean="0">
                <a:latin typeface="Times New Roman" panose="02020603050405020304" pitchFamily="18" charset="0"/>
                <a:ea typeface="Times New Roman" panose="02020603050405020304" pitchFamily="18" charset="0"/>
              </a:rPr>
              <a:t>d) </a:t>
            </a:r>
            <a:r>
              <a:rPr lang="en-US" sz="2600" dirty="0" err="1" smtClean="0">
                <a:latin typeface="Times New Roman" panose="02020603050405020304" pitchFamily="18" charset="0"/>
                <a:ea typeface="Times New Roman" panose="02020603050405020304" pitchFamily="18" charset="0"/>
              </a:rPr>
              <a:t>Thời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hiệu</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thời</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hạn</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xử</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lý</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kỷ</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luật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theo</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quy</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định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của</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pháp</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luật</a:t>
            </a:r>
            <a:r>
              <a:rPr lang="en-US" sz="2600" dirty="0" smtClean="0">
                <a:latin typeface="Times New Roman" panose="02020603050405020304" pitchFamily="18" charset="0"/>
                <a:ea typeface="Times New Roman" panose="02020603050405020304" pitchFamily="18" charset="0"/>
              </a:rPr>
              <a:t>;</a:t>
            </a:r>
          </a:p>
          <a:p>
            <a:pPr algn="just">
              <a:spcBef>
                <a:spcPts val="600"/>
              </a:spcBef>
              <a:spcAft>
                <a:spcPts val="600"/>
              </a:spcAft>
            </a:pPr>
            <a:r>
              <a:rPr lang="en-US" sz="2600" dirty="0" smtClean="0">
                <a:latin typeface="Times New Roman" panose="02020603050405020304" pitchFamily="18" charset="0"/>
                <a:ea typeface="Times New Roman" panose="02020603050405020304" pitchFamily="18" charset="0"/>
              </a:rPr>
              <a:t>đ) </a:t>
            </a:r>
            <a:r>
              <a:rPr lang="en-US" sz="2600" dirty="0" err="1" smtClean="0">
                <a:latin typeface="Times New Roman" panose="02020603050405020304" pitchFamily="18" charset="0"/>
                <a:ea typeface="Times New Roman" panose="02020603050405020304" pitchFamily="18" charset="0"/>
              </a:rPr>
              <a:t>Kiến</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nghị</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về</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việc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xử</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lý</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kỷ</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luật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hình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thức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kỷ</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luật</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nếu</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có</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và</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trình</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tự</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thực</a:t>
            </a:r>
            <a:r>
              <a:rPr lang="en-US" sz="2600" dirty="0" smtClean="0">
                <a:latin typeface="Times New Roman" panose="02020603050405020304" pitchFamily="18" charset="0"/>
                <a:ea typeface="Times New Roman" panose="02020603050405020304" pitchFamily="18" charset="0"/>
              </a:rPr>
              <a:t> </a:t>
            </a:r>
            <a:r>
              <a:rPr lang="en-US" sz="2600" dirty="0" err="1" smtClean="0">
                <a:latin typeface="Times New Roman" panose="02020603050405020304" pitchFamily="18" charset="0"/>
                <a:ea typeface="Times New Roman" panose="02020603050405020304" pitchFamily="18" charset="0"/>
              </a:rPr>
              <a:t>hiện</a:t>
            </a:r>
            <a:r>
              <a:rPr lang="en-US" sz="2600" dirty="0" smtClean="0">
                <a:latin typeface="Times New Roman" panose="02020603050405020304" pitchFamily="18" charset="0"/>
                <a:ea typeface="Times New Roman" panose="02020603050405020304" pitchFamily="18" charset="0"/>
              </a:rPr>
              <a:t>.</a:t>
            </a:r>
          </a:p>
          <a:p>
            <a:endParaRPr lang="en-US" sz="2600" dirty="0"/>
          </a:p>
        </p:txBody>
      </p:sp>
      <p:sp>
        <p:nvSpPr>
          <p:cNvPr id="2" name="Slide Number Placeholder 1"/>
          <p:cNvSpPr>
            <a:spLocks noGrp="1"/>
          </p:cNvSpPr>
          <p:nvPr>
            <p:ph type="sldNum" sz="quarter" idx="12"/>
          </p:nvPr>
        </p:nvSpPr>
        <p:spPr/>
        <p:txBody>
          <a:bodyPr/>
          <a:lstStyle/>
          <a:p>
            <a:fld id="{2B0AD350-EB27-429F-B0CB-A561A0770932}" type="slidenum">
              <a:rPr lang="en-US" smtClean="0"/>
              <a:t>13</a:t>
            </a:fld>
            <a:endParaRPr lang="en-US"/>
          </a:p>
        </p:txBody>
      </p:sp>
    </p:spTree>
    <p:extLst>
      <p:ext uri="{BB962C8B-B14F-4D97-AF65-F5344CB8AC3E}">
        <p14:creationId xmlns:p14="http://schemas.microsoft.com/office/powerpoint/2010/main" val="2412200788"/>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41899" y="1259458"/>
            <a:ext cx="9079141" cy="5049324"/>
          </a:xfrm>
        </p:spPr>
        <p:txBody>
          <a:bodyPr/>
          <a:lstStyle/>
          <a:p>
            <a:endParaRPr lang="en-US" sz="3600" b="1" dirty="0" smtClean="0">
              <a:solidFill>
                <a:srgbClr val="E76618"/>
              </a:solidFill>
              <a:latin typeface="Times New Roman" panose="02020603050405020304" pitchFamily="18" charset="0"/>
              <a:cs typeface="Times New Roman" panose="02020603050405020304" pitchFamily="18" charset="0"/>
            </a:endParaRPr>
          </a:p>
          <a:p>
            <a:pPr marL="0" indent="0" algn="ctr">
              <a:buNone/>
            </a:pPr>
            <a:r>
              <a:rPr lang="en-US" sz="4800" b="1" dirty="0" smtClean="0">
                <a:solidFill>
                  <a:srgbClr val="E76618"/>
                </a:solidFill>
                <a:latin typeface="Times New Roman" panose="02020603050405020304" pitchFamily="18" charset="0"/>
                <a:cs typeface="Times New Roman" panose="02020603050405020304" pitchFamily="18" charset="0"/>
              </a:rPr>
              <a:t>VI. </a:t>
            </a:r>
            <a:r>
              <a:rPr lang="en-US" sz="4800" b="1" dirty="0">
                <a:solidFill>
                  <a:srgbClr val="E76618"/>
                </a:solidFill>
                <a:latin typeface="Times New Roman" panose="02020603050405020304" pitchFamily="18" charset="0"/>
                <a:cs typeface="Times New Roman" panose="02020603050405020304" pitchFamily="18" charset="0"/>
              </a:rPr>
              <a:t>HỘI ĐỒNG KỶ LUẬT </a:t>
            </a:r>
            <a:endParaRPr lang="en-US" sz="4800" b="1" dirty="0" smtClean="0">
              <a:solidFill>
                <a:srgbClr val="E76618"/>
              </a:solidFill>
              <a:latin typeface="Times New Roman" panose="02020603050405020304" pitchFamily="18" charset="0"/>
              <a:cs typeface="Times New Roman" panose="02020603050405020304" pitchFamily="18" charset="0"/>
            </a:endParaRPr>
          </a:p>
          <a:p>
            <a:pPr marL="0" indent="0" algn="ctr">
              <a:buNone/>
            </a:pPr>
            <a:r>
              <a:rPr lang="en-US" sz="4800" b="1" dirty="0" smtClean="0">
                <a:solidFill>
                  <a:srgbClr val="E76618"/>
                </a:solidFill>
                <a:latin typeface="Times New Roman" panose="02020603050405020304" pitchFamily="18" charset="0"/>
                <a:cs typeface="Times New Roman" panose="02020603050405020304" pitchFamily="18" charset="0"/>
              </a:rPr>
              <a:t>VIÊN CHỨC</a:t>
            </a:r>
            <a:endParaRPr lang="en-US" sz="4800" dirty="0"/>
          </a:p>
        </p:txBody>
      </p:sp>
      <p:sp>
        <p:nvSpPr>
          <p:cNvPr id="2" name="Slide Number Placeholder 1"/>
          <p:cNvSpPr>
            <a:spLocks noGrp="1"/>
          </p:cNvSpPr>
          <p:nvPr>
            <p:ph type="sldNum" sz="quarter" idx="12"/>
          </p:nvPr>
        </p:nvSpPr>
        <p:spPr/>
        <p:txBody>
          <a:bodyPr/>
          <a:lstStyle/>
          <a:p>
            <a:fld id="{2B0AD350-EB27-429F-B0CB-A561A0770932}" type="slidenum">
              <a:rPr lang="en-US" smtClean="0"/>
              <a:t>14</a:t>
            </a:fld>
            <a:endParaRPr lang="en-US"/>
          </a:p>
        </p:txBody>
      </p:sp>
    </p:spTree>
    <p:extLst>
      <p:ext uri="{BB962C8B-B14F-4D97-AF65-F5344CB8AC3E}">
        <p14:creationId xmlns:p14="http://schemas.microsoft.com/office/powerpoint/2010/main" val="8773296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1381" y="1377355"/>
            <a:ext cx="10006642" cy="5480645"/>
          </a:xfrm>
        </p:spPr>
        <p:txBody>
          <a:bodyPr>
            <a:normAutofit/>
          </a:bodyPr>
          <a:lstStyle/>
          <a:p>
            <a:pPr marL="0" indent="0" algn="just">
              <a:spcAft>
                <a:spcPts val="600"/>
              </a:spcAft>
              <a:buNone/>
            </a:pPr>
            <a:r>
              <a:rPr lang="en-US" sz="4000" dirty="0" smtClean="0">
                <a:solidFill>
                  <a:srgbClr val="CC3399"/>
                </a:solidFill>
                <a:latin typeface="Times New Roman" panose="02020603050405020304" pitchFamily="18" charset="0"/>
                <a:ea typeface="Times New Roman" panose="02020603050405020304" pitchFamily="18" charset="0"/>
              </a:rPr>
              <a:t>1. </a:t>
            </a:r>
            <a:r>
              <a:rPr lang="en-US" sz="4000" dirty="0" err="1" smtClean="0">
                <a:solidFill>
                  <a:srgbClr val="CC3399"/>
                </a:solidFill>
                <a:latin typeface="Times New Roman" panose="02020603050405020304" pitchFamily="18" charset="0"/>
                <a:ea typeface="Times New Roman" panose="02020603050405020304" pitchFamily="18" charset="0"/>
              </a:rPr>
              <a:t>Cấp</a:t>
            </a:r>
            <a:r>
              <a:rPr lang="en-US" sz="4000" dirty="0" smtClean="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có</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thẩm</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quyền</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xử</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lý</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kỷ</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luật</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quyết</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định</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thành</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lập</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Hội</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đồng</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kỷ</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luật</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để</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tư</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vấn</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về</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việc</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áp</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dụng</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hình</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thức</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kỷ</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luật</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đối</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với</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smtClean="0">
                <a:solidFill>
                  <a:srgbClr val="CC3399"/>
                </a:solidFill>
                <a:latin typeface="Times New Roman" panose="02020603050405020304" pitchFamily="18" charset="0"/>
                <a:ea typeface="Times New Roman" panose="02020603050405020304" pitchFamily="18" charset="0"/>
              </a:rPr>
              <a:t>viên</a:t>
            </a:r>
            <a:r>
              <a:rPr lang="en-US" sz="4000" dirty="0" smtClean="0">
                <a:solidFill>
                  <a:srgbClr val="CC3399"/>
                </a:solidFill>
                <a:latin typeface="Times New Roman" panose="02020603050405020304" pitchFamily="18" charset="0"/>
                <a:ea typeface="Times New Roman" panose="02020603050405020304" pitchFamily="18" charset="0"/>
              </a:rPr>
              <a:t> </a:t>
            </a:r>
            <a:r>
              <a:rPr lang="en-US" sz="4000" dirty="0" err="1" smtClean="0">
                <a:solidFill>
                  <a:srgbClr val="CC3399"/>
                </a:solidFill>
                <a:latin typeface="Times New Roman" panose="02020603050405020304" pitchFamily="18" charset="0"/>
                <a:ea typeface="Times New Roman" panose="02020603050405020304" pitchFamily="18" charset="0"/>
              </a:rPr>
              <a:t>chức</a:t>
            </a:r>
            <a:r>
              <a:rPr lang="en-US" sz="4000" dirty="0" smtClean="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có</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a:solidFill>
                  <a:srgbClr val="CC3399"/>
                </a:solidFill>
                <a:latin typeface="Times New Roman" panose="02020603050405020304" pitchFamily="18" charset="0"/>
                <a:ea typeface="Times New Roman" panose="02020603050405020304" pitchFamily="18" charset="0"/>
              </a:rPr>
              <a:t>hành</a:t>
            </a:r>
            <a:r>
              <a:rPr lang="en-US" sz="4000" dirty="0">
                <a:solidFill>
                  <a:srgbClr val="CC3399"/>
                </a:solidFill>
                <a:latin typeface="Times New Roman" panose="02020603050405020304" pitchFamily="18" charset="0"/>
                <a:ea typeface="Times New Roman" panose="02020603050405020304" pitchFamily="18" charset="0"/>
              </a:rPr>
              <a:t> vi </a:t>
            </a:r>
            <a:r>
              <a:rPr lang="en-US" sz="4000" dirty="0" err="1">
                <a:solidFill>
                  <a:srgbClr val="CC3399"/>
                </a:solidFill>
                <a:latin typeface="Times New Roman" panose="02020603050405020304" pitchFamily="18" charset="0"/>
                <a:ea typeface="Times New Roman" panose="02020603050405020304" pitchFamily="18" charset="0"/>
              </a:rPr>
              <a:t>vi</a:t>
            </a:r>
            <a:r>
              <a:rPr lang="en-US" sz="4000" dirty="0">
                <a:solidFill>
                  <a:srgbClr val="CC3399"/>
                </a:solidFill>
                <a:latin typeface="Times New Roman" panose="02020603050405020304" pitchFamily="18" charset="0"/>
                <a:ea typeface="Times New Roman" panose="02020603050405020304" pitchFamily="18" charset="0"/>
              </a:rPr>
              <a:t> </a:t>
            </a:r>
            <a:r>
              <a:rPr lang="en-US" sz="4000" dirty="0" err="1" smtClean="0">
                <a:solidFill>
                  <a:srgbClr val="CC3399"/>
                </a:solidFill>
                <a:latin typeface="Times New Roman" panose="02020603050405020304" pitchFamily="18" charset="0"/>
                <a:ea typeface="Times New Roman" panose="02020603050405020304" pitchFamily="18" charset="0"/>
              </a:rPr>
              <a:t>phạm</a:t>
            </a:r>
            <a:r>
              <a:rPr lang="en-US" sz="4000" dirty="0" smtClean="0">
                <a:solidFill>
                  <a:srgbClr val="CC3399"/>
                </a:solidFill>
                <a:latin typeface="Times New Roman" panose="02020603050405020304" pitchFamily="18" charset="0"/>
                <a:ea typeface="Times New Roman" panose="02020603050405020304" pitchFamily="18" charset="0"/>
              </a:rPr>
              <a:t>.</a:t>
            </a:r>
            <a:endParaRPr lang="en-US" sz="4000" dirty="0">
              <a:solidFill>
                <a:srgbClr val="CC3399"/>
              </a:solidFill>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15</a:t>
            </a:fld>
            <a:endParaRPr lang="en-US"/>
          </a:p>
        </p:txBody>
      </p:sp>
    </p:spTree>
    <p:extLst>
      <p:ext uri="{BB962C8B-B14F-4D97-AF65-F5344CB8AC3E}">
        <p14:creationId xmlns:p14="http://schemas.microsoft.com/office/powerpoint/2010/main" val="6568736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1734" y="134809"/>
            <a:ext cx="9372101" cy="701615"/>
          </a:xfrm>
        </p:spPr>
        <p:txBody>
          <a:bodyPr>
            <a:normAutofit fontScale="90000"/>
          </a:bodyPr>
          <a:lstStyle/>
          <a:p>
            <a:r>
              <a:rPr lang="en-US" sz="4000" b="1" dirty="0">
                <a:solidFill>
                  <a:srgbClr val="FF0000"/>
                </a:solidFill>
                <a:latin typeface="Times New Roman" panose="02020603050405020304" pitchFamily="18" charset="0"/>
                <a:cs typeface="Times New Roman" panose="02020603050405020304" pitchFamily="18" charset="0"/>
              </a:rPr>
              <a:t>2. </a:t>
            </a:r>
            <a:r>
              <a:rPr lang="en-US" sz="4000" b="1" dirty="0" err="1">
                <a:solidFill>
                  <a:srgbClr val="FF0000"/>
                </a:solidFill>
                <a:latin typeface="Times New Roman" panose="02020603050405020304" pitchFamily="18" charset="0"/>
                <a:cs typeface="Times New Roman" panose="02020603050405020304" pitchFamily="18" charset="0"/>
              </a:rPr>
              <a:t>Nguyên</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tắc</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làm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việc</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của</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Hội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đồng</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kỷ</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luật</a:t>
            </a:r>
            <a:r>
              <a:rPr lang="en-US" b="1" dirty="0">
                <a:solidFill>
                  <a:schemeClr val="accent4"/>
                </a:solidFill>
                <a:latin typeface="Times New Roman" panose="02020603050405020304" pitchFamily="18" charset="0"/>
                <a:cs typeface="Times New Roman" panose="02020603050405020304" pitchFamily="18" charset="0"/>
              </a:rPr>
              <a:t/>
            </a:r>
            <a:br>
              <a:rPr lang="en-US" b="1" dirty="0">
                <a:solidFill>
                  <a:schemeClr val="accent4"/>
                </a:solidFill>
                <a:latin typeface="Times New Roman" panose="02020603050405020304" pitchFamily="18" charset="0"/>
                <a:cs typeface="Times New Roman" panose="02020603050405020304" pitchFamily="18" charset="0"/>
              </a:rPr>
            </a:br>
            <a:endParaRPr lang="en-US" b="1" dirty="0">
              <a:solidFill>
                <a:schemeClr val="accent4"/>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72989" y="1181819"/>
            <a:ext cx="10748682" cy="5057951"/>
          </a:xfrm>
        </p:spPr>
        <p:txBody>
          <a:bodyPr>
            <a:normAutofit fontScale="92500" lnSpcReduction="10000"/>
          </a:bodyPr>
          <a:lstStyle/>
          <a:p>
            <a:pPr algn="just">
              <a:spcBef>
                <a:spcPts val="600"/>
              </a:spcBef>
              <a:spcAft>
                <a:spcPts val="600"/>
              </a:spcAft>
            </a:pPr>
            <a:r>
              <a:rPr lang="en-US" sz="3600" dirty="0" smtClean="0">
                <a:latin typeface="Times New Roman" panose="02020603050405020304" pitchFamily="18" charset="0"/>
                <a:cs typeface="Times New Roman" panose="02020603050405020304" pitchFamily="18" charset="0"/>
              </a:rPr>
              <a:t>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họp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từ</a:t>
            </a:r>
            <a:r>
              <a:rPr lang="en-US" sz="3600" dirty="0">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03 </a:t>
            </a:r>
            <a:r>
              <a:rPr lang="en-US" sz="3600" b="1" dirty="0" err="1">
                <a:solidFill>
                  <a:srgbClr val="FF0000"/>
                </a:solidFill>
                <a:latin typeface="Times New Roman" panose="02020603050405020304" pitchFamily="18" charset="0"/>
                <a:cs typeface="Times New Roman" panose="02020603050405020304" pitchFamily="18" charset="0"/>
              </a:rPr>
              <a:t>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trở</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tham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Chủ</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tịch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a:t>
            </a:r>
          </a:p>
          <a:p>
            <a:pPr algn="just">
              <a:spcBef>
                <a:spcPts val="600"/>
              </a:spcBef>
              <a:spcAft>
                <a:spcPts val="600"/>
              </a:spcAft>
            </a:pPr>
            <a:r>
              <a:rPr lang="en-US" sz="3600" dirty="0">
                <a:latin typeface="Times New Roman" panose="02020603050405020304" pitchFamily="18" charset="0"/>
                <a:cs typeface="Times New Roman" panose="02020603050405020304" pitchFamily="18" charset="0"/>
              </a:rPr>
              <a:t>b)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nghị</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áp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dụng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thông</a:t>
            </a:r>
            <a:r>
              <a:rPr lang="en-US" sz="3600" dirty="0">
                <a:latin typeface="Times New Roman" panose="02020603050405020304" pitchFamily="18" charset="0"/>
                <a:cs typeface="Times New Roman" panose="02020603050405020304" pitchFamily="18" charset="0"/>
              </a:rPr>
              <a:t> qua </a:t>
            </a:r>
            <a:r>
              <a:rPr lang="en-US" sz="3600" b="1" dirty="0" err="1">
                <a:solidFill>
                  <a:srgbClr val="FF0000"/>
                </a:solidFill>
                <a:latin typeface="Times New Roman" panose="02020603050405020304" pitchFamily="18" charset="0"/>
                <a:cs typeface="Times New Roman" panose="02020603050405020304" pitchFamily="18" charset="0"/>
              </a:rPr>
              <a:t>bỏ</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phiếu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kín</a:t>
            </a:r>
            <a:r>
              <a:rPr lang="en-US" sz="3600" b="1" dirty="0">
                <a:solidFill>
                  <a:srgbClr val="FF0000"/>
                </a:solidFill>
                <a:latin typeface="Times New Roman" panose="02020603050405020304" pitchFamily="18" charset="0"/>
                <a:cs typeface="Times New Roman" panose="02020603050405020304" pitchFamily="18" charset="0"/>
              </a:rPr>
              <a:t>.</a:t>
            </a:r>
          </a:p>
          <a:p>
            <a:pPr algn="just">
              <a:spcBef>
                <a:spcPts val="600"/>
              </a:spcBef>
              <a:spcAft>
                <a:spcPts val="600"/>
              </a:spcAft>
            </a:pPr>
            <a:r>
              <a:rPr lang="en-US" sz="3600" dirty="0">
                <a:latin typeface="Times New Roman" panose="02020603050405020304" pitchFamily="18" charset="0"/>
                <a:cs typeface="Times New Roman" panose="02020603050405020304" pitchFamily="18" charset="0"/>
              </a:rPr>
              <a:t>c) </a:t>
            </a:r>
            <a:r>
              <a:rPr lang="en-US" sz="3600" dirty="0" err="1">
                <a:latin typeface="Times New Roman" panose="02020603050405020304" pitchFamily="18" charset="0"/>
                <a:cs typeface="Times New Roman" panose="02020603050405020304" pitchFamily="18" charset="0"/>
              </a:rPr>
              <a:t>Việc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họp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được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lập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bản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hiện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rõ</a:t>
            </a:r>
            <a:r>
              <a:rPr lang="en-US" sz="3600" dirty="0">
                <a:latin typeface="Times New Roman" panose="02020603050405020304" pitchFamily="18" charset="0"/>
                <a:cs typeface="Times New Roman" panose="02020603050405020304" pitchFamily="18" charset="0"/>
              </a:rPr>
              <a:t> ý </a:t>
            </a:r>
            <a:r>
              <a:rPr lang="en-US" sz="3600" dirty="0" err="1">
                <a:latin typeface="Times New Roman" panose="02020603050405020304" pitchFamily="18" charset="0"/>
                <a:cs typeface="Times New Roman" panose="02020603050405020304" pitchFamily="18" charset="0"/>
              </a:rPr>
              <a:t>kiến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họp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bỏ</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phiếu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nghị</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a:t>
            </a:r>
          </a:p>
          <a:p>
            <a:pPr algn="just">
              <a:spcBef>
                <a:spcPts val="600"/>
              </a:spcBef>
              <a:spcAft>
                <a:spcPts val="600"/>
              </a:spcAft>
            </a:pPr>
            <a:r>
              <a:rPr lang="en-US" sz="3600" dirty="0">
                <a:latin typeface="Times New Roman" panose="02020603050405020304" pitchFamily="18" charset="0"/>
                <a:cs typeface="Times New Roman" panose="02020603050405020304" pitchFamily="18" charset="0"/>
              </a:rPr>
              <a:t>d)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hoàn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nhiệm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vụ</a:t>
            </a:r>
            <a:r>
              <a:rPr lang="en-US" sz="3600" dirty="0">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2B0AD350-EB27-429F-B0CB-A561A0770932}" type="slidenum">
              <a:rPr lang="en-US" smtClean="0"/>
              <a:t>16</a:t>
            </a:fld>
            <a:endParaRPr lang="en-US"/>
          </a:p>
        </p:txBody>
      </p:sp>
    </p:spTree>
    <p:extLst>
      <p:ext uri="{BB962C8B-B14F-4D97-AF65-F5344CB8AC3E}">
        <p14:creationId xmlns:p14="http://schemas.microsoft.com/office/powerpoint/2010/main" val="5204680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5668" y="1155940"/>
            <a:ext cx="10006641" cy="4807785"/>
          </a:xfrm>
        </p:spPr>
        <p:txBody>
          <a:bodyPr>
            <a:normAutofit/>
          </a:bodyPr>
          <a:lstStyle/>
          <a:p>
            <a:pPr marL="0" indent="0" algn="just">
              <a:buNone/>
            </a:pPr>
            <a:r>
              <a:rPr lang="en-US" sz="3200" dirty="0">
                <a:solidFill>
                  <a:srgbClr val="FF0000"/>
                </a:solidFill>
                <a:latin typeface="Times New Roman" panose="02020603050405020304" pitchFamily="18" charset="0"/>
                <a:cs typeface="Times New Roman" panose="02020603050405020304" pitchFamily="18" charset="0"/>
              </a:rPr>
              <a:t>3</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Các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trường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hợp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không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thành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Hội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đồng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kỷ</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luật</a:t>
            </a:r>
            <a:endParaRPr lang="en-US" sz="3200" b="1" dirty="0">
              <a:solidFill>
                <a:srgbClr val="FF0000"/>
              </a:solidFill>
              <a:latin typeface="Times New Roman" panose="02020603050405020304" pitchFamily="18" charset="0"/>
              <a:cs typeface="Times New Roman" panose="02020603050405020304" pitchFamily="18" charset="0"/>
            </a:endParaRPr>
          </a:p>
          <a:p>
            <a:pPr algn="just"/>
            <a:r>
              <a:rPr lang="en-US" sz="3600" dirty="0">
                <a:latin typeface="Times New Roman" panose="02020603050405020304" pitchFamily="18" charset="0"/>
                <a:cs typeface="Times New Roman" panose="02020603050405020304" pitchFamily="18" charset="0"/>
              </a:rPr>
              <a:t>a) </a:t>
            </a:r>
            <a:r>
              <a:rPr lang="en-US" sz="3600" dirty="0" err="1">
                <a:latin typeface="Times New Roman" panose="02020603050405020304" pitchFamily="18" charset="0"/>
                <a:cs typeface="Times New Roman" panose="02020603050405020304" pitchFamily="18" charset="0"/>
              </a:rPr>
              <a:t>Đã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cơ</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tổ</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thẩm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quyền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về</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vi </a:t>
            </a:r>
            <a:r>
              <a:rPr lang="en-US" sz="3600" dirty="0" err="1">
                <a:latin typeface="Times New Roman" panose="02020603050405020304" pitchFamily="18" charset="0"/>
                <a:cs typeface="Times New Roman" panose="02020603050405020304" pitchFamily="18" charset="0"/>
              </a:rPr>
              <a:t>vi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phạm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đề</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xuất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thức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b) </a:t>
            </a:r>
            <a:r>
              <a:rPr lang="en-US" sz="3600" dirty="0" err="1">
                <a:latin typeface="Times New Roman" panose="02020603050405020304" pitchFamily="18" charset="0"/>
                <a:cs typeface="Times New Roman" panose="02020603050405020304" pitchFamily="18" charset="0"/>
              </a:rPr>
              <a:t>Đã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quyết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định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xử</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đảng</a:t>
            </a:r>
            <a:r>
              <a:rPr lang="en-US" sz="3600" dirty="0">
                <a:latin typeface="Times New Roman" panose="02020603050405020304" pitchFamily="18" charset="0"/>
                <a:cs typeface="Times New Roman" panose="02020603050405020304" pitchFamily="18" charset="0"/>
              </a:rPr>
              <a:t>.</a:t>
            </a:r>
          </a:p>
        </p:txBody>
      </p:sp>
      <p:sp>
        <p:nvSpPr>
          <p:cNvPr id="2" name="Slide Number Placeholder 1"/>
          <p:cNvSpPr>
            <a:spLocks noGrp="1"/>
          </p:cNvSpPr>
          <p:nvPr>
            <p:ph type="sldNum" sz="quarter" idx="12"/>
          </p:nvPr>
        </p:nvSpPr>
        <p:spPr/>
        <p:txBody>
          <a:bodyPr/>
          <a:lstStyle/>
          <a:p>
            <a:fld id="{2B0AD350-EB27-429F-B0CB-A561A0770932}" type="slidenum">
              <a:rPr lang="en-US" smtClean="0"/>
              <a:t>17</a:t>
            </a:fld>
            <a:endParaRPr lang="en-US"/>
          </a:p>
        </p:txBody>
      </p:sp>
    </p:spTree>
    <p:extLst>
      <p:ext uri="{BB962C8B-B14F-4D97-AF65-F5344CB8AC3E}">
        <p14:creationId xmlns:p14="http://schemas.microsoft.com/office/powerpoint/2010/main" val="40273416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673525" y="992039"/>
            <a:ext cx="9463177" cy="5049324"/>
          </a:xfrm>
        </p:spPr>
        <p:txBody>
          <a:bodyPr/>
          <a:lstStyle/>
          <a:p>
            <a:endParaRPr lang="en-US" sz="3600" b="1" dirty="0" smtClean="0">
              <a:solidFill>
                <a:srgbClr val="E76618"/>
              </a:solidFill>
              <a:latin typeface="Times New Roman" panose="02020603050405020304" pitchFamily="18" charset="0"/>
              <a:cs typeface="Times New Roman" panose="02020603050405020304" pitchFamily="18" charset="0"/>
            </a:endParaRPr>
          </a:p>
          <a:p>
            <a:pPr marL="0" indent="0" algn="ctr">
              <a:buNone/>
            </a:pPr>
            <a:r>
              <a:rPr lang="en-US" sz="4400" b="1" dirty="0" smtClean="0">
                <a:solidFill>
                  <a:srgbClr val="E76618"/>
                </a:solidFill>
                <a:latin typeface="Times New Roman" panose="02020603050405020304" pitchFamily="18" charset="0"/>
                <a:cs typeface="Times New Roman" panose="02020603050405020304" pitchFamily="18" charset="0"/>
              </a:rPr>
              <a:t>VII. THÀNH PHẦN HỘI ĐỒNG </a:t>
            </a:r>
          </a:p>
          <a:p>
            <a:pPr marL="0" indent="0" algn="ctr">
              <a:buNone/>
            </a:pPr>
            <a:r>
              <a:rPr lang="en-US" sz="4400" b="1" dirty="0" smtClean="0">
                <a:solidFill>
                  <a:srgbClr val="E76618"/>
                </a:solidFill>
                <a:latin typeface="Times New Roman" panose="02020603050405020304" pitchFamily="18" charset="0"/>
                <a:cs typeface="Times New Roman" panose="02020603050405020304" pitchFamily="18" charset="0"/>
              </a:rPr>
              <a:t>KỶ LUẬT VIÊN CHỨC</a:t>
            </a:r>
            <a:endParaRPr lang="en-US" sz="4400" dirty="0"/>
          </a:p>
        </p:txBody>
      </p:sp>
      <p:sp>
        <p:nvSpPr>
          <p:cNvPr id="2" name="Slide Number Placeholder 1"/>
          <p:cNvSpPr>
            <a:spLocks noGrp="1"/>
          </p:cNvSpPr>
          <p:nvPr>
            <p:ph type="sldNum" sz="quarter" idx="12"/>
          </p:nvPr>
        </p:nvSpPr>
        <p:spPr/>
        <p:txBody>
          <a:bodyPr/>
          <a:lstStyle/>
          <a:p>
            <a:fld id="{2B0AD350-EB27-429F-B0CB-A561A0770932}" type="slidenum">
              <a:rPr lang="en-US" smtClean="0"/>
              <a:t>18</a:t>
            </a:fld>
            <a:endParaRPr lang="en-US"/>
          </a:p>
        </p:txBody>
      </p:sp>
    </p:spTree>
    <p:extLst>
      <p:ext uri="{BB962C8B-B14F-4D97-AF65-F5344CB8AC3E}">
        <p14:creationId xmlns:p14="http://schemas.microsoft.com/office/powerpoint/2010/main" val="1823698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65358134"/>
              </p:ext>
            </p:extLst>
          </p:nvPr>
        </p:nvGraphicFramePr>
        <p:xfrm>
          <a:off x="1077025" y="1440612"/>
          <a:ext cx="11114975" cy="5417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1418548" y="-102031"/>
            <a:ext cx="10773452" cy="1132972"/>
          </a:xfrm>
        </p:spPr>
        <p:txBody>
          <a:bodyPr>
            <a:normAutofit fontScale="90000"/>
          </a:bodyPr>
          <a:lstStyle/>
          <a:p>
            <a:pPr marL="0" indent="0"/>
            <a:r>
              <a:rPr lang="en-US" sz="3100" b="1" dirty="0">
                <a:solidFill>
                  <a:srgbClr val="6666FF"/>
                </a:solidFill>
                <a:latin typeface="Times New Roman" panose="02020603050405020304" pitchFamily="18" charset="0"/>
                <a:cs typeface="Times New Roman" panose="02020603050405020304" pitchFamily="18" charset="0"/>
              </a:rPr>
              <a:t>1. </a:t>
            </a:r>
            <a:r>
              <a:rPr lang="en-US" sz="3100" b="1" dirty="0" err="1">
                <a:solidFill>
                  <a:srgbClr val="6666FF"/>
                </a:solidFill>
                <a:latin typeface="Times New Roman" panose="02020603050405020304" pitchFamily="18" charset="0"/>
                <a:cs typeface="Times New Roman" panose="02020603050405020304" pitchFamily="18" charset="0"/>
              </a:rPr>
              <a:t>Đối</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với</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viên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chức</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không</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giữ</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chức</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vụ</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quản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lý</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và</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đơn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vị</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sự</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nghiệp</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công</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lập</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quản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lý</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viên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chức</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không</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có</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đơn</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vị</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cấu</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thành</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smtClean="0">
                <a:solidFill>
                  <a:srgbClr val="6666FF"/>
                </a:solidFill>
                <a:latin typeface="Times New Roman" panose="02020603050405020304" pitchFamily="18" charset="0"/>
                <a:cs typeface="Times New Roman" panose="02020603050405020304" pitchFamily="18" charset="0"/>
              </a:rPr>
              <a:t/>
            </a:r>
            <a:br>
              <a:rPr lang="en-US" sz="3100" b="1" dirty="0" smtClean="0">
                <a:solidFill>
                  <a:srgbClr val="6666FF"/>
                </a:solidFill>
                <a:latin typeface="Times New Roman" panose="02020603050405020304" pitchFamily="18" charset="0"/>
                <a:cs typeface="Times New Roman" panose="02020603050405020304" pitchFamily="18" charset="0"/>
              </a:rPr>
            </a:br>
            <a:r>
              <a:rPr lang="en-US" sz="3100" b="1" dirty="0" err="1" smtClean="0">
                <a:solidFill>
                  <a:srgbClr val="6666FF"/>
                </a:solidFill>
                <a:latin typeface="Times New Roman" panose="02020603050405020304" pitchFamily="18" charset="0"/>
                <a:cs typeface="Times New Roman" panose="02020603050405020304" pitchFamily="18" charset="0"/>
              </a:rPr>
              <a:t>Hội</a:t>
            </a:r>
            <a:r>
              <a:rPr lang="en-US" sz="3100" b="1" dirty="0" smtClean="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đồng</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kỷ</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luật</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dirty="0" err="1">
                <a:solidFill>
                  <a:srgbClr val="6666FF"/>
                </a:solidFill>
                <a:latin typeface="Times New Roman" panose="02020603050405020304" pitchFamily="18" charset="0"/>
                <a:cs typeface="Times New Roman" panose="02020603050405020304" pitchFamily="18" charset="0"/>
              </a:rPr>
              <a:t>gồm</a:t>
            </a:r>
            <a:r>
              <a:rPr lang="en-US" sz="3100" b="1" dirty="0">
                <a:solidFill>
                  <a:srgbClr val="6666FF"/>
                </a:solidFill>
                <a:latin typeface="Times New Roman" panose="02020603050405020304" pitchFamily="18" charset="0"/>
                <a:cs typeface="Times New Roman" panose="02020603050405020304" pitchFamily="18" charset="0"/>
              </a:rPr>
              <a:t> </a:t>
            </a:r>
            <a:r>
              <a:rPr lang="en-US" sz="3100" b="1" i="1" dirty="0">
                <a:solidFill>
                  <a:srgbClr val="FF0000"/>
                </a:solidFill>
                <a:latin typeface="Times New Roman" panose="02020603050405020304" pitchFamily="18" charset="0"/>
                <a:cs typeface="Times New Roman" panose="02020603050405020304" pitchFamily="18" charset="0"/>
              </a:rPr>
              <a:t>03 </a:t>
            </a:r>
            <a:r>
              <a:rPr lang="en-US" sz="3100" b="1" i="1" dirty="0" err="1">
                <a:solidFill>
                  <a:srgbClr val="FF0000"/>
                </a:solidFill>
                <a:latin typeface="Times New Roman" panose="02020603050405020304" pitchFamily="18" charset="0"/>
                <a:cs typeface="Times New Roman" panose="02020603050405020304" pitchFamily="18" charset="0"/>
              </a:rPr>
              <a:t>thành</a:t>
            </a:r>
            <a:r>
              <a:rPr lang="en-US" sz="3100" b="1" i="1" dirty="0">
                <a:solidFill>
                  <a:srgbClr val="FF0000"/>
                </a:solidFill>
                <a:latin typeface="Times New Roman" panose="02020603050405020304" pitchFamily="18" charset="0"/>
                <a:cs typeface="Times New Roman" panose="02020603050405020304" pitchFamily="18" charset="0"/>
              </a:rPr>
              <a:t> </a:t>
            </a:r>
            <a:r>
              <a:rPr lang="en-US" sz="3100" b="1" i="1" dirty="0" err="1">
                <a:solidFill>
                  <a:srgbClr val="FF0000"/>
                </a:solidFill>
                <a:latin typeface="Times New Roman" panose="02020603050405020304" pitchFamily="18" charset="0"/>
                <a:cs typeface="Times New Roman" panose="02020603050405020304" pitchFamily="18" charset="0"/>
              </a:rPr>
              <a:t>viên</a:t>
            </a:r>
            <a:r>
              <a:rPr lang="en-US" b="1" i="1" dirty="0">
                <a:solidFill>
                  <a:srgbClr val="FF0000"/>
                </a:solidFill>
                <a:latin typeface="Times New Roman" panose="02020603050405020304" pitchFamily="18" charset="0"/>
                <a:cs typeface="Times New Roman" panose="02020603050405020304" pitchFamily="18" charset="0"/>
              </a:rPr>
              <a:t/>
            </a:r>
            <a:br>
              <a:rPr lang="en-US" b="1" i="1" dirty="0">
                <a:solidFill>
                  <a:srgbClr val="FF0000"/>
                </a:solidFill>
                <a:latin typeface="Times New Roman" panose="02020603050405020304" pitchFamily="18" charset="0"/>
                <a:cs typeface="Times New Roman" panose="02020603050405020304" pitchFamily="18" charset="0"/>
              </a:rPr>
            </a:br>
            <a:endParaRPr lang="en-US" b="1" i="1" dirty="0">
              <a:solidFill>
                <a:srgbClr val="FF0000"/>
              </a:solidFill>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19</a:t>
            </a:fld>
            <a:endParaRPr lang="en-US"/>
          </a:p>
        </p:txBody>
      </p:sp>
    </p:spTree>
    <p:extLst>
      <p:ext uri="{BB962C8B-B14F-4D97-AF65-F5344CB8AC3E}">
        <p14:creationId xmlns:p14="http://schemas.microsoft.com/office/powerpoint/2010/main" val="358614185"/>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971" y="211219"/>
            <a:ext cx="8596668" cy="759125"/>
          </a:xfrm>
        </p:spPr>
        <p:txBody>
          <a:bodyPr>
            <a:normAutofit/>
          </a:bodyPr>
          <a:lstStyle/>
          <a:p>
            <a:r>
              <a:rPr lang="en-US" sz="3200" b="1" dirty="0" smtClean="0">
                <a:solidFill>
                  <a:schemeClr val="accent4"/>
                </a:solidFill>
                <a:latin typeface="Times New Roman" panose="02020603050405020304" pitchFamily="18" charset="0"/>
                <a:cs typeface="Times New Roman" panose="02020603050405020304" pitchFamily="18" charset="0"/>
              </a:rPr>
              <a:t>	</a:t>
            </a:r>
            <a:r>
              <a:rPr lang="en-US" sz="3200" b="1" dirty="0" smtClean="0">
                <a:solidFill>
                  <a:srgbClr val="FF0000"/>
                </a:solidFill>
                <a:latin typeface="Times New Roman" panose="02020603050405020304" pitchFamily="18" charset="0"/>
                <a:cs typeface="Times New Roman" panose="02020603050405020304" pitchFamily="18" charset="0"/>
              </a:rPr>
              <a:t>	*NỘI DUNG </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0156" y="1463109"/>
            <a:ext cx="9563410" cy="5779698"/>
          </a:xfrm>
        </p:spPr>
        <p:txBody>
          <a:bodyPr>
            <a:normAutofit/>
          </a:bodyPr>
          <a:lstStyle/>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I. </a:t>
            </a:r>
            <a:r>
              <a:rPr lang="en-US" sz="2800" b="1" dirty="0" err="1" smtClean="0">
                <a:solidFill>
                  <a:srgbClr val="7030A0"/>
                </a:solidFill>
                <a:latin typeface="Times New Roman" panose="02020603050405020304" pitchFamily="18" charset="0"/>
                <a:cs typeface="Times New Roman" panose="02020603050405020304" pitchFamily="18" charset="0"/>
              </a:rPr>
              <a:t>Định</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nghĩa</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về</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v</a:t>
            </a:r>
            <a:r>
              <a:rPr lang="en-US" sz="2800" b="1" dirty="0" err="1" smtClean="0">
                <a:solidFill>
                  <a:srgbClr val="7030A0"/>
                </a:solidFill>
                <a:latin typeface="Times New Roman" panose="02020603050405020304" pitchFamily="18" charset="0"/>
                <a:cs typeface="Times New Roman" panose="02020603050405020304" pitchFamily="18" charset="0"/>
              </a:rPr>
              <a:t>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quản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lý</a:t>
            </a:r>
            <a:r>
              <a:rPr lang="en-US" sz="2800" b="1" dirty="0" smtClean="0">
                <a:solidFill>
                  <a:srgbClr val="7030A0"/>
                </a:solidFill>
                <a:latin typeface="Times New Roman" panose="02020603050405020304" pitchFamily="18" charset="0"/>
                <a:cs typeface="Times New Roman" panose="02020603050405020304" pitchFamily="18" charset="0"/>
              </a:rPr>
              <a:t> ?</a:t>
            </a: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II. </a:t>
            </a:r>
            <a:r>
              <a:rPr lang="en-US" sz="2800" b="1" dirty="0" err="1" smtClean="0">
                <a:solidFill>
                  <a:srgbClr val="7030A0"/>
                </a:solidFill>
                <a:latin typeface="Times New Roman" panose="02020603050405020304" pitchFamily="18" charset="0"/>
                <a:cs typeface="Times New Roman" panose="02020603050405020304" pitchFamily="18" charset="0"/>
              </a:rPr>
              <a:t>Nguyên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tắc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xử</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lý</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III. </a:t>
            </a:r>
            <a:r>
              <a:rPr lang="en-US" sz="2800" b="1" dirty="0" err="1" smtClean="0">
                <a:solidFill>
                  <a:srgbClr val="7030A0"/>
                </a:solidFill>
                <a:latin typeface="Times New Roman" panose="02020603050405020304" pitchFamily="18" charset="0"/>
                <a:cs typeface="Times New Roman" panose="02020603050405020304" pitchFamily="18" charset="0"/>
              </a:rPr>
              <a:t>Các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hình</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thức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đối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với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IV. </a:t>
            </a:r>
            <a:r>
              <a:rPr lang="en-US" sz="2800" b="1" dirty="0" err="1" smtClean="0">
                <a:solidFill>
                  <a:srgbClr val="7030A0"/>
                </a:solidFill>
                <a:latin typeface="Times New Roman" panose="02020603050405020304" pitchFamily="18" charset="0"/>
                <a:cs typeface="Times New Roman" panose="02020603050405020304" pitchFamily="18" charset="0"/>
              </a:rPr>
              <a:t>Thẩm</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quyền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xử</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lý</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đối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với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endParaRPr lang="en-US" sz="2800" b="1" dirty="0" smtClean="0">
              <a:solidFill>
                <a:srgbClr val="7030A0"/>
              </a:solidFill>
              <a:latin typeface="Times New Roman" panose="02020603050405020304" pitchFamily="18" charset="0"/>
              <a:cs typeface="Times New Roman" panose="02020603050405020304" pitchFamily="18" charset="0"/>
            </a:endParaRP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V. </a:t>
            </a:r>
            <a:r>
              <a:rPr lang="en-US" sz="2800" b="1" dirty="0" err="1" smtClean="0">
                <a:solidFill>
                  <a:srgbClr val="7030A0"/>
                </a:solidFill>
                <a:latin typeface="Times New Roman" panose="02020603050405020304" pitchFamily="18" charset="0"/>
                <a:cs typeface="Times New Roman" panose="02020603050405020304" pitchFamily="18" charset="0"/>
              </a:rPr>
              <a:t>Trình</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tự</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thủ</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tục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xử</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lý</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đối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với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endParaRPr lang="en-US" sz="2800" b="1" dirty="0" smtClean="0">
              <a:solidFill>
                <a:srgbClr val="7030A0"/>
              </a:solidFill>
              <a:latin typeface="Times New Roman" panose="02020603050405020304" pitchFamily="18" charset="0"/>
              <a:cs typeface="Times New Roman" panose="02020603050405020304" pitchFamily="18" charset="0"/>
            </a:endParaRP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VI. </a:t>
            </a:r>
            <a:r>
              <a:rPr lang="en-US" sz="2800" b="1" dirty="0" err="1" smtClean="0">
                <a:solidFill>
                  <a:srgbClr val="7030A0"/>
                </a:solidFill>
                <a:latin typeface="Times New Roman" panose="02020603050405020304" pitchFamily="18" charset="0"/>
                <a:cs typeface="Times New Roman" panose="02020603050405020304" pitchFamily="18" charset="0"/>
              </a:rPr>
              <a:t>Hội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đồng</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endParaRPr lang="en-US" sz="2800" b="1" dirty="0" smtClean="0">
              <a:solidFill>
                <a:srgbClr val="7030A0"/>
              </a:solidFill>
              <a:latin typeface="Times New Roman" panose="02020603050405020304" pitchFamily="18" charset="0"/>
              <a:cs typeface="Times New Roman" panose="02020603050405020304" pitchFamily="18" charset="0"/>
            </a:endParaRP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VII. </a:t>
            </a:r>
            <a:r>
              <a:rPr lang="en-US" sz="2800" b="1" dirty="0" err="1" smtClean="0">
                <a:solidFill>
                  <a:srgbClr val="7030A0"/>
                </a:solidFill>
                <a:latin typeface="Times New Roman" panose="02020603050405020304" pitchFamily="18" charset="0"/>
                <a:cs typeface="Times New Roman" panose="02020603050405020304" pitchFamily="18" charset="0"/>
              </a:rPr>
              <a:t>Thành</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phần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hội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đồng</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VIII. </a:t>
            </a:r>
            <a:r>
              <a:rPr lang="en-US" sz="2800" b="1" dirty="0" err="1" smtClean="0">
                <a:solidFill>
                  <a:srgbClr val="7030A0"/>
                </a:solidFill>
                <a:latin typeface="Times New Roman" panose="02020603050405020304" pitchFamily="18" charset="0"/>
                <a:cs typeface="Times New Roman" panose="02020603050405020304" pitchFamily="18" charset="0"/>
              </a:rPr>
              <a:t>Tổ</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họp</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hội</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đồng</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viênc</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endParaRPr lang="en-US" sz="2800" b="1" dirty="0" smtClean="0">
              <a:solidFill>
                <a:srgbClr val="7030A0"/>
              </a:solidFill>
              <a:latin typeface="Times New Roman" panose="02020603050405020304" pitchFamily="18" charset="0"/>
              <a:cs typeface="Times New Roman" panose="02020603050405020304" pitchFamily="18" charset="0"/>
            </a:endParaRPr>
          </a:p>
          <a:p>
            <a:pPr>
              <a:spcBef>
                <a:spcPts val="600"/>
              </a:spcBef>
              <a:spcAft>
                <a:spcPts val="600"/>
              </a:spcAft>
            </a:pPr>
            <a:r>
              <a:rPr lang="en-US" sz="2800" b="1" dirty="0" smtClean="0">
                <a:solidFill>
                  <a:srgbClr val="7030A0"/>
                </a:solidFill>
                <a:latin typeface="Times New Roman" panose="02020603050405020304" pitchFamily="18" charset="0"/>
                <a:cs typeface="Times New Roman" panose="02020603050405020304" pitchFamily="18" charset="0"/>
              </a:rPr>
              <a:t>IV. </a:t>
            </a:r>
            <a:r>
              <a:rPr lang="en-US" sz="2800" b="1" dirty="0" err="1" smtClean="0">
                <a:solidFill>
                  <a:srgbClr val="7030A0"/>
                </a:solidFill>
                <a:latin typeface="Times New Roman" panose="02020603050405020304" pitchFamily="18" charset="0"/>
                <a:cs typeface="Times New Roman" panose="02020603050405020304" pitchFamily="18" charset="0"/>
              </a:rPr>
              <a:t>Quyết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định</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kỷ</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luật</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viên</a:t>
            </a:r>
            <a:r>
              <a:rPr lang="en-US" sz="2800" b="1" dirty="0" smtClean="0">
                <a:solidFill>
                  <a:srgbClr val="7030A0"/>
                </a:solidFill>
                <a:latin typeface="Times New Roman" panose="02020603050405020304" pitchFamily="18" charset="0"/>
                <a:cs typeface="Times New Roman" panose="02020603050405020304" pitchFamily="18" charset="0"/>
              </a:rPr>
              <a:t> </a:t>
            </a:r>
            <a:r>
              <a:rPr lang="en-US" sz="2800" b="1" dirty="0" err="1" smtClean="0">
                <a:solidFill>
                  <a:srgbClr val="7030A0"/>
                </a:solidFill>
                <a:latin typeface="Times New Roman" panose="02020603050405020304" pitchFamily="18" charset="0"/>
                <a:cs typeface="Times New Roman" panose="02020603050405020304" pitchFamily="18" charset="0"/>
              </a:rPr>
              <a:t>chức</a:t>
            </a:r>
            <a:r>
              <a:rPr lang="en-US" sz="2800" b="1" dirty="0" smtClean="0">
                <a:solidFill>
                  <a:srgbClr val="7030A0"/>
                </a:solidFill>
                <a:latin typeface="Times New Roman" panose="02020603050405020304" pitchFamily="18" charset="0"/>
                <a:cs typeface="Times New Roman" panose="02020603050405020304" pitchFamily="18" charset="0"/>
              </a:rPr>
              <a:t> </a:t>
            </a:r>
          </a:p>
          <a:p>
            <a:pPr marL="0" indent="0">
              <a:buNone/>
            </a:pPr>
            <a:endParaRPr lang="en-US" sz="2800" dirty="0" smtClean="0">
              <a:latin typeface="Times New Roman" panose="02020603050405020304" pitchFamily="18" charset="0"/>
              <a:cs typeface="Times New Roman" panose="02020603050405020304" pitchFamily="18" charset="0"/>
            </a:endParaRP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2B0AD350-EB27-429F-B0CB-A561A0770932}" type="slidenum">
              <a:rPr lang="en-US" smtClean="0"/>
              <a:t>2</a:t>
            </a:fld>
            <a:endParaRPr lang="en-US"/>
          </a:p>
        </p:txBody>
      </p:sp>
    </p:spTree>
    <p:extLst>
      <p:ext uri="{BB962C8B-B14F-4D97-AF65-F5344CB8AC3E}">
        <p14:creationId xmlns:p14="http://schemas.microsoft.com/office/powerpoint/2010/main" val="17220602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8302" y="232913"/>
            <a:ext cx="11645829" cy="905774"/>
          </a:xfrm>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2</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Đối</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với</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viên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chức</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không</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giữ</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chức</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vụ</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quản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lý</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và</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đơn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vị</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sự</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nghiệp</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công</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lập</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quản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lý</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viên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chức</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có</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đơn</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vị</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cấu</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thành</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Hội</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đồng</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kỷ</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luật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gồm</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i="1" dirty="0" smtClean="0">
                <a:solidFill>
                  <a:srgbClr val="7030A0"/>
                </a:solidFill>
                <a:latin typeface="Times New Roman" panose="02020603050405020304" pitchFamily="18" charset="0"/>
                <a:cs typeface="Times New Roman" panose="02020603050405020304" pitchFamily="18" charset="0"/>
              </a:rPr>
              <a:t>5 </a:t>
            </a:r>
            <a:r>
              <a:rPr lang="en-US" sz="2400" b="1" i="1" dirty="0" err="1" smtClean="0">
                <a:solidFill>
                  <a:srgbClr val="7030A0"/>
                </a:solidFill>
                <a:latin typeface="Times New Roman" panose="02020603050405020304" pitchFamily="18" charset="0"/>
                <a:cs typeface="Times New Roman" panose="02020603050405020304" pitchFamily="18" charset="0"/>
              </a:rPr>
              <a:t>thành</a:t>
            </a:r>
            <a:r>
              <a:rPr lang="en-US" sz="2400" b="1" i="1" dirty="0" smtClean="0">
                <a:solidFill>
                  <a:srgbClr val="7030A0"/>
                </a:solidFill>
                <a:latin typeface="Times New Roman" panose="02020603050405020304" pitchFamily="18" charset="0"/>
                <a:cs typeface="Times New Roman" panose="02020603050405020304" pitchFamily="18" charset="0"/>
              </a:rPr>
              <a:t> </a:t>
            </a:r>
            <a:r>
              <a:rPr lang="en-US" sz="2400" b="1" i="1" dirty="0" err="1" smtClean="0">
                <a:solidFill>
                  <a:srgbClr val="7030A0"/>
                </a:solidFill>
                <a:latin typeface="Times New Roman" panose="02020603050405020304" pitchFamily="18" charset="0"/>
                <a:cs typeface="Times New Roman" panose="02020603050405020304" pitchFamily="18" charset="0"/>
              </a:rPr>
              <a:t>viên</a:t>
            </a:r>
            <a:endParaRPr lang="en-US" sz="2400" b="1" i="1" dirty="0">
              <a:solidFill>
                <a:srgbClr val="7030A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1287702"/>
              </p:ext>
            </p:extLst>
          </p:nvPr>
        </p:nvGraphicFramePr>
        <p:xfrm>
          <a:off x="987884" y="1052423"/>
          <a:ext cx="11114975" cy="5417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20</a:t>
            </a:fld>
            <a:endParaRPr lang="en-US"/>
          </a:p>
        </p:txBody>
      </p:sp>
    </p:spTree>
    <p:extLst>
      <p:ext uri="{BB962C8B-B14F-4D97-AF65-F5344CB8AC3E}">
        <p14:creationId xmlns:p14="http://schemas.microsoft.com/office/powerpoint/2010/main" val="1424959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7613" y="0"/>
            <a:ext cx="10485247" cy="1417608"/>
          </a:xfrm>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3</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Đối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với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viên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chức</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quản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lý</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có</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hành</a:t>
            </a:r>
            <a:r>
              <a:rPr lang="en-US" sz="2800" b="1" dirty="0" smtClean="0">
                <a:solidFill>
                  <a:srgbClr val="FF0000"/>
                </a:solidFill>
                <a:latin typeface="Times New Roman" panose="02020603050405020304" pitchFamily="18" charset="0"/>
                <a:cs typeface="Times New Roman" panose="02020603050405020304" pitchFamily="18" charset="0"/>
              </a:rPr>
              <a:t> vi </a:t>
            </a:r>
            <a:r>
              <a:rPr lang="en-US" sz="2800" b="1" dirty="0" err="1" smtClean="0">
                <a:solidFill>
                  <a:srgbClr val="FF0000"/>
                </a:solidFill>
                <a:latin typeface="Times New Roman" panose="02020603050405020304" pitchFamily="18" charset="0"/>
                <a:cs typeface="Times New Roman" panose="02020603050405020304" pitchFamily="18" charset="0"/>
              </a:rPr>
              <a:t>vi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phạm</a:t>
            </a:r>
            <a:r>
              <a:rPr lang="en-US" sz="2800" b="1" dirty="0" smtClean="0">
                <a:solidFill>
                  <a:srgbClr val="FF0000"/>
                </a:solidFill>
                <a:latin typeface="Times New Roman" panose="02020603050405020304" pitchFamily="18" charset="0"/>
                <a:cs typeface="Times New Roman" panose="02020603050405020304" pitchFamily="18" charset="0"/>
              </a:rPr>
              <a:t>, </a:t>
            </a:r>
            <a:br>
              <a:rPr lang="en-US" sz="2800" b="1" dirty="0" smtClean="0">
                <a:solidFill>
                  <a:srgbClr val="FF0000"/>
                </a:solidFill>
                <a:latin typeface="Times New Roman" panose="02020603050405020304" pitchFamily="18" charset="0"/>
                <a:cs typeface="Times New Roman" panose="02020603050405020304" pitchFamily="18" charset="0"/>
              </a:rPr>
            </a:br>
            <a:r>
              <a:rPr lang="en-US" sz="2800" b="1" dirty="0" err="1" smtClean="0">
                <a:solidFill>
                  <a:srgbClr val="FF0000"/>
                </a:solidFill>
                <a:latin typeface="Times New Roman" panose="02020603050405020304" pitchFamily="18" charset="0"/>
                <a:cs typeface="Times New Roman" panose="02020603050405020304" pitchFamily="18" charset="0"/>
              </a:rPr>
              <a:t>Hội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đồng</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kỷ</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luật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gồm</a:t>
            </a:r>
            <a:r>
              <a:rPr lang="en-US" sz="2800" b="1" dirty="0" smtClean="0">
                <a:solidFill>
                  <a:srgbClr val="FF0000"/>
                </a:solidFill>
                <a:latin typeface="Times New Roman" panose="02020603050405020304" pitchFamily="18" charset="0"/>
                <a:cs typeface="Times New Roman" panose="02020603050405020304" pitchFamily="18" charset="0"/>
              </a:rPr>
              <a:t> 5 </a:t>
            </a:r>
            <a:r>
              <a:rPr lang="en-US" sz="2800" b="1" dirty="0" err="1" smtClean="0">
                <a:solidFill>
                  <a:srgbClr val="FF0000"/>
                </a:solidFill>
                <a:latin typeface="Times New Roman" panose="02020603050405020304" pitchFamily="18" charset="0"/>
                <a:cs typeface="Times New Roman" panose="02020603050405020304" pitchFamily="18" charset="0"/>
              </a:rPr>
              <a:t>thành</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viên</a:t>
            </a:r>
            <a:endParaRPr lang="en-US" sz="28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6418334"/>
              </p:ext>
            </p:extLst>
          </p:nvPr>
        </p:nvGraphicFramePr>
        <p:xfrm>
          <a:off x="737718" y="992038"/>
          <a:ext cx="10942447" cy="5650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21</a:t>
            </a:fld>
            <a:endParaRPr lang="en-US"/>
          </a:p>
        </p:txBody>
      </p:sp>
    </p:spTree>
    <p:extLst>
      <p:ext uri="{BB962C8B-B14F-4D97-AF65-F5344CB8AC3E}">
        <p14:creationId xmlns:p14="http://schemas.microsoft.com/office/powerpoint/2010/main" val="9863890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652118" y="759126"/>
            <a:ext cx="9294803" cy="5049324"/>
          </a:xfrm>
        </p:spPr>
        <p:txBody>
          <a:bodyPr/>
          <a:lstStyle/>
          <a:p>
            <a:endParaRPr lang="en-US" sz="3600" b="1" dirty="0" smtClean="0">
              <a:solidFill>
                <a:srgbClr val="E76618"/>
              </a:solidFill>
              <a:latin typeface="Times New Roman" panose="02020603050405020304" pitchFamily="18" charset="0"/>
              <a:cs typeface="Times New Roman" panose="02020603050405020304" pitchFamily="18" charset="0"/>
            </a:endParaRPr>
          </a:p>
          <a:p>
            <a:pPr marL="0" indent="0" algn="ctr">
              <a:buNone/>
            </a:pPr>
            <a:r>
              <a:rPr lang="en-US" sz="4800" b="1" dirty="0" smtClean="0">
                <a:solidFill>
                  <a:srgbClr val="E76618"/>
                </a:solidFill>
                <a:latin typeface="Times New Roman" panose="02020603050405020304" pitchFamily="18" charset="0"/>
                <a:cs typeface="Times New Roman" panose="02020603050405020304" pitchFamily="18" charset="0"/>
              </a:rPr>
              <a:t>VIII. TỔ CHỨC HỌP HỘI ĐỒNG KỶ LUẬT VIÊN CHỨC </a:t>
            </a:r>
            <a:endParaRPr lang="en-US" sz="4800" dirty="0"/>
          </a:p>
        </p:txBody>
      </p:sp>
      <p:sp>
        <p:nvSpPr>
          <p:cNvPr id="2" name="Slide Number Placeholder 1"/>
          <p:cNvSpPr>
            <a:spLocks noGrp="1"/>
          </p:cNvSpPr>
          <p:nvPr>
            <p:ph type="sldNum" sz="quarter" idx="12"/>
          </p:nvPr>
        </p:nvSpPr>
        <p:spPr/>
        <p:txBody>
          <a:bodyPr/>
          <a:lstStyle/>
          <a:p>
            <a:fld id="{2B0AD350-EB27-429F-B0CB-A561A0770932}" type="slidenum">
              <a:rPr lang="en-US" smtClean="0"/>
              <a:t>22</a:t>
            </a:fld>
            <a:endParaRPr lang="en-US"/>
          </a:p>
        </p:txBody>
      </p:sp>
    </p:spTree>
    <p:extLst>
      <p:ext uri="{BB962C8B-B14F-4D97-AF65-F5344CB8AC3E}">
        <p14:creationId xmlns:p14="http://schemas.microsoft.com/office/powerpoint/2010/main" val="32158798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385" y="968188"/>
            <a:ext cx="9702706" cy="4943034"/>
          </a:xfrm>
        </p:spPr>
        <p:txBody>
          <a:bodyPr>
            <a:normAutofit/>
          </a:bodyPr>
          <a:lstStyle/>
          <a:p>
            <a:pPr marL="0" indent="0" algn="ctr">
              <a:buNone/>
            </a:pPr>
            <a:r>
              <a:rPr lang="en-US" sz="4000" b="1" dirty="0" smtClean="0">
                <a:solidFill>
                  <a:srgbClr val="FF0000"/>
                </a:solidFill>
                <a:latin typeface="Times New Roman" panose="02020603050405020304" pitchFamily="18" charset="0"/>
                <a:ea typeface="Times New Roman" panose="02020603050405020304" pitchFamily="18" charset="0"/>
              </a:rPr>
              <a:t> </a:t>
            </a:r>
          </a:p>
          <a:p>
            <a:pPr marL="0" indent="0" algn="ctr">
              <a:buNone/>
            </a:pPr>
            <a:endParaRPr lang="en-US" sz="4000" b="1" dirty="0">
              <a:solidFill>
                <a:srgbClr val="FF0000"/>
              </a:solidFill>
              <a:latin typeface="Times New Roman" panose="02020603050405020304" pitchFamily="18" charset="0"/>
              <a:ea typeface="Times New Roman" panose="02020603050405020304" pitchFamily="18" charset="0"/>
            </a:endParaRPr>
          </a:p>
          <a:p>
            <a:pPr marL="0" indent="0" algn="ctr">
              <a:buNone/>
            </a:pPr>
            <a:r>
              <a:rPr lang="en-US" sz="5400" b="1" dirty="0" smtClean="0">
                <a:solidFill>
                  <a:srgbClr val="FF0000"/>
                </a:solidFill>
                <a:latin typeface="Times New Roman" panose="02020603050405020304" pitchFamily="18" charset="0"/>
                <a:ea typeface="Times New Roman" panose="02020603050405020304" pitchFamily="18" charset="0"/>
              </a:rPr>
              <a:t>1. </a:t>
            </a:r>
            <a:r>
              <a:rPr lang="en-US" sz="5400" b="1" dirty="0" err="1" smtClean="0">
                <a:solidFill>
                  <a:srgbClr val="FF0000"/>
                </a:solidFill>
                <a:latin typeface="Times New Roman" panose="02020603050405020304" pitchFamily="18" charset="0"/>
                <a:ea typeface="Times New Roman" panose="02020603050405020304" pitchFamily="18" charset="0"/>
              </a:rPr>
              <a:t>Chuẩn</a:t>
            </a:r>
            <a:r>
              <a:rPr lang="en-US" sz="5400" b="1" dirty="0" smtClean="0">
                <a:solidFill>
                  <a:srgbClr val="FF0000"/>
                </a:solidFill>
                <a:latin typeface="Times New Roman" panose="02020603050405020304" pitchFamily="18" charset="0"/>
                <a:ea typeface="Times New Roman" panose="02020603050405020304" pitchFamily="18" charset="0"/>
              </a:rPr>
              <a:t> </a:t>
            </a:r>
            <a:r>
              <a:rPr lang="en-US" sz="5400" b="1" dirty="0" err="1">
                <a:solidFill>
                  <a:srgbClr val="FF0000"/>
                </a:solidFill>
                <a:latin typeface="Times New Roman" panose="02020603050405020304" pitchFamily="18" charset="0"/>
                <a:ea typeface="Times New Roman" panose="02020603050405020304" pitchFamily="18" charset="0"/>
              </a:rPr>
              <a:t>bị</a:t>
            </a:r>
            <a:r>
              <a:rPr lang="en-US" sz="5400" b="1" dirty="0">
                <a:solidFill>
                  <a:srgbClr val="FF0000"/>
                </a:solidFill>
                <a:latin typeface="Times New Roman" panose="02020603050405020304" pitchFamily="18" charset="0"/>
                <a:ea typeface="Times New Roman" panose="02020603050405020304" pitchFamily="18" charset="0"/>
              </a:rPr>
              <a:t> </a:t>
            </a:r>
            <a:r>
              <a:rPr lang="en-US" sz="5400" b="1" dirty="0" err="1">
                <a:solidFill>
                  <a:srgbClr val="FF0000"/>
                </a:solidFill>
                <a:latin typeface="Times New Roman" panose="02020603050405020304" pitchFamily="18" charset="0"/>
                <a:ea typeface="Times New Roman" panose="02020603050405020304" pitchFamily="18" charset="0"/>
              </a:rPr>
              <a:t>họp</a:t>
            </a:r>
            <a:r>
              <a:rPr lang="en-US" sz="4000" b="1" dirty="0">
                <a:solidFill>
                  <a:srgbClr val="FF0000"/>
                </a:solidFill>
                <a:latin typeface="Times New Roman" panose="02020603050405020304" pitchFamily="18" charset="0"/>
                <a:ea typeface="Times New Roman" panose="02020603050405020304" pitchFamily="18" charset="0"/>
              </a:rPr>
              <a:t/>
            </a:r>
            <a:br>
              <a:rPr lang="en-US" sz="4000" b="1" dirty="0">
                <a:solidFill>
                  <a:srgbClr val="FF0000"/>
                </a:solidFill>
                <a:latin typeface="Times New Roman" panose="02020603050405020304" pitchFamily="18" charset="0"/>
                <a:ea typeface="Times New Roman" panose="02020603050405020304" pitchFamily="18" charset="0"/>
              </a:rPr>
            </a:br>
            <a:endParaRPr lang="en-US" sz="4000" dirty="0"/>
          </a:p>
        </p:txBody>
      </p:sp>
      <p:sp>
        <p:nvSpPr>
          <p:cNvPr id="2" name="Slide Number Placeholder 1"/>
          <p:cNvSpPr>
            <a:spLocks noGrp="1"/>
          </p:cNvSpPr>
          <p:nvPr>
            <p:ph type="sldNum" sz="quarter" idx="12"/>
          </p:nvPr>
        </p:nvSpPr>
        <p:spPr/>
        <p:txBody>
          <a:bodyPr/>
          <a:lstStyle/>
          <a:p>
            <a:fld id="{2B0AD350-EB27-429F-B0CB-A561A0770932}" type="slidenum">
              <a:rPr lang="en-US" smtClean="0"/>
              <a:t>23</a:t>
            </a:fld>
            <a:endParaRPr lang="en-US"/>
          </a:p>
        </p:txBody>
      </p:sp>
    </p:spTree>
    <p:extLst>
      <p:ext uri="{BB962C8B-B14F-4D97-AF65-F5344CB8AC3E}">
        <p14:creationId xmlns:p14="http://schemas.microsoft.com/office/powerpoint/2010/main" val="1660843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7479" y="301926"/>
            <a:ext cx="10334445" cy="6426678"/>
          </a:xfrm>
        </p:spPr>
        <p:txBody>
          <a:bodyPr>
            <a:normAutofit fontScale="92500" lnSpcReduction="20000"/>
          </a:bodyPr>
          <a:lstStyle/>
          <a:p>
            <a:pPr algn="just">
              <a:spcAft>
                <a:spcPts val="600"/>
              </a:spcAft>
            </a:pPr>
            <a:r>
              <a:rPr lang="en-US" sz="3600" b="1" dirty="0" smtClean="0">
                <a:solidFill>
                  <a:srgbClr val="C00000"/>
                </a:solidFill>
                <a:latin typeface="Times New Roman" panose="02020603050405020304" pitchFamily="18" charset="0"/>
                <a:ea typeface="Times New Roman" panose="02020603050405020304" pitchFamily="18" charset="0"/>
              </a:rPr>
              <a:t>a</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Chậm</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nhất</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là</a:t>
            </a:r>
            <a:r>
              <a:rPr lang="en-US" sz="3600" b="1" dirty="0">
                <a:solidFill>
                  <a:srgbClr val="C00000"/>
                </a:solidFill>
                <a:latin typeface="Times New Roman" panose="02020603050405020304" pitchFamily="18" charset="0"/>
                <a:ea typeface="Times New Roman" panose="02020603050405020304" pitchFamily="18" charset="0"/>
              </a:rPr>
              <a:t> 07 </a:t>
            </a:r>
            <a:r>
              <a:rPr lang="en-US" sz="3600" b="1" dirty="0" err="1">
                <a:solidFill>
                  <a:srgbClr val="C00000"/>
                </a:solidFill>
                <a:latin typeface="Times New Roman" panose="02020603050405020304" pitchFamily="18" charset="0"/>
                <a:ea typeface="Times New Roman" panose="02020603050405020304" pitchFamily="18" charset="0"/>
              </a:rPr>
              <a:t>ngày</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làm</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việc</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trước</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ngày</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tổ</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chức</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cuộc</a:t>
            </a:r>
            <a:r>
              <a:rPr lang="en-US" sz="3600" b="1" dirty="0">
                <a:solidFill>
                  <a:srgbClr val="C00000"/>
                </a:solidFill>
                <a:latin typeface="Times New Roman" panose="02020603050405020304" pitchFamily="18" charset="0"/>
                <a:ea typeface="Times New Roman" panose="02020603050405020304" pitchFamily="18" charset="0"/>
              </a:rPr>
              <a:t> </a:t>
            </a:r>
            <a:r>
              <a:rPr lang="en-US" sz="3600" b="1" dirty="0" err="1">
                <a:solidFill>
                  <a:srgbClr val="C00000"/>
                </a:solidFill>
                <a:latin typeface="Times New Roman" panose="02020603050405020304" pitchFamily="18" charset="0"/>
                <a:ea typeface="Times New Roman" panose="02020603050405020304" pitchFamily="18" charset="0"/>
              </a:rPr>
              <a:t>họp</a:t>
            </a:r>
            <a:r>
              <a:rPr lang="en-US" sz="3600" b="1" dirty="0">
                <a:solidFill>
                  <a:srgbClr val="C00000"/>
                </a:solidFill>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của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Hội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đồng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kỷ</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luật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giấy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triệu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tập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họp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phải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được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gửi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tới</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viên</a:t>
            </a:r>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chức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hành</a:t>
            </a:r>
            <a:r>
              <a:rPr lang="en-US" sz="3600" dirty="0">
                <a:latin typeface="Times New Roman" panose="02020603050405020304" pitchFamily="18" charset="0"/>
                <a:ea typeface="Times New Roman" panose="02020603050405020304" pitchFamily="18" charset="0"/>
              </a:rPr>
              <a:t> vi </a:t>
            </a:r>
            <a:r>
              <a:rPr lang="en-US" sz="3600" dirty="0" err="1">
                <a:latin typeface="Times New Roman" panose="02020603050405020304" pitchFamily="18" charset="0"/>
                <a:ea typeface="Times New Roman" panose="02020603050405020304" pitchFamily="18" charset="0"/>
              </a:rPr>
              <a:t>vi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phạm</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Viên</a:t>
            </a:r>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chức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hành</a:t>
            </a:r>
            <a:r>
              <a:rPr lang="en-US" sz="3600" dirty="0">
                <a:latin typeface="Times New Roman" panose="02020603050405020304" pitchFamily="18" charset="0"/>
                <a:ea typeface="Times New Roman" panose="02020603050405020304" pitchFamily="18" charset="0"/>
              </a:rPr>
              <a:t> vi </a:t>
            </a:r>
            <a:r>
              <a:rPr lang="en-US" sz="3600" dirty="0" err="1">
                <a:latin typeface="Times New Roman" panose="02020603050405020304" pitchFamily="18" charset="0"/>
                <a:ea typeface="Times New Roman" panose="02020603050405020304" pitchFamily="18" charset="0"/>
              </a:rPr>
              <a:t>vi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phạm</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vắng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mặt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phải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lý</a:t>
            </a:r>
            <a:r>
              <a:rPr lang="en-US" sz="3600" dirty="0">
                <a:latin typeface="Times New Roman" panose="02020603050405020304" pitchFamily="18" charset="0"/>
                <a:ea typeface="Times New Roman" panose="02020603050405020304" pitchFamily="18" charset="0"/>
              </a:rPr>
              <a:t> do </a:t>
            </a:r>
            <a:r>
              <a:rPr lang="en-US" sz="3600" dirty="0" err="1">
                <a:latin typeface="Times New Roman" panose="02020603050405020304" pitchFamily="18" charset="0"/>
                <a:ea typeface="Times New Roman" panose="02020603050405020304" pitchFamily="18" charset="0"/>
              </a:rPr>
              <a:t>chính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đáng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Trường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hợp</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viên</a:t>
            </a:r>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chức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hành</a:t>
            </a:r>
            <a:r>
              <a:rPr lang="en-US" sz="3600" dirty="0">
                <a:latin typeface="Times New Roman" panose="02020603050405020304" pitchFamily="18" charset="0"/>
                <a:ea typeface="Times New Roman" panose="02020603050405020304" pitchFamily="18" charset="0"/>
              </a:rPr>
              <a:t> vi </a:t>
            </a:r>
            <a:r>
              <a:rPr lang="en-US" sz="3600" dirty="0" err="1">
                <a:latin typeface="Times New Roman" panose="02020603050405020304" pitchFamily="18" charset="0"/>
                <a:ea typeface="Times New Roman" panose="02020603050405020304" pitchFamily="18" charset="0"/>
              </a:rPr>
              <a:t>vi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phạm</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vắng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mặt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sau</a:t>
            </a:r>
            <a:r>
              <a:rPr lang="en-US" sz="3600" dirty="0">
                <a:latin typeface="Times New Roman" panose="02020603050405020304" pitchFamily="18" charset="0"/>
                <a:ea typeface="Times New Roman" panose="02020603050405020304" pitchFamily="18" charset="0"/>
              </a:rPr>
              <a:t> 02 </a:t>
            </a:r>
            <a:r>
              <a:rPr lang="en-US" sz="3600" dirty="0" err="1">
                <a:latin typeface="Times New Roman" panose="02020603050405020304" pitchFamily="18" charset="0"/>
                <a:ea typeface="Times New Roman" panose="02020603050405020304" pitchFamily="18" charset="0"/>
              </a:rPr>
              <a:t>lần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gửi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giấy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triệu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tập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thì</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sau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khi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gửi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giấy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triệu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tập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lần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thứ</a:t>
            </a:r>
            <a:r>
              <a:rPr lang="en-US" sz="3600" dirty="0">
                <a:latin typeface="Times New Roman" panose="02020603050405020304" pitchFamily="18" charset="0"/>
                <a:ea typeface="Times New Roman" panose="02020603050405020304" pitchFamily="18" charset="0"/>
              </a:rPr>
              <a:t> 3, </a:t>
            </a:r>
            <a:r>
              <a:rPr lang="en-US" sz="3600" dirty="0" err="1">
                <a:latin typeface="Times New Roman" panose="02020603050405020304" pitchFamily="18" charset="0"/>
                <a:ea typeface="Times New Roman" panose="02020603050405020304" pitchFamily="18" charset="0"/>
              </a:rPr>
              <a:t>Hội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đồng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kỷ</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luật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tiến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hành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họp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kể</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cả</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trong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trường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hợp</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viên</a:t>
            </a:r>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chức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vẫn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vắng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mặt</a:t>
            </a:r>
            <a:r>
              <a:rPr lang="en-US" sz="3600" dirty="0">
                <a:latin typeface="Times New Roman" panose="02020603050405020304" pitchFamily="18" charset="0"/>
                <a:ea typeface="Times New Roman" panose="02020603050405020304" pitchFamily="18" charset="0"/>
              </a:rPr>
              <a:t>.</a:t>
            </a:r>
          </a:p>
          <a:p>
            <a:pPr algn="just">
              <a:spcAft>
                <a:spcPts val="600"/>
              </a:spcAft>
            </a:pPr>
            <a:r>
              <a:rPr lang="en-US" sz="3600" dirty="0">
                <a:latin typeface="Times New Roman" panose="02020603050405020304" pitchFamily="18" charset="0"/>
                <a:ea typeface="Times New Roman" panose="02020603050405020304" pitchFamily="18" charset="0"/>
              </a:rPr>
              <a:t>b) </a:t>
            </a:r>
            <a:r>
              <a:rPr lang="en-US" sz="3600" dirty="0" err="1">
                <a:latin typeface="Times New Roman" panose="02020603050405020304" pitchFamily="18" charset="0"/>
                <a:ea typeface="Times New Roman" panose="02020603050405020304" pitchFamily="18" charset="0"/>
              </a:rPr>
              <a:t>Hội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đồng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kỷ</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luật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thể</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mời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đại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diện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của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tổ</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chính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trị</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tổ</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chính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trị</a:t>
            </a:r>
            <a:r>
              <a:rPr lang="en-US" sz="3600" dirty="0">
                <a:latin typeface="Times New Roman" panose="02020603050405020304" pitchFamily="18" charset="0"/>
                <a:ea typeface="Times New Roman" panose="02020603050405020304" pitchFamily="18" charset="0"/>
              </a:rPr>
              <a:t> - </a:t>
            </a:r>
            <a:r>
              <a:rPr lang="en-US" sz="3600" dirty="0" err="1">
                <a:latin typeface="Times New Roman" panose="02020603050405020304" pitchFamily="18" charset="0"/>
                <a:ea typeface="Times New Roman" panose="02020603050405020304" pitchFamily="18" charset="0"/>
              </a:rPr>
              <a:t>xã</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hội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của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cơ</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quan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tổ</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đơn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vị</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nơi</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viên</a:t>
            </a:r>
            <a:r>
              <a:rPr lang="en-US" sz="3600" dirty="0" smtClean="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chức</a:t>
            </a:r>
            <a:r>
              <a:rPr lang="en-US" sz="3600" dirty="0" smtClean="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hành</a:t>
            </a:r>
            <a:r>
              <a:rPr lang="en-US" sz="3600" dirty="0">
                <a:latin typeface="Times New Roman" panose="02020603050405020304" pitchFamily="18" charset="0"/>
                <a:ea typeface="Times New Roman" panose="02020603050405020304" pitchFamily="18" charset="0"/>
              </a:rPr>
              <a:t> vi </a:t>
            </a:r>
            <a:r>
              <a:rPr lang="en-US" sz="3600" dirty="0" err="1">
                <a:latin typeface="Times New Roman" panose="02020603050405020304" pitchFamily="18" charset="0"/>
                <a:ea typeface="Times New Roman" panose="02020603050405020304" pitchFamily="18" charset="0"/>
              </a:rPr>
              <a:t>vi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phạm</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đang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công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tác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đại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diện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cơ</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quan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tổ</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đơn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vị</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cá</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nhân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liên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quan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họp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Người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được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mời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họp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có</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quyền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phát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biểu</a:t>
            </a:r>
            <a:r>
              <a:rPr lang="en-US" sz="3600" dirty="0">
                <a:latin typeface="Times New Roman" panose="02020603050405020304" pitchFamily="18" charset="0"/>
                <a:ea typeface="Times New Roman" panose="02020603050405020304" pitchFamily="18" charset="0"/>
              </a:rPr>
              <a:t> ý </a:t>
            </a:r>
            <a:r>
              <a:rPr lang="en-US" sz="3600" dirty="0" err="1">
                <a:latin typeface="Times New Roman" panose="02020603050405020304" pitchFamily="18" charset="0"/>
                <a:ea typeface="Times New Roman" panose="02020603050405020304" pitchFamily="18" charset="0"/>
              </a:rPr>
              <a:t>kiến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và</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đề</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xuất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hình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kỷ</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luật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nhưng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không</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được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bỏ</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phiếu</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về</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hình</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thức</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kỷ</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luật</a:t>
            </a:r>
            <a:r>
              <a:rPr lang="en-US" sz="3600" dirty="0" smtClean="0">
                <a:latin typeface="Times New Roman" panose="02020603050405020304" pitchFamily="18" charset="0"/>
                <a:ea typeface="Times New Roman" panose="02020603050405020304" pitchFamily="18" charset="0"/>
              </a:rPr>
              <a:t>.</a:t>
            </a:r>
            <a:endParaRPr lang="en-US" sz="3600" dirty="0">
              <a:latin typeface="Times New Roman" panose="02020603050405020304" pitchFamily="18" charset="0"/>
              <a:ea typeface="Times New Roman" panose="02020603050405020304" pitchFamily="18" charset="0"/>
            </a:endParaRPr>
          </a:p>
        </p:txBody>
      </p:sp>
      <p:sp>
        <p:nvSpPr>
          <p:cNvPr id="4" name="TextBox 3"/>
          <p:cNvSpPr txBox="1"/>
          <p:nvPr/>
        </p:nvSpPr>
        <p:spPr>
          <a:xfrm>
            <a:off x="189782" y="1355964"/>
            <a:ext cx="11128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400" b="1" dirty="0" err="1" smtClean="0">
                <a:latin typeface="Times New Roman" panose="02020603050405020304" pitchFamily="18" charset="0"/>
                <a:cs typeface="Times New Roman" panose="02020603050405020304" pitchFamily="18" charset="0"/>
              </a:rPr>
              <a:t>Chuẩn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bị</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họp</a:t>
            </a:r>
            <a:endParaRPr lang="en-US" sz="24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24</a:t>
            </a:fld>
            <a:endParaRPr lang="en-US"/>
          </a:p>
        </p:txBody>
      </p:sp>
    </p:spTree>
    <p:extLst>
      <p:ext uri="{BB962C8B-B14F-4D97-AF65-F5344CB8AC3E}">
        <p14:creationId xmlns:p14="http://schemas.microsoft.com/office/powerpoint/2010/main" val="135253085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962" y="1400353"/>
            <a:ext cx="9903125" cy="4310333"/>
          </a:xfrm>
        </p:spPr>
        <p:txBody>
          <a:bodyPr>
            <a:normAutofit/>
          </a:bodyPr>
          <a:lstStyle/>
          <a:p>
            <a:pPr algn="just">
              <a:spcAft>
                <a:spcPts val="600"/>
              </a:spcAft>
            </a:pPr>
            <a:r>
              <a:rPr lang="en-US" sz="3200" dirty="0">
                <a:latin typeface="Times New Roman" panose="02020603050405020304" pitchFamily="18" charset="0"/>
                <a:ea typeface="Times New Roman" panose="02020603050405020304" pitchFamily="18" charset="0"/>
              </a:rPr>
              <a:t>c) </a:t>
            </a:r>
            <a:r>
              <a:rPr lang="en-US" sz="3200" dirty="0" err="1">
                <a:latin typeface="Times New Roman" panose="02020603050405020304" pitchFamily="18" charset="0"/>
                <a:ea typeface="Times New Roman" panose="02020603050405020304" pitchFamily="18" charset="0"/>
              </a:rPr>
              <a:t>Ủy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kiêm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Thư</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ký</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Hội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kỷ</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luật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nhiệm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vụ</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chuẩn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bị</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tài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hồ</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sơ</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đến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việc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xử</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lý</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kỷ</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luật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ghi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bản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cuộc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họp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của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Hội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kỷ</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luật</a:t>
            </a:r>
            <a:r>
              <a:rPr lang="en-US" sz="3200" dirty="0">
                <a:latin typeface="Times New Roman" panose="02020603050405020304" pitchFamily="18" charset="0"/>
                <a:ea typeface="Times New Roman" panose="02020603050405020304" pitchFamily="18" charset="0"/>
              </a:rPr>
              <a:t>.</a:t>
            </a:r>
          </a:p>
          <a:p>
            <a:pPr algn="just">
              <a:spcAft>
                <a:spcPts val="600"/>
              </a:spcAft>
            </a:pPr>
            <a:r>
              <a:rPr lang="en-US" sz="3200" dirty="0">
                <a:latin typeface="Times New Roman" panose="02020603050405020304" pitchFamily="18" charset="0"/>
                <a:ea typeface="Times New Roman" panose="02020603050405020304" pitchFamily="18" charset="0"/>
              </a:rPr>
              <a:t>d) </a:t>
            </a:r>
            <a:r>
              <a:rPr lang="en-US" sz="3200" dirty="0" err="1">
                <a:latin typeface="Times New Roman" panose="02020603050405020304" pitchFamily="18" charset="0"/>
                <a:ea typeface="Times New Roman" panose="02020603050405020304" pitchFamily="18" charset="0"/>
              </a:rPr>
              <a:t>Hồ</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sơ</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xử</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lý</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kỷ</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luật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trình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Hội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đồng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kỷ</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luật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gồm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bản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tự</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trích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ngang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sơ</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yếu</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lý</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lịch</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của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chức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hành</a:t>
            </a:r>
            <a:r>
              <a:rPr lang="en-US" sz="3200" dirty="0">
                <a:latin typeface="Times New Roman" panose="02020603050405020304" pitchFamily="18" charset="0"/>
                <a:ea typeface="Times New Roman" panose="02020603050405020304" pitchFamily="18" charset="0"/>
              </a:rPr>
              <a:t> vi </a:t>
            </a:r>
            <a:r>
              <a:rPr lang="en-US" sz="3200" dirty="0" err="1">
                <a:latin typeface="Times New Roman" panose="02020603050405020304" pitchFamily="18" charset="0"/>
                <a:ea typeface="Times New Roman" panose="02020603050405020304" pitchFamily="18" charset="0"/>
              </a:rPr>
              <a:t>vi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phạm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bản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cuộc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họp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điểm</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của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cơ</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tổ</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chức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đơn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vị</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sử</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dụng</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chức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và</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các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tài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khác</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liên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quan</a:t>
            </a:r>
            <a:r>
              <a:rPr lang="en-US" sz="3200" dirty="0">
                <a:latin typeface="Times New Roman" panose="02020603050405020304" pitchFamily="18" charset="0"/>
                <a:ea typeface="Times New Roman" panose="02020603050405020304" pitchFamily="18" charset="0"/>
              </a:rPr>
              <a:t>.</a:t>
            </a:r>
          </a:p>
          <a:p>
            <a:endParaRPr lang="en-US" dirty="0"/>
          </a:p>
        </p:txBody>
      </p:sp>
      <p:sp>
        <p:nvSpPr>
          <p:cNvPr id="5" name="TextBox 4"/>
          <p:cNvSpPr txBox="1"/>
          <p:nvPr/>
        </p:nvSpPr>
        <p:spPr>
          <a:xfrm>
            <a:off x="2009955" y="389805"/>
            <a:ext cx="2389517"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400" b="1" dirty="0" err="1" smtClean="0">
                <a:latin typeface="Times New Roman" panose="02020603050405020304" pitchFamily="18" charset="0"/>
                <a:cs typeface="Times New Roman" panose="02020603050405020304" pitchFamily="18" charset="0"/>
              </a:rPr>
              <a:t>Chuẩn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bị</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họp</a:t>
            </a:r>
            <a:endParaRPr lang="en-US" sz="2400" b="1" dirty="0" smtClean="0">
              <a:latin typeface="Times New Roman" panose="02020603050405020304" pitchFamily="18" charset="0"/>
              <a:cs typeface="Times New Roman" panose="02020603050405020304" pitchFamily="18" charset="0"/>
            </a:endParaRPr>
          </a:p>
          <a:p>
            <a:pPr algn="ctr"/>
            <a:endParaRPr lang="en-US" sz="24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25</a:t>
            </a:fld>
            <a:endParaRPr lang="en-US"/>
          </a:p>
        </p:txBody>
      </p:sp>
    </p:spTree>
    <p:extLst>
      <p:ext uri="{BB962C8B-B14F-4D97-AF65-F5344CB8AC3E}">
        <p14:creationId xmlns:p14="http://schemas.microsoft.com/office/powerpoint/2010/main" val="2588254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7455" y="886828"/>
            <a:ext cx="9756494" cy="5041646"/>
          </a:xfrm>
        </p:spPr>
        <p:txBody>
          <a:bodyPr>
            <a:normAutofit/>
          </a:bodyPr>
          <a:lstStyle/>
          <a:p>
            <a:pPr marL="0" indent="0" algn="ctr">
              <a:buNone/>
            </a:pPr>
            <a:endParaRPr lang="en-US" sz="54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en-US" sz="5400" b="1" dirty="0" smtClean="0">
                <a:solidFill>
                  <a:srgbClr val="FF0000"/>
                </a:solidFill>
                <a:latin typeface="Times New Roman" panose="02020603050405020304" pitchFamily="18" charset="0"/>
                <a:cs typeface="Times New Roman" panose="02020603050405020304" pitchFamily="18" charset="0"/>
              </a:rPr>
              <a:t>2</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Trình</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a:solidFill>
                  <a:srgbClr val="FF0000"/>
                </a:solidFill>
                <a:latin typeface="Times New Roman" panose="02020603050405020304" pitchFamily="18" charset="0"/>
                <a:cs typeface="Times New Roman" panose="02020603050405020304" pitchFamily="18" charset="0"/>
              </a:rPr>
              <a:t>tự</a:t>
            </a:r>
            <a:r>
              <a:rPr lang="en-US" sz="5400" b="1" dirty="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họp</a:t>
            </a:r>
            <a:endParaRPr lang="en-US" sz="5400" dirty="0"/>
          </a:p>
        </p:txBody>
      </p:sp>
      <p:sp>
        <p:nvSpPr>
          <p:cNvPr id="2" name="Slide Number Placeholder 1"/>
          <p:cNvSpPr>
            <a:spLocks noGrp="1"/>
          </p:cNvSpPr>
          <p:nvPr>
            <p:ph type="sldNum" sz="quarter" idx="12"/>
          </p:nvPr>
        </p:nvSpPr>
        <p:spPr/>
        <p:txBody>
          <a:bodyPr/>
          <a:lstStyle/>
          <a:p>
            <a:fld id="{2B0AD350-EB27-429F-B0CB-A561A0770932}" type="slidenum">
              <a:rPr lang="en-US" smtClean="0"/>
              <a:t>26</a:t>
            </a:fld>
            <a:endParaRPr lang="en-US"/>
          </a:p>
        </p:txBody>
      </p:sp>
    </p:spTree>
    <p:extLst>
      <p:ext uri="{BB962C8B-B14F-4D97-AF65-F5344CB8AC3E}">
        <p14:creationId xmlns:p14="http://schemas.microsoft.com/office/powerpoint/2010/main" val="22948423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355531" y="155275"/>
            <a:ext cx="10712824" cy="6702725"/>
          </a:xfrm>
        </p:spPr>
        <p:txBody>
          <a:bodyPr>
            <a:normAutofit/>
          </a:bodyPr>
          <a:lstStyle/>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a)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Chủ</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tịch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tuyên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bố</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lý</a:t>
            </a:r>
            <a:r>
              <a:rPr lang="en-US" sz="3200" dirty="0">
                <a:solidFill>
                  <a:schemeClr val="accent6">
                    <a:lumMod val="50000"/>
                  </a:schemeClr>
                </a:solidFill>
                <a:latin typeface="Times New Roman" panose="02020603050405020304" pitchFamily="18" charset="0"/>
                <a:ea typeface="Times New Roman" panose="02020603050405020304" pitchFamily="18" charset="0"/>
              </a:rPr>
              <a:t> do,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giới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thiệu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các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tham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dự</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b)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Ủy</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kiêm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Thư</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ký</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đọc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trích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ngang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sơ</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yếu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lý</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lịch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của</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smtClean="0">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smtClean="0">
                <a:solidFill>
                  <a:schemeClr val="accent6">
                    <a:lumMod val="50000"/>
                  </a:schemeClr>
                </a:solidFill>
                <a:latin typeface="Times New Roman" panose="02020603050405020304" pitchFamily="18" charset="0"/>
                <a:ea typeface="Times New Roman" panose="02020603050405020304" pitchFamily="18" charset="0"/>
              </a:rPr>
              <a:t>chức</a:t>
            </a: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vi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phạm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các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tài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liệu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khác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quan</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c) </a:t>
            </a:r>
            <a:r>
              <a:rPr lang="en-US" sz="3200" dirty="0" err="1" smtClean="0">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smtClean="0">
                <a:solidFill>
                  <a:schemeClr val="accent6">
                    <a:lumMod val="50000"/>
                  </a:schemeClr>
                </a:solidFill>
                <a:latin typeface="Times New Roman" panose="02020603050405020304" pitchFamily="18" charset="0"/>
                <a:ea typeface="Times New Roman" panose="02020603050405020304" pitchFamily="18" charset="0"/>
              </a:rPr>
              <a:t>chức</a:t>
            </a: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vi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phạm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đọc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bản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tự</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kiểm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điểm</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d</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Ủy</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kiêm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Thư</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ký</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đọc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bản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cuộc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họp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kiểm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điểm</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đ)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Các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người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tham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dự</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cuộc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họp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thảo</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phát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biểu</a:t>
            </a:r>
            <a:r>
              <a:rPr lang="en-US" sz="3200" dirty="0">
                <a:solidFill>
                  <a:schemeClr val="accent6">
                    <a:lumMod val="50000"/>
                  </a:schemeClr>
                </a:solidFill>
                <a:latin typeface="Times New Roman" panose="02020603050405020304" pitchFamily="18" charset="0"/>
                <a:ea typeface="Times New Roman" panose="02020603050405020304" pitchFamily="18" charset="0"/>
              </a:rPr>
              <a:t> ý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kiến</a:t>
            </a:r>
            <a:r>
              <a:rPr lang="en-US" sz="3200" dirty="0" smtClean="0">
                <a:solidFill>
                  <a:schemeClr val="accent6">
                    <a:lumMod val="50000"/>
                  </a:schemeClr>
                </a:solidFill>
                <a:latin typeface="Times New Roman" panose="02020603050405020304" pitchFamily="18" charset="0"/>
                <a:ea typeface="Times New Roman" panose="02020603050405020304" pitchFamily="18" charset="0"/>
              </a:rPr>
              <a:t>.</a:t>
            </a:r>
            <a:endParaRPr lang="en-US" sz="3200" dirty="0">
              <a:solidFill>
                <a:schemeClr val="accent6">
                  <a:lumMod val="50000"/>
                </a:schemeClr>
              </a:solidFill>
              <a:latin typeface="Times New Roman" panose="02020603050405020304" pitchFamily="18" charset="0"/>
              <a:ea typeface="Times New Roman" panose="02020603050405020304" pitchFamily="18" charset="0"/>
            </a:endParaRPr>
          </a:p>
        </p:txBody>
      </p:sp>
      <p:sp>
        <p:nvSpPr>
          <p:cNvPr id="3" name="TextBox 2"/>
          <p:cNvSpPr txBox="1"/>
          <p:nvPr/>
        </p:nvSpPr>
        <p:spPr>
          <a:xfrm>
            <a:off x="301925" y="1639019"/>
            <a:ext cx="923026"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400" b="1" dirty="0" err="1" smtClean="0">
                <a:latin typeface="Times New Roman" panose="02020603050405020304" pitchFamily="18" charset="0"/>
                <a:cs typeface="Times New Roman" panose="02020603050405020304" pitchFamily="18" charset="0"/>
              </a:rPr>
              <a:t>Trình</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tự</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họp</a:t>
            </a:r>
            <a:endParaRPr lang="en-US" sz="24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27</a:t>
            </a:fld>
            <a:endParaRPr lang="en-US"/>
          </a:p>
        </p:txBody>
      </p:sp>
    </p:spTree>
    <p:extLst>
      <p:ext uri="{BB962C8B-B14F-4D97-AF65-F5344CB8AC3E}">
        <p14:creationId xmlns:p14="http://schemas.microsoft.com/office/powerpoint/2010/main" val="37838076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3192" y="112143"/>
            <a:ext cx="10869283" cy="6616461"/>
          </a:xfrm>
        </p:spPr>
        <p:txBody>
          <a:bodyPr>
            <a:noAutofit/>
          </a:bodyPr>
          <a:lstStyle/>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e)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chức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vi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phạm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phát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biểu</a:t>
            </a:r>
            <a:r>
              <a:rPr lang="en-US" sz="3200" dirty="0">
                <a:solidFill>
                  <a:schemeClr val="accent6">
                    <a:lumMod val="50000"/>
                  </a:schemeClr>
                </a:solidFill>
                <a:latin typeface="Times New Roman" panose="02020603050405020304" pitchFamily="18" charset="0"/>
                <a:ea typeface="Times New Roman" panose="02020603050405020304" pitchFamily="18" charset="0"/>
              </a:rPr>
              <a:t> ý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kiến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nếu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chức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vi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phạm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không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phát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biểu</a:t>
            </a:r>
            <a:r>
              <a:rPr lang="en-US" sz="3200" dirty="0">
                <a:solidFill>
                  <a:schemeClr val="accent6">
                    <a:lumMod val="50000"/>
                  </a:schemeClr>
                </a:solidFill>
                <a:latin typeface="Times New Roman" panose="02020603050405020304" pitchFamily="18" charset="0"/>
                <a:ea typeface="Times New Roman" panose="02020603050405020304" pitchFamily="18" charset="0"/>
              </a:rPr>
              <a:t> ý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kiến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hoặc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vắng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mặt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thì</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tiến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các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trình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tự</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còn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lại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của</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cuộc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họp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quy</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định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tại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khoản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này</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g)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bỏ</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về</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việc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có</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hay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không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trường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hợp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đa</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số</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kiến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nghị</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thì</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bỏ</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về</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việc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áp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dụng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hình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thức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việc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bỏ</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được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tiến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hành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bằng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hình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thức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bỏ</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kín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theo</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phương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pháp</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tích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a:solidFill>
                  <a:schemeClr val="accent6">
                    <a:lumMod val="50000"/>
                  </a:schemeClr>
                </a:solidFill>
                <a:latin typeface="Times New Roman" panose="02020603050405020304" pitchFamily="18" charset="0"/>
                <a:ea typeface="Times New Roman" panose="02020603050405020304" pitchFamily="18" charset="0"/>
              </a:rPr>
              <a:t>h)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Chủ</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tịch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công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bố</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kết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quả</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bỏ</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phiếu</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kín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thông</a:t>
            </a:r>
            <a:r>
              <a:rPr lang="en-US" sz="3200" dirty="0">
                <a:solidFill>
                  <a:schemeClr val="accent6">
                    <a:lumMod val="50000"/>
                  </a:schemeClr>
                </a:solidFill>
                <a:latin typeface="Times New Roman" panose="02020603050405020304" pitchFamily="18" charset="0"/>
                <a:ea typeface="Times New Roman" panose="02020603050405020304" pitchFamily="18" charset="0"/>
              </a:rPr>
              <a:t> qua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bản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cuộc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họp</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pPr algn="just">
              <a:spcAft>
                <a:spcPts val="600"/>
              </a:spcAft>
            </a:pPr>
            <a:r>
              <a:rPr lang="en-US" sz="3200" dirty="0" err="1">
                <a:solidFill>
                  <a:schemeClr val="accent6">
                    <a:lumMod val="50000"/>
                  </a:schemeClr>
                </a:solidFill>
                <a:latin typeface="Times New Roman" panose="02020603050405020304" pitchFamily="18" charset="0"/>
                <a:ea typeface="Times New Roman" panose="02020603050405020304" pitchFamily="18" charset="0"/>
              </a:rPr>
              <a:t>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Chủ</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tịch</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và</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Ủy</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viên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kiêm</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Thư</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ký</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Hội</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đồng</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kỷ</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luật</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ký</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biên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bản</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cuộc</a:t>
            </a:r>
            <a:r>
              <a:rPr lang="en-US" sz="3200" dirty="0">
                <a:solidFill>
                  <a:schemeClr val="accent6">
                    <a:lumMod val="50000"/>
                  </a:schemeClr>
                </a:solidFill>
                <a:latin typeface="Times New Roman" panose="02020603050405020304" pitchFamily="18" charset="0"/>
                <a:ea typeface="Times New Roman" panose="02020603050405020304" pitchFamily="18" charset="0"/>
              </a:rPr>
              <a:t> </a:t>
            </a:r>
            <a:r>
              <a:rPr lang="en-US" sz="3200" dirty="0" err="1">
                <a:solidFill>
                  <a:schemeClr val="accent6">
                    <a:lumMod val="50000"/>
                  </a:schemeClr>
                </a:solidFill>
                <a:latin typeface="Times New Roman" panose="02020603050405020304" pitchFamily="18" charset="0"/>
                <a:ea typeface="Times New Roman" panose="02020603050405020304" pitchFamily="18" charset="0"/>
              </a:rPr>
              <a:t>họp</a:t>
            </a:r>
            <a:r>
              <a:rPr lang="en-US" sz="3200" dirty="0">
                <a:solidFill>
                  <a:schemeClr val="accent6">
                    <a:lumMod val="50000"/>
                  </a:schemeClr>
                </a:solidFill>
                <a:latin typeface="Times New Roman" panose="02020603050405020304" pitchFamily="18" charset="0"/>
                <a:ea typeface="Times New Roman" panose="02020603050405020304" pitchFamily="18" charset="0"/>
              </a:rPr>
              <a:t>.</a:t>
            </a:r>
          </a:p>
          <a:p>
            <a:endParaRPr lang="en-US" sz="3200" dirty="0"/>
          </a:p>
          <a:p>
            <a:endParaRPr lang="en-US" sz="3200" dirty="0"/>
          </a:p>
        </p:txBody>
      </p:sp>
      <p:sp>
        <p:nvSpPr>
          <p:cNvPr id="4" name="TextBox 3"/>
          <p:cNvSpPr txBox="1"/>
          <p:nvPr/>
        </p:nvSpPr>
        <p:spPr>
          <a:xfrm>
            <a:off x="301925" y="1639019"/>
            <a:ext cx="923026"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400" b="1" dirty="0" err="1" smtClean="0">
                <a:latin typeface="Times New Roman" panose="02020603050405020304" pitchFamily="18" charset="0"/>
                <a:cs typeface="Times New Roman" panose="02020603050405020304" pitchFamily="18" charset="0"/>
              </a:rPr>
              <a:t>Trình</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tự</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họp</a:t>
            </a:r>
            <a:endParaRPr lang="en-US" sz="24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28</a:t>
            </a:fld>
            <a:endParaRPr lang="en-US"/>
          </a:p>
        </p:txBody>
      </p:sp>
    </p:spTree>
    <p:extLst>
      <p:ext uri="{BB962C8B-B14F-4D97-AF65-F5344CB8AC3E}">
        <p14:creationId xmlns:p14="http://schemas.microsoft.com/office/powerpoint/2010/main" val="19010471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962669" y="534839"/>
            <a:ext cx="9079141" cy="5049324"/>
          </a:xfrm>
        </p:spPr>
        <p:txBody>
          <a:bodyPr/>
          <a:lstStyle/>
          <a:p>
            <a:pPr marL="0" indent="0">
              <a:buNone/>
            </a:pPr>
            <a:endParaRPr lang="en-US" sz="3600" b="1" dirty="0">
              <a:solidFill>
                <a:srgbClr val="E76618"/>
              </a:solidFill>
              <a:latin typeface="Times New Roman" panose="02020603050405020304" pitchFamily="18" charset="0"/>
              <a:cs typeface="Times New Roman" panose="02020603050405020304" pitchFamily="18" charset="0"/>
            </a:endParaRPr>
          </a:p>
          <a:p>
            <a:pPr marL="0" indent="0" algn="ctr">
              <a:buNone/>
            </a:pPr>
            <a:r>
              <a:rPr lang="en-US" sz="4800" b="1" dirty="0" smtClean="0">
                <a:solidFill>
                  <a:srgbClr val="E76618"/>
                </a:solidFill>
                <a:latin typeface="Times New Roman" panose="02020603050405020304" pitchFamily="18" charset="0"/>
                <a:cs typeface="Times New Roman" panose="02020603050405020304" pitchFamily="18" charset="0"/>
              </a:rPr>
              <a:t>IX. QUYẾT ĐỊNH KỶ LUẬT VIÊN CHỨC</a:t>
            </a:r>
            <a:endParaRPr lang="en-US" sz="4800" dirty="0"/>
          </a:p>
        </p:txBody>
      </p:sp>
      <p:sp>
        <p:nvSpPr>
          <p:cNvPr id="2" name="Slide Number Placeholder 1"/>
          <p:cNvSpPr>
            <a:spLocks noGrp="1"/>
          </p:cNvSpPr>
          <p:nvPr>
            <p:ph type="sldNum" sz="quarter" idx="12"/>
          </p:nvPr>
        </p:nvSpPr>
        <p:spPr/>
        <p:txBody>
          <a:bodyPr/>
          <a:lstStyle/>
          <a:p>
            <a:fld id="{2B0AD350-EB27-429F-B0CB-A561A0770932}" type="slidenum">
              <a:rPr lang="en-US" smtClean="0"/>
              <a:t>29</a:t>
            </a:fld>
            <a:endParaRPr lang="en-US"/>
          </a:p>
        </p:txBody>
      </p:sp>
    </p:spTree>
    <p:extLst>
      <p:ext uri="{BB962C8B-B14F-4D97-AF65-F5344CB8AC3E}">
        <p14:creationId xmlns:p14="http://schemas.microsoft.com/office/powerpoint/2010/main" val="1255336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2712" y="569344"/>
            <a:ext cx="9924699" cy="1004047"/>
          </a:xfrm>
        </p:spPr>
        <p:txBody>
          <a:bodyPr>
            <a:normAutofit/>
          </a:bodyPr>
          <a:lstStyle/>
          <a:p>
            <a:r>
              <a:rPr lang="en-US" b="1" dirty="0" smtClean="0">
                <a:solidFill>
                  <a:srgbClr val="FF0000"/>
                </a:solidFill>
                <a:latin typeface="Times New Roman" panose="02020603050405020304" pitchFamily="18" charset="0"/>
                <a:cs typeface="Times New Roman" panose="02020603050405020304" pitchFamily="18" charset="0"/>
              </a:rPr>
              <a:t>I. VIÊN CHỨC, VIÊN CHỨC QUẢN LÝ?</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12758" y="1701603"/>
            <a:ext cx="10504605" cy="4943034"/>
          </a:xfrm>
        </p:spPr>
        <p:txBody>
          <a:bodyPr>
            <a:normAutofit lnSpcReduction="10000"/>
          </a:bodyPr>
          <a:lstStyle/>
          <a:p>
            <a:pPr algn="just"/>
            <a:r>
              <a:rPr lang="en-US" sz="3200" b="1" dirty="0" err="1" smtClean="0">
                <a:latin typeface="Times New Roman" panose="02020603050405020304" pitchFamily="18" charset="0"/>
                <a:cs typeface="Times New Roman" panose="02020603050405020304" pitchFamily="18" charset="0"/>
              </a:rPr>
              <a:t>Viên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dân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Việt</a:t>
            </a:r>
            <a:r>
              <a:rPr lang="en-US" sz="3200" dirty="0" smtClean="0">
                <a:latin typeface="Times New Roman" panose="02020603050405020304" pitchFamily="18" charset="0"/>
                <a:cs typeface="Times New Roman" panose="02020603050405020304" pitchFamily="18" charset="0"/>
              </a:rPr>
              <a:t> Nam </a:t>
            </a:r>
            <a:r>
              <a:rPr lang="en-US" sz="3200" dirty="0" err="1" smtClean="0">
                <a:latin typeface="Times New Roman" panose="02020603050405020304" pitchFamily="18" charset="0"/>
                <a:cs typeface="Times New Roman" panose="02020603050405020304" pitchFamily="18" charset="0"/>
              </a:rPr>
              <a:t>được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tuyển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theo</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vị</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trí</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việc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việc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quan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nghiệp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lập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theo</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chế</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độ</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hợp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đồng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việc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hưởng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lương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từ</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quỹ</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lương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quan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nghiệp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lập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theo</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định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pháp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luật</a:t>
            </a:r>
            <a:r>
              <a:rPr lang="en-US" sz="3200" dirty="0" smtClean="0">
                <a:latin typeface="Times New Roman" panose="02020603050405020304" pitchFamily="18" charset="0"/>
                <a:cs typeface="Times New Roman" panose="02020603050405020304" pitchFamily="18" charset="0"/>
              </a:rPr>
              <a:t>.</a:t>
            </a:r>
          </a:p>
          <a:p>
            <a:pPr marL="0" indent="0" algn="just">
              <a:buNone/>
            </a:pPr>
            <a:endParaRPr lang="en-US" sz="1400" dirty="0" smtClean="0">
              <a:latin typeface="Times New Roman" panose="02020603050405020304" pitchFamily="18" charset="0"/>
              <a:cs typeface="Times New Roman" panose="02020603050405020304" pitchFamily="18" charset="0"/>
            </a:endParaRPr>
          </a:p>
          <a:p>
            <a:pPr algn="just"/>
            <a:r>
              <a:rPr lang="en-US" sz="3200" b="1" dirty="0" err="1" smtClean="0">
                <a:latin typeface="Times New Roman" panose="02020603050405020304" pitchFamily="18" charset="0"/>
                <a:cs typeface="Times New Roman" panose="02020603050405020304" pitchFamily="18" charset="0"/>
              </a:rPr>
              <a:t>Viên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chức</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quản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lý</a:t>
            </a:r>
            <a:r>
              <a:rPr lang="en-US" sz="3200" b="1"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người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được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bổ</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nhiệm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giữ</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vụ</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quản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lý</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thời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hạn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chịu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trách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nhiệm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điều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hành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tổ</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thực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hiện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một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hoặc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một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số</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việc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đơn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vị</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sự</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nghiệp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lập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nhưng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không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phải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được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hưởng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phụ</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cấp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vụ</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quản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lý</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B0AD350-EB27-429F-B0CB-A561A0770932}" type="slidenum">
              <a:rPr lang="en-US" smtClean="0"/>
              <a:t>3</a:t>
            </a:fld>
            <a:endParaRPr lang="en-US"/>
          </a:p>
        </p:txBody>
      </p:sp>
    </p:spTree>
    <p:extLst>
      <p:ext uri="{BB962C8B-B14F-4D97-AF65-F5344CB8AC3E}">
        <p14:creationId xmlns:p14="http://schemas.microsoft.com/office/powerpoint/2010/main" val="8273329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3140" y="810882"/>
            <a:ext cx="9980761" cy="5555412"/>
          </a:xfrm>
        </p:spPr>
        <p:txBody>
          <a:bodyPr>
            <a:noAutofit/>
          </a:bodyPr>
          <a:lstStyle/>
          <a:p>
            <a:pPr marL="0" indent="0" algn="just">
              <a:buNone/>
            </a:pPr>
            <a:r>
              <a:rPr lang="en-US" sz="3600" b="1" i="1" dirty="0" err="1" smtClean="0">
                <a:solidFill>
                  <a:srgbClr val="FF0000"/>
                </a:solidFill>
                <a:latin typeface="Times New Roman" panose="02020603050405020304" pitchFamily="18" charset="0"/>
                <a:cs typeface="Times New Roman" panose="02020603050405020304" pitchFamily="18" charset="0"/>
              </a:rPr>
              <a:t>Trong</a:t>
            </a:r>
            <a:r>
              <a:rPr lang="en-US" sz="3600" b="1" i="1" dirty="0" smtClean="0">
                <a:solidFill>
                  <a:srgbClr val="FF0000"/>
                </a:solidFill>
                <a:latin typeface="Times New Roman" panose="02020603050405020304" pitchFamily="18" charset="0"/>
                <a:cs typeface="Times New Roman" panose="02020603050405020304" pitchFamily="18" charset="0"/>
              </a:rPr>
              <a:t> </a:t>
            </a:r>
            <a:r>
              <a:rPr lang="en-US" sz="3600" b="1" i="1" dirty="0" err="1" smtClean="0">
                <a:solidFill>
                  <a:srgbClr val="FF0000"/>
                </a:solidFill>
                <a:latin typeface="Times New Roman" panose="02020603050405020304" pitchFamily="18" charset="0"/>
                <a:cs typeface="Times New Roman" panose="02020603050405020304" pitchFamily="18" charset="0"/>
              </a:rPr>
              <a:t>thời</a:t>
            </a:r>
            <a:r>
              <a:rPr lang="en-US" sz="3600" b="1" i="1" dirty="0" smtClean="0">
                <a:solidFill>
                  <a:srgbClr val="FF0000"/>
                </a:solidFill>
                <a:latin typeface="Times New Roman" panose="02020603050405020304" pitchFamily="18" charset="0"/>
                <a:cs typeface="Times New Roman" panose="02020603050405020304" pitchFamily="18" charset="0"/>
              </a:rPr>
              <a:t> </a:t>
            </a:r>
            <a:r>
              <a:rPr lang="en-US" sz="3600" b="1" i="1" dirty="0" err="1" smtClean="0">
                <a:solidFill>
                  <a:srgbClr val="FF0000"/>
                </a:solidFill>
                <a:latin typeface="Times New Roman" panose="02020603050405020304" pitchFamily="18" charset="0"/>
                <a:cs typeface="Times New Roman" panose="02020603050405020304" pitchFamily="18" charset="0"/>
              </a:rPr>
              <a:t>hạn</a:t>
            </a:r>
            <a:r>
              <a:rPr lang="en-US" sz="3600" b="1" i="1" dirty="0" smtClean="0">
                <a:solidFill>
                  <a:srgbClr val="FF0000"/>
                </a:solidFill>
                <a:latin typeface="Times New Roman" panose="02020603050405020304" pitchFamily="18" charset="0"/>
                <a:cs typeface="Times New Roman" panose="02020603050405020304" pitchFamily="18" charset="0"/>
              </a:rPr>
              <a:t> 05 </a:t>
            </a:r>
            <a:r>
              <a:rPr lang="en-US" sz="3600" b="1" i="1" dirty="0" err="1" smtClean="0">
                <a:solidFill>
                  <a:srgbClr val="FF0000"/>
                </a:solidFill>
                <a:latin typeface="Times New Roman" panose="02020603050405020304" pitchFamily="18" charset="0"/>
                <a:cs typeface="Times New Roman" panose="02020603050405020304" pitchFamily="18" charset="0"/>
              </a:rPr>
              <a:t>ngày</a:t>
            </a:r>
            <a:r>
              <a:rPr lang="en-US" sz="3600" b="1" i="1" dirty="0" smtClean="0">
                <a:solidFill>
                  <a:srgbClr val="FF0000"/>
                </a:solidFill>
                <a:latin typeface="Times New Roman" panose="02020603050405020304" pitchFamily="18" charset="0"/>
                <a:cs typeface="Times New Roman" panose="02020603050405020304" pitchFamily="18" charset="0"/>
              </a:rPr>
              <a:t> </a:t>
            </a:r>
            <a:r>
              <a:rPr lang="en-US" sz="3600" b="1" i="1" dirty="0" err="1" smtClean="0">
                <a:solidFill>
                  <a:srgbClr val="FF0000"/>
                </a:solidFill>
                <a:latin typeface="Times New Roman" panose="02020603050405020304" pitchFamily="18" charset="0"/>
                <a:cs typeface="Times New Roman" panose="02020603050405020304" pitchFamily="18" charset="0"/>
              </a:rPr>
              <a:t>làm</a:t>
            </a:r>
            <a:r>
              <a:rPr lang="en-US" sz="3600" b="1" i="1" dirty="0" smtClean="0">
                <a:solidFill>
                  <a:srgbClr val="FF0000"/>
                </a:solidFill>
                <a:latin typeface="Times New Roman" panose="02020603050405020304" pitchFamily="18" charset="0"/>
                <a:cs typeface="Times New Roman" panose="02020603050405020304" pitchFamily="18" charset="0"/>
              </a:rPr>
              <a:t> </a:t>
            </a:r>
            <a:r>
              <a:rPr lang="en-US" sz="3600" b="1" i="1" dirty="0" err="1" smtClean="0">
                <a:solidFill>
                  <a:srgbClr val="FF0000"/>
                </a:solidFill>
                <a:latin typeface="Times New Roman" panose="02020603050405020304" pitchFamily="18" charset="0"/>
                <a:cs typeface="Times New Roman" panose="02020603050405020304" pitchFamily="18" charset="0"/>
              </a:rPr>
              <a:t>việc</a:t>
            </a:r>
            <a:r>
              <a:rPr lang="en-US" sz="3600" b="1" i="1" dirty="0" smtClean="0">
                <a:solidFill>
                  <a:srgbClr val="FF0000"/>
                </a:solidFill>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kể</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từ</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ngày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nhận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được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văn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bản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kiến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nghị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Hội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đồng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trong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trường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hợp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thành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lập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Hội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đồng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hoặc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bản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cuộc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họp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kiểm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điểm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đơn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trong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trường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hợp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thành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lập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Hội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đồng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hoặc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văn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bản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đề</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xuất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tham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mưu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về</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tác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cán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thẩm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quyền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xử</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lý</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thẩm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quyền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xử</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lý</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quyết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định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hoặc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không</a:t>
            </a:r>
            <a:r>
              <a:rPr lang="en-US" sz="3600" dirty="0" smtClean="0">
                <a:latin typeface="Times New Roman" panose="02020603050405020304" pitchFamily="18" charset="0"/>
                <a:cs typeface="Times New Roman" panose="02020603050405020304" pitchFamily="18" charset="0"/>
              </a:rPr>
              <a:t> vi </a:t>
            </a:r>
            <a:r>
              <a:rPr lang="en-US" sz="3600" dirty="0" err="1" smtClean="0">
                <a:latin typeface="Times New Roman" panose="02020603050405020304" pitchFamily="18" charset="0"/>
                <a:cs typeface="Times New Roman" panose="02020603050405020304" pitchFamily="18" charset="0"/>
              </a:rPr>
              <a:t>phạm</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30</a:t>
            </a:fld>
            <a:endParaRPr lang="en-US"/>
          </a:p>
        </p:txBody>
      </p:sp>
    </p:spTree>
    <p:extLst>
      <p:ext uri="{BB962C8B-B14F-4D97-AF65-F5344CB8AC3E}">
        <p14:creationId xmlns:p14="http://schemas.microsoft.com/office/powerpoint/2010/main" val="15668856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2151" y="1078302"/>
            <a:ext cx="9980761" cy="5124089"/>
          </a:xfrm>
        </p:spPr>
        <p:txBody>
          <a:bodyPr>
            <a:noAutofit/>
          </a:bodyPr>
          <a:lstStyle/>
          <a:p>
            <a:pPr marL="0" indent="0" algn="just">
              <a:buNone/>
            </a:pPr>
            <a:r>
              <a:rPr lang="en-US" sz="3600" b="1" i="1" dirty="0" err="1" smtClean="0">
                <a:solidFill>
                  <a:srgbClr val="FF0000"/>
                </a:solidFill>
                <a:latin typeface="Times New Roman" panose="02020603050405020304" pitchFamily="18" charset="0"/>
                <a:cs typeface="Times New Roman" panose="02020603050405020304" pitchFamily="18" charset="0"/>
              </a:rPr>
              <a:t>Trong</a:t>
            </a:r>
            <a:r>
              <a:rPr lang="en-US" sz="3600" b="1" i="1" dirty="0" smtClean="0">
                <a:solidFill>
                  <a:srgbClr val="FF0000"/>
                </a:solidFill>
                <a:latin typeface="Times New Roman" panose="02020603050405020304" pitchFamily="18" charset="0"/>
                <a:cs typeface="Times New Roman" panose="02020603050405020304" pitchFamily="18" charset="0"/>
              </a:rPr>
              <a:t> </a:t>
            </a:r>
            <a:r>
              <a:rPr lang="en-US" sz="3600" b="1" i="1" dirty="0" err="1">
                <a:solidFill>
                  <a:srgbClr val="FF0000"/>
                </a:solidFill>
                <a:latin typeface="Times New Roman" panose="02020603050405020304" pitchFamily="18" charset="0"/>
                <a:cs typeface="Times New Roman" panose="02020603050405020304" pitchFamily="18" charset="0"/>
              </a:rPr>
              <a:t>thời</a:t>
            </a:r>
            <a:r>
              <a:rPr lang="en-US" sz="3600" b="1" i="1" dirty="0">
                <a:solidFill>
                  <a:srgbClr val="FF0000"/>
                </a:solidFill>
                <a:latin typeface="Times New Roman" panose="02020603050405020304" pitchFamily="18" charset="0"/>
                <a:cs typeface="Times New Roman" panose="02020603050405020304" pitchFamily="18" charset="0"/>
              </a:rPr>
              <a:t> </a:t>
            </a:r>
            <a:r>
              <a:rPr lang="en-US" sz="3600" b="1" i="1" dirty="0" err="1">
                <a:solidFill>
                  <a:srgbClr val="FF0000"/>
                </a:solidFill>
                <a:latin typeface="Times New Roman" panose="02020603050405020304" pitchFamily="18" charset="0"/>
                <a:cs typeface="Times New Roman" panose="02020603050405020304" pitchFamily="18" charset="0"/>
              </a:rPr>
              <a:t>hạn</a:t>
            </a:r>
            <a:r>
              <a:rPr lang="en-US" sz="3600" b="1" i="1" dirty="0">
                <a:solidFill>
                  <a:srgbClr val="FF0000"/>
                </a:solidFill>
                <a:latin typeface="Times New Roman" panose="02020603050405020304" pitchFamily="18" charset="0"/>
                <a:cs typeface="Times New Roman" panose="02020603050405020304" pitchFamily="18" charset="0"/>
              </a:rPr>
              <a:t> 05 </a:t>
            </a:r>
            <a:r>
              <a:rPr lang="en-US" sz="3600" b="1" i="1" dirty="0" err="1">
                <a:solidFill>
                  <a:srgbClr val="FF0000"/>
                </a:solidFill>
                <a:latin typeface="Times New Roman" panose="02020603050405020304" pitchFamily="18" charset="0"/>
                <a:cs typeface="Times New Roman" panose="02020603050405020304" pitchFamily="18" charset="0"/>
              </a:rPr>
              <a:t>ngày</a:t>
            </a:r>
            <a:r>
              <a:rPr lang="en-US" sz="3600" b="1" i="1" dirty="0">
                <a:solidFill>
                  <a:srgbClr val="FF0000"/>
                </a:solidFill>
                <a:latin typeface="Times New Roman" panose="02020603050405020304" pitchFamily="18" charset="0"/>
                <a:cs typeface="Times New Roman" panose="02020603050405020304" pitchFamily="18" charset="0"/>
              </a:rPr>
              <a:t> </a:t>
            </a:r>
            <a:r>
              <a:rPr lang="en-US" sz="3600" b="1" i="1" dirty="0" err="1">
                <a:solidFill>
                  <a:srgbClr val="FF0000"/>
                </a:solidFill>
                <a:latin typeface="Times New Roman" panose="02020603050405020304" pitchFamily="18" charset="0"/>
                <a:cs typeface="Times New Roman" panose="02020603050405020304" pitchFamily="18" charset="0"/>
              </a:rPr>
              <a:t>làm</a:t>
            </a:r>
            <a:r>
              <a:rPr lang="en-US" sz="3600" b="1" i="1" dirty="0">
                <a:solidFill>
                  <a:srgbClr val="FF0000"/>
                </a:solidFill>
                <a:latin typeface="Times New Roman" panose="02020603050405020304" pitchFamily="18" charset="0"/>
                <a:cs typeface="Times New Roman" panose="02020603050405020304" pitchFamily="18" charset="0"/>
              </a:rPr>
              <a:t> </a:t>
            </a:r>
            <a:r>
              <a:rPr lang="en-US" sz="3600" b="1" i="1" dirty="0" err="1">
                <a:solidFill>
                  <a:srgbClr val="FF0000"/>
                </a:solidFill>
                <a:latin typeface="Times New Roman" panose="02020603050405020304" pitchFamily="18" charset="0"/>
                <a:cs typeface="Times New Roman" panose="02020603050405020304" pitchFamily="18" charset="0"/>
              </a:rPr>
              <a:t>việc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từ</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ngày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thúc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cuộc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họp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nghị</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việc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xử</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bằng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văn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bản</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kèm</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theo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bản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họp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đồng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hồ</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sơ</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xử</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gửi</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cấp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thẩm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quyền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xử</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31</a:t>
            </a:fld>
            <a:endParaRPr lang="en-US"/>
          </a:p>
        </p:txBody>
      </p:sp>
    </p:spTree>
    <p:extLst>
      <p:ext uri="{BB962C8B-B14F-4D97-AF65-F5344CB8AC3E}">
        <p14:creationId xmlns:p14="http://schemas.microsoft.com/office/powerpoint/2010/main" val="748006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4028809771"/>
              </p:ext>
            </p:extLst>
          </p:nvPr>
        </p:nvGraphicFramePr>
        <p:xfrm>
          <a:off x="4684143" y="120770"/>
          <a:ext cx="5684807" cy="6642339"/>
        </p:xfrm>
        <a:graphic>
          <a:graphicData uri="http://schemas.openxmlformats.org/presentationml/2006/ole">
            <mc:AlternateContent xmlns:mc="http://schemas.openxmlformats.org/markup-compatibility/2006">
              <mc:Choice xmlns:v="urn:schemas-microsoft-com:vml" Requires="v">
                <p:oleObj spid="_x0000_s1034" name="Document" r:id="rId3" imgW="5957455" imgH="8433553" progId="Word.Document.12">
                  <p:embed/>
                </p:oleObj>
              </mc:Choice>
              <mc:Fallback>
                <p:oleObj name="Document" r:id="rId3" imgW="5957455" imgH="8433553" progId="Word.Document.12">
                  <p:embed/>
                  <p:pic>
                    <p:nvPicPr>
                      <p:cNvPr id="0" name=""/>
                      <p:cNvPicPr/>
                      <p:nvPr/>
                    </p:nvPicPr>
                    <p:blipFill>
                      <a:blip r:embed="rId4"/>
                      <a:stretch>
                        <a:fillRect/>
                      </a:stretch>
                    </p:blipFill>
                    <p:spPr>
                      <a:xfrm>
                        <a:off x="4684143" y="120770"/>
                        <a:ext cx="5684807" cy="6642339"/>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32</a:t>
            </a:fld>
            <a:endParaRPr lang="en-US"/>
          </a:p>
        </p:txBody>
      </p:sp>
    </p:spTree>
    <p:extLst>
      <p:ext uri="{BB962C8B-B14F-4D97-AF65-F5344CB8AC3E}">
        <p14:creationId xmlns:p14="http://schemas.microsoft.com/office/powerpoint/2010/main" val="32567675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51944169"/>
              </p:ext>
            </p:extLst>
          </p:nvPr>
        </p:nvGraphicFramePr>
        <p:xfrm>
          <a:off x="5037826" y="52004"/>
          <a:ext cx="5374256" cy="6642100"/>
        </p:xfrm>
        <a:graphic>
          <a:graphicData uri="http://schemas.openxmlformats.org/presentationml/2006/ole">
            <mc:AlternateContent xmlns:mc="http://schemas.openxmlformats.org/markup-compatibility/2006">
              <mc:Choice xmlns:v="urn:schemas-microsoft-com:vml" Requires="v">
                <p:oleObj spid="_x0000_s2057" name="Document" r:id="rId3" imgW="5957455" imgH="8571914" progId="Word.Document.12">
                  <p:embed/>
                </p:oleObj>
              </mc:Choice>
              <mc:Fallback>
                <p:oleObj name="Document" r:id="rId3" imgW="5957455" imgH="8571914" progId="Word.Document.12">
                  <p:embed/>
                  <p:pic>
                    <p:nvPicPr>
                      <p:cNvPr id="0" name=""/>
                      <p:cNvPicPr/>
                      <p:nvPr/>
                    </p:nvPicPr>
                    <p:blipFill>
                      <a:blip r:embed="rId4"/>
                      <a:stretch>
                        <a:fillRect/>
                      </a:stretch>
                    </p:blipFill>
                    <p:spPr>
                      <a:xfrm>
                        <a:off x="5037826" y="52004"/>
                        <a:ext cx="5374256" cy="6642100"/>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33</a:t>
            </a:fld>
            <a:endParaRPr lang="en-US"/>
          </a:p>
        </p:txBody>
      </p:sp>
    </p:spTree>
    <p:extLst>
      <p:ext uri="{BB962C8B-B14F-4D97-AF65-F5344CB8AC3E}">
        <p14:creationId xmlns:p14="http://schemas.microsoft.com/office/powerpoint/2010/main" val="14417612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757588383"/>
              </p:ext>
            </p:extLst>
          </p:nvPr>
        </p:nvGraphicFramePr>
        <p:xfrm>
          <a:off x="4744528" y="164141"/>
          <a:ext cx="6331789" cy="6357428"/>
        </p:xfrm>
        <a:graphic>
          <a:graphicData uri="http://schemas.openxmlformats.org/presentationml/2006/ole">
            <mc:AlternateContent xmlns:mc="http://schemas.openxmlformats.org/markup-compatibility/2006">
              <mc:Choice xmlns:v="urn:schemas-microsoft-com:vml" Requires="v">
                <p:oleObj spid="_x0000_s3079" name="Document" r:id="rId3" imgW="5957455" imgH="8542085" progId="Word.Document.12">
                  <p:embed/>
                </p:oleObj>
              </mc:Choice>
              <mc:Fallback>
                <p:oleObj name="Document" r:id="rId3" imgW="5957455" imgH="8542085" progId="Word.Document.12">
                  <p:embed/>
                  <p:pic>
                    <p:nvPicPr>
                      <p:cNvPr id="0" name=""/>
                      <p:cNvPicPr/>
                      <p:nvPr/>
                    </p:nvPicPr>
                    <p:blipFill>
                      <a:blip r:embed="rId4"/>
                      <a:stretch>
                        <a:fillRect/>
                      </a:stretch>
                    </p:blipFill>
                    <p:spPr>
                      <a:xfrm>
                        <a:off x="4744528" y="164141"/>
                        <a:ext cx="6331789" cy="6357428"/>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34</a:t>
            </a:fld>
            <a:endParaRPr lang="en-US"/>
          </a:p>
        </p:txBody>
      </p:sp>
    </p:spTree>
    <p:extLst>
      <p:ext uri="{BB962C8B-B14F-4D97-AF65-F5344CB8AC3E}">
        <p14:creationId xmlns:p14="http://schemas.microsoft.com/office/powerpoint/2010/main" val="39365248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562859878"/>
              </p:ext>
            </p:extLst>
          </p:nvPr>
        </p:nvGraphicFramePr>
        <p:xfrm>
          <a:off x="4140679" y="312738"/>
          <a:ext cx="6064370" cy="6269037"/>
        </p:xfrm>
        <a:graphic>
          <a:graphicData uri="http://schemas.openxmlformats.org/presentationml/2006/ole">
            <mc:AlternateContent xmlns:mc="http://schemas.openxmlformats.org/markup-compatibility/2006">
              <mc:Choice xmlns:v="urn:schemas-microsoft-com:vml" Requires="v">
                <p:oleObj spid="_x0000_s4103" name="Document" r:id="rId3" imgW="6199143" imgH="8470928" progId="Word.Document.12">
                  <p:embed/>
                </p:oleObj>
              </mc:Choice>
              <mc:Fallback>
                <p:oleObj name="Document" r:id="rId3" imgW="6199143" imgH="8470928" progId="Word.Document.12">
                  <p:embed/>
                  <p:pic>
                    <p:nvPicPr>
                      <p:cNvPr id="0" name=""/>
                      <p:cNvPicPr/>
                      <p:nvPr/>
                    </p:nvPicPr>
                    <p:blipFill>
                      <a:blip r:embed="rId4"/>
                      <a:stretch>
                        <a:fillRect/>
                      </a:stretch>
                    </p:blipFill>
                    <p:spPr>
                      <a:xfrm>
                        <a:off x="4140679" y="312738"/>
                        <a:ext cx="6064370" cy="6269037"/>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35</a:t>
            </a:fld>
            <a:endParaRPr lang="en-US"/>
          </a:p>
        </p:txBody>
      </p:sp>
    </p:spTree>
    <p:extLst>
      <p:ext uri="{BB962C8B-B14F-4D97-AF65-F5344CB8AC3E}">
        <p14:creationId xmlns:p14="http://schemas.microsoft.com/office/powerpoint/2010/main" val="21633044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979980639"/>
              </p:ext>
            </p:extLst>
          </p:nvPr>
        </p:nvGraphicFramePr>
        <p:xfrm>
          <a:off x="4364966" y="439738"/>
          <a:ext cx="5667556" cy="6030073"/>
        </p:xfrm>
        <a:graphic>
          <a:graphicData uri="http://schemas.openxmlformats.org/presentationml/2006/ole">
            <mc:AlternateContent xmlns:mc="http://schemas.openxmlformats.org/markup-compatibility/2006">
              <mc:Choice xmlns:v="urn:schemas-microsoft-com:vml" Requires="v">
                <p:oleObj spid="_x0000_s5127" name="Document" r:id="rId3" imgW="6251575" imgH="8455115" progId="Word.Document.12">
                  <p:embed/>
                </p:oleObj>
              </mc:Choice>
              <mc:Fallback>
                <p:oleObj name="Document" r:id="rId3" imgW="6251575" imgH="8455115" progId="Word.Document.12">
                  <p:embed/>
                  <p:pic>
                    <p:nvPicPr>
                      <p:cNvPr id="0" name=""/>
                      <p:cNvPicPr/>
                      <p:nvPr/>
                    </p:nvPicPr>
                    <p:blipFill>
                      <a:blip r:embed="rId4"/>
                      <a:stretch>
                        <a:fillRect/>
                      </a:stretch>
                    </p:blipFill>
                    <p:spPr>
                      <a:xfrm>
                        <a:off x="4364966" y="439738"/>
                        <a:ext cx="5667556" cy="6030073"/>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36</a:t>
            </a:fld>
            <a:endParaRPr lang="en-US"/>
          </a:p>
        </p:txBody>
      </p:sp>
    </p:spTree>
    <p:extLst>
      <p:ext uri="{BB962C8B-B14F-4D97-AF65-F5344CB8AC3E}">
        <p14:creationId xmlns:p14="http://schemas.microsoft.com/office/powerpoint/2010/main" val="32673938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675" y="582705"/>
            <a:ext cx="10434937" cy="5898777"/>
          </a:xfrm>
        </p:spPr>
        <p:txBody>
          <a:bodyPr>
            <a:normAutofit/>
          </a:bodyPr>
          <a:lstStyle/>
          <a:p>
            <a:pPr lvl="2"/>
            <a:r>
              <a:rPr lang="en-US" sz="3600" b="1" dirty="0" err="1" smtClean="0">
                <a:latin typeface="Times New Roman" panose="02020603050405020304" pitchFamily="18" charset="0"/>
                <a:cs typeface="Times New Roman" panose="02020603050405020304" pitchFamily="18" charset="0"/>
              </a:rPr>
              <a:t>Tài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liệu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tham</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khảo</a:t>
            </a:r>
            <a:r>
              <a:rPr lang="en-US" sz="3600" b="1" dirty="0" smtClean="0">
                <a:latin typeface="Times New Roman" panose="02020603050405020304" pitchFamily="18" charset="0"/>
                <a:cs typeface="Times New Roman" panose="02020603050405020304" pitchFamily="18" charset="0"/>
              </a:rPr>
              <a:t>:</a:t>
            </a:r>
          </a:p>
          <a:p>
            <a:pPr lvl="2"/>
            <a:endParaRPr lang="en-US" sz="2400" dirty="0">
              <a:latin typeface="Times New Roman" panose="02020603050405020304" pitchFamily="18" charset="0"/>
              <a:cs typeface="Times New Roman" panose="02020603050405020304" pitchFamily="18" charset="0"/>
            </a:endParaRPr>
          </a:p>
          <a:p>
            <a:pPr marL="1257300" lvl="2" indent="-342900" algn="just">
              <a:buAutoNum type="arabicPeriod"/>
            </a:pP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năm</a:t>
            </a:r>
            <a:r>
              <a:rPr lang="en-US" sz="3600" dirty="0" smtClean="0">
                <a:latin typeface="Times New Roman" panose="02020603050405020304" pitchFamily="18" charset="0"/>
                <a:cs typeface="Times New Roman" panose="02020603050405020304" pitchFamily="18" charset="0"/>
              </a:rPr>
              <a:t> 2010.</a:t>
            </a:r>
          </a:p>
          <a:p>
            <a:pPr marL="1257300" lvl="2" indent="-342900" algn="just">
              <a:buAutoNum type="arabicPeriod"/>
            </a:pP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sửa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đổi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bổ</a:t>
            </a:r>
            <a:r>
              <a:rPr lang="en-US" sz="3600" dirty="0" smtClean="0">
                <a:latin typeface="Times New Roman" panose="02020603050405020304" pitchFamily="18" charset="0"/>
                <a:cs typeface="Times New Roman" panose="02020603050405020304" pitchFamily="18" charset="0"/>
              </a:rPr>
              <a:t> sung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số</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điều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cán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năm</a:t>
            </a:r>
            <a:r>
              <a:rPr lang="en-US" sz="3600" dirty="0" smtClean="0">
                <a:latin typeface="Times New Roman" panose="02020603050405020304" pitchFamily="18" charset="0"/>
                <a:cs typeface="Times New Roman" panose="02020603050405020304" pitchFamily="18" charset="0"/>
              </a:rPr>
              <a:t> 2019.</a:t>
            </a:r>
          </a:p>
          <a:p>
            <a:pPr marL="1257300" lvl="2" indent="-342900" algn="just">
              <a:buAutoNum type="arabicPeriod"/>
            </a:pP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Nghị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định</a:t>
            </a:r>
            <a:r>
              <a:rPr lang="en-US" sz="3600" dirty="0" smtClean="0">
                <a:latin typeface="Times New Roman" panose="02020603050405020304" pitchFamily="18" charset="0"/>
                <a:cs typeface="Times New Roman" panose="02020603050405020304" pitchFamily="18" charset="0"/>
              </a:rPr>
              <a:t> 112/2020/NĐ-CP </a:t>
            </a:r>
            <a:r>
              <a:rPr lang="en-US" sz="3600" dirty="0" err="1" smtClean="0">
                <a:latin typeface="Times New Roman" panose="02020603050405020304" pitchFamily="18" charset="0"/>
                <a:cs typeface="Times New Roman" panose="02020603050405020304" pitchFamily="18" charset="0"/>
              </a:rPr>
              <a:t>ngày</a:t>
            </a:r>
            <a:r>
              <a:rPr lang="en-US" sz="3600" dirty="0" smtClean="0">
                <a:latin typeface="Times New Roman" panose="02020603050405020304" pitchFamily="18" charset="0"/>
                <a:cs typeface="Times New Roman" panose="02020603050405020304" pitchFamily="18" charset="0"/>
              </a:rPr>
              <a:t> 18/9/2020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phủ</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vê</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xử</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lý</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kỷ</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luật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cán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chức</a:t>
            </a:r>
            <a:r>
              <a:rPr lang="en-US" sz="3600" dirty="0" smtClean="0">
                <a:latin typeface="Times New Roman" panose="02020603050405020304" pitchFamily="18" charset="0"/>
                <a:cs typeface="Times New Roman" panose="02020603050405020304" pitchFamily="18" charset="0"/>
              </a:rPr>
              <a:t>.</a:t>
            </a:r>
          </a:p>
        </p:txBody>
      </p:sp>
      <p:sp>
        <p:nvSpPr>
          <p:cNvPr id="2" name="Slide Number Placeholder 1"/>
          <p:cNvSpPr>
            <a:spLocks noGrp="1"/>
          </p:cNvSpPr>
          <p:nvPr>
            <p:ph type="sldNum" sz="quarter" idx="12"/>
          </p:nvPr>
        </p:nvSpPr>
        <p:spPr/>
        <p:txBody>
          <a:bodyPr/>
          <a:lstStyle/>
          <a:p>
            <a:fld id="{2B0AD350-EB27-429F-B0CB-A561A0770932}" type="slidenum">
              <a:rPr lang="en-US" smtClean="0"/>
              <a:t>37</a:t>
            </a:fld>
            <a:endParaRPr lang="en-US"/>
          </a:p>
        </p:txBody>
      </p:sp>
    </p:spTree>
    <p:extLst>
      <p:ext uri="{BB962C8B-B14F-4D97-AF65-F5344CB8AC3E}">
        <p14:creationId xmlns:p14="http://schemas.microsoft.com/office/powerpoint/2010/main" val="36133502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07035"/>
            <a:ext cx="8734085" cy="6426678"/>
          </a:xfrm>
        </p:spPr>
        <p:txBody>
          <a:bodyPr>
            <a:noAutofit/>
          </a:bodyPr>
          <a:lstStyle/>
          <a:p>
            <a:pPr algn="just"/>
            <a:endParaRPr lang="en-US" sz="3000" dirty="0">
              <a:latin typeface="Times New Roman" panose="02020603050405020304" pitchFamily="18" charset="0"/>
              <a:cs typeface="Times New Roman" panose="02020603050405020304" pitchFamily="18" charset="0"/>
            </a:endParaRPr>
          </a:p>
          <a:p>
            <a:pPr algn="just"/>
            <a:endParaRPr lang="en-US" sz="3000" dirty="0" smtClean="0">
              <a:latin typeface="Times New Roman" panose="02020603050405020304" pitchFamily="18" charset="0"/>
              <a:cs typeface="Times New Roman" panose="02020603050405020304" pitchFamily="18" charset="0"/>
            </a:endParaRPr>
          </a:p>
          <a:p>
            <a:pPr algn="just"/>
            <a:endParaRPr lang="en-US" sz="3000" dirty="0">
              <a:latin typeface="Times New Roman" panose="02020603050405020304" pitchFamily="18" charset="0"/>
              <a:cs typeface="Times New Roman" panose="02020603050405020304" pitchFamily="18" charset="0"/>
            </a:endParaRPr>
          </a:p>
        </p:txBody>
      </p:sp>
      <p:sp>
        <p:nvSpPr>
          <p:cNvPr id="2" name="Cloud 1"/>
          <p:cNvSpPr/>
          <p:nvPr/>
        </p:nvSpPr>
        <p:spPr>
          <a:xfrm>
            <a:off x="677334" y="293298"/>
            <a:ext cx="8514272" cy="5650301"/>
          </a:xfrm>
          <a:prstGeom prst="cloud">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ln w="0"/>
              <a:solidFill>
                <a:schemeClr val="tx1"/>
              </a:solidFill>
              <a:effectLst>
                <a:outerShdw blurRad="50800" dist="38100" dir="2700000" algn="tl" rotWithShape="0">
                  <a:prstClr val="black">
                    <a:alpha val="40000"/>
                  </a:prstClr>
                </a:outerShdw>
              </a:effectLst>
            </a:endParaRPr>
          </a:p>
        </p:txBody>
      </p:sp>
      <p:sp>
        <p:nvSpPr>
          <p:cNvPr id="6" name="TextBox 5"/>
          <p:cNvSpPr txBox="1"/>
          <p:nvPr/>
        </p:nvSpPr>
        <p:spPr>
          <a:xfrm>
            <a:off x="2265477" y="1407131"/>
            <a:ext cx="5856377" cy="4154984"/>
          </a:xfrm>
          <a:prstGeom prst="rect">
            <a:avLst/>
          </a:prstGeom>
          <a:noFill/>
        </p:spPr>
        <p:txBody>
          <a:bodyPr wrap="square" rtlCol="0">
            <a:spAutoFit/>
          </a:bodyPr>
          <a:lstStyle/>
          <a:p>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Mọi</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thắc</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mắc</a:t>
            </a:r>
            <a:r>
              <a:rPr lang="en-US" sz="3200" i="1" dirty="0">
                <a:solidFill>
                  <a:schemeClr val="tx1">
                    <a:lumMod val="85000"/>
                    <a:lumOff val="15000"/>
                  </a:schemeClr>
                </a:solidFill>
                <a:latin typeface="Bodoni MT Condensed" panose="02070606080606020203" pitchFamily="18" charset="0"/>
                <a:cs typeface="Times New Roman" panose="02020603050405020304" pitchFamily="18" charset="0"/>
              </a:rPr>
              <a:t>,</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liên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hệ</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Phòng</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Nội</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vụ</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để</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được</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hướng</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dẫn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chi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tiết</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p>
          <a:p>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Ông</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Lê</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Văn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Chính</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Phó</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Phòng</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Nội</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vụ</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Số</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điện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thoại</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090 8584430.</a:t>
            </a:r>
            <a:endParaRPr lang="en-US" sz="3200" i="1" dirty="0">
              <a:solidFill>
                <a:schemeClr val="tx1">
                  <a:lumMod val="85000"/>
                  <a:lumOff val="15000"/>
                </a:schemeClr>
              </a:solidFill>
              <a:latin typeface="Bodoni MT Condensed" panose="02070606080606020203" pitchFamily="18" charset="0"/>
              <a:cs typeface="Times New Roman" panose="02020603050405020304" pitchFamily="18" charset="0"/>
            </a:endParaRPr>
          </a:p>
          <a:p>
            <a:r>
              <a:rPr lang="en-US" sz="3200" i="1" dirty="0" err="1">
                <a:solidFill>
                  <a:schemeClr val="tx1">
                    <a:lumMod val="85000"/>
                    <a:lumOff val="15000"/>
                  </a:schemeClr>
                </a:solidFill>
                <a:latin typeface="Bodoni MT Condensed" panose="02070606080606020203" pitchFamily="18" charset="0"/>
                <a:cs typeface="Times New Roman" panose="02020603050405020304" pitchFamily="18" charset="0"/>
              </a:rPr>
              <a:t>C</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huyên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viên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phụ</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trách</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công</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tác</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kỷ</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luật</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Lê</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Thị</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Dần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số</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điện</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a:t>
            </a:r>
            <a:r>
              <a:rPr lang="en-US" sz="3200" i="1" dirty="0" err="1" smtClean="0">
                <a:solidFill>
                  <a:schemeClr val="tx1">
                    <a:lumMod val="85000"/>
                    <a:lumOff val="15000"/>
                  </a:schemeClr>
                </a:solidFill>
                <a:latin typeface="Bodoni MT Condensed" panose="02070606080606020203" pitchFamily="18" charset="0"/>
                <a:cs typeface="Times New Roman" panose="02020603050405020304" pitchFamily="18" charset="0"/>
              </a:rPr>
              <a:t>thoại</a:t>
            </a:r>
            <a:r>
              <a:rPr lang="en-US" sz="3200" i="1" dirty="0" smtClean="0">
                <a:solidFill>
                  <a:schemeClr val="tx1">
                    <a:lumMod val="85000"/>
                    <a:lumOff val="15000"/>
                  </a:schemeClr>
                </a:solidFill>
                <a:latin typeface="Bodoni MT Condensed" panose="02070606080606020203" pitchFamily="18" charset="0"/>
                <a:cs typeface="Times New Roman" panose="02020603050405020304" pitchFamily="18" charset="0"/>
              </a:rPr>
              <a:t>: 090 9814976.</a:t>
            </a:r>
          </a:p>
          <a:p>
            <a:endParaRPr lang="en-US" dirty="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2B0AD350-EB27-429F-B0CB-A561A0770932}" type="slidenum">
              <a:rPr lang="en-US" smtClean="0"/>
              <a:t>38</a:t>
            </a:fld>
            <a:endParaRPr lang="en-US"/>
          </a:p>
        </p:txBody>
      </p:sp>
    </p:spTree>
    <p:extLst>
      <p:ext uri="{BB962C8B-B14F-4D97-AF65-F5344CB8AC3E}">
        <p14:creationId xmlns:p14="http://schemas.microsoft.com/office/powerpoint/2010/main" val="1411613672"/>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1358" y="204497"/>
            <a:ext cx="8596668" cy="874143"/>
          </a:xfrm>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I</a:t>
            </a:r>
            <a:r>
              <a:rPr lang="en-US" sz="3200" b="1" dirty="0" smtClean="0">
                <a:solidFill>
                  <a:srgbClr val="FF0000"/>
                </a:solidFill>
                <a:latin typeface="Times New Roman" panose="02020603050405020304" pitchFamily="18" charset="0"/>
                <a:cs typeface="Times New Roman" panose="02020603050405020304" pitchFamily="18" charset="0"/>
              </a:rPr>
              <a:t>I. NGUYÊN TẮC XỬ LÝ KỶ LUẬT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00360" y="948904"/>
            <a:ext cx="9458704" cy="5546785"/>
          </a:xfrm>
        </p:spPr>
        <p:txBody>
          <a:bodyPr>
            <a:noAutofit/>
          </a:bodyPr>
          <a:lstStyle/>
          <a:p>
            <a:pPr marL="0" indent="0" algn="just">
              <a:buNone/>
            </a:pP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Khách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quan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công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bằng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công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khai</a:t>
            </a:r>
            <a:r>
              <a:rPr lang="en-US" sz="3400" dirty="0" smtClean="0">
                <a:latin typeface="Times New Roman" panose="02020603050405020304" pitchFamily="18" charset="0"/>
                <a:cs typeface="Times New Roman" panose="02020603050405020304" pitchFamily="18" charset="0"/>
              </a:rPr>
              <a:t>, minh </a:t>
            </a:r>
            <a:r>
              <a:rPr lang="en-US" sz="3400" dirty="0" err="1" smtClean="0">
                <a:latin typeface="Times New Roman" panose="02020603050405020304" pitchFamily="18" charset="0"/>
                <a:cs typeface="Times New Roman" panose="02020603050405020304" pitchFamily="18" charset="0"/>
              </a:rPr>
              <a:t>bạch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nghiêm</a:t>
            </a:r>
            <a:r>
              <a:rPr lang="en-US" sz="3400" dirty="0" smtClean="0">
                <a:latin typeface="Times New Roman" panose="02020603050405020304" pitchFamily="18" charset="0"/>
                <a:cs typeface="Times New Roman" panose="02020603050405020304" pitchFamily="18" charset="0"/>
              </a:rPr>
              <a:t> minh, </a:t>
            </a:r>
            <a:r>
              <a:rPr lang="en-US" sz="3400" dirty="0" err="1" smtClean="0">
                <a:latin typeface="Times New Roman" panose="02020603050405020304" pitchFamily="18" charset="0"/>
                <a:cs typeface="Times New Roman" panose="02020603050405020304" pitchFamily="18" charset="0"/>
              </a:rPr>
              <a:t>đúng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pháp</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a:t>
            </a:r>
          </a:p>
          <a:p>
            <a:pPr algn="just">
              <a:buFontTx/>
              <a:buChar char="-"/>
            </a:pPr>
            <a:r>
              <a:rPr lang="en-US" sz="3400" dirty="0" err="1" smtClean="0">
                <a:latin typeface="Times New Roman" panose="02020603050405020304" pitchFamily="18" charset="0"/>
                <a:cs typeface="Times New Roman" panose="02020603050405020304" pitchFamily="18" charset="0"/>
              </a:rPr>
              <a:t>Trường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hợp</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cán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bộ</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viên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chức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viên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chức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bị</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xử</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lý</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kỷ</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về</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đảng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thì</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hành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thức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kỷ</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hành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chính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phải</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bảo</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đảm</a:t>
            </a:r>
            <a:r>
              <a:rPr lang="en-US" sz="3400" dirty="0" smtClean="0">
                <a:latin typeface="Times New Roman" panose="02020603050405020304" pitchFamily="18" charset="0"/>
                <a:cs typeface="Times New Roman" panose="02020603050405020304" pitchFamily="18" charset="0"/>
              </a:rPr>
              <a:t> ở </a:t>
            </a:r>
            <a:r>
              <a:rPr lang="en-US" sz="3400" dirty="0" err="1" smtClean="0">
                <a:latin typeface="Times New Roman" panose="02020603050405020304" pitchFamily="18" charset="0"/>
                <a:cs typeface="Times New Roman" panose="02020603050405020304" pitchFamily="18" charset="0"/>
              </a:rPr>
              <a:t>mức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độ</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tương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xứng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với</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kỷ</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đảng</a:t>
            </a:r>
            <a:r>
              <a:rPr lang="en-US" sz="3400" dirty="0" smtClean="0">
                <a:latin typeface="Times New Roman" panose="02020603050405020304" pitchFamily="18" charset="0"/>
                <a:cs typeface="Times New Roman" panose="02020603050405020304" pitchFamily="18" charset="0"/>
              </a:rPr>
              <a:t>.</a:t>
            </a:r>
          </a:p>
          <a:p>
            <a:pPr algn="just">
              <a:buFontTx/>
              <a:buChar char="-"/>
            </a:pPr>
            <a:r>
              <a:rPr lang="en-US" sz="3400" dirty="0" err="1" smtClean="0">
                <a:latin typeface="Times New Roman" panose="02020603050405020304" pitchFamily="18" charset="0"/>
                <a:cs typeface="Times New Roman" panose="02020603050405020304" pitchFamily="18" charset="0"/>
              </a:rPr>
              <a:t>Trong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thời</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hạn</a:t>
            </a:r>
            <a:r>
              <a:rPr lang="en-US" sz="3400" dirty="0" smtClean="0">
                <a:latin typeface="Times New Roman" panose="02020603050405020304" pitchFamily="18" charset="0"/>
                <a:cs typeface="Times New Roman" panose="02020603050405020304" pitchFamily="18" charset="0"/>
              </a:rPr>
              <a:t> 30 </a:t>
            </a:r>
            <a:r>
              <a:rPr lang="en-US" sz="3400" dirty="0" err="1" smtClean="0">
                <a:latin typeface="Times New Roman" panose="02020603050405020304" pitchFamily="18" charset="0"/>
                <a:cs typeface="Times New Roman" panose="02020603050405020304" pitchFamily="18" charset="0"/>
              </a:rPr>
              <a:t>ngày</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kể</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từ</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ngày</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công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bố</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quyết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định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kỷ</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đảng</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cơ</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quan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tổ</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chức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đơn</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vị</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phải</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xem</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xét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quyết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định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việc</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xử</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lý</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kỷ</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luật</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hành</a:t>
            </a:r>
            <a:r>
              <a:rPr lang="en-US" sz="3400" dirty="0" smtClean="0">
                <a:latin typeface="Times New Roman" panose="02020603050405020304" pitchFamily="18" charset="0"/>
                <a:cs typeface="Times New Roman" panose="02020603050405020304" pitchFamily="18" charset="0"/>
              </a:rPr>
              <a:t> </a:t>
            </a:r>
            <a:r>
              <a:rPr lang="en-US" sz="3400" dirty="0" err="1" smtClean="0">
                <a:latin typeface="Times New Roman" panose="02020603050405020304" pitchFamily="18" charset="0"/>
                <a:cs typeface="Times New Roman" panose="02020603050405020304" pitchFamily="18" charset="0"/>
              </a:rPr>
              <a:t>chính</a:t>
            </a:r>
            <a:r>
              <a:rPr lang="en-US" sz="3400" dirty="0" smtClean="0">
                <a:latin typeface="Times New Roman" panose="02020603050405020304" pitchFamily="18" charset="0"/>
                <a:cs typeface="Times New Roman" panose="02020603050405020304" pitchFamily="18" charset="0"/>
              </a:rPr>
              <a:t>.</a:t>
            </a:r>
            <a:endParaRPr lang="en-US" sz="3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B0AD350-EB27-429F-B0CB-A561A0770932}" type="slidenum">
              <a:rPr lang="en-US" smtClean="0"/>
              <a:t>4</a:t>
            </a:fld>
            <a:endParaRPr lang="en-US"/>
          </a:p>
        </p:txBody>
      </p:sp>
    </p:spTree>
    <p:extLst>
      <p:ext uri="{BB962C8B-B14F-4D97-AF65-F5344CB8AC3E}">
        <p14:creationId xmlns:p14="http://schemas.microsoft.com/office/powerpoint/2010/main" val="3444521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212" y="598230"/>
            <a:ext cx="8911687" cy="1280890"/>
          </a:xfrm>
        </p:spPr>
        <p:txBody>
          <a:bodyPr/>
          <a:lstStyle/>
          <a:p>
            <a:pPr algn="ctr"/>
            <a:r>
              <a:rPr lang="en-US" b="1" dirty="0" smtClean="0">
                <a:solidFill>
                  <a:srgbClr val="FF0000"/>
                </a:solidFill>
                <a:latin typeface="Times New Roman" panose="02020603050405020304" pitchFamily="18" charset="0"/>
                <a:cs typeface="Times New Roman" panose="02020603050405020304" pitchFamily="18" charset="0"/>
              </a:rPr>
              <a:t>III. CÁC </a:t>
            </a:r>
            <a:r>
              <a:rPr lang="en-US" b="1" dirty="0">
                <a:solidFill>
                  <a:srgbClr val="FF0000"/>
                </a:solidFill>
                <a:latin typeface="Times New Roman" panose="02020603050405020304" pitchFamily="18" charset="0"/>
                <a:cs typeface="Times New Roman" panose="02020603050405020304" pitchFamily="18" charset="0"/>
              </a:rPr>
              <a:t>HÌNH THỨC KỶ LUẬT </a:t>
            </a:r>
            <a:br>
              <a:rPr lang="en-US" b="1" dirty="0">
                <a:solidFill>
                  <a:srgbClr val="FF0000"/>
                </a:solidFill>
                <a:latin typeface="Times New Roman" panose="02020603050405020304" pitchFamily="18" charset="0"/>
                <a:cs typeface="Times New Roman" panose="02020603050405020304" pitchFamily="18" charset="0"/>
              </a:rPr>
            </a:br>
            <a:r>
              <a:rPr lang="en-US" b="1" dirty="0">
                <a:solidFill>
                  <a:srgbClr val="FF0000"/>
                </a:solidFill>
                <a:latin typeface="Times New Roman" panose="02020603050405020304" pitchFamily="18" charset="0"/>
                <a:cs typeface="Times New Roman" panose="02020603050405020304" pitchFamily="18" charset="0"/>
              </a:rPr>
              <a:t>ĐỐI </a:t>
            </a:r>
            <a:r>
              <a:rPr lang="en-US" b="1" dirty="0" smtClean="0">
                <a:solidFill>
                  <a:srgbClr val="FF0000"/>
                </a:solidFill>
                <a:latin typeface="Times New Roman" panose="02020603050405020304" pitchFamily="18" charset="0"/>
                <a:cs typeface="Times New Roman" panose="02020603050405020304" pitchFamily="18" charset="0"/>
              </a:rPr>
              <a:t>VỚI</a:t>
            </a:r>
            <a:r>
              <a:rPr lang="vi-VN" b="1" dirty="0" smtClean="0">
                <a:solidFill>
                  <a:srgbClr val="FF0000"/>
                </a:solidFill>
                <a:latin typeface="Times New Roman" panose="02020603050405020304" pitchFamily="18" charset="0"/>
                <a:cs typeface="Times New Roman" panose="02020603050405020304" pitchFamily="18" charset="0"/>
              </a:rPr>
              <a:t> </a:t>
            </a:r>
            <a:r>
              <a:rPr lang="en-US" b="1" dirty="0" smtClean="0">
                <a:solidFill>
                  <a:srgbClr val="FF0000"/>
                </a:solidFill>
                <a:latin typeface="Times New Roman" panose="02020603050405020304" pitchFamily="18" charset="0"/>
                <a:cs typeface="Times New Roman" panose="02020603050405020304" pitchFamily="18" charset="0"/>
              </a:rPr>
              <a:t>VIÊN CHỨC</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1792468"/>
              </p:ext>
            </p:extLst>
          </p:nvPr>
        </p:nvGraphicFramePr>
        <p:xfrm>
          <a:off x="1528164" y="2237117"/>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5</a:t>
            </a:fld>
            <a:endParaRPr lang="en-US"/>
          </a:p>
        </p:txBody>
      </p:sp>
    </p:spTree>
    <p:extLst>
      <p:ext uri="{BB962C8B-B14F-4D97-AF65-F5344CB8AC3E}">
        <p14:creationId xmlns:p14="http://schemas.microsoft.com/office/powerpoint/2010/main" val="1948055132"/>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329" y="218705"/>
            <a:ext cx="9941859" cy="477328"/>
          </a:xfrm>
        </p:spPr>
        <p:txBody>
          <a:bodyPr>
            <a:no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IV. THẨM QUYỀN XỬ LÝ KỶ LUẬT ĐỐI VỚI VIÊN CHỨC</a:t>
            </a:r>
            <a:endParaRPr lang="en-US" sz="28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185047421"/>
              </p:ext>
            </p:extLst>
          </p:nvPr>
        </p:nvGraphicFramePr>
        <p:xfrm>
          <a:off x="1433168" y="994237"/>
          <a:ext cx="10758831" cy="5863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2B0AD350-EB27-429F-B0CB-A561A0770932}" type="slidenum">
              <a:rPr lang="en-US" smtClean="0"/>
              <a:t>6</a:t>
            </a:fld>
            <a:endParaRPr lang="en-US"/>
          </a:p>
        </p:txBody>
      </p:sp>
    </p:spTree>
    <p:extLst>
      <p:ext uri="{BB962C8B-B14F-4D97-AF65-F5344CB8AC3E}">
        <p14:creationId xmlns:p14="http://schemas.microsoft.com/office/powerpoint/2010/main" val="951913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2536" y="1354347"/>
            <a:ext cx="9937969" cy="1794295"/>
          </a:xfrm>
        </p:spPr>
        <p:txBody>
          <a:bodyPr>
            <a:normAutofit/>
          </a:bodyPr>
          <a:lstStyle/>
          <a:p>
            <a:pPr algn="ctr"/>
            <a:r>
              <a:rPr lang="en-US" b="1" dirty="0">
                <a:solidFill>
                  <a:srgbClr val="FF0000"/>
                </a:solidFill>
                <a:latin typeface="Times New Roman" panose="02020603050405020304" pitchFamily="18" charset="0"/>
                <a:cs typeface="Times New Roman" panose="02020603050405020304" pitchFamily="18" charset="0"/>
              </a:rPr>
              <a:t>V</a:t>
            </a:r>
            <a:r>
              <a:rPr lang="en-US" b="1" dirty="0" smtClean="0">
                <a:solidFill>
                  <a:srgbClr val="FF0000"/>
                </a:solidFill>
                <a:latin typeface="Times New Roman" panose="02020603050405020304" pitchFamily="18" charset="0"/>
                <a:cs typeface="Times New Roman" panose="02020603050405020304" pitchFamily="18" charset="0"/>
              </a:rPr>
              <a:t>. TRÌNH TỰ, THỦ TỤC XỬ LÝ KỶ LUẬT ĐỐI VỚI VIÊN CHỨC</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2B0AD350-EB27-429F-B0CB-A561A0770932}" type="slidenum">
              <a:rPr lang="en-US" smtClean="0"/>
              <a:t>7</a:t>
            </a:fld>
            <a:endParaRPr lang="en-US"/>
          </a:p>
        </p:txBody>
      </p:sp>
    </p:spTree>
    <p:extLst>
      <p:ext uri="{BB962C8B-B14F-4D97-AF65-F5344CB8AC3E}">
        <p14:creationId xmlns:p14="http://schemas.microsoft.com/office/powerpoint/2010/main" val="2012733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1388615"/>
              </p:ext>
            </p:extLst>
          </p:nvPr>
        </p:nvGraphicFramePr>
        <p:xfrm>
          <a:off x="1617704" y="555473"/>
          <a:ext cx="9394167" cy="44042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2B0AD350-EB27-429F-B0CB-A561A0770932}" type="slidenum">
              <a:rPr lang="en-US" smtClean="0"/>
              <a:t>8</a:t>
            </a:fld>
            <a:endParaRPr lang="en-US"/>
          </a:p>
        </p:txBody>
      </p:sp>
    </p:spTree>
    <p:extLst>
      <p:ext uri="{BB962C8B-B14F-4D97-AF65-F5344CB8AC3E}">
        <p14:creationId xmlns:p14="http://schemas.microsoft.com/office/powerpoint/2010/main" val="29116269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117" y="595223"/>
            <a:ext cx="10305540" cy="5978105"/>
          </a:xfrm>
        </p:spPr>
        <p:txBody>
          <a:bodyPr>
            <a:normAutofit fontScale="77500" lnSpcReduction="20000"/>
          </a:bodyPr>
          <a:lstStyle/>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1: </a:t>
            </a:r>
            <a:r>
              <a:rPr lang="en-US" sz="3400" i="1" dirty="0" err="1">
                <a:solidFill>
                  <a:srgbClr val="C00000"/>
                </a:solidFill>
                <a:latin typeface="Times New Roman" panose="02020603050405020304" pitchFamily="18" charset="0"/>
                <a:cs typeface="Times New Roman" panose="02020603050405020304" pitchFamily="18" charset="0"/>
              </a:rPr>
              <a:t>Cơ</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quan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đơn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vị</a:t>
            </a:r>
            <a:r>
              <a:rPr lang="en-US" sz="3400" i="1" dirty="0">
                <a:solidFill>
                  <a:srgbClr val="C00000"/>
                </a:solidFill>
                <a:latin typeface="Times New Roman" panose="02020603050405020304" pitchFamily="18" charset="0"/>
                <a:cs typeface="Times New Roman" panose="02020603050405020304" pitchFamily="18" charset="0"/>
              </a:rPr>
              <a:t> ban </a:t>
            </a:r>
            <a:r>
              <a:rPr lang="en-US" sz="3400" i="1" dirty="0" err="1">
                <a:solidFill>
                  <a:srgbClr val="C00000"/>
                </a:solidFill>
                <a:latin typeface="Times New Roman" panose="02020603050405020304" pitchFamily="18" charset="0"/>
                <a:cs typeface="Times New Roman" panose="02020603050405020304" pitchFamily="18" charset="0"/>
              </a:rPr>
              <a:t>hành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thông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báo</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về</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việc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xem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xét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2: </a:t>
            </a:r>
            <a:r>
              <a:rPr lang="en-US" sz="3400" i="1" dirty="0" err="1">
                <a:solidFill>
                  <a:srgbClr val="C00000"/>
                </a:solidFill>
                <a:latin typeface="Times New Roman" panose="02020603050405020304" pitchFamily="18" charset="0"/>
                <a:cs typeface="Times New Roman" panose="02020603050405020304" pitchFamily="18" charset="0"/>
              </a:rPr>
              <a:t>Tổ</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chức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tại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cơ</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quan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đơn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vị</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viên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chức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làm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bản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tự</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nhận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hình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thức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thành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viên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tham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dự</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cuộc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phát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biểu</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người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chủ</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trì</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cuộc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kết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luận</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3: </a:t>
            </a:r>
            <a:r>
              <a:rPr lang="en-US" sz="3400" i="1" dirty="0" err="1">
                <a:solidFill>
                  <a:srgbClr val="C00000"/>
                </a:solidFill>
                <a:latin typeface="Times New Roman" panose="02020603050405020304" pitchFamily="18" charset="0"/>
                <a:cs typeface="Times New Roman" panose="02020603050405020304" pitchFamily="18" charset="0"/>
              </a:rPr>
              <a:t>Sau</a:t>
            </a:r>
            <a:r>
              <a:rPr lang="en-US" sz="3400" i="1" dirty="0">
                <a:solidFill>
                  <a:srgbClr val="C00000"/>
                </a:solidFill>
                <a:latin typeface="Times New Roman" panose="02020603050405020304" pitchFamily="18" charset="0"/>
                <a:cs typeface="Times New Roman" panose="02020603050405020304" pitchFamily="18" charset="0"/>
              </a:rPr>
              <a:t> 03 </a:t>
            </a:r>
            <a:r>
              <a:rPr lang="en-US" sz="3400" i="1" dirty="0" err="1">
                <a:solidFill>
                  <a:srgbClr val="C00000"/>
                </a:solidFill>
                <a:latin typeface="Times New Roman" panose="02020603050405020304" pitchFamily="18" charset="0"/>
                <a:cs typeface="Times New Roman" panose="02020603050405020304" pitchFamily="18" charset="0"/>
              </a:rPr>
              <a:t>ngày</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làm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việc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người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chủ</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trì</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cuộc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gửi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Báo</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cáo</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biên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bản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cuộc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bản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điểm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của</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cá</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nhân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lý</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lịch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đến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cấp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có</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thẩm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quyền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xử</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lý</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4: </a:t>
            </a:r>
            <a:r>
              <a:rPr lang="en-US" sz="3400" i="1" dirty="0" err="1">
                <a:solidFill>
                  <a:srgbClr val="C00000"/>
                </a:solidFill>
                <a:latin typeface="Times New Roman" panose="02020603050405020304" pitchFamily="18" charset="0"/>
                <a:cs typeface="Times New Roman" panose="02020603050405020304" pitchFamily="18" charset="0"/>
              </a:rPr>
              <a:t>Thành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lập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Hội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đồng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viên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chức</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5: </a:t>
            </a:r>
            <a:r>
              <a:rPr lang="en-US" sz="3400" i="1" dirty="0" err="1">
                <a:solidFill>
                  <a:srgbClr val="C00000"/>
                </a:solidFill>
                <a:latin typeface="Times New Roman" panose="02020603050405020304" pitchFamily="18" charset="0"/>
                <a:cs typeface="Times New Roman" panose="02020603050405020304" pitchFamily="18" charset="0"/>
              </a:rPr>
              <a:t>Tổ</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chức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họp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a:t>
            </a:r>
            <a:r>
              <a:rPr lang="en-US" sz="3400" i="1" dirty="0" err="1" smtClean="0">
                <a:solidFill>
                  <a:srgbClr val="C00000"/>
                </a:solidFill>
                <a:latin typeface="Times New Roman" panose="02020603050405020304" pitchFamily="18" charset="0"/>
                <a:cs typeface="Times New Roman" panose="02020603050405020304" pitchFamily="18" charset="0"/>
              </a:rPr>
              <a:t>ội</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đồng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6: </a:t>
            </a:r>
            <a:r>
              <a:rPr lang="en-US" sz="3400" i="1" dirty="0" err="1">
                <a:solidFill>
                  <a:srgbClr val="C00000"/>
                </a:solidFill>
                <a:latin typeface="Times New Roman" panose="02020603050405020304" pitchFamily="18" charset="0"/>
                <a:cs typeface="Times New Roman" panose="02020603050405020304" pitchFamily="18" charset="0"/>
              </a:rPr>
              <a:t>Sau</a:t>
            </a:r>
            <a:r>
              <a:rPr lang="en-US" sz="3400" i="1" dirty="0">
                <a:solidFill>
                  <a:srgbClr val="C00000"/>
                </a:solidFill>
                <a:latin typeface="Times New Roman" panose="02020603050405020304" pitchFamily="18" charset="0"/>
                <a:cs typeface="Times New Roman" panose="02020603050405020304" pitchFamily="18" charset="0"/>
              </a:rPr>
              <a:t> 05 </a:t>
            </a:r>
            <a:r>
              <a:rPr lang="en-US" sz="3400" i="1" dirty="0" err="1">
                <a:solidFill>
                  <a:srgbClr val="C00000"/>
                </a:solidFill>
                <a:latin typeface="Times New Roman" panose="02020603050405020304" pitchFamily="18" charset="0"/>
                <a:cs typeface="Times New Roman" panose="02020603050405020304" pitchFamily="18" charset="0"/>
              </a:rPr>
              <a:t>ngày</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làm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việc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Hội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đồng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hoàn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chỉnh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hồ</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sơ</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kiến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nghị</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hình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thức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gửi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cấp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có</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thẩm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quyền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xử</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lý</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a:t>
            </a:r>
          </a:p>
          <a:p>
            <a:pPr algn="just"/>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7: </a:t>
            </a:r>
            <a:r>
              <a:rPr lang="en-US" sz="3400" i="1" dirty="0" err="1">
                <a:solidFill>
                  <a:srgbClr val="C00000"/>
                </a:solidFill>
                <a:latin typeface="Times New Roman" panose="02020603050405020304" pitchFamily="18" charset="0"/>
                <a:cs typeface="Times New Roman" panose="02020603050405020304" pitchFamily="18" charset="0"/>
              </a:rPr>
              <a:t>Sau</a:t>
            </a:r>
            <a:r>
              <a:rPr lang="en-US" sz="3400" i="1" dirty="0">
                <a:solidFill>
                  <a:srgbClr val="C00000"/>
                </a:solidFill>
                <a:latin typeface="Times New Roman" panose="02020603050405020304" pitchFamily="18" charset="0"/>
                <a:cs typeface="Times New Roman" panose="02020603050405020304" pitchFamily="18" charset="0"/>
              </a:rPr>
              <a:t> 05 </a:t>
            </a:r>
            <a:r>
              <a:rPr lang="en-US" sz="3400" i="1" dirty="0" err="1">
                <a:solidFill>
                  <a:srgbClr val="C00000"/>
                </a:solidFill>
                <a:latin typeface="Times New Roman" panose="02020603050405020304" pitchFamily="18" charset="0"/>
                <a:cs typeface="Times New Roman" panose="02020603050405020304" pitchFamily="18" charset="0"/>
              </a:rPr>
              <a:t>ngày</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làm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việc</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cấp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có</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thẩm</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quyền</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xử</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lý</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ban </a:t>
            </a:r>
            <a:r>
              <a:rPr lang="en-US" sz="3400" i="1" dirty="0" err="1">
                <a:solidFill>
                  <a:srgbClr val="C00000"/>
                </a:solidFill>
                <a:latin typeface="Times New Roman" panose="02020603050405020304" pitchFamily="18" charset="0"/>
                <a:cs typeface="Times New Roman" panose="02020603050405020304" pitchFamily="18" charset="0"/>
              </a:rPr>
              <a:t>hành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quyết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định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p>
          <a:p>
            <a:pPr algn="just"/>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Bước</a:t>
            </a:r>
            <a:r>
              <a:rPr lang="en-US" sz="3400" i="1" dirty="0">
                <a:solidFill>
                  <a:srgbClr val="C00000"/>
                </a:solidFill>
                <a:latin typeface="Times New Roman" panose="02020603050405020304" pitchFamily="18" charset="0"/>
                <a:cs typeface="Times New Roman" panose="02020603050405020304" pitchFamily="18" charset="0"/>
              </a:rPr>
              <a:t> 8: </a:t>
            </a:r>
            <a:r>
              <a:rPr lang="en-US" sz="3400" i="1" dirty="0" err="1">
                <a:solidFill>
                  <a:srgbClr val="C00000"/>
                </a:solidFill>
                <a:latin typeface="Times New Roman" panose="02020603050405020304" pitchFamily="18" charset="0"/>
                <a:cs typeface="Times New Roman" panose="02020603050405020304" pitchFamily="18" charset="0"/>
              </a:rPr>
              <a:t>Hội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đồng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luật</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smtClean="0">
                <a:solidFill>
                  <a:srgbClr val="C00000"/>
                </a:solidFill>
                <a:latin typeface="Times New Roman" panose="02020603050405020304" pitchFamily="18" charset="0"/>
                <a:cs typeface="Times New Roman" panose="02020603050405020304" pitchFamily="18" charset="0"/>
              </a:rPr>
              <a:t>chuyển</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smtClean="0">
                <a:solidFill>
                  <a:srgbClr val="C00000"/>
                </a:solidFill>
                <a:latin typeface="Times New Roman" panose="02020603050405020304" pitchFamily="18" charset="0"/>
                <a:cs typeface="Times New Roman" panose="02020603050405020304" pitchFamily="18" charset="0"/>
              </a:rPr>
              <a:t>Quyết</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định</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kỷ</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smtClean="0">
                <a:solidFill>
                  <a:srgbClr val="C00000"/>
                </a:solidFill>
                <a:latin typeface="Times New Roman" panose="02020603050405020304" pitchFamily="18" charset="0"/>
                <a:cs typeface="Times New Roman" panose="02020603050405020304" pitchFamily="18" charset="0"/>
              </a:rPr>
              <a:t>luật</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smtClean="0">
                <a:solidFill>
                  <a:srgbClr val="C00000"/>
                </a:solidFill>
                <a:latin typeface="Times New Roman" panose="02020603050405020304" pitchFamily="18" charset="0"/>
                <a:cs typeface="Times New Roman" panose="02020603050405020304" pitchFamily="18" charset="0"/>
              </a:rPr>
              <a:t>viên</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smtClean="0">
                <a:solidFill>
                  <a:srgbClr val="C00000"/>
                </a:solidFill>
                <a:latin typeface="Times New Roman" panose="02020603050405020304" pitchFamily="18" charset="0"/>
                <a:cs typeface="Times New Roman" panose="02020603050405020304" pitchFamily="18" charset="0"/>
              </a:rPr>
              <a:t>chức</a:t>
            </a:r>
            <a:r>
              <a:rPr lang="en-US" sz="3400" i="1" dirty="0" smtClean="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về</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Phòng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Nội</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vụ</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để</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tổng</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hợp</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và</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theo</a:t>
            </a:r>
            <a:r>
              <a:rPr lang="en-US" sz="3400" i="1" dirty="0">
                <a:solidFill>
                  <a:srgbClr val="C00000"/>
                </a:solidFill>
                <a:latin typeface="Times New Roman" panose="02020603050405020304" pitchFamily="18" charset="0"/>
                <a:cs typeface="Times New Roman" panose="02020603050405020304" pitchFamily="18" charset="0"/>
              </a:rPr>
              <a:t> </a:t>
            </a:r>
            <a:r>
              <a:rPr lang="en-US" sz="3400" i="1" dirty="0" err="1">
                <a:solidFill>
                  <a:srgbClr val="C00000"/>
                </a:solidFill>
                <a:latin typeface="Times New Roman" panose="02020603050405020304" pitchFamily="18" charset="0"/>
                <a:cs typeface="Times New Roman" panose="02020603050405020304" pitchFamily="18" charset="0"/>
              </a:rPr>
              <a:t>dõi</a:t>
            </a:r>
            <a:r>
              <a:rPr lang="en-US" sz="3400" i="1" dirty="0" smtClean="0">
                <a:solidFill>
                  <a:srgbClr val="C00000"/>
                </a:solidFill>
                <a:latin typeface="Times New Roman" panose="02020603050405020304" pitchFamily="18" charset="0"/>
                <a:cs typeface="Times New Roman" panose="02020603050405020304" pitchFamily="18" charset="0"/>
              </a:rPr>
              <a:t>.</a:t>
            </a:r>
            <a:r>
              <a:rPr lang="en-US" sz="2800" b="1" i="1" dirty="0" smtClean="0">
                <a:solidFill>
                  <a:srgbClr val="C00000"/>
                </a:solidFill>
                <a:latin typeface="Times New Roman" panose="02020603050405020304" pitchFamily="18" charset="0"/>
                <a:cs typeface="Times New Roman" panose="02020603050405020304" pitchFamily="18" charset="0"/>
              </a:rPr>
              <a:t> </a:t>
            </a:r>
            <a:endParaRPr lang="en-US" sz="2800" b="1" i="1" dirty="0">
              <a:solidFill>
                <a:srgbClr val="C00000"/>
              </a:solidFill>
              <a:latin typeface="Times New Roman" panose="02020603050405020304" pitchFamily="18" charset="0"/>
              <a:cs typeface="Times New Roman" panose="02020603050405020304" pitchFamily="18" charset="0"/>
            </a:endParaRPr>
          </a:p>
          <a:p>
            <a:endParaRPr lang="en-US" i="1" dirty="0">
              <a:solidFill>
                <a:srgbClr val="C00000"/>
              </a:solidFill>
            </a:endParaRPr>
          </a:p>
        </p:txBody>
      </p:sp>
      <p:sp>
        <p:nvSpPr>
          <p:cNvPr id="2" name="Slide Number Placeholder 1"/>
          <p:cNvSpPr>
            <a:spLocks noGrp="1"/>
          </p:cNvSpPr>
          <p:nvPr>
            <p:ph type="sldNum" sz="quarter" idx="12"/>
          </p:nvPr>
        </p:nvSpPr>
        <p:spPr/>
        <p:txBody>
          <a:bodyPr/>
          <a:lstStyle/>
          <a:p>
            <a:fld id="{2B0AD350-EB27-429F-B0CB-A561A0770932}" type="slidenum">
              <a:rPr lang="en-US" smtClean="0"/>
              <a:t>9</a:t>
            </a:fld>
            <a:endParaRPr lang="en-US"/>
          </a:p>
        </p:txBody>
      </p:sp>
    </p:spTree>
    <p:extLst>
      <p:ext uri="{BB962C8B-B14F-4D97-AF65-F5344CB8AC3E}">
        <p14:creationId xmlns:p14="http://schemas.microsoft.com/office/powerpoint/2010/main" val="176330990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1129</TotalTime>
  <Words>2972</Words>
  <Application>Microsoft Office PowerPoint</Application>
  <PresentationFormat>Widescreen</PresentationFormat>
  <Paragraphs>189</Paragraphs>
  <Slides>38</Slides>
  <Notes>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Arial</vt:lpstr>
      <vt:lpstr>Bodoni MT Condensed</vt:lpstr>
      <vt:lpstr>Calibri</vt:lpstr>
      <vt:lpstr>Century Gothic</vt:lpstr>
      <vt:lpstr>Times New Roman</vt:lpstr>
      <vt:lpstr>Wingdings 3</vt:lpstr>
      <vt:lpstr>Wisp</vt:lpstr>
      <vt:lpstr>Document</vt:lpstr>
      <vt:lpstr>QUY TRÌNH XEM XÉT, XỬ LÝ KỶ LUẬT ĐỐI VỚI VIÊN CHỨC (Cơ sở pháp lý: Nghị định 112/2020/NĐ-CP của Chính phủ về xử lý kỷ luật cán bộ, công chức, viên chức)</vt:lpstr>
      <vt:lpstr>  *NỘI DUNG </vt:lpstr>
      <vt:lpstr>I. VIÊN CHỨC, VIÊN CHỨC QUẢN LÝ?</vt:lpstr>
      <vt:lpstr>II. NGUYÊN TẮC XỬ LÝ KỶ LUẬT</vt:lpstr>
      <vt:lpstr>III. CÁC HÌNH THỨC KỶ LUẬT  ĐỐI VỚI VIÊN CHỨC</vt:lpstr>
      <vt:lpstr>IV. THẨM QUYỀN XỬ LÝ KỶ LUẬT ĐỐI VỚI VIÊN CHỨC</vt:lpstr>
      <vt:lpstr>V. TRÌNH TỰ, THỦ TỤC XỬ LÝ KỶ LUẬT ĐỐI VỚI VIÊN CHỨC</vt:lpstr>
      <vt:lpstr>PowerPoint Presentation</vt:lpstr>
      <vt:lpstr>PowerPoint Presentation</vt:lpstr>
      <vt:lpstr>1. Trách nhiệm tổ chức cuộc họp kiểm điểm</vt:lpstr>
      <vt:lpstr>2. Thành phần tham dự cuộc họp kiểm điểm</vt:lpstr>
      <vt:lpstr>3. Cuộc họp kiểm điểm được tiến hành:</vt:lpstr>
      <vt:lpstr>PowerPoint Presentation</vt:lpstr>
      <vt:lpstr>PowerPoint Presentation</vt:lpstr>
      <vt:lpstr>PowerPoint Presentation</vt:lpstr>
      <vt:lpstr>2. Nguyên tắc làm việc của Hội đồng kỷ luật </vt:lpstr>
      <vt:lpstr>PowerPoint Presentation</vt:lpstr>
      <vt:lpstr>PowerPoint Presentation</vt:lpstr>
      <vt:lpstr>1. Đối với viên chức không giữ chức vụ quản lý và đơn vị sự nghiệp công lập quản lý viên chức không có đơn vị cấu thành,  Hội đồng kỷ luật gồm 03 thành viên </vt:lpstr>
      <vt:lpstr>2. Đối với viên chức không giữ chức vụ quản lý và đơn vị sự nghiệp công lập quản lý viên chức có đơn vị cấu thành, Hội đồng kỷ luật gồm 5 thành viên</vt:lpstr>
      <vt:lpstr>3. Đối với viên chức quản lý có hành vi vi phạm,  Hội đồng kỷ luật gồm 5 thành viên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QUY TRÌNH XEM XÉT, XỬ LÝ KỶ LUẬT ĐỐI VỚI CÁN BỘ,CÔNG CHỨC, VIÊN CHỨC (Cơ sở pháp lý: Nghị định 112/2020/NĐ-CP ngày 18/9/2020 về xử lý kỷ luật cán bộ,công chức, viên chức)</dc:title>
  <dc:creator>CMS</dc:creator>
  <cp:lastModifiedBy>Welcome</cp:lastModifiedBy>
  <cp:revision>123</cp:revision>
  <cp:lastPrinted>2022-09-28T09:20:16Z</cp:lastPrinted>
  <dcterms:created xsi:type="dcterms:W3CDTF">2022-03-14T03:06:33Z</dcterms:created>
  <dcterms:modified xsi:type="dcterms:W3CDTF">2022-11-05T03:43:17Z</dcterms:modified>
</cp:coreProperties>
</file>