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2" d="100"/>
          <a:sy n="42" d="100"/>
        </p:scale>
        <p:origin x="11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0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67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14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3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8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4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5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9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2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99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37181-2943-45B8-9E9C-3EECDCB828C7}" type="datetimeFigureOut">
              <a:rPr lang="en-US" smtClean="0"/>
              <a:t>30/10/2019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37831-5C27-4C03-9C3A-B9A0A143A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74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13" y="304769"/>
            <a:ext cx="5019574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 SỐ LƯU Ý KHI SỬ DỤNG MÁY CHIẾU VIEWSONIC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0733" y="4264898"/>
            <a:ext cx="8922619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90170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b="1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smtClean="0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Kéo </a:t>
            </a:r>
            <a:r>
              <a:rPr lang="en-US" sz="2400" b="1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nhẹ màn chiếu xuống và thả từ từ để thu màn chiếu lại.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 ý không buông tay ra khỏi màn chiếu cho đến khi màn chiếu đã thu lại hoàn toàn.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3239" y="1435053"/>
            <a:ext cx="8613389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indent="-540385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Sau 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 trình chiếu xong và không sử dụng máy </a:t>
            </a: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chiếu:</a:t>
            </a:r>
            <a:endParaRPr lang="en-US" sz="2400" b="1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0844" y="2004329"/>
            <a:ext cx="8786154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6075" indent="-319088">
              <a:lnSpc>
                <a:spcPct val="107000"/>
              </a:lnSpc>
              <a:spcAft>
                <a:spcPts val="0"/>
              </a:spcAft>
            </a:pPr>
            <a:r>
              <a:rPr lang="en-US" sz="2400" b="1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b="1" smtClean="0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cầm </a:t>
            </a:r>
            <a:r>
              <a:rPr lang="en-US" sz="2400" b="1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remote hướng về máy chiếu và bấm vào nút OFF (màu xanh lá cây trên remote) 2 lần liên tiếp.</a:t>
            </a:r>
            <a:endParaRPr lang="en-US" sz="2400" b="1">
              <a:solidFill>
                <a:srgbClr val="0000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8383" y="2963258"/>
            <a:ext cx="4538422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9713" indent="-239713">
              <a:lnSpc>
                <a:spcPct val="107000"/>
              </a:lnSpc>
              <a:spcAft>
                <a:spcPts val="0"/>
              </a:spcAft>
            </a:pPr>
            <a:r>
              <a:rPr lang="en-US" sz="2400" b="1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Rút dây kết nối ra khỏi laptop.</a:t>
            </a:r>
            <a:endParaRPr lang="en-US" sz="2400" b="1">
              <a:solidFill>
                <a:srgbClr val="0000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0733" y="3614078"/>
            <a:ext cx="6103787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39713" indent="-239713">
              <a:lnSpc>
                <a:spcPct val="107000"/>
              </a:lnSpc>
              <a:spcAft>
                <a:spcPts val="0"/>
              </a:spcAft>
            </a:pPr>
            <a:r>
              <a:rPr lang="en-US" sz="2400" b="1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Tắt công tắc nguồn máy chiếu (bật về Off).</a:t>
            </a:r>
            <a:endParaRPr lang="en-US" sz="2400" b="1">
              <a:solidFill>
                <a:srgbClr val="0000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16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13" y="304769"/>
            <a:ext cx="5019574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 SỐ LƯU Ý KHI SỬ DỤNG MÁY CHIẾU VIEWSONIC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596" y="1187447"/>
            <a:ext cx="9029403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indent="-540385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Không mở máy chiếu được bằng remote (trường hợp còn pin).</a:t>
            </a:r>
            <a:endParaRPr lang="en-US" sz="2400" b="1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2154" y="1674953"/>
            <a:ext cx="7965492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06400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 bật máy chiếu bằng remote nhưng máy chiếu không khởi động. Chúng ta bấm trực tiếp vào nút nguồn trên máy chiếu để khởi động máy chiếu.</a:t>
            </a:r>
            <a:endParaRPr lang="en-US" sz="2400" b="1">
              <a:solidFill>
                <a:srgbClr val="0000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9762" t="31928" r="17619" b="23909"/>
          <a:stretch/>
        </p:blipFill>
        <p:spPr>
          <a:xfrm>
            <a:off x="507999" y="3105296"/>
            <a:ext cx="7178689" cy="3483430"/>
          </a:xfrm>
          <a:prstGeom prst="rect">
            <a:avLst/>
          </a:prstGeom>
        </p:spPr>
      </p:pic>
      <p:sp>
        <p:nvSpPr>
          <p:cNvPr id="14" name="Right Arrow 13"/>
          <p:cNvSpPr/>
          <p:nvPr/>
        </p:nvSpPr>
        <p:spPr>
          <a:xfrm rot="2834577">
            <a:off x="388943" y="3073045"/>
            <a:ext cx="1263559" cy="734527"/>
          </a:xfrm>
          <a:prstGeom prst="rightArrow">
            <a:avLst>
              <a:gd name="adj1" fmla="val 29476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13" y="304769"/>
            <a:ext cx="5019574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 SỐ LƯU Ý KHI SỬ DỤNG MÁY CHIẾU VIEWSONIC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44920" t="13634" r="34032" b="14390"/>
          <a:stretch/>
        </p:blipFill>
        <p:spPr>
          <a:xfrm>
            <a:off x="7206911" y="1539695"/>
            <a:ext cx="1937088" cy="52991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6072" t="43267" r="7024" b="28161"/>
          <a:stretch/>
        </p:blipFill>
        <p:spPr>
          <a:xfrm>
            <a:off x="496598" y="3685906"/>
            <a:ext cx="6073049" cy="15972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2154" y="1674953"/>
            <a:ext cx="6247493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06400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 khi máy chiếu đã khởi động lên chúng ta dùng Remote bấm vào nút Menu nếu thấy thông báo trên màn chiếu như hình sau</a:t>
            </a:r>
            <a:endParaRPr lang="en-US" sz="2400" b="1">
              <a:solidFill>
                <a:srgbClr val="0000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905829" y="2452914"/>
            <a:ext cx="2627085" cy="185782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4596" y="1187447"/>
            <a:ext cx="9029403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indent="-540385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Không mở máy chiếu được bằng remote (trường hợp còn pin).</a:t>
            </a:r>
            <a:endParaRPr lang="en-US" sz="2400" b="1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79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13" y="304769"/>
            <a:ext cx="5019574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 SỐ LƯU Ý KHI SỬ DỤNG MÁY CHIẾU VIEWSONIC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4677" t="25126" r="13952" b="9249"/>
          <a:stretch/>
        </p:blipFill>
        <p:spPr>
          <a:xfrm>
            <a:off x="2012828" y="2916034"/>
            <a:ext cx="4431516" cy="32597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2154" y="1674953"/>
            <a:ext cx="8560589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06400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Bấm đồng thời phím                và               trên remote và giữ trong 5 giây. </a:t>
            </a:r>
            <a:endParaRPr lang="en-US" sz="2400" b="1">
              <a:solidFill>
                <a:srgbClr val="0000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0185" t="45754" r="60647" b="37591"/>
          <a:stretch/>
        </p:blipFill>
        <p:spPr>
          <a:xfrm>
            <a:off x="3592116" y="1610873"/>
            <a:ext cx="1098772" cy="6991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41963" t="46047" r="40505" b="39051"/>
          <a:stretch/>
        </p:blipFill>
        <p:spPr>
          <a:xfrm>
            <a:off x="5124929" y="1610873"/>
            <a:ext cx="971072" cy="660329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>
            <a:off x="3158075" y="2098379"/>
            <a:ext cx="804325" cy="200916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4396441" y="1908991"/>
            <a:ext cx="1098773" cy="213341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14596" y="1187447"/>
            <a:ext cx="9029403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indent="-540385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Không mở máy chiếu được bằng remote (trường hợp còn pin).</a:t>
            </a:r>
            <a:endParaRPr lang="en-US" sz="2400" b="1">
              <a:solidFill>
                <a:srgbClr val="00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7924" y="6300192"/>
            <a:ext cx="8560589" cy="468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06400">
              <a:lnSpc>
                <a:spcPct val="107000"/>
              </a:lnSpc>
              <a:spcAft>
                <a:spcPts val="0"/>
              </a:spcAft>
            </a:pPr>
            <a:r>
              <a:rPr lang="en-US" sz="2400" b="1" smtClean="0">
                <a:solidFill>
                  <a:srgbClr val="00006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 đó bấm lại vào menu để kiểm tra hoạt động của remote.</a:t>
            </a:r>
            <a:endParaRPr lang="en-US" sz="2400" b="1">
              <a:solidFill>
                <a:srgbClr val="000066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56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270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12</cp:revision>
  <dcterms:created xsi:type="dcterms:W3CDTF">2019-10-18T08:35:13Z</dcterms:created>
  <dcterms:modified xsi:type="dcterms:W3CDTF">2019-10-30T03:11:01Z</dcterms:modified>
</cp:coreProperties>
</file>