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2592B-F2C4-40F2-A7A6-0EE123CC8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8C5E35-A2DF-4802-9FC3-1661FA3D62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D8E59-EA6B-4538-8359-9CF77834B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DFCE3-8878-46AA-BE44-5F599779DF36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CB4143-EE92-44B1-9702-648E35580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AB8C73-F70C-430F-B121-AA8BE35DC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DA2C8-4674-4110-89A7-103CD44D0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219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EBC5E-514F-467B-99E1-2C6AF9745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A2415D-FF5F-45FA-8E29-7649D14AEE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0662FF-6A82-4A69-B7DD-CA128C67A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DFCE3-8878-46AA-BE44-5F599779DF36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2B6265-F850-481F-90F2-5D9B464D5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AB1B19-72F8-464C-838D-C98C1400A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DA2C8-4674-4110-89A7-103CD44D0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331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094C1B-7814-43D2-B0E3-B497F95AA9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FE8311-4C18-4CEE-AF1E-641E673D5A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FBBF4-76E0-4726-9698-5788D0588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DFCE3-8878-46AA-BE44-5F599779DF36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17F8C9-9E22-48C3-A23E-618CD4FC8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E923ED-EF2C-4932-AF97-537B89505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DA2C8-4674-4110-89A7-103CD44D0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420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DD331-3578-4730-895D-E6509A3B4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B4301B-6C83-4260-A74C-068DA63834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D83C2C-E36F-4EFC-A638-A0FFBE3F5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DFCE3-8878-46AA-BE44-5F599779DF36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939F5-6269-4C14-9284-36B5E0C88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62209-B2E8-4748-B73D-DDB9C075C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DA2C8-4674-4110-89A7-103CD44D0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743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0EF61-596B-45DA-91FD-44DEB5041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DF840-CBC4-4378-A564-FB0EC8AB83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5EEBA4-A5C2-4137-9DDA-C5A7F2774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DFCE3-8878-46AA-BE44-5F599779DF36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AAA4C5-FDD4-48CE-B3F6-FA2C3F8CD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AE8D8E-063C-4F01-83D2-31CB065B3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DA2C8-4674-4110-89A7-103CD44D0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237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3CBB8-BA57-48C2-82A9-41C626596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EAFD6-374B-4236-8117-3403B36294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6AD1C1-792B-4C31-ADCC-F6BAFFA337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4D4751-3AFC-4981-8133-60421D259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DFCE3-8878-46AA-BE44-5F599779DF36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844985-8F4D-45FF-82FD-945B44544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0A501A-40DB-487F-A85D-2B0FE713B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DA2C8-4674-4110-89A7-103CD44D0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088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222B3-AD2F-48FC-8006-2D8CC7E2D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70D81F-6B4E-4F72-BDDE-0A3A8BB61B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4E7867-D737-434A-B473-D128396F0E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4DB57C-9C7B-4F98-8AAA-14551B2926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624254-1505-4B5E-8218-7EF6118F9D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021702-5538-47C0-8502-FF6FBB1F1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DFCE3-8878-46AA-BE44-5F599779DF36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76A814-37BA-4C15-B3A0-141859A09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E70374-0377-4DA5-8CA0-528A6D0CE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DA2C8-4674-4110-89A7-103CD44D0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261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43265-EE31-45D1-BCA8-C704B5415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0B29D3-5FD9-4071-A111-14DDD2A25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DFCE3-8878-46AA-BE44-5F599779DF36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0B99A1-BFA2-40AB-9E64-DFFA47BC6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2D4F9B-4290-4561-878D-F20967448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DA2C8-4674-4110-89A7-103CD44D0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759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EDD80C-BDD6-4FA1-AF82-C821EB569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DFCE3-8878-46AA-BE44-5F599779DF36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EB5E4D-1B79-4023-AA2B-3A684EF81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3745A2-8AB3-4FC4-AD03-489329CC7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DA2C8-4674-4110-89A7-103CD44D0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581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E45E9-AAF6-4A8C-A842-9AB3072A0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30309-3AB6-4C57-B355-0965762997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5E99A2-D665-4B28-8D00-AC69A307BC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81D842-8614-49EF-925A-9EA8DF7DF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DFCE3-8878-46AA-BE44-5F599779DF36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FB21D2-5F9A-4D9B-9553-10047784F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ED5FD4-2BD0-4DAE-A914-F4CBE4C3A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DA2C8-4674-4110-89A7-103CD44D0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242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4FF9C-69B9-4CE7-B4EC-3BA920FE2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7059CF-1C48-4A57-B1D8-ED767CB79A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9DC221-4F16-406A-B24F-A07D49506A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41CDE4-404C-41A2-9225-D49213CBB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DFCE3-8878-46AA-BE44-5F599779DF36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C7B43-EC02-4EB6-ADC8-C201156B0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F4C6FD-CEFF-4244-8CC8-31AAB78BF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DA2C8-4674-4110-89A7-103CD44D0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691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BAA695-F584-40B6-922C-427225420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73C4D7-E610-4EE1-A6D3-B34FA9A2A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108B02-0CB2-4098-9185-F313C9257D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DFCE3-8878-46AA-BE44-5F599779DF36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9B8EB-6834-4C68-A328-D366A9CC6C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9680AE-4553-4C60-B2F5-A95EA20634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DA2C8-4674-4110-89A7-103CD44D0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17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OIEHgryB-s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A45F8-A1DD-4125-8ECD-ACD62D819D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3269" y="3084444"/>
            <a:ext cx="9144000" cy="238760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 video</a:t>
            </a:r>
            <a:br>
              <a:rPr lang="en-US" dirty="0"/>
            </a:br>
            <a:r>
              <a:rPr lang="nl-NL" b="1" u="sng" dirty="0">
                <a:hlinkClick r:id="rId2"/>
              </a:rPr>
              <a:t>https://www.youtube.com/watch?v=HOIEHgryB-s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B6D273-1F8B-4C8F-A4C0-A8BA219CE6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779325"/>
            <a:ext cx="9144000" cy="1655762"/>
          </a:xfrm>
        </p:spPr>
        <p:txBody>
          <a:bodyPr/>
          <a:lstStyle/>
          <a:p>
            <a:r>
              <a:rPr lang="nl-NL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3. THỰC HÀNH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SÁT MỘT SỐ ĐỘNG VẬT NGUYÊN SINH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4824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36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   Học sinh quan sát video https://www.youtube.com/watch?v=HOIEHgryB-s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Học sin quan sát video https://www.youtube.com/watch?v=HOIEHgryB-s </dc:title>
  <dc:creator>Administrator</dc:creator>
  <cp:lastModifiedBy>Administrator</cp:lastModifiedBy>
  <cp:revision>2</cp:revision>
  <dcterms:created xsi:type="dcterms:W3CDTF">2021-10-10T04:20:52Z</dcterms:created>
  <dcterms:modified xsi:type="dcterms:W3CDTF">2021-10-10T04:22:58Z</dcterms:modified>
</cp:coreProperties>
</file>