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7" r:id="rId2"/>
    <p:sldId id="257" r:id="rId3"/>
    <p:sldId id="258" r:id="rId4"/>
    <p:sldId id="259" r:id="rId5"/>
    <p:sldId id="270" r:id="rId6"/>
    <p:sldId id="261" r:id="rId7"/>
    <p:sldId id="273" r:id="rId8"/>
    <p:sldId id="274" r:id="rId9"/>
    <p:sldId id="271" r:id="rId10"/>
    <p:sldId id="272" r:id="rId11"/>
    <p:sldId id="262" r:id="rId12"/>
    <p:sldId id="263" r:id="rId13"/>
    <p:sldId id="266" r:id="rId14"/>
    <p:sldId id="268"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75CA73-E8F7-465D-BBEA-B03FE2FE6E57}" type="datetimeFigureOut">
              <a:rPr lang="en-US" smtClean="0"/>
              <a:t>10/10/2021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E05013-7E64-47C9-B37B-6510AA31701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43012" name="Slide Number Placeholder 3"/>
          <p:cNvSpPr>
            <a:spLocks noGrp="1"/>
          </p:cNvSpPr>
          <p:nvPr>
            <p:ph type="sldNum" sz="quarter" idx="5"/>
          </p:nvPr>
        </p:nvSpPr>
        <p:spPr bwMode="auto">
          <a:noFill/>
          <a:ln>
            <a:miter lim="800000"/>
            <a:headEnd/>
            <a:tailEnd/>
          </a:ln>
        </p:spPr>
        <p:txBody>
          <a:bodyPr/>
          <a:lstStyle/>
          <a:p>
            <a:fld id="{A60D0C79-D9E7-46AA-BBA7-01445778E3A4}"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153517-33A1-42AD-AFF3-7BDDBDF3C42B}" type="datetimeFigureOut">
              <a:rPr lang="en-US" smtClean="0"/>
              <a:pPr/>
              <a:t>10/10/2021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4DAB9-870E-418B-A94F-9DE7A44B53A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53517-33A1-42AD-AFF3-7BDDBDF3C42B}" type="datetimeFigureOut">
              <a:rPr lang="en-US" smtClean="0"/>
              <a:pPr/>
              <a:t>10/10/2021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F4DAB9-870E-418B-A94F-9DE7A44B53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hyperlink" Target="http://images.google.com.vn/imgres?imgurl=http://www.vapa.org.vn/vie/images/content/images1309219_BH2.jpg&amp;imgrefurl=http://www.vapa.org.vn/vie/modules.php%3Fname%3DNews%26file%3Darticle%26sid%3D993&amp;h=300&amp;w=400&amp;sz=66&amp;hl=vi&amp;start=48&amp;um=1&amp;tbnid=YVbvV0qyxpMBIM:&amp;tbnh=93&amp;tbnw=124&amp;prev=/images%3Fq%3DB%25C3%25A1c%2Bh%25E1%25BB%2593%2B-%2Bt%25C3%25B4n%2Btr%25E1%25BB%258Dng%26start%3D40%26ndsp%3D20%26svnum%3D10%26um%3D1%26hl%3Dvi%26sa%3DN" TargetMode="External"/><Relationship Id="rId3" Type="http://schemas.openxmlformats.org/officeDocument/2006/relationships/image" Target="../media/image7.jpeg"/><Relationship Id="rId7" Type="http://schemas.openxmlformats.org/officeDocument/2006/relationships/image" Target="../media/image9.jpeg"/><Relationship Id="rId2" Type="http://schemas.openxmlformats.org/officeDocument/2006/relationships/hyperlink" Target="http://images.google.com.vn/imgres?imgurl=http://www.danchimviet.com/php/images/082006/hcm0806.jpg&amp;imgrefurl=http://www.danchimviet.com/php/modules.php%3Fname%3DNews%26file%3Darticle%26sid%3D2102&amp;h=504&amp;w=648&amp;sz=46&amp;hl=vi&amp;start=8&amp;um=1&amp;tbnid=bi8Uud4aA3ak-M:&amp;tbnh=107&amp;tbnw=137&amp;prev=/images%3Fq%3DB%25C3%25A1c%2Bh%25E1%25BB%2593%2B-%2Bt%25C3%25B4n%2Btr%25E1%25BB%258Dng%26svnum%3D10%26um%3D1%26hl%3Dvi%26sa%3DN" TargetMode="External"/><Relationship Id="rId1" Type="http://schemas.openxmlformats.org/officeDocument/2006/relationships/slideLayout" Target="../slideLayouts/slideLayout2.xml"/><Relationship Id="rId6" Type="http://schemas.openxmlformats.org/officeDocument/2006/relationships/hyperlink" Target="http://images.google.com.vn/imgres?imgurl=http://news.vnu.edu.vn/ttsk/Vietnamese/C1736/C2016/2007/04/N15301/bac%2520ho%2520voi%2520thieu%2520nhi.jpg&amp;imgrefurl=http://news.vnu.edu.vn/ttsk/Vietnamese/C1736/C2016/2007/04/N15301/%3F35&amp;h=381&amp;w=350&amp;sz=116&amp;hl=vi&amp;start=4&amp;um=1&amp;tbnid=unVRGyKBNBL-_M:&amp;tbnh=123&amp;tbnw=113&amp;prev=/images%3Fq%3DB%25C3%25A1c%2Bh%25E1%25BB%2593%2B-%2Bt%25C3%25B4n%2Btr%25E1%25BB%258Dng%26svnum%3D10%26um%3D1%26hl%3Dvi%26sa%3DN" TargetMode="External"/><Relationship Id="rId5" Type="http://schemas.openxmlformats.org/officeDocument/2006/relationships/image" Target="../media/image8.jpeg"/><Relationship Id="rId4" Type="http://schemas.openxmlformats.org/officeDocument/2006/relationships/hyperlink" Target="http://images.google.com.vn/imgres?imgurl=http://baothainguyen.org.vn/2k7/img/bh9.jpg&amp;imgrefurl=http://baothainguyen.org.vn/2k7/detail.asp%3Fnews_id%3D19286%26cat_id%3D39&amp;h=430&amp;w=450&amp;sz=52&amp;hl=vi&amp;start=13&amp;um=1&amp;tbnid=hDclnSvZ95x-7M:&amp;tbnh=121&amp;tbnw=127&amp;prev=/images%3Fq%3DB%25C3%25A1c%2Bh%25E1%25BB%2593%2B-%2Bt%25C3%25B4n%2Btr%25E1%25BB%258Dng%26svnum%3D10%26um%3D1%26hl%3Dvi%26sa%3DN" TargetMode="External"/><Relationship Id="rId9" Type="http://schemas.openxmlformats.org/officeDocument/2006/relationships/image" Target="../media/image10.jpeg"/></Relationships>
</file>

<file path=ppt/slides/_rels/slide8.xml.rels><?xml version="1.0" encoding="UTF-8" standalone="yes"?>
<Relationships xmlns="http://schemas.openxmlformats.org/package/2006/relationships"><Relationship Id="rId8" Type="http://schemas.openxmlformats.org/officeDocument/2006/relationships/hyperlink" Target="http://images.google.com.vn/imgres?imgurl=http://www.vapa.org.vn/vie/images/content/images1309219_BH2.jpg&amp;imgrefurl=http://www.vapa.org.vn/vie/modules.php%3Fname%3DNews%26file%3Darticle%26sid%3D993&amp;h=300&amp;w=400&amp;sz=66&amp;hl=vi&amp;start=48&amp;um=1&amp;tbnid=YVbvV0qyxpMBIM:&amp;tbnh=93&amp;tbnw=124&amp;prev=/images%3Fq%3DB%25C3%25A1c%2Bh%25E1%25BB%2593%2B-%2Bt%25C3%25B4n%2Btr%25E1%25BB%258Dng%26start%3D40%26ndsp%3D20%26svnum%3D10%26um%3D1%26hl%3Dvi%26sa%3DN" TargetMode="External"/><Relationship Id="rId3" Type="http://schemas.openxmlformats.org/officeDocument/2006/relationships/image" Target="../media/image7.jpeg"/><Relationship Id="rId7" Type="http://schemas.openxmlformats.org/officeDocument/2006/relationships/image" Target="../media/image9.jpeg"/><Relationship Id="rId2" Type="http://schemas.openxmlformats.org/officeDocument/2006/relationships/hyperlink" Target="http://images.google.com.vn/imgres?imgurl=http://www.danchimviet.com/php/images/082006/hcm0806.jpg&amp;imgrefurl=http://www.danchimviet.com/php/modules.php%3Fname%3DNews%26file%3Darticle%26sid%3D2102&amp;h=504&amp;w=648&amp;sz=46&amp;hl=vi&amp;start=8&amp;um=1&amp;tbnid=bi8Uud4aA3ak-M:&amp;tbnh=107&amp;tbnw=137&amp;prev=/images%3Fq%3DB%25C3%25A1c%2Bh%25E1%25BB%2593%2B-%2Bt%25C3%25B4n%2Btr%25E1%25BB%258Dng%26svnum%3D10%26um%3D1%26hl%3Dvi%26sa%3DN" TargetMode="External"/><Relationship Id="rId1" Type="http://schemas.openxmlformats.org/officeDocument/2006/relationships/slideLayout" Target="../slideLayouts/slideLayout2.xml"/><Relationship Id="rId6" Type="http://schemas.openxmlformats.org/officeDocument/2006/relationships/hyperlink" Target="http://images.google.com.vn/imgres?imgurl=http://news.vnu.edu.vn/ttsk/Vietnamese/C1736/C2016/2007/04/N15301/bac%2520ho%2520voi%2520thieu%2520nhi.jpg&amp;imgrefurl=http://news.vnu.edu.vn/ttsk/Vietnamese/C1736/C2016/2007/04/N15301/%3F35&amp;h=381&amp;w=350&amp;sz=116&amp;hl=vi&amp;start=4&amp;um=1&amp;tbnid=unVRGyKBNBL-_M:&amp;tbnh=123&amp;tbnw=113&amp;prev=/images%3Fq%3DB%25C3%25A1c%2Bh%25E1%25BB%2593%2B-%2Bt%25C3%25B4n%2Btr%25E1%25BB%258Dng%26svnum%3D10%26um%3D1%26hl%3Dvi%26sa%3DN" TargetMode="External"/><Relationship Id="rId5" Type="http://schemas.openxmlformats.org/officeDocument/2006/relationships/image" Target="../media/image8.jpeg"/><Relationship Id="rId4" Type="http://schemas.openxmlformats.org/officeDocument/2006/relationships/hyperlink" Target="http://images.google.com.vn/imgres?imgurl=http://baothainguyen.org.vn/2k7/img/bh9.jpg&amp;imgrefurl=http://baothainguyen.org.vn/2k7/detail.asp%3Fnews_id%3D19286%26cat_id%3D39&amp;h=430&amp;w=450&amp;sz=52&amp;hl=vi&amp;start=13&amp;um=1&amp;tbnid=hDclnSvZ95x-7M:&amp;tbnh=121&amp;tbnw=127&amp;prev=/images%3Fq%3DB%25C3%25A1c%2Bh%25E1%25BB%2593%2B-%2Bt%25C3%25B4n%2Btr%25E1%25BB%258Dng%26svnum%3D10%26um%3D1%26hl%3Dvi%26sa%3DN" TargetMode="External"/><Relationship Id="rId9"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 sen.jpg"/>
          <p:cNvPicPr>
            <a:picLocks noChangeAspect="1"/>
          </p:cNvPicPr>
          <p:nvPr/>
        </p:nvPicPr>
        <p:blipFill>
          <a:blip r:embed="rId2" cstate="print"/>
          <a:stretch>
            <a:fillRect/>
          </a:stretch>
        </p:blipFill>
        <p:spPr>
          <a:xfrm>
            <a:off x="0" y="0"/>
            <a:ext cx="3505200" cy="68580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3581400" y="1143000"/>
            <a:ext cx="5562600" cy="2431435"/>
          </a:xfrm>
          <a:prstGeom prst="rect">
            <a:avLst/>
          </a:prstGeom>
          <a:noFill/>
        </p:spPr>
        <p:txBody>
          <a:bodyPr wrap="square" rtlCol="0">
            <a:spAutoFit/>
          </a:bodyPr>
          <a:lstStyle/>
          <a:p>
            <a:r>
              <a:rPr lang="en-US" sz="4000" b="1" dirty="0" err="1">
                <a:solidFill>
                  <a:srgbClr val="FFFF00"/>
                </a:solidFill>
              </a:rPr>
              <a:t>Bài</a:t>
            </a:r>
            <a:r>
              <a:rPr lang="en-US" sz="4000" b="1" dirty="0">
                <a:solidFill>
                  <a:srgbClr val="FFFF00"/>
                </a:solidFill>
              </a:rPr>
              <a:t> 3- </a:t>
            </a:r>
            <a:r>
              <a:rPr lang="en-US" sz="4000" b="1" dirty="0" err="1">
                <a:solidFill>
                  <a:srgbClr val="FFFF00"/>
                </a:solidFill>
              </a:rPr>
              <a:t>Tiết</a:t>
            </a:r>
            <a:r>
              <a:rPr lang="en-US" sz="4000" b="1" dirty="0">
                <a:solidFill>
                  <a:srgbClr val="FFFF00"/>
                </a:solidFill>
              </a:rPr>
              <a:t> 3:</a:t>
            </a:r>
          </a:p>
          <a:p>
            <a:endParaRPr lang="en-US" sz="4000" b="1" dirty="0">
              <a:solidFill>
                <a:srgbClr val="FFFF00"/>
              </a:solidFill>
            </a:endParaRPr>
          </a:p>
          <a:p>
            <a:pPr algn="ctr"/>
            <a:r>
              <a:rPr lang="en-US" sz="3600" b="1" dirty="0">
                <a:solidFill>
                  <a:srgbClr val="FFFF00"/>
                </a:solidFill>
              </a:rPr>
              <a:t> TÔN TRỌNG NGƯỜI KHÁC</a:t>
            </a:r>
          </a:p>
          <a:p>
            <a:pPr algn="ctr"/>
            <a:endParaRPr lang="en-US" sz="3600" b="1"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3363" name="Group 51"/>
          <p:cNvGraphicFramePr>
            <a:graphicFrameLocks noGrp="1"/>
          </p:cNvGraphicFramePr>
          <p:nvPr>
            <p:ph idx="1"/>
          </p:nvPr>
        </p:nvGraphicFramePr>
        <p:xfrm>
          <a:off x="76200" y="685800"/>
          <a:ext cx="8686800" cy="5833408"/>
        </p:xfrm>
        <a:graphic>
          <a:graphicData uri="http://schemas.openxmlformats.org/drawingml/2006/table">
            <a:tbl>
              <a:tblPr/>
              <a:tblGrid>
                <a:gridCol w="2446338">
                  <a:extLst>
                    <a:ext uri="{9D8B030D-6E8A-4147-A177-3AD203B41FA5}">
                      <a16:colId xmlns:a16="http://schemas.microsoft.com/office/drawing/2014/main" val="20000"/>
                    </a:ext>
                  </a:extLst>
                </a:gridCol>
                <a:gridCol w="2446337">
                  <a:extLst>
                    <a:ext uri="{9D8B030D-6E8A-4147-A177-3AD203B41FA5}">
                      <a16:colId xmlns:a16="http://schemas.microsoft.com/office/drawing/2014/main" val="20001"/>
                    </a:ext>
                  </a:extLst>
                </a:gridCol>
                <a:gridCol w="3794125">
                  <a:extLst>
                    <a:ext uri="{9D8B030D-6E8A-4147-A177-3AD203B41FA5}">
                      <a16:colId xmlns:a16="http://schemas.microsoft.com/office/drawing/2014/main" val="20002"/>
                    </a:ext>
                  </a:extLst>
                </a:gridCol>
              </a:tblGrid>
              <a:tr h="1200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200" b="1" i="0" u="none" strike="noStrike" cap="none" normalizeH="0" baseline="0" dirty="0" err="1">
                          <a:ln>
                            <a:noFill/>
                          </a:ln>
                          <a:solidFill>
                            <a:schemeClr val="bg1"/>
                          </a:solidFill>
                          <a:effectLst/>
                          <a:latin typeface="Times New Roman" pitchFamily="18" charset="0"/>
                          <a:cs typeface="Times New Roman" pitchFamily="18" charset="0"/>
                        </a:rPr>
                        <a:t>Hành</a:t>
                      </a:r>
                      <a:r>
                        <a:rPr kumimoji="0" lang="en-US" sz="2200" b="1" i="0" u="none" strike="noStrike" cap="none" normalizeH="0" baseline="0" dirty="0">
                          <a:ln>
                            <a:noFill/>
                          </a:ln>
                          <a:solidFill>
                            <a:schemeClr val="bg1"/>
                          </a:solidFill>
                          <a:effectLst/>
                          <a:latin typeface="Times New Roman" pitchFamily="18" charset="0"/>
                          <a:cs typeface="Times New Roman" pitchFamily="18" charset="0"/>
                        </a:rPr>
                        <a:t> vi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chemeClr val="bg1"/>
                          </a:solidFill>
                          <a:effectLst/>
                          <a:latin typeface="Times New Roman" pitchFamily="18" charset="0"/>
                          <a:cs typeface="Times New Roman" pitchFamily="18" charset="0"/>
                        </a:rPr>
                        <a:t>Đặc</a:t>
                      </a:r>
                      <a:r>
                        <a:rPr kumimoji="0" lang="en-US" sz="22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200" b="1" i="0" u="none" strike="noStrike" cap="none" normalizeH="0" baseline="0" dirty="0" err="1">
                          <a:ln>
                            <a:noFill/>
                          </a:ln>
                          <a:solidFill>
                            <a:schemeClr val="bg1"/>
                          </a:solidFill>
                          <a:effectLst/>
                          <a:latin typeface="Times New Roman" pitchFamily="18" charset="0"/>
                          <a:cs typeface="Times New Roman" pitchFamily="18" charset="0"/>
                        </a:rPr>
                        <a:t>điểm</a:t>
                      </a:r>
                      <a:endParaRPr kumimoji="0" lang="en-US" sz="2200" b="1" i="0" u="none" strike="noStrike" cap="none" normalizeH="0" baseline="0" dirty="0">
                        <a:ln>
                          <a:noFill/>
                        </a:ln>
                        <a:solidFill>
                          <a:schemeClr val="bg1"/>
                        </a:solidFill>
                        <a:effectLst/>
                        <a:latin typeface="Times New Roman" pitchFamily="18" charset="0"/>
                        <a:cs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bg1"/>
                          </a:solidFill>
                          <a:effectLst/>
                          <a:latin typeface="Times New Roman" pitchFamily="18" charset="0"/>
                          <a:cs typeface="Times New Roman" pitchFamily="18" charset="0"/>
                        </a:rPr>
                        <a:t>TÔN TRỌNG NGƯỜI KHÁC</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bg1"/>
                          </a:solidFill>
                          <a:effectLst/>
                          <a:latin typeface="Times New Roman" pitchFamily="18" charset="0"/>
                          <a:cs typeface="Times New Roman" pitchFamily="18" charset="0"/>
                        </a:rPr>
                        <a:t>KHÔNG TÔN TRỌNG</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096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rgbClr val="C00000"/>
                          </a:solidFill>
                          <a:effectLst/>
                          <a:latin typeface="Times New Roman" pitchFamily="18" charset="0"/>
                          <a:cs typeface="Times New Roman" pitchFamily="18" charset="0"/>
                        </a:rPr>
                        <a:t>GIA ĐÌNH</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a:ln>
                          <a:noFill/>
                        </a:ln>
                        <a:solidFill>
                          <a:srgbClr val="C00000"/>
                        </a:solidFill>
                        <a:effectLst/>
                        <a:latin typeface="Times New Roman" pitchFamily="18" charset="0"/>
                        <a:cs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Vâng</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lời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bố</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mẹ</a:t>
                      </a:r>
                      <a:endParaRPr kumimoji="0" lang="en-US" sz="2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Lắng</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nghe</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ý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kiến</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của</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mọi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người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pitchFamily="18" charset="0"/>
                          <a:cs typeface="Times New Roman" pitchFamily="18" charset="0"/>
                        </a:rPr>
                        <a:t>Không nghe lời cha mẹ ,ông bà</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pitchFamily="18" charset="0"/>
                          <a:cs typeface="Times New Roman" pitchFamily="18" charset="0"/>
                        </a:rPr>
                        <a:t>Xấu hổ vì bố làm xe ôm,mẹ buôn sắt vụ….</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1"/>
                  </a:ext>
                </a:extLst>
              </a:tr>
              <a:tr h="1431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rgbClr val="C00000"/>
                          </a:solidFill>
                          <a:effectLst/>
                          <a:latin typeface="Times New Roman" pitchFamily="18" charset="0"/>
                          <a:cs typeface="Times New Roman" pitchFamily="18" charset="0"/>
                        </a:rPr>
                        <a:t>LỚP TRƯỜNG</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F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pitchFamily="18" charset="0"/>
                          <a:cs typeface="Times New Roman" pitchFamily="18" charset="0"/>
                        </a:rPr>
                        <a:t>Giúp đỡ bạn bè</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pitchFamily="18" charset="0"/>
                          <a:cs typeface="Times New Roman" pitchFamily="18" charset="0"/>
                        </a:rPr>
                        <a:t>Lắng nghe ý kiến của bạn bè</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pitchFamily="18" charset="0"/>
                          <a:cs typeface="Times New Roman" pitchFamily="18" charset="0"/>
                        </a:rPr>
                        <a:t>Nghe lời thầy cô….</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F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Chê</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bạn</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nhà</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nghèo</a:t>
                      </a:r>
                      <a:endParaRPr kumimoji="0" lang="en-US" sz="2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Gây</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gổ</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đánh</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nhau</a:t>
                      </a:r>
                      <a:endParaRPr kumimoji="0" lang="en-US" sz="2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Không</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nghe</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lời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thầy</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cô</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giáo</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F9"/>
                    </a:solidFill>
                  </a:tcPr>
                </a:tc>
                <a:extLst>
                  <a:ext uri="{0D108BD9-81ED-4DB2-BD59-A6C34878D82A}">
                    <a16:rowId xmlns:a16="http://schemas.microsoft.com/office/drawing/2014/main" val="10002"/>
                  </a:ext>
                </a:extLst>
              </a:tr>
              <a:tr h="2103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rgbClr val="C00000"/>
                          </a:solidFill>
                          <a:effectLst/>
                          <a:latin typeface="Times New Roman" pitchFamily="18" charset="0"/>
                          <a:cs typeface="Times New Roman" pitchFamily="18" charset="0"/>
                        </a:rPr>
                        <a:t>CỘNG ĐỒNG</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pitchFamily="18" charset="0"/>
                          <a:cs typeface="Times New Roman" pitchFamily="18" charset="0"/>
                        </a:rPr>
                        <a:t>Nhường chỗ cho người già trẻ nhỏ khi đi xe buýt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pitchFamily="18" charset="0"/>
                          <a:cs typeface="Times New Roman" pitchFamily="18" charset="0"/>
                        </a:rPr>
                        <a:t>Đua trẻ nhỏ và người già qua đường…</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Dẫm</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lên</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cỏ</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đùa</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nghịch</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trong</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công</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viên</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Vứt</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rác</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bừa</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bãi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Cười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nói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to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khi</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ở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bệnh</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0" i="0" u="none" strike="noStrike" cap="none" normalizeH="0" baseline="0" dirty="0" err="1">
                          <a:ln>
                            <a:noFill/>
                          </a:ln>
                          <a:solidFill>
                            <a:schemeClr val="tx1"/>
                          </a:solidFill>
                          <a:effectLst/>
                          <a:latin typeface="Times New Roman" pitchFamily="18" charset="0"/>
                          <a:cs typeface="Times New Roman" pitchFamily="18" charset="0"/>
                        </a:rPr>
                        <a:t>viện,đám</a:t>
                      </a:r>
                      <a:r>
                        <a:rPr kumimoji="0" lang="en-US" sz="2200" b="0" i="0" u="none" strike="noStrike" cap="none" normalizeH="0" baseline="0" dirty="0">
                          <a:ln>
                            <a:noFill/>
                          </a:ln>
                          <a:solidFill>
                            <a:schemeClr val="tx1"/>
                          </a:solidFill>
                          <a:effectLst/>
                          <a:latin typeface="Times New Roman" pitchFamily="18" charset="0"/>
                          <a:cs typeface="Times New Roman" pitchFamily="18" charset="0"/>
                        </a:rPr>
                        <a:t> tang…</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363"/>
                                        </p:tgtEl>
                                        <p:attrNameLst>
                                          <p:attrName>style.visibility</p:attrName>
                                        </p:attrNameLst>
                                      </p:cBhvr>
                                      <p:to>
                                        <p:strVal val="visible"/>
                                      </p:to>
                                    </p:set>
                                    <p:animEffect transition="in" filter="box(in)">
                                      <p:cBhvr>
                                        <p:cTn id="7" dur="500"/>
                                        <p:tgtEl>
                                          <p:spTgt spid="13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 sen.jpg"/>
          <p:cNvPicPr>
            <a:picLocks noChangeAspect="1"/>
          </p:cNvPicPr>
          <p:nvPr/>
        </p:nvPicPr>
        <p:blipFill>
          <a:blip r:embed="rId2" cstate="print"/>
          <a:stretch>
            <a:fillRect/>
          </a:stretch>
        </p:blipFill>
        <p:spPr>
          <a:xfrm>
            <a:off x="0" y="76200"/>
            <a:ext cx="2209800" cy="1219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2286000" y="1"/>
            <a:ext cx="6858000" cy="138499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sz="4000" b="1" dirty="0" err="1">
                <a:solidFill>
                  <a:srgbClr val="FFFF00"/>
                </a:solidFill>
              </a:rPr>
              <a:t>Bài</a:t>
            </a:r>
            <a:r>
              <a:rPr lang="en-US" sz="4000" b="1" dirty="0">
                <a:solidFill>
                  <a:srgbClr val="FFFF00"/>
                </a:solidFill>
              </a:rPr>
              <a:t> 3- </a:t>
            </a:r>
            <a:r>
              <a:rPr lang="en-US" sz="4000" b="1" dirty="0" err="1">
                <a:solidFill>
                  <a:srgbClr val="FFFF00"/>
                </a:solidFill>
              </a:rPr>
              <a:t>Tiết</a:t>
            </a:r>
            <a:r>
              <a:rPr lang="en-US" sz="4000" b="1" dirty="0">
                <a:solidFill>
                  <a:srgbClr val="FFFF00"/>
                </a:solidFill>
              </a:rPr>
              <a:t> 3:</a:t>
            </a:r>
          </a:p>
          <a:p>
            <a:pPr algn="ctr"/>
            <a:r>
              <a:rPr lang="en-US" sz="3600" b="1" dirty="0">
                <a:solidFill>
                  <a:srgbClr val="FFFF00"/>
                </a:solidFill>
              </a:rPr>
              <a:t> </a:t>
            </a:r>
            <a:r>
              <a:rPr lang="en-US" sz="4400" b="1" dirty="0">
                <a:solidFill>
                  <a:srgbClr val="FFFF00"/>
                </a:solidFill>
              </a:rPr>
              <a:t>TÔN TRỌNG NGƯỜI KHÁC</a:t>
            </a:r>
          </a:p>
        </p:txBody>
      </p:sp>
      <p:sp>
        <p:nvSpPr>
          <p:cNvPr id="8" name="Oval 7"/>
          <p:cNvSpPr/>
          <p:nvPr/>
        </p:nvSpPr>
        <p:spPr>
          <a:xfrm>
            <a:off x="6934200" y="1447800"/>
            <a:ext cx="1828800" cy="1447800"/>
          </a:xfrm>
          <a:prstGeom prst="ellipse">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800" b="1" dirty="0"/>
          </a:p>
        </p:txBody>
      </p:sp>
      <p:sp>
        <p:nvSpPr>
          <p:cNvPr id="12" name="Rounded Rectangle 11"/>
          <p:cNvSpPr/>
          <p:nvPr/>
        </p:nvSpPr>
        <p:spPr>
          <a:xfrm>
            <a:off x="6781800" y="2819400"/>
            <a:ext cx="2362200" cy="3657600"/>
          </a:xfrm>
          <a:prstGeom prst="roundRect">
            <a:avLst/>
          </a:prstGeom>
          <a:solidFill>
            <a:srgbClr val="00206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C000"/>
                </a:solidFill>
              </a:rPr>
              <a:t>NỘI DUNG BÀI HỌC</a:t>
            </a:r>
            <a:endParaRPr lang="en-US" b="1" dirty="0"/>
          </a:p>
        </p:txBody>
      </p:sp>
      <p:sp>
        <p:nvSpPr>
          <p:cNvPr id="17" name="Freeform 16"/>
          <p:cNvSpPr/>
          <p:nvPr/>
        </p:nvSpPr>
        <p:spPr>
          <a:xfrm rot="7724243">
            <a:off x="4963128" y="3447157"/>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71628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79248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7259568" y="1915375"/>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8001000" y="1981200"/>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24"/>
          <p:cNvSpPr/>
          <p:nvPr/>
        </p:nvSpPr>
        <p:spPr>
          <a:xfrm>
            <a:off x="6629400" y="762000"/>
            <a:ext cx="228600" cy="2286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6629400" y="1447800"/>
            <a:ext cx="1757269" cy="423420"/>
          </a:xfrm>
          <a:custGeom>
            <a:avLst/>
            <a:gdLst>
              <a:gd name="connsiteX0" fmla="*/ 1757269 w 1757269"/>
              <a:gd name="connsiteY0" fmla="*/ 85795 h 423420"/>
              <a:gd name="connsiteX1" fmla="*/ 1715066 w 1757269"/>
              <a:gd name="connsiteY1" fmla="*/ 99863 h 423420"/>
              <a:gd name="connsiteX2" fmla="*/ 1518119 w 1757269"/>
              <a:gd name="connsiteY2" fmla="*/ 71728 h 423420"/>
              <a:gd name="connsiteX3" fmla="*/ 1489983 w 1757269"/>
              <a:gd name="connsiteY3" fmla="*/ 127998 h 423420"/>
              <a:gd name="connsiteX4" fmla="*/ 1419645 w 1757269"/>
              <a:gd name="connsiteY4" fmla="*/ 184269 h 423420"/>
              <a:gd name="connsiteX5" fmla="*/ 1377442 w 1757269"/>
              <a:gd name="connsiteY5" fmla="*/ 198337 h 423420"/>
              <a:gd name="connsiteX6" fmla="*/ 1335239 w 1757269"/>
              <a:gd name="connsiteY6" fmla="*/ 226472 h 423420"/>
              <a:gd name="connsiteX7" fmla="*/ 1278968 w 1757269"/>
              <a:gd name="connsiteY7" fmla="*/ 296811 h 423420"/>
              <a:gd name="connsiteX8" fmla="*/ 1208629 w 1757269"/>
              <a:gd name="connsiteY8" fmla="*/ 240540 h 423420"/>
              <a:gd name="connsiteX9" fmla="*/ 1025749 w 1757269"/>
              <a:gd name="connsiteY9" fmla="*/ 254608 h 423420"/>
              <a:gd name="connsiteX10" fmla="*/ 983546 w 1757269"/>
              <a:gd name="connsiteY10" fmla="*/ 268675 h 423420"/>
              <a:gd name="connsiteX11" fmla="*/ 913208 w 1757269"/>
              <a:gd name="connsiteY11" fmla="*/ 339014 h 423420"/>
              <a:gd name="connsiteX12" fmla="*/ 885072 w 1757269"/>
              <a:gd name="connsiteY12" fmla="*/ 367149 h 423420"/>
              <a:gd name="connsiteX13" fmla="*/ 814734 w 1757269"/>
              <a:gd name="connsiteY13" fmla="*/ 409352 h 423420"/>
              <a:gd name="connsiteX14" fmla="*/ 744395 w 1757269"/>
              <a:gd name="connsiteY14" fmla="*/ 395285 h 423420"/>
              <a:gd name="connsiteX15" fmla="*/ 702192 w 1757269"/>
              <a:gd name="connsiteY15" fmla="*/ 353082 h 423420"/>
              <a:gd name="connsiteX16" fmla="*/ 589651 w 1757269"/>
              <a:gd name="connsiteY16" fmla="*/ 367149 h 423420"/>
              <a:gd name="connsiteX17" fmla="*/ 533380 w 1757269"/>
              <a:gd name="connsiteY17" fmla="*/ 381217 h 423420"/>
              <a:gd name="connsiteX18" fmla="*/ 491177 w 1757269"/>
              <a:gd name="connsiteY18" fmla="*/ 423420 h 423420"/>
              <a:gd name="connsiteX19" fmla="*/ 364568 w 1757269"/>
              <a:gd name="connsiteY19" fmla="*/ 381217 h 423420"/>
              <a:gd name="connsiteX20" fmla="*/ 308297 w 1757269"/>
              <a:gd name="connsiteY20" fmla="*/ 367149 h 423420"/>
              <a:gd name="connsiteX21" fmla="*/ 294229 w 1757269"/>
              <a:gd name="connsiteY21" fmla="*/ 324946 h 423420"/>
              <a:gd name="connsiteX22" fmla="*/ 252026 w 1757269"/>
              <a:gd name="connsiteY22" fmla="*/ 310878 h 423420"/>
              <a:gd name="connsiteX23" fmla="*/ 125417 w 1757269"/>
              <a:gd name="connsiteY23" fmla="*/ 324946 h 423420"/>
              <a:gd name="connsiteX24" fmla="*/ 12875 w 1757269"/>
              <a:gd name="connsiteY24" fmla="*/ 310878 h 423420"/>
              <a:gd name="connsiteX25" fmla="*/ 26943 w 1757269"/>
              <a:gd name="connsiteY25" fmla="*/ 268675 h 423420"/>
              <a:gd name="connsiteX26" fmla="*/ 97282 w 1757269"/>
              <a:gd name="connsiteY26" fmla="*/ 254608 h 423420"/>
              <a:gd name="connsiteX27" fmla="*/ 153552 w 1757269"/>
              <a:gd name="connsiteY27" fmla="*/ 226472 h 423420"/>
              <a:gd name="connsiteX28" fmla="*/ 195755 w 1757269"/>
              <a:gd name="connsiteY28" fmla="*/ 212405 h 423420"/>
              <a:gd name="connsiteX29" fmla="*/ 294229 w 1757269"/>
              <a:gd name="connsiteY29" fmla="*/ 170202 h 423420"/>
              <a:gd name="connsiteX30" fmla="*/ 406771 w 1757269"/>
              <a:gd name="connsiteY30" fmla="*/ 85795 h 423420"/>
              <a:gd name="connsiteX31" fmla="*/ 448974 w 1757269"/>
              <a:gd name="connsiteY31" fmla="*/ 57660 h 423420"/>
              <a:gd name="connsiteX32" fmla="*/ 603719 w 1757269"/>
              <a:gd name="connsiteY32" fmla="*/ 71728 h 423420"/>
              <a:gd name="connsiteX33" fmla="*/ 688125 w 1757269"/>
              <a:gd name="connsiteY33" fmla="*/ 99863 h 423420"/>
              <a:gd name="connsiteX34" fmla="*/ 772531 w 1757269"/>
              <a:gd name="connsiteY34" fmla="*/ 85795 h 423420"/>
              <a:gd name="connsiteX35" fmla="*/ 1025749 w 1757269"/>
              <a:gd name="connsiteY35" fmla="*/ 113931 h 423420"/>
              <a:gd name="connsiteX36" fmla="*/ 1039817 w 1757269"/>
              <a:gd name="connsiteY36" fmla="*/ 71728 h 423420"/>
              <a:gd name="connsiteX37" fmla="*/ 1278968 w 1757269"/>
              <a:gd name="connsiteY37" fmla="*/ 29525 h 423420"/>
              <a:gd name="connsiteX38" fmla="*/ 1461848 w 1757269"/>
              <a:gd name="connsiteY38" fmla="*/ 29525 h 423420"/>
              <a:gd name="connsiteX39" fmla="*/ 1489983 w 1757269"/>
              <a:gd name="connsiteY39" fmla="*/ 71728 h 423420"/>
              <a:gd name="connsiteX40" fmla="*/ 1504051 w 1757269"/>
              <a:gd name="connsiteY40" fmla="*/ 113931 h 423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57269" h="423420">
                <a:moveTo>
                  <a:pt x="1757269" y="85795"/>
                </a:moveTo>
                <a:cubicBezTo>
                  <a:pt x="1743201" y="90484"/>
                  <a:pt x="1729895" y="99863"/>
                  <a:pt x="1715066" y="99863"/>
                </a:cubicBezTo>
                <a:cubicBezTo>
                  <a:pt x="1591788" y="99863"/>
                  <a:pt x="1596222" y="97761"/>
                  <a:pt x="1518119" y="71728"/>
                </a:cubicBezTo>
                <a:cubicBezTo>
                  <a:pt x="1508740" y="90485"/>
                  <a:pt x="1501616" y="110549"/>
                  <a:pt x="1489983" y="127998"/>
                </a:cubicBezTo>
                <a:cubicBezTo>
                  <a:pt x="1476897" y="147627"/>
                  <a:pt x="1438461" y="174861"/>
                  <a:pt x="1419645" y="184269"/>
                </a:cubicBezTo>
                <a:cubicBezTo>
                  <a:pt x="1406382" y="190901"/>
                  <a:pt x="1390705" y="191705"/>
                  <a:pt x="1377442" y="198337"/>
                </a:cubicBezTo>
                <a:cubicBezTo>
                  <a:pt x="1362320" y="205898"/>
                  <a:pt x="1349307" y="217094"/>
                  <a:pt x="1335239" y="226472"/>
                </a:cubicBezTo>
                <a:cubicBezTo>
                  <a:pt x="1333818" y="228604"/>
                  <a:pt x="1292330" y="296811"/>
                  <a:pt x="1278968" y="296811"/>
                </a:cubicBezTo>
                <a:cubicBezTo>
                  <a:pt x="1261224" y="296811"/>
                  <a:pt x="1220876" y="252787"/>
                  <a:pt x="1208629" y="240540"/>
                </a:cubicBezTo>
                <a:cubicBezTo>
                  <a:pt x="1147669" y="245229"/>
                  <a:pt x="1086417" y="247025"/>
                  <a:pt x="1025749" y="254608"/>
                </a:cubicBezTo>
                <a:cubicBezTo>
                  <a:pt x="1011035" y="256447"/>
                  <a:pt x="995409" y="259778"/>
                  <a:pt x="983546" y="268675"/>
                </a:cubicBezTo>
                <a:cubicBezTo>
                  <a:pt x="957020" y="288570"/>
                  <a:pt x="936654" y="315568"/>
                  <a:pt x="913208" y="339014"/>
                </a:cubicBezTo>
                <a:cubicBezTo>
                  <a:pt x="903829" y="348393"/>
                  <a:pt x="896445" y="360325"/>
                  <a:pt x="885072" y="367149"/>
                </a:cubicBezTo>
                <a:lnTo>
                  <a:pt x="814734" y="409352"/>
                </a:lnTo>
                <a:cubicBezTo>
                  <a:pt x="791288" y="404663"/>
                  <a:pt x="765781" y="405978"/>
                  <a:pt x="744395" y="395285"/>
                </a:cubicBezTo>
                <a:cubicBezTo>
                  <a:pt x="726601" y="386388"/>
                  <a:pt x="721766" y="356641"/>
                  <a:pt x="702192" y="353082"/>
                </a:cubicBezTo>
                <a:cubicBezTo>
                  <a:pt x="664996" y="346319"/>
                  <a:pt x="627165" y="362460"/>
                  <a:pt x="589651" y="367149"/>
                </a:cubicBezTo>
                <a:cubicBezTo>
                  <a:pt x="570894" y="371838"/>
                  <a:pt x="550167" y="371624"/>
                  <a:pt x="533380" y="381217"/>
                </a:cubicBezTo>
                <a:cubicBezTo>
                  <a:pt x="516107" y="391088"/>
                  <a:pt x="511072" y="423420"/>
                  <a:pt x="491177" y="423420"/>
                </a:cubicBezTo>
                <a:cubicBezTo>
                  <a:pt x="446691" y="423420"/>
                  <a:pt x="407726" y="392007"/>
                  <a:pt x="364568" y="381217"/>
                </a:cubicBezTo>
                <a:lnTo>
                  <a:pt x="308297" y="367149"/>
                </a:lnTo>
                <a:cubicBezTo>
                  <a:pt x="303608" y="353081"/>
                  <a:pt x="304714" y="335431"/>
                  <a:pt x="294229" y="324946"/>
                </a:cubicBezTo>
                <a:cubicBezTo>
                  <a:pt x="283744" y="314461"/>
                  <a:pt x="266855" y="310878"/>
                  <a:pt x="252026" y="310878"/>
                </a:cubicBezTo>
                <a:cubicBezTo>
                  <a:pt x="209563" y="310878"/>
                  <a:pt x="167620" y="320257"/>
                  <a:pt x="125417" y="324946"/>
                </a:cubicBezTo>
                <a:cubicBezTo>
                  <a:pt x="87903" y="320257"/>
                  <a:pt x="45700" y="329635"/>
                  <a:pt x="12875" y="310878"/>
                </a:cubicBezTo>
                <a:cubicBezTo>
                  <a:pt x="0" y="303521"/>
                  <a:pt x="14605" y="276900"/>
                  <a:pt x="26943" y="268675"/>
                </a:cubicBezTo>
                <a:cubicBezTo>
                  <a:pt x="46838" y="255412"/>
                  <a:pt x="73836" y="259297"/>
                  <a:pt x="97282" y="254608"/>
                </a:cubicBezTo>
                <a:cubicBezTo>
                  <a:pt x="116039" y="245229"/>
                  <a:pt x="134277" y="234733"/>
                  <a:pt x="153552" y="226472"/>
                </a:cubicBezTo>
                <a:cubicBezTo>
                  <a:pt x="167182" y="220631"/>
                  <a:pt x="182125" y="218246"/>
                  <a:pt x="195755" y="212405"/>
                </a:cubicBezTo>
                <a:cubicBezTo>
                  <a:pt x="317439" y="160255"/>
                  <a:pt x="195256" y="203192"/>
                  <a:pt x="294229" y="170202"/>
                </a:cubicBezTo>
                <a:cubicBezTo>
                  <a:pt x="346275" y="118156"/>
                  <a:pt x="311330" y="149422"/>
                  <a:pt x="406771" y="85795"/>
                </a:cubicBezTo>
                <a:lnTo>
                  <a:pt x="448974" y="57660"/>
                </a:lnTo>
                <a:cubicBezTo>
                  <a:pt x="500556" y="62349"/>
                  <a:pt x="552713" y="62727"/>
                  <a:pt x="603719" y="71728"/>
                </a:cubicBezTo>
                <a:cubicBezTo>
                  <a:pt x="632925" y="76882"/>
                  <a:pt x="688125" y="99863"/>
                  <a:pt x="688125" y="99863"/>
                </a:cubicBezTo>
                <a:cubicBezTo>
                  <a:pt x="716260" y="95174"/>
                  <a:pt x="744008" y="85795"/>
                  <a:pt x="772531" y="85795"/>
                </a:cubicBezTo>
                <a:cubicBezTo>
                  <a:pt x="953180" y="85795"/>
                  <a:pt x="926169" y="80737"/>
                  <a:pt x="1025749" y="113931"/>
                </a:cubicBezTo>
                <a:cubicBezTo>
                  <a:pt x="1030438" y="99863"/>
                  <a:pt x="1027750" y="80347"/>
                  <a:pt x="1039817" y="71728"/>
                </a:cubicBezTo>
                <a:cubicBezTo>
                  <a:pt x="1091752" y="34631"/>
                  <a:pt x="1237209" y="33321"/>
                  <a:pt x="1278968" y="29525"/>
                </a:cubicBezTo>
                <a:cubicBezTo>
                  <a:pt x="1346878" y="15943"/>
                  <a:pt x="1388035" y="0"/>
                  <a:pt x="1461848" y="29525"/>
                </a:cubicBezTo>
                <a:cubicBezTo>
                  <a:pt x="1477546" y="35804"/>
                  <a:pt x="1482422" y="56606"/>
                  <a:pt x="1489983" y="71728"/>
                </a:cubicBezTo>
                <a:cubicBezTo>
                  <a:pt x="1496615" y="84991"/>
                  <a:pt x="1504051" y="113931"/>
                  <a:pt x="1504051" y="113931"/>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7391400" y="1371600"/>
            <a:ext cx="1305432" cy="638468"/>
          </a:xfrm>
          <a:custGeom>
            <a:avLst/>
            <a:gdLst>
              <a:gd name="connsiteX0" fmla="*/ 0 w 1305432"/>
              <a:gd name="connsiteY0" fmla="*/ 158359 h 638468"/>
              <a:gd name="connsiteX1" fmla="*/ 42203 w 1305432"/>
              <a:gd name="connsiteY1" fmla="*/ 130223 h 638468"/>
              <a:gd name="connsiteX2" fmla="*/ 126610 w 1305432"/>
              <a:gd name="connsiteY2" fmla="*/ 102088 h 638468"/>
              <a:gd name="connsiteX3" fmla="*/ 168813 w 1305432"/>
              <a:gd name="connsiteY3" fmla="*/ 88020 h 638468"/>
              <a:gd name="connsiteX4" fmla="*/ 267287 w 1305432"/>
              <a:gd name="connsiteY4" fmla="*/ 59885 h 638468"/>
              <a:gd name="connsiteX5" fmla="*/ 436099 w 1305432"/>
              <a:gd name="connsiteY5" fmla="*/ 45817 h 638468"/>
              <a:gd name="connsiteX6" fmla="*/ 478302 w 1305432"/>
              <a:gd name="connsiteY6" fmla="*/ 31750 h 638468"/>
              <a:gd name="connsiteX7" fmla="*/ 520505 w 1305432"/>
              <a:gd name="connsiteY7" fmla="*/ 3614 h 638468"/>
              <a:gd name="connsiteX8" fmla="*/ 661182 w 1305432"/>
              <a:gd name="connsiteY8" fmla="*/ 17682 h 638468"/>
              <a:gd name="connsiteX9" fmla="*/ 745588 w 1305432"/>
              <a:gd name="connsiteY9" fmla="*/ 59885 h 638468"/>
              <a:gd name="connsiteX10" fmla="*/ 787791 w 1305432"/>
              <a:gd name="connsiteY10" fmla="*/ 73953 h 638468"/>
              <a:gd name="connsiteX11" fmla="*/ 858130 w 1305432"/>
              <a:gd name="connsiteY11" fmla="*/ 31750 h 638468"/>
              <a:gd name="connsiteX12" fmla="*/ 1083213 w 1305432"/>
              <a:gd name="connsiteY12" fmla="*/ 31750 h 638468"/>
              <a:gd name="connsiteX13" fmla="*/ 1125416 w 1305432"/>
              <a:gd name="connsiteY13" fmla="*/ 45817 h 638468"/>
              <a:gd name="connsiteX14" fmla="*/ 1195754 w 1305432"/>
              <a:gd name="connsiteY14" fmla="*/ 88020 h 638468"/>
              <a:gd name="connsiteX15" fmla="*/ 1223890 w 1305432"/>
              <a:gd name="connsiteY15" fmla="*/ 116156 h 638468"/>
              <a:gd name="connsiteX16" fmla="*/ 1266093 w 1305432"/>
              <a:gd name="connsiteY16" fmla="*/ 397510 h 638468"/>
              <a:gd name="connsiteX17" fmla="*/ 1181687 w 1305432"/>
              <a:gd name="connsiteY17" fmla="*/ 566322 h 638468"/>
              <a:gd name="connsiteX18" fmla="*/ 1153551 w 1305432"/>
              <a:gd name="connsiteY18" fmla="*/ 594457 h 638468"/>
              <a:gd name="connsiteX19" fmla="*/ 1097280 w 1305432"/>
              <a:gd name="connsiteY19" fmla="*/ 580390 h 638468"/>
              <a:gd name="connsiteX20" fmla="*/ 1069145 w 1305432"/>
              <a:gd name="connsiteY20" fmla="*/ 552254 h 638468"/>
              <a:gd name="connsiteX21" fmla="*/ 1026942 w 1305432"/>
              <a:gd name="connsiteY21" fmla="*/ 524119 h 638468"/>
              <a:gd name="connsiteX22" fmla="*/ 956603 w 1305432"/>
              <a:gd name="connsiteY22" fmla="*/ 467848 h 638468"/>
              <a:gd name="connsiteX23" fmla="*/ 872197 w 1305432"/>
              <a:gd name="connsiteY23" fmla="*/ 439713 h 638468"/>
              <a:gd name="connsiteX24" fmla="*/ 829994 w 1305432"/>
              <a:gd name="connsiteY24" fmla="*/ 425645 h 638468"/>
              <a:gd name="connsiteX25" fmla="*/ 731520 w 1305432"/>
              <a:gd name="connsiteY25" fmla="*/ 397510 h 638468"/>
              <a:gd name="connsiteX26" fmla="*/ 661182 w 1305432"/>
              <a:gd name="connsiteY26" fmla="*/ 341239 h 638468"/>
              <a:gd name="connsiteX27" fmla="*/ 562708 w 1305432"/>
              <a:gd name="connsiteY27" fmla="*/ 256833 h 638468"/>
              <a:gd name="connsiteX28" fmla="*/ 534573 w 1305432"/>
              <a:gd name="connsiteY28" fmla="*/ 214630 h 638468"/>
              <a:gd name="connsiteX29" fmla="*/ 450167 w 1305432"/>
              <a:gd name="connsiteY29" fmla="*/ 172427 h 638468"/>
              <a:gd name="connsiteX30" fmla="*/ 267287 w 1305432"/>
              <a:gd name="connsiteY30" fmla="*/ 158359 h 638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05432" h="638468">
                <a:moveTo>
                  <a:pt x="0" y="158359"/>
                </a:moveTo>
                <a:cubicBezTo>
                  <a:pt x="14068" y="148980"/>
                  <a:pt x="26753" y="137090"/>
                  <a:pt x="42203" y="130223"/>
                </a:cubicBezTo>
                <a:cubicBezTo>
                  <a:pt x="69304" y="118178"/>
                  <a:pt x="98474" y="111466"/>
                  <a:pt x="126610" y="102088"/>
                </a:cubicBezTo>
                <a:lnTo>
                  <a:pt x="168813" y="88020"/>
                </a:lnTo>
                <a:cubicBezTo>
                  <a:pt x="196839" y="78678"/>
                  <a:pt x="239031" y="63417"/>
                  <a:pt x="267287" y="59885"/>
                </a:cubicBezTo>
                <a:cubicBezTo>
                  <a:pt x="323317" y="52881"/>
                  <a:pt x="379828" y="50506"/>
                  <a:pt x="436099" y="45817"/>
                </a:cubicBezTo>
                <a:cubicBezTo>
                  <a:pt x="450167" y="41128"/>
                  <a:pt x="465039" y="38382"/>
                  <a:pt x="478302" y="31750"/>
                </a:cubicBezTo>
                <a:cubicBezTo>
                  <a:pt x="493424" y="24189"/>
                  <a:pt x="503647" y="4911"/>
                  <a:pt x="520505" y="3614"/>
                </a:cubicBezTo>
                <a:cubicBezTo>
                  <a:pt x="567492" y="0"/>
                  <a:pt x="614290" y="12993"/>
                  <a:pt x="661182" y="17682"/>
                </a:cubicBezTo>
                <a:cubicBezTo>
                  <a:pt x="767261" y="53042"/>
                  <a:pt x="636506" y="5344"/>
                  <a:pt x="745588" y="59885"/>
                </a:cubicBezTo>
                <a:cubicBezTo>
                  <a:pt x="758851" y="66517"/>
                  <a:pt x="773723" y="69264"/>
                  <a:pt x="787791" y="73953"/>
                </a:cubicBezTo>
                <a:cubicBezTo>
                  <a:pt x="811237" y="59885"/>
                  <a:pt x="832433" y="41094"/>
                  <a:pt x="858130" y="31750"/>
                </a:cubicBezTo>
                <a:cubicBezTo>
                  <a:pt x="933415" y="4374"/>
                  <a:pt x="1006026" y="24031"/>
                  <a:pt x="1083213" y="31750"/>
                </a:cubicBezTo>
                <a:cubicBezTo>
                  <a:pt x="1097281" y="36439"/>
                  <a:pt x="1112701" y="38188"/>
                  <a:pt x="1125416" y="45817"/>
                </a:cubicBezTo>
                <a:cubicBezTo>
                  <a:pt x="1221967" y="103748"/>
                  <a:pt x="1076200" y="48171"/>
                  <a:pt x="1195754" y="88020"/>
                </a:cubicBezTo>
                <a:cubicBezTo>
                  <a:pt x="1205133" y="97399"/>
                  <a:pt x="1215604" y="105799"/>
                  <a:pt x="1223890" y="116156"/>
                </a:cubicBezTo>
                <a:cubicBezTo>
                  <a:pt x="1295170" y="205257"/>
                  <a:pt x="1256463" y="233798"/>
                  <a:pt x="1266093" y="397510"/>
                </a:cubicBezTo>
                <a:cubicBezTo>
                  <a:pt x="1244187" y="638468"/>
                  <a:pt x="1305432" y="513289"/>
                  <a:pt x="1181687" y="566322"/>
                </a:cubicBezTo>
                <a:cubicBezTo>
                  <a:pt x="1169496" y="571547"/>
                  <a:pt x="1162930" y="585079"/>
                  <a:pt x="1153551" y="594457"/>
                </a:cubicBezTo>
                <a:cubicBezTo>
                  <a:pt x="1134794" y="589768"/>
                  <a:pt x="1114573" y="589037"/>
                  <a:pt x="1097280" y="580390"/>
                </a:cubicBezTo>
                <a:cubicBezTo>
                  <a:pt x="1085417" y="574459"/>
                  <a:pt x="1079502" y="560540"/>
                  <a:pt x="1069145" y="552254"/>
                </a:cubicBezTo>
                <a:cubicBezTo>
                  <a:pt x="1055943" y="541692"/>
                  <a:pt x="1040144" y="534681"/>
                  <a:pt x="1026942" y="524119"/>
                </a:cubicBezTo>
                <a:cubicBezTo>
                  <a:pt x="990399" y="494884"/>
                  <a:pt x="1005321" y="489500"/>
                  <a:pt x="956603" y="467848"/>
                </a:cubicBezTo>
                <a:cubicBezTo>
                  <a:pt x="929502" y="455803"/>
                  <a:pt x="900332" y="449091"/>
                  <a:pt x="872197" y="439713"/>
                </a:cubicBezTo>
                <a:cubicBezTo>
                  <a:pt x="858129" y="435024"/>
                  <a:pt x="844380" y="429242"/>
                  <a:pt x="829994" y="425645"/>
                </a:cubicBezTo>
                <a:cubicBezTo>
                  <a:pt x="759337" y="407980"/>
                  <a:pt x="792065" y="417691"/>
                  <a:pt x="731520" y="397510"/>
                </a:cubicBezTo>
                <a:cubicBezTo>
                  <a:pt x="635758" y="301744"/>
                  <a:pt x="785388" y="447701"/>
                  <a:pt x="661182" y="341239"/>
                </a:cubicBezTo>
                <a:cubicBezTo>
                  <a:pt x="541786" y="238900"/>
                  <a:pt x="659596" y="321424"/>
                  <a:pt x="562708" y="256833"/>
                </a:cubicBezTo>
                <a:cubicBezTo>
                  <a:pt x="553330" y="242765"/>
                  <a:pt x="546528" y="226585"/>
                  <a:pt x="534573" y="214630"/>
                </a:cubicBezTo>
                <a:cubicBezTo>
                  <a:pt x="516619" y="196676"/>
                  <a:pt x="476321" y="175696"/>
                  <a:pt x="450167" y="172427"/>
                </a:cubicBezTo>
                <a:cubicBezTo>
                  <a:pt x="389499" y="164844"/>
                  <a:pt x="267287" y="158359"/>
                  <a:pt x="267287" y="158359"/>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Freeform 21"/>
          <p:cNvSpPr/>
          <p:nvPr/>
        </p:nvSpPr>
        <p:spPr>
          <a:xfrm>
            <a:off x="5715000" y="2819400"/>
            <a:ext cx="1481010" cy="1766466"/>
          </a:xfrm>
          <a:custGeom>
            <a:avLst/>
            <a:gdLst>
              <a:gd name="connsiteX0" fmla="*/ 1481010 w 1481010"/>
              <a:gd name="connsiteY0" fmla="*/ 14068 h 1766466"/>
              <a:gd name="connsiteX1" fmla="*/ 1438807 w 1481010"/>
              <a:gd name="connsiteY1" fmla="*/ 0 h 1766466"/>
              <a:gd name="connsiteX2" fmla="*/ 1227791 w 1481010"/>
              <a:gd name="connsiteY2" fmla="*/ 28136 h 1766466"/>
              <a:gd name="connsiteX3" fmla="*/ 1143385 w 1481010"/>
              <a:gd name="connsiteY3" fmla="*/ 84406 h 1766466"/>
              <a:gd name="connsiteX4" fmla="*/ 1087114 w 1481010"/>
              <a:gd name="connsiteY4" fmla="*/ 154745 h 1766466"/>
              <a:gd name="connsiteX5" fmla="*/ 1073047 w 1481010"/>
              <a:gd name="connsiteY5" fmla="*/ 239151 h 1766466"/>
              <a:gd name="connsiteX6" fmla="*/ 1016776 w 1481010"/>
              <a:gd name="connsiteY6" fmla="*/ 393896 h 1766466"/>
              <a:gd name="connsiteX7" fmla="*/ 974573 w 1481010"/>
              <a:gd name="connsiteY7" fmla="*/ 618979 h 1766466"/>
              <a:gd name="connsiteX8" fmla="*/ 918302 w 1481010"/>
              <a:gd name="connsiteY8" fmla="*/ 717452 h 1766466"/>
              <a:gd name="connsiteX9" fmla="*/ 890167 w 1481010"/>
              <a:gd name="connsiteY9" fmla="*/ 801859 h 1766466"/>
              <a:gd name="connsiteX10" fmla="*/ 777625 w 1481010"/>
              <a:gd name="connsiteY10" fmla="*/ 1083212 h 1766466"/>
              <a:gd name="connsiteX11" fmla="*/ 749490 w 1481010"/>
              <a:gd name="connsiteY11" fmla="*/ 1153551 h 1766466"/>
              <a:gd name="connsiteX12" fmla="*/ 735422 w 1481010"/>
              <a:gd name="connsiteY12" fmla="*/ 1209822 h 1766466"/>
              <a:gd name="connsiteX13" fmla="*/ 707287 w 1481010"/>
              <a:gd name="connsiteY13" fmla="*/ 1266092 h 1766466"/>
              <a:gd name="connsiteX14" fmla="*/ 651016 w 1481010"/>
              <a:gd name="connsiteY14" fmla="*/ 1420837 h 1766466"/>
              <a:gd name="connsiteX15" fmla="*/ 622880 w 1481010"/>
              <a:gd name="connsiteY15" fmla="*/ 1463040 h 1766466"/>
              <a:gd name="connsiteX16" fmla="*/ 608813 w 1481010"/>
              <a:gd name="connsiteY16" fmla="*/ 1519311 h 1766466"/>
              <a:gd name="connsiteX17" fmla="*/ 510339 w 1481010"/>
              <a:gd name="connsiteY17" fmla="*/ 1645920 h 1766466"/>
              <a:gd name="connsiteX18" fmla="*/ 482204 w 1481010"/>
              <a:gd name="connsiteY18" fmla="*/ 1674056 h 1766466"/>
              <a:gd name="connsiteX19" fmla="*/ 383730 w 1481010"/>
              <a:gd name="connsiteY19" fmla="*/ 1716259 h 1766466"/>
              <a:gd name="connsiteX20" fmla="*/ 313391 w 1481010"/>
              <a:gd name="connsiteY20" fmla="*/ 1659988 h 1766466"/>
              <a:gd name="connsiteX21" fmla="*/ 214917 w 1481010"/>
              <a:gd name="connsiteY21" fmla="*/ 1547446 h 1766466"/>
              <a:gd name="connsiteX22" fmla="*/ 158647 w 1481010"/>
              <a:gd name="connsiteY22" fmla="*/ 1434905 h 1766466"/>
              <a:gd name="connsiteX23" fmla="*/ 130511 w 1481010"/>
              <a:gd name="connsiteY23" fmla="*/ 1350499 h 1766466"/>
              <a:gd name="connsiteX24" fmla="*/ 102376 w 1481010"/>
              <a:gd name="connsiteY24" fmla="*/ 1308296 h 1766466"/>
              <a:gd name="connsiteX25" fmla="*/ 88308 w 1481010"/>
              <a:gd name="connsiteY25" fmla="*/ 1266092 h 1766466"/>
              <a:gd name="connsiteX26" fmla="*/ 46105 w 1481010"/>
              <a:gd name="connsiteY26" fmla="*/ 1223889 h 1766466"/>
              <a:gd name="connsiteX27" fmla="*/ 3902 w 1481010"/>
              <a:gd name="connsiteY27" fmla="*/ 1181686 h 176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481010" h="1766466">
                <a:moveTo>
                  <a:pt x="1481010" y="14068"/>
                </a:moveTo>
                <a:cubicBezTo>
                  <a:pt x="1466942" y="9379"/>
                  <a:pt x="1453636" y="0"/>
                  <a:pt x="1438807" y="0"/>
                </a:cubicBezTo>
                <a:cubicBezTo>
                  <a:pt x="1328080" y="0"/>
                  <a:pt x="1310691" y="7411"/>
                  <a:pt x="1227791" y="28136"/>
                </a:cubicBezTo>
                <a:cubicBezTo>
                  <a:pt x="1199656" y="46893"/>
                  <a:pt x="1162142" y="56271"/>
                  <a:pt x="1143385" y="84406"/>
                </a:cubicBezTo>
                <a:cubicBezTo>
                  <a:pt x="1107893" y="137645"/>
                  <a:pt x="1127205" y="114654"/>
                  <a:pt x="1087114" y="154745"/>
                </a:cubicBezTo>
                <a:cubicBezTo>
                  <a:pt x="1082425" y="182880"/>
                  <a:pt x="1079965" y="211479"/>
                  <a:pt x="1073047" y="239151"/>
                </a:cubicBezTo>
                <a:cubicBezTo>
                  <a:pt x="1061009" y="287303"/>
                  <a:pt x="1035419" y="347288"/>
                  <a:pt x="1016776" y="393896"/>
                </a:cubicBezTo>
                <a:cubicBezTo>
                  <a:pt x="1007602" y="476459"/>
                  <a:pt x="1007408" y="542365"/>
                  <a:pt x="974573" y="618979"/>
                </a:cubicBezTo>
                <a:cubicBezTo>
                  <a:pt x="959681" y="653728"/>
                  <a:pt x="934145" y="683126"/>
                  <a:pt x="918302" y="717452"/>
                </a:cubicBezTo>
                <a:cubicBezTo>
                  <a:pt x="905874" y="744380"/>
                  <a:pt x="900142" y="773929"/>
                  <a:pt x="890167" y="801859"/>
                </a:cubicBezTo>
                <a:cubicBezTo>
                  <a:pt x="845059" y="928163"/>
                  <a:pt x="835226" y="943323"/>
                  <a:pt x="777625" y="1083212"/>
                </a:cubicBezTo>
                <a:cubicBezTo>
                  <a:pt x="768010" y="1106562"/>
                  <a:pt x="755615" y="1129053"/>
                  <a:pt x="749490" y="1153551"/>
                </a:cubicBezTo>
                <a:cubicBezTo>
                  <a:pt x="744801" y="1172308"/>
                  <a:pt x="742211" y="1191719"/>
                  <a:pt x="735422" y="1209822"/>
                </a:cubicBezTo>
                <a:cubicBezTo>
                  <a:pt x="728059" y="1229457"/>
                  <a:pt x="715075" y="1246621"/>
                  <a:pt x="707287" y="1266092"/>
                </a:cubicBezTo>
                <a:cubicBezTo>
                  <a:pt x="681029" y="1331738"/>
                  <a:pt x="681767" y="1359335"/>
                  <a:pt x="651016" y="1420837"/>
                </a:cubicBezTo>
                <a:cubicBezTo>
                  <a:pt x="643455" y="1435959"/>
                  <a:pt x="632259" y="1448972"/>
                  <a:pt x="622880" y="1463040"/>
                </a:cubicBezTo>
                <a:cubicBezTo>
                  <a:pt x="618191" y="1481797"/>
                  <a:pt x="616429" y="1501540"/>
                  <a:pt x="608813" y="1519311"/>
                </a:cubicBezTo>
                <a:cubicBezTo>
                  <a:pt x="596078" y="1549027"/>
                  <a:pt x="514134" y="1641583"/>
                  <a:pt x="510339" y="1645920"/>
                </a:cubicBezTo>
                <a:cubicBezTo>
                  <a:pt x="501605" y="1655902"/>
                  <a:pt x="493240" y="1666699"/>
                  <a:pt x="482204" y="1674056"/>
                </a:cubicBezTo>
                <a:cubicBezTo>
                  <a:pt x="447440" y="1697232"/>
                  <a:pt x="421241" y="1703755"/>
                  <a:pt x="383730" y="1716259"/>
                </a:cubicBezTo>
                <a:cubicBezTo>
                  <a:pt x="287952" y="1620481"/>
                  <a:pt x="437615" y="1766466"/>
                  <a:pt x="313391" y="1659988"/>
                </a:cubicBezTo>
                <a:cubicBezTo>
                  <a:pt x="281907" y="1633001"/>
                  <a:pt x="236474" y="1584400"/>
                  <a:pt x="214917" y="1547446"/>
                </a:cubicBezTo>
                <a:cubicBezTo>
                  <a:pt x="193784" y="1511218"/>
                  <a:pt x="171910" y="1474694"/>
                  <a:pt x="158647" y="1434905"/>
                </a:cubicBezTo>
                <a:cubicBezTo>
                  <a:pt x="149268" y="1406770"/>
                  <a:pt x="146962" y="1375175"/>
                  <a:pt x="130511" y="1350499"/>
                </a:cubicBezTo>
                <a:cubicBezTo>
                  <a:pt x="121133" y="1336431"/>
                  <a:pt x="109937" y="1323418"/>
                  <a:pt x="102376" y="1308296"/>
                </a:cubicBezTo>
                <a:cubicBezTo>
                  <a:pt x="95744" y="1295033"/>
                  <a:pt x="96534" y="1278430"/>
                  <a:pt x="88308" y="1266092"/>
                </a:cubicBezTo>
                <a:cubicBezTo>
                  <a:pt x="77272" y="1249539"/>
                  <a:pt x="61389" y="1236625"/>
                  <a:pt x="46105" y="1223889"/>
                </a:cubicBezTo>
                <a:cubicBezTo>
                  <a:pt x="0" y="1185469"/>
                  <a:pt x="3902" y="1214792"/>
                  <a:pt x="3902" y="1181686"/>
                </a:cubicBezTo>
              </a:path>
            </a:pathLst>
          </a:custGeom>
          <a:ln w="762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Arc 26"/>
          <p:cNvSpPr/>
          <p:nvPr/>
        </p:nvSpPr>
        <p:spPr>
          <a:xfrm rot="6245720">
            <a:off x="7542917" y="2163995"/>
            <a:ext cx="381000" cy="609600"/>
          </a:xfrm>
          <a:prstGeom prst="arc">
            <a:avLst>
              <a:gd name="adj1" fmla="val 16200000"/>
              <a:gd name="adj2" fmla="val 5243843"/>
            </a:avLst>
          </a:pr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TextBox 27"/>
          <p:cNvSpPr txBox="1"/>
          <p:nvPr/>
        </p:nvSpPr>
        <p:spPr>
          <a:xfrm>
            <a:off x="838200" y="1905000"/>
            <a:ext cx="4038600" cy="461665"/>
          </a:xfrm>
          <a:prstGeom prst="rect">
            <a:avLst/>
          </a:prstGeom>
          <a:solidFill>
            <a:srgbClr val="FFC000"/>
          </a:solidFill>
          <a:ln>
            <a:solidFill>
              <a:srgbClr val="FF000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en-US" sz="2400" b="1" dirty="0">
                <a:solidFill>
                  <a:schemeClr val="tx1"/>
                </a:solidFill>
              </a:rPr>
              <a:t>Ý NGHĨA</a:t>
            </a:r>
          </a:p>
        </p:txBody>
      </p:sp>
      <p:sp>
        <p:nvSpPr>
          <p:cNvPr id="32" name="TextBox 31"/>
          <p:cNvSpPr txBox="1"/>
          <p:nvPr/>
        </p:nvSpPr>
        <p:spPr>
          <a:xfrm>
            <a:off x="838200" y="2445603"/>
            <a:ext cx="4038600" cy="830997"/>
          </a:xfrm>
          <a:prstGeom prst="rect">
            <a:avLst/>
          </a:prstGeom>
          <a:solidFill>
            <a:srgbClr val="0070C0"/>
          </a:solidFill>
          <a:ln>
            <a:solidFill>
              <a:srgbClr val="7030A0"/>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400" b="1" dirty="0" err="1">
                <a:solidFill>
                  <a:schemeClr val="tx1"/>
                </a:solidFill>
              </a:rPr>
              <a:t>Nhận</a:t>
            </a:r>
            <a:r>
              <a:rPr lang="en-US" sz="2400" b="1" dirty="0">
                <a:solidFill>
                  <a:schemeClr val="tx1"/>
                </a:solidFill>
              </a:rPr>
              <a:t> </a:t>
            </a:r>
            <a:r>
              <a:rPr lang="en-US" sz="2400" b="1" dirty="0" err="1">
                <a:solidFill>
                  <a:schemeClr val="tx1"/>
                </a:solidFill>
              </a:rPr>
              <a:t>được</a:t>
            </a:r>
            <a:r>
              <a:rPr lang="en-US" sz="2400" b="1" dirty="0">
                <a:solidFill>
                  <a:schemeClr val="tx1"/>
                </a:solidFill>
              </a:rPr>
              <a:t> </a:t>
            </a:r>
            <a:r>
              <a:rPr lang="en-US" sz="2400" b="1" dirty="0" err="1">
                <a:solidFill>
                  <a:schemeClr val="tx1"/>
                </a:solidFill>
              </a:rPr>
              <a:t>sự</a:t>
            </a:r>
            <a:r>
              <a:rPr lang="en-US" sz="2400" b="1" dirty="0">
                <a:solidFill>
                  <a:schemeClr val="tx1"/>
                </a:solidFill>
              </a:rPr>
              <a:t> </a:t>
            </a:r>
            <a:r>
              <a:rPr lang="en-US" sz="2400" b="1" dirty="0" err="1">
                <a:solidFill>
                  <a:schemeClr val="tx1"/>
                </a:solidFill>
              </a:rPr>
              <a:t>tôn</a:t>
            </a:r>
            <a:r>
              <a:rPr lang="en-US" sz="2400" b="1" dirty="0">
                <a:solidFill>
                  <a:schemeClr val="tx1"/>
                </a:solidFill>
              </a:rPr>
              <a:t> </a:t>
            </a:r>
            <a:r>
              <a:rPr lang="en-US" sz="2400" b="1" dirty="0" err="1">
                <a:solidFill>
                  <a:schemeClr val="tx1"/>
                </a:solidFill>
              </a:rPr>
              <a:t>trọng</a:t>
            </a:r>
            <a:r>
              <a:rPr lang="en-US" sz="2400" b="1" dirty="0">
                <a:solidFill>
                  <a:schemeClr val="tx1"/>
                </a:solidFill>
              </a:rPr>
              <a:t> </a:t>
            </a:r>
            <a:r>
              <a:rPr lang="en-US" sz="2400" b="1" dirty="0" err="1">
                <a:solidFill>
                  <a:schemeClr val="tx1"/>
                </a:solidFill>
              </a:rPr>
              <a:t>của</a:t>
            </a:r>
            <a:r>
              <a:rPr lang="en-US" sz="2400" b="1" dirty="0">
                <a:solidFill>
                  <a:schemeClr val="tx1"/>
                </a:solidFill>
              </a:rPr>
              <a:t> </a:t>
            </a:r>
            <a:r>
              <a:rPr lang="en-US" sz="2400" b="1" dirty="0" err="1">
                <a:solidFill>
                  <a:schemeClr val="tx1"/>
                </a:solidFill>
              </a:rPr>
              <a:t>người</a:t>
            </a:r>
            <a:r>
              <a:rPr lang="en-US" sz="2400" b="1" dirty="0">
                <a:solidFill>
                  <a:schemeClr val="tx1"/>
                </a:solidFill>
              </a:rPr>
              <a:t> </a:t>
            </a:r>
            <a:r>
              <a:rPr lang="en-US" sz="2400" b="1" dirty="0" err="1">
                <a:solidFill>
                  <a:schemeClr val="tx1"/>
                </a:solidFill>
              </a:rPr>
              <a:t>khác</a:t>
            </a:r>
            <a:endParaRPr lang="en-US" sz="2400" b="1" dirty="0">
              <a:solidFill>
                <a:schemeClr val="tx1"/>
              </a:solidFill>
            </a:endParaRPr>
          </a:p>
        </p:txBody>
      </p:sp>
      <p:sp>
        <p:nvSpPr>
          <p:cNvPr id="50" name="TextBox 49"/>
          <p:cNvSpPr txBox="1"/>
          <p:nvPr/>
        </p:nvSpPr>
        <p:spPr>
          <a:xfrm>
            <a:off x="838200" y="3371671"/>
            <a:ext cx="4038600" cy="1200329"/>
          </a:xfrm>
          <a:prstGeom prst="rect">
            <a:avLst/>
          </a:prstGeom>
          <a:solidFill>
            <a:srgbClr val="0070C0"/>
          </a:solidFill>
        </p:spPr>
        <p:txBody>
          <a:bodyPr wrap="square" rtlCol="0">
            <a:spAutoFit/>
          </a:bodyPr>
          <a:lstStyle/>
          <a:p>
            <a:pPr algn="ctr"/>
            <a:r>
              <a:rPr lang="en-US" sz="2400" b="1" dirty="0" err="1"/>
              <a:t>Cơ</a:t>
            </a:r>
            <a:r>
              <a:rPr lang="en-US" sz="2400" b="1" dirty="0"/>
              <a:t> </a:t>
            </a:r>
            <a:r>
              <a:rPr lang="en-US" sz="2400" b="1" dirty="0" err="1"/>
              <a:t>sở</a:t>
            </a:r>
            <a:r>
              <a:rPr lang="en-US" sz="2400" b="1" dirty="0"/>
              <a:t> </a:t>
            </a:r>
            <a:r>
              <a:rPr lang="en-US" sz="2400" b="1" dirty="0" err="1"/>
              <a:t>để</a:t>
            </a:r>
            <a:r>
              <a:rPr lang="en-US" sz="2400" b="1" dirty="0"/>
              <a:t> </a:t>
            </a:r>
            <a:r>
              <a:rPr lang="en-US" sz="2400" b="1" dirty="0" err="1"/>
              <a:t>quan</a:t>
            </a:r>
            <a:r>
              <a:rPr lang="en-US" sz="2400" b="1" dirty="0"/>
              <a:t> </a:t>
            </a:r>
            <a:r>
              <a:rPr lang="en-US" sz="2400" b="1" dirty="0" err="1"/>
              <a:t>hệ</a:t>
            </a:r>
            <a:r>
              <a:rPr lang="en-US" sz="2400" b="1" dirty="0"/>
              <a:t> </a:t>
            </a:r>
            <a:r>
              <a:rPr lang="en-US" sz="2400" b="1" dirty="0" err="1"/>
              <a:t>xã</a:t>
            </a:r>
            <a:r>
              <a:rPr lang="en-US" sz="2400" b="1" dirty="0"/>
              <a:t> </a:t>
            </a:r>
            <a:r>
              <a:rPr lang="en-US" sz="2400" b="1" dirty="0" err="1"/>
              <a:t>hội</a:t>
            </a:r>
            <a:r>
              <a:rPr lang="en-US" sz="2400" b="1" dirty="0"/>
              <a:t> </a:t>
            </a:r>
            <a:r>
              <a:rPr lang="en-US" sz="2400" b="1" dirty="0" err="1"/>
              <a:t>trở</a:t>
            </a:r>
            <a:r>
              <a:rPr lang="en-US" sz="2400" b="1" dirty="0"/>
              <a:t> </a:t>
            </a:r>
            <a:r>
              <a:rPr lang="en-US" sz="2400" b="1" dirty="0" err="1"/>
              <a:t>nên</a:t>
            </a:r>
            <a:r>
              <a:rPr lang="en-US" sz="2400" b="1" dirty="0"/>
              <a:t> </a:t>
            </a:r>
            <a:r>
              <a:rPr lang="en-US" sz="2400" b="1" dirty="0" err="1"/>
              <a:t>lành</a:t>
            </a:r>
            <a:r>
              <a:rPr lang="en-US" sz="2400" b="1" dirty="0"/>
              <a:t> </a:t>
            </a:r>
            <a:r>
              <a:rPr lang="en-US" sz="2400" b="1" dirty="0" err="1"/>
              <a:t>mạnh</a:t>
            </a:r>
            <a:r>
              <a:rPr lang="en-US" sz="2400" b="1" dirty="0"/>
              <a:t>, </a:t>
            </a:r>
            <a:r>
              <a:rPr lang="en-US" sz="2400" b="1" dirty="0" err="1"/>
              <a:t>trong</a:t>
            </a:r>
            <a:r>
              <a:rPr lang="en-US" sz="2400" b="1" dirty="0"/>
              <a:t> </a:t>
            </a:r>
            <a:r>
              <a:rPr lang="en-US" sz="2400" b="1" dirty="0" err="1"/>
              <a:t>sáng</a:t>
            </a:r>
            <a:r>
              <a:rPr lang="en-US" sz="2400" b="1" dirty="0"/>
              <a:t>, </a:t>
            </a:r>
            <a:r>
              <a:rPr lang="en-US" sz="2400" b="1" dirty="0" err="1"/>
              <a:t>tốt</a:t>
            </a:r>
            <a:r>
              <a:rPr lang="en-US" sz="2400" b="1" dirty="0"/>
              <a:t> </a:t>
            </a:r>
            <a:r>
              <a:rPr lang="en-US" sz="2400" b="1" dirty="0" err="1"/>
              <a:t>đẹp</a:t>
            </a:r>
            <a:r>
              <a:rPr lang="en-US" sz="2400" b="1" dirty="0"/>
              <a:t> </a:t>
            </a:r>
          </a:p>
        </p:txBody>
      </p:sp>
      <p:sp>
        <p:nvSpPr>
          <p:cNvPr id="21" name="TextBox 20"/>
          <p:cNvSpPr txBox="1"/>
          <p:nvPr/>
        </p:nvSpPr>
        <p:spPr>
          <a:xfrm>
            <a:off x="762000" y="4953000"/>
            <a:ext cx="4038600" cy="461665"/>
          </a:xfrm>
          <a:prstGeom prst="rect">
            <a:avLst/>
          </a:prstGeom>
          <a:solidFill>
            <a:srgbClr val="FFC000"/>
          </a:solidFill>
          <a:ln>
            <a:solidFill>
              <a:srgbClr val="FF000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en-US" sz="2400" b="1" dirty="0">
                <a:solidFill>
                  <a:schemeClr val="tx1"/>
                </a:solidFill>
              </a:rPr>
              <a:t>RÈN LUYỆN</a:t>
            </a:r>
          </a:p>
        </p:txBody>
      </p:sp>
      <p:sp>
        <p:nvSpPr>
          <p:cNvPr id="26" name="TextBox 25"/>
          <p:cNvSpPr txBox="1"/>
          <p:nvPr/>
        </p:nvSpPr>
        <p:spPr>
          <a:xfrm>
            <a:off x="762000" y="5486400"/>
            <a:ext cx="4038600" cy="830997"/>
          </a:xfrm>
          <a:prstGeom prst="rect">
            <a:avLst/>
          </a:prstGeom>
          <a:solidFill>
            <a:srgbClr val="0070C0"/>
          </a:solidFill>
          <a:ln>
            <a:solidFill>
              <a:srgbClr val="7030A0"/>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400" b="1" dirty="0" err="1">
                <a:solidFill>
                  <a:schemeClr val="tx1"/>
                </a:solidFill>
              </a:rPr>
              <a:t>Tôn</a:t>
            </a:r>
            <a:r>
              <a:rPr lang="en-US" sz="2400" b="1" dirty="0">
                <a:solidFill>
                  <a:schemeClr val="tx1"/>
                </a:solidFill>
              </a:rPr>
              <a:t> </a:t>
            </a:r>
            <a:r>
              <a:rPr lang="en-US" sz="2400" b="1" dirty="0" err="1">
                <a:solidFill>
                  <a:schemeClr val="tx1"/>
                </a:solidFill>
              </a:rPr>
              <a:t>trọng</a:t>
            </a:r>
            <a:r>
              <a:rPr lang="en-US" sz="2400" b="1" dirty="0">
                <a:solidFill>
                  <a:schemeClr val="tx1"/>
                </a:solidFill>
              </a:rPr>
              <a:t> </a:t>
            </a:r>
            <a:r>
              <a:rPr lang="en-US" sz="2400" b="1" dirty="0" err="1">
                <a:solidFill>
                  <a:schemeClr val="tx1"/>
                </a:solidFill>
              </a:rPr>
              <a:t>người</a:t>
            </a:r>
            <a:r>
              <a:rPr lang="en-US" sz="2400" b="1" dirty="0">
                <a:solidFill>
                  <a:schemeClr val="tx1"/>
                </a:solidFill>
              </a:rPr>
              <a:t> </a:t>
            </a:r>
            <a:r>
              <a:rPr lang="en-US" sz="2400" b="1" dirty="0" err="1">
                <a:solidFill>
                  <a:schemeClr val="tx1"/>
                </a:solidFill>
              </a:rPr>
              <a:t>khác</a:t>
            </a:r>
            <a:r>
              <a:rPr lang="en-US" sz="2400" b="1" dirty="0">
                <a:solidFill>
                  <a:schemeClr val="tx1"/>
                </a:solidFill>
              </a:rPr>
              <a:t>: </a:t>
            </a:r>
            <a:r>
              <a:rPr lang="en-US" sz="2400" b="1" dirty="0" err="1">
                <a:solidFill>
                  <a:schemeClr val="tx1"/>
                </a:solidFill>
              </a:rPr>
              <a:t>mọi</a:t>
            </a:r>
            <a:r>
              <a:rPr lang="en-US" sz="2400" b="1" dirty="0">
                <a:solidFill>
                  <a:schemeClr val="tx1"/>
                </a:solidFill>
              </a:rPr>
              <a:t> </a:t>
            </a:r>
            <a:r>
              <a:rPr lang="en-US" sz="2400" b="1" dirty="0" err="1">
                <a:solidFill>
                  <a:schemeClr val="tx1"/>
                </a:solidFill>
              </a:rPr>
              <a:t>lúc</a:t>
            </a:r>
            <a:r>
              <a:rPr lang="en-US" sz="2400" b="1" dirty="0">
                <a:solidFill>
                  <a:schemeClr val="tx1"/>
                </a:solidFill>
              </a:rPr>
              <a:t>, </a:t>
            </a:r>
            <a:r>
              <a:rPr lang="en-US" sz="2400" b="1" dirty="0" err="1">
                <a:solidFill>
                  <a:schemeClr val="tx1"/>
                </a:solidFill>
              </a:rPr>
              <a:t>mọi</a:t>
            </a:r>
            <a:r>
              <a:rPr lang="en-US" sz="2400" b="1" dirty="0">
                <a:solidFill>
                  <a:schemeClr val="tx1"/>
                </a:solidFill>
              </a:rPr>
              <a:t> </a:t>
            </a:r>
            <a:r>
              <a:rPr lang="en-US" sz="2400" b="1" dirty="0" err="1">
                <a:solidFill>
                  <a:schemeClr val="tx1"/>
                </a:solidFill>
              </a:rPr>
              <a:t>nơi</a:t>
            </a:r>
            <a:endParaRPr lang="en-US" sz="2400" b="1" dirty="0">
              <a:solidFill>
                <a:schemeClr val="tx1"/>
              </a:solidFill>
            </a:endParaRPr>
          </a:p>
        </p:txBody>
      </p:sp>
      <p:sp>
        <p:nvSpPr>
          <p:cNvPr id="31" name="TextBox 30"/>
          <p:cNvSpPr txBox="1"/>
          <p:nvPr/>
        </p:nvSpPr>
        <p:spPr>
          <a:xfrm>
            <a:off x="762000" y="6400800"/>
            <a:ext cx="1066800" cy="400110"/>
          </a:xfrm>
          <a:prstGeom prst="rect">
            <a:avLst/>
          </a:prstGeom>
          <a:solidFill>
            <a:srgbClr val="FFFF00"/>
          </a:solidFill>
          <a:ln w="57150">
            <a:solidFill>
              <a:srgbClr val="002060"/>
            </a:solidFill>
          </a:ln>
        </p:spPr>
        <p:txBody>
          <a:bodyPr wrap="square" rtlCol="0">
            <a:spAutoFit/>
          </a:bodyPr>
          <a:lstStyle/>
          <a:p>
            <a:r>
              <a:rPr lang="en-US" sz="2000" dirty="0" err="1"/>
              <a:t>Cử</a:t>
            </a:r>
            <a:r>
              <a:rPr lang="en-US" sz="2000" dirty="0"/>
              <a:t> </a:t>
            </a:r>
            <a:r>
              <a:rPr lang="en-US" sz="2000" dirty="0" err="1"/>
              <a:t>chỉ</a:t>
            </a:r>
            <a:endParaRPr lang="en-US" sz="2000" dirty="0"/>
          </a:p>
        </p:txBody>
      </p:sp>
      <p:sp>
        <p:nvSpPr>
          <p:cNvPr id="33" name="TextBox 32"/>
          <p:cNvSpPr txBox="1"/>
          <p:nvPr/>
        </p:nvSpPr>
        <p:spPr>
          <a:xfrm>
            <a:off x="1905000" y="6400800"/>
            <a:ext cx="1676400" cy="400110"/>
          </a:xfrm>
          <a:prstGeom prst="rect">
            <a:avLst/>
          </a:prstGeom>
          <a:solidFill>
            <a:srgbClr val="FFFF00"/>
          </a:solidFill>
          <a:ln w="57150">
            <a:solidFill>
              <a:srgbClr val="002060"/>
            </a:solidFill>
          </a:ln>
        </p:spPr>
        <p:txBody>
          <a:bodyPr wrap="square" rtlCol="0">
            <a:spAutoFit/>
          </a:bodyPr>
          <a:lstStyle/>
          <a:p>
            <a:r>
              <a:rPr lang="en-US" sz="2000" dirty="0" err="1"/>
              <a:t>Hành</a:t>
            </a:r>
            <a:r>
              <a:rPr lang="en-US" sz="2000" dirty="0"/>
              <a:t> </a:t>
            </a:r>
            <a:r>
              <a:rPr lang="en-US" sz="2000" dirty="0" err="1"/>
              <a:t>động</a:t>
            </a:r>
            <a:endParaRPr lang="en-US" sz="2000" dirty="0"/>
          </a:p>
        </p:txBody>
      </p:sp>
      <p:sp>
        <p:nvSpPr>
          <p:cNvPr id="34" name="TextBox 33"/>
          <p:cNvSpPr txBox="1"/>
          <p:nvPr/>
        </p:nvSpPr>
        <p:spPr>
          <a:xfrm>
            <a:off x="3657600" y="6400800"/>
            <a:ext cx="1143000" cy="400110"/>
          </a:xfrm>
          <a:prstGeom prst="rect">
            <a:avLst/>
          </a:prstGeom>
          <a:solidFill>
            <a:srgbClr val="FFFF00"/>
          </a:solidFill>
          <a:ln w="57150">
            <a:solidFill>
              <a:srgbClr val="002060"/>
            </a:solidFill>
          </a:ln>
        </p:spPr>
        <p:txBody>
          <a:bodyPr wrap="square" rtlCol="0">
            <a:spAutoFit/>
          </a:bodyPr>
          <a:lstStyle/>
          <a:p>
            <a:r>
              <a:rPr lang="en-US" sz="2000" dirty="0" err="1"/>
              <a:t>Lời</a:t>
            </a:r>
            <a:r>
              <a:rPr lang="en-US" sz="2000" dirty="0"/>
              <a:t> </a:t>
            </a:r>
            <a:r>
              <a:rPr lang="en-US" sz="2000" dirty="0" err="1"/>
              <a:t>nói</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linds(horizont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ox(in)">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0"/>
                                        </p:tgtEl>
                                        <p:attrNameLst>
                                          <p:attrName>style.visibility</p:attrName>
                                        </p:attrNameLst>
                                      </p:cBhvr>
                                      <p:to>
                                        <p:strVal val="visible"/>
                                      </p:to>
                                    </p:set>
                                    <p:anim calcmode="lin" valueType="num">
                                      <p:cBhvr additive="base">
                                        <p:cTn id="17" dur="500" fill="hold"/>
                                        <p:tgtEl>
                                          <p:spTgt spid="50"/>
                                        </p:tgtEl>
                                        <p:attrNameLst>
                                          <p:attrName>ppt_x</p:attrName>
                                        </p:attrNameLst>
                                      </p:cBhvr>
                                      <p:tavLst>
                                        <p:tav tm="0">
                                          <p:val>
                                            <p:strVal val="#ppt_x"/>
                                          </p:val>
                                        </p:tav>
                                        <p:tav tm="100000">
                                          <p:val>
                                            <p:strVal val="#ppt_x"/>
                                          </p:val>
                                        </p:tav>
                                      </p:tavLst>
                                    </p:anim>
                                    <p:anim calcmode="lin" valueType="num">
                                      <p:cBhvr additive="base">
                                        <p:cTn id="18"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blinds(horizontal)">
                                      <p:cBhvr>
                                        <p:cTn id="23" dur="5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box(in)">
                                      <p:cBhvr>
                                        <p:cTn id="28" dur="500"/>
                                        <p:tgtEl>
                                          <p:spTgt spid="26"/>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box(in)">
                                      <p:cBhvr>
                                        <p:cTn id="33" dur="500"/>
                                        <p:tgtEl>
                                          <p:spTgt spid="31"/>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33"/>
                                        </p:tgtEl>
                                        <p:attrNameLst>
                                          <p:attrName>style.visibility</p:attrName>
                                        </p:attrNameLst>
                                      </p:cBhvr>
                                      <p:to>
                                        <p:strVal val="visible"/>
                                      </p:to>
                                    </p:set>
                                    <p:animEffect transition="in" filter="box(in)">
                                      <p:cBhvr>
                                        <p:cTn id="36" dur="500"/>
                                        <p:tgtEl>
                                          <p:spTgt spid="33"/>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box(in)">
                                      <p:cBhvr>
                                        <p:cTn id="39"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animBg="1"/>
      <p:bldP spid="50" grpId="0" animBg="1"/>
      <p:bldP spid="21" grpId="0" animBg="1"/>
      <p:bldP spid="26" grpId="0" animBg="1"/>
      <p:bldP spid="31" grpId="0" animBg="1"/>
      <p:bldP spid="33" grpId="0" animBg="1"/>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76200" y="4572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a)</a:t>
            </a:r>
          </a:p>
        </p:txBody>
      </p:sp>
      <p:sp>
        <p:nvSpPr>
          <p:cNvPr id="21" name="TextBox 20"/>
          <p:cNvSpPr txBox="1"/>
          <p:nvPr/>
        </p:nvSpPr>
        <p:spPr>
          <a:xfrm>
            <a:off x="0" y="0"/>
            <a:ext cx="1371600" cy="369332"/>
          </a:xfrm>
          <a:prstGeom prst="rect">
            <a:avLst/>
          </a:prstGeom>
          <a:solidFill>
            <a:srgbClr val="FFFF00"/>
          </a:solidFill>
        </p:spPr>
        <p:txBody>
          <a:bodyPr wrap="square" rtlCol="0">
            <a:spAutoFit/>
          </a:bodyPr>
          <a:lstStyle/>
          <a:p>
            <a:r>
              <a:rPr lang="en-US" b="1" dirty="0"/>
              <a:t>III. BÀI TẬP:</a:t>
            </a:r>
          </a:p>
        </p:txBody>
      </p:sp>
      <p:sp>
        <p:nvSpPr>
          <p:cNvPr id="26" name="TextBox 25"/>
          <p:cNvSpPr txBox="1"/>
          <p:nvPr/>
        </p:nvSpPr>
        <p:spPr>
          <a:xfrm>
            <a:off x="0" y="0"/>
            <a:ext cx="7696200" cy="369332"/>
          </a:xfrm>
          <a:prstGeom prst="rect">
            <a:avLst/>
          </a:prstGeom>
          <a:solidFill>
            <a:srgbClr val="FFFF00"/>
          </a:solidFill>
        </p:spPr>
        <p:txBody>
          <a:bodyPr wrap="square" rtlCol="0">
            <a:spAutoFit/>
          </a:bodyPr>
          <a:lstStyle/>
          <a:p>
            <a:r>
              <a:rPr lang="en-US" b="1" dirty="0" err="1"/>
              <a:t>Bài</a:t>
            </a:r>
            <a:r>
              <a:rPr lang="en-US" b="1" dirty="0"/>
              <a:t> 1: </a:t>
            </a:r>
            <a:r>
              <a:rPr lang="en-US" b="1" dirty="0" err="1"/>
              <a:t>Những</a:t>
            </a:r>
            <a:r>
              <a:rPr lang="en-US" b="1" dirty="0"/>
              <a:t> </a:t>
            </a:r>
            <a:r>
              <a:rPr lang="en-US" b="1" dirty="0" err="1"/>
              <a:t>hành</a:t>
            </a:r>
            <a:r>
              <a:rPr lang="en-US" b="1" dirty="0"/>
              <a:t> vi </a:t>
            </a:r>
            <a:r>
              <a:rPr lang="en-US" b="1" dirty="0" err="1"/>
              <a:t>nào</a:t>
            </a:r>
            <a:r>
              <a:rPr lang="en-US" b="1" dirty="0"/>
              <a:t> </a:t>
            </a:r>
            <a:r>
              <a:rPr lang="en-US" b="1" dirty="0" err="1"/>
              <a:t>sau</a:t>
            </a:r>
            <a:r>
              <a:rPr lang="en-US" b="1" dirty="0"/>
              <a:t> </a:t>
            </a:r>
            <a:r>
              <a:rPr lang="en-US" b="1" dirty="0" err="1"/>
              <a:t>đây</a:t>
            </a:r>
            <a:r>
              <a:rPr lang="en-US" b="1" dirty="0"/>
              <a:t> </a:t>
            </a:r>
            <a:r>
              <a:rPr lang="en-US" b="1" dirty="0" err="1"/>
              <a:t>thể</a:t>
            </a:r>
            <a:r>
              <a:rPr lang="en-US" b="1" dirty="0"/>
              <a:t> </a:t>
            </a:r>
            <a:r>
              <a:rPr lang="en-US" b="1" dirty="0" err="1"/>
              <a:t>hiện</a:t>
            </a:r>
            <a:r>
              <a:rPr lang="en-US" b="1" dirty="0"/>
              <a:t> </a:t>
            </a:r>
            <a:r>
              <a:rPr lang="en-US" b="1" dirty="0" err="1"/>
              <a:t>rõ</a:t>
            </a:r>
            <a:r>
              <a:rPr lang="en-US" b="1" dirty="0"/>
              <a:t> </a:t>
            </a:r>
            <a:r>
              <a:rPr lang="en-US" b="1" dirty="0" err="1"/>
              <a:t>sự</a:t>
            </a:r>
            <a:r>
              <a:rPr lang="en-US" b="1" dirty="0"/>
              <a:t> </a:t>
            </a:r>
            <a:r>
              <a:rPr lang="en-US" b="1" dirty="0" err="1"/>
              <a:t>tôn</a:t>
            </a:r>
            <a:r>
              <a:rPr lang="en-US" b="1" dirty="0"/>
              <a:t> </a:t>
            </a:r>
            <a:r>
              <a:rPr lang="en-US" b="1" dirty="0" err="1"/>
              <a:t>trọng</a:t>
            </a:r>
            <a:r>
              <a:rPr lang="en-US" b="1" dirty="0"/>
              <a:t> </a:t>
            </a:r>
            <a:r>
              <a:rPr lang="en-US" b="1" dirty="0" err="1"/>
              <a:t>người</a:t>
            </a:r>
            <a:r>
              <a:rPr lang="en-US" b="1" dirty="0"/>
              <a:t> </a:t>
            </a:r>
            <a:r>
              <a:rPr lang="en-US" b="1" dirty="0" err="1"/>
              <a:t>khác</a:t>
            </a:r>
            <a:r>
              <a:rPr lang="en-US" b="1" dirty="0"/>
              <a:t>? </a:t>
            </a:r>
            <a:r>
              <a:rPr lang="en-US" b="1" dirty="0" err="1"/>
              <a:t>Vì</a:t>
            </a:r>
            <a:r>
              <a:rPr lang="en-US" b="1" dirty="0"/>
              <a:t> </a:t>
            </a:r>
            <a:r>
              <a:rPr lang="en-US" b="1" dirty="0" err="1"/>
              <a:t>sao</a:t>
            </a:r>
            <a:r>
              <a:rPr lang="en-US" b="1" dirty="0"/>
              <a:t>?</a:t>
            </a:r>
          </a:p>
        </p:txBody>
      </p:sp>
      <p:sp>
        <p:nvSpPr>
          <p:cNvPr id="31" name="TextBox 30"/>
          <p:cNvSpPr txBox="1"/>
          <p:nvPr/>
        </p:nvSpPr>
        <p:spPr>
          <a:xfrm>
            <a:off x="685800" y="457200"/>
            <a:ext cx="3505200" cy="369332"/>
          </a:xfrm>
          <a:prstGeom prst="rect">
            <a:avLst/>
          </a:prstGeom>
          <a:solidFill>
            <a:srgbClr val="FFFF00"/>
          </a:solidFill>
        </p:spPr>
        <p:txBody>
          <a:bodyPr wrap="square" rtlCol="0">
            <a:spAutoFit/>
          </a:bodyPr>
          <a:lstStyle/>
          <a:p>
            <a:r>
              <a:rPr lang="en-US" b="1" dirty="0" err="1"/>
              <a:t>Đi</a:t>
            </a:r>
            <a:r>
              <a:rPr lang="en-US" b="1" dirty="0"/>
              <a:t> </a:t>
            </a:r>
            <a:r>
              <a:rPr lang="en-US" b="1" dirty="0" err="1"/>
              <a:t>nhẹ</a:t>
            </a:r>
            <a:r>
              <a:rPr lang="en-US" b="1" dirty="0"/>
              <a:t> , </a:t>
            </a:r>
            <a:r>
              <a:rPr lang="en-US" b="1" dirty="0" err="1"/>
              <a:t>nói</a:t>
            </a:r>
            <a:r>
              <a:rPr lang="en-US" b="1" dirty="0"/>
              <a:t> </a:t>
            </a:r>
            <a:r>
              <a:rPr lang="en-US" b="1" dirty="0" err="1"/>
              <a:t>khẽ</a:t>
            </a:r>
            <a:r>
              <a:rPr lang="en-US" b="1" dirty="0"/>
              <a:t> </a:t>
            </a:r>
            <a:r>
              <a:rPr lang="en-US" b="1" dirty="0" err="1"/>
              <a:t>khi</a:t>
            </a:r>
            <a:r>
              <a:rPr lang="en-US" b="1" dirty="0"/>
              <a:t> </a:t>
            </a:r>
            <a:r>
              <a:rPr lang="en-US" b="1" dirty="0" err="1"/>
              <a:t>vào</a:t>
            </a:r>
            <a:r>
              <a:rPr lang="en-US" b="1" dirty="0"/>
              <a:t> </a:t>
            </a:r>
            <a:r>
              <a:rPr lang="en-US" b="1" dirty="0" err="1"/>
              <a:t>bệnh</a:t>
            </a:r>
            <a:r>
              <a:rPr lang="en-US" b="1" dirty="0"/>
              <a:t> </a:t>
            </a:r>
            <a:r>
              <a:rPr lang="en-US" b="1" dirty="0" err="1"/>
              <a:t>viện</a:t>
            </a:r>
            <a:r>
              <a:rPr lang="en-US" b="1" dirty="0"/>
              <a:t>;</a:t>
            </a:r>
          </a:p>
        </p:txBody>
      </p:sp>
      <p:sp>
        <p:nvSpPr>
          <p:cNvPr id="33" name="Rectangle 32"/>
          <p:cNvSpPr/>
          <p:nvPr/>
        </p:nvSpPr>
        <p:spPr>
          <a:xfrm>
            <a:off x="76200" y="9144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a:t>
            </a:r>
          </a:p>
        </p:txBody>
      </p:sp>
      <p:sp>
        <p:nvSpPr>
          <p:cNvPr id="34" name="TextBox 33"/>
          <p:cNvSpPr txBox="1"/>
          <p:nvPr/>
        </p:nvSpPr>
        <p:spPr>
          <a:xfrm>
            <a:off x="685800" y="914400"/>
            <a:ext cx="7467600" cy="369332"/>
          </a:xfrm>
          <a:prstGeom prst="rect">
            <a:avLst/>
          </a:prstGeom>
          <a:solidFill>
            <a:srgbClr val="FFFF00"/>
          </a:solidFill>
        </p:spPr>
        <p:txBody>
          <a:bodyPr wrap="square" rtlCol="0">
            <a:spAutoFit/>
          </a:bodyPr>
          <a:lstStyle/>
          <a:p>
            <a:r>
              <a:rPr lang="en-US" b="1" dirty="0" err="1"/>
              <a:t>Chỉ</a:t>
            </a:r>
            <a:r>
              <a:rPr lang="en-US" b="1" dirty="0"/>
              <a:t> </a:t>
            </a:r>
            <a:r>
              <a:rPr lang="en-US" b="1" dirty="0" err="1"/>
              <a:t>làm</a:t>
            </a:r>
            <a:r>
              <a:rPr lang="en-US" b="1" dirty="0"/>
              <a:t> </a:t>
            </a:r>
            <a:r>
              <a:rPr lang="en-US" b="1" dirty="0" err="1"/>
              <a:t>theo</a:t>
            </a:r>
            <a:r>
              <a:rPr lang="en-US" b="1" dirty="0"/>
              <a:t> </a:t>
            </a:r>
            <a:r>
              <a:rPr lang="en-US" b="1" dirty="0" err="1"/>
              <a:t>sở</a:t>
            </a:r>
            <a:r>
              <a:rPr lang="en-US" b="1" dirty="0"/>
              <a:t> </a:t>
            </a:r>
            <a:r>
              <a:rPr lang="en-US" b="1" dirty="0" err="1"/>
              <a:t>thích</a:t>
            </a:r>
            <a:r>
              <a:rPr lang="en-US" b="1" dirty="0"/>
              <a:t> </a:t>
            </a:r>
            <a:r>
              <a:rPr lang="en-US" b="1" dirty="0" err="1"/>
              <a:t>của</a:t>
            </a:r>
            <a:r>
              <a:rPr lang="en-US" b="1" dirty="0"/>
              <a:t> </a:t>
            </a:r>
            <a:r>
              <a:rPr lang="en-US" b="1" dirty="0" err="1"/>
              <a:t>mình</a:t>
            </a:r>
            <a:r>
              <a:rPr lang="en-US" b="1" dirty="0"/>
              <a:t> </a:t>
            </a:r>
            <a:r>
              <a:rPr lang="en-US" b="1" dirty="0" err="1"/>
              <a:t>không</a:t>
            </a:r>
            <a:r>
              <a:rPr lang="en-US" b="1" dirty="0"/>
              <a:t> </a:t>
            </a:r>
            <a:r>
              <a:rPr lang="en-US" b="1" dirty="0" err="1"/>
              <a:t>cần</a:t>
            </a:r>
            <a:r>
              <a:rPr lang="en-US" b="1" dirty="0"/>
              <a:t> </a:t>
            </a:r>
            <a:r>
              <a:rPr lang="en-US" b="1" dirty="0" err="1"/>
              <a:t>biết</a:t>
            </a:r>
            <a:r>
              <a:rPr lang="en-US" b="1" dirty="0"/>
              <a:t> </a:t>
            </a:r>
            <a:r>
              <a:rPr lang="en-US" b="1" dirty="0" err="1"/>
              <a:t>đến</a:t>
            </a:r>
            <a:r>
              <a:rPr lang="en-US" b="1" dirty="0"/>
              <a:t> </a:t>
            </a:r>
            <a:r>
              <a:rPr lang="en-US" b="1" dirty="0" err="1"/>
              <a:t>mọi</a:t>
            </a:r>
            <a:r>
              <a:rPr lang="en-US" b="1" dirty="0"/>
              <a:t> </a:t>
            </a:r>
            <a:r>
              <a:rPr lang="en-US" b="1" dirty="0" err="1"/>
              <a:t>người</a:t>
            </a:r>
            <a:r>
              <a:rPr lang="en-US" b="1" dirty="0"/>
              <a:t> </a:t>
            </a:r>
            <a:r>
              <a:rPr lang="en-US" b="1" dirty="0" err="1"/>
              <a:t>xung</a:t>
            </a:r>
            <a:r>
              <a:rPr lang="en-US" b="1" dirty="0"/>
              <a:t> </a:t>
            </a:r>
            <a:r>
              <a:rPr lang="en-US" b="1" dirty="0" err="1"/>
              <a:t>quanh</a:t>
            </a:r>
            <a:r>
              <a:rPr lang="en-US" b="1" dirty="0"/>
              <a:t>;</a:t>
            </a:r>
          </a:p>
        </p:txBody>
      </p:sp>
      <p:sp>
        <p:nvSpPr>
          <p:cNvPr id="35" name="Rectangle 34"/>
          <p:cNvSpPr/>
          <p:nvPr/>
        </p:nvSpPr>
        <p:spPr>
          <a:xfrm>
            <a:off x="76200" y="13716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c)</a:t>
            </a:r>
          </a:p>
        </p:txBody>
      </p:sp>
      <p:sp>
        <p:nvSpPr>
          <p:cNvPr id="36" name="TextBox 35"/>
          <p:cNvSpPr txBox="1"/>
          <p:nvPr/>
        </p:nvSpPr>
        <p:spPr>
          <a:xfrm>
            <a:off x="685800" y="1371600"/>
            <a:ext cx="6172200" cy="369332"/>
          </a:xfrm>
          <a:prstGeom prst="rect">
            <a:avLst/>
          </a:prstGeom>
          <a:solidFill>
            <a:srgbClr val="FFFF00"/>
          </a:solidFill>
        </p:spPr>
        <p:txBody>
          <a:bodyPr wrap="square" rtlCol="0">
            <a:spAutoFit/>
          </a:bodyPr>
          <a:lstStyle/>
          <a:p>
            <a:r>
              <a:rPr lang="en-US" b="1" dirty="0" err="1"/>
              <a:t>Nói</a:t>
            </a:r>
            <a:r>
              <a:rPr lang="en-US" b="1" dirty="0"/>
              <a:t> </a:t>
            </a:r>
            <a:r>
              <a:rPr lang="en-US" b="1" dirty="0" err="1"/>
              <a:t>chuyện</a:t>
            </a:r>
            <a:r>
              <a:rPr lang="en-US" b="1" dirty="0"/>
              <a:t> </a:t>
            </a:r>
            <a:r>
              <a:rPr lang="en-US" b="1" dirty="0" err="1"/>
              <a:t>riêng</a:t>
            </a:r>
            <a:r>
              <a:rPr lang="en-US" b="1" dirty="0"/>
              <a:t>, </a:t>
            </a:r>
            <a:r>
              <a:rPr lang="en-US" b="1" dirty="0" err="1"/>
              <a:t>làm</a:t>
            </a:r>
            <a:r>
              <a:rPr lang="en-US" b="1" dirty="0"/>
              <a:t> </a:t>
            </a:r>
            <a:r>
              <a:rPr lang="en-US" b="1" dirty="0" err="1"/>
              <a:t>việc</a:t>
            </a:r>
            <a:r>
              <a:rPr lang="en-US" b="1" dirty="0"/>
              <a:t> </a:t>
            </a:r>
            <a:r>
              <a:rPr lang="en-US" b="1" dirty="0" err="1"/>
              <a:t>riêng</a:t>
            </a:r>
            <a:r>
              <a:rPr lang="en-US" b="1" dirty="0"/>
              <a:t> </a:t>
            </a:r>
            <a:r>
              <a:rPr lang="en-US" b="1" dirty="0" err="1"/>
              <a:t>và</a:t>
            </a:r>
            <a:r>
              <a:rPr lang="en-US" b="1" dirty="0"/>
              <a:t> </a:t>
            </a:r>
            <a:r>
              <a:rPr lang="en-US" b="1" dirty="0" err="1"/>
              <a:t>đùa</a:t>
            </a:r>
            <a:r>
              <a:rPr lang="en-US" b="1" dirty="0"/>
              <a:t> </a:t>
            </a:r>
            <a:r>
              <a:rPr lang="en-US" b="1" dirty="0" err="1"/>
              <a:t>nghịch</a:t>
            </a:r>
            <a:r>
              <a:rPr lang="en-US" b="1" dirty="0"/>
              <a:t> </a:t>
            </a:r>
            <a:r>
              <a:rPr lang="en-US" b="1" dirty="0" err="1"/>
              <a:t>trong</a:t>
            </a:r>
            <a:r>
              <a:rPr lang="en-US" b="1" dirty="0"/>
              <a:t> </a:t>
            </a:r>
            <a:r>
              <a:rPr lang="en-US" b="1" dirty="0" err="1"/>
              <a:t>giờ</a:t>
            </a:r>
            <a:r>
              <a:rPr lang="en-US" b="1" dirty="0"/>
              <a:t> </a:t>
            </a:r>
            <a:r>
              <a:rPr lang="en-US" b="1" dirty="0" err="1"/>
              <a:t>học</a:t>
            </a:r>
            <a:r>
              <a:rPr lang="en-US" b="1" dirty="0"/>
              <a:t>;</a:t>
            </a:r>
          </a:p>
        </p:txBody>
      </p:sp>
      <p:sp>
        <p:nvSpPr>
          <p:cNvPr id="37" name="Rectangle 36"/>
          <p:cNvSpPr/>
          <p:nvPr/>
        </p:nvSpPr>
        <p:spPr>
          <a:xfrm>
            <a:off x="76200" y="18288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d)</a:t>
            </a:r>
          </a:p>
        </p:txBody>
      </p:sp>
      <p:sp>
        <p:nvSpPr>
          <p:cNvPr id="38" name="TextBox 37"/>
          <p:cNvSpPr txBox="1"/>
          <p:nvPr/>
        </p:nvSpPr>
        <p:spPr>
          <a:xfrm>
            <a:off x="685800" y="1828800"/>
            <a:ext cx="4876800" cy="369332"/>
          </a:xfrm>
          <a:prstGeom prst="rect">
            <a:avLst/>
          </a:prstGeom>
          <a:solidFill>
            <a:srgbClr val="FFFF00"/>
          </a:solidFill>
        </p:spPr>
        <p:txBody>
          <a:bodyPr wrap="square" rtlCol="0">
            <a:spAutoFit/>
          </a:bodyPr>
          <a:lstStyle/>
          <a:p>
            <a:r>
              <a:rPr lang="en-US" b="1" dirty="0" err="1"/>
              <a:t>Cười</a:t>
            </a:r>
            <a:r>
              <a:rPr lang="en-US" b="1" dirty="0"/>
              <a:t> </a:t>
            </a:r>
            <a:r>
              <a:rPr lang="en-US" b="1" dirty="0" err="1"/>
              <a:t>đùa</a:t>
            </a:r>
            <a:r>
              <a:rPr lang="en-US" b="1" dirty="0"/>
              <a:t> </a:t>
            </a:r>
            <a:r>
              <a:rPr lang="en-US" b="1" dirty="0" err="1"/>
              <a:t>ầm</a:t>
            </a:r>
            <a:r>
              <a:rPr lang="en-US" b="1" dirty="0"/>
              <a:t> ĩ </a:t>
            </a:r>
            <a:r>
              <a:rPr lang="en-US" b="1" dirty="0" err="1"/>
              <a:t>khi</a:t>
            </a:r>
            <a:r>
              <a:rPr lang="en-US" b="1" dirty="0"/>
              <a:t> </a:t>
            </a:r>
            <a:r>
              <a:rPr lang="en-US" b="1" dirty="0" err="1"/>
              <a:t>đi</a:t>
            </a:r>
            <a:r>
              <a:rPr lang="en-US" b="1" dirty="0"/>
              <a:t> </a:t>
            </a:r>
            <a:r>
              <a:rPr lang="en-US" b="1" dirty="0" err="1"/>
              <a:t>dự</a:t>
            </a:r>
            <a:r>
              <a:rPr lang="en-US" b="1" dirty="0"/>
              <a:t> </a:t>
            </a:r>
            <a:r>
              <a:rPr lang="en-US" b="1" dirty="0" err="1"/>
              <a:t>hoặc</a:t>
            </a:r>
            <a:r>
              <a:rPr lang="en-US" b="1" dirty="0"/>
              <a:t> </a:t>
            </a:r>
            <a:r>
              <a:rPr lang="en-US" b="1" dirty="0" err="1"/>
              <a:t>gặp</a:t>
            </a:r>
            <a:r>
              <a:rPr lang="en-US" b="1" dirty="0"/>
              <a:t> </a:t>
            </a:r>
            <a:r>
              <a:rPr lang="en-US" b="1" dirty="0" err="1"/>
              <a:t>các</a:t>
            </a:r>
            <a:r>
              <a:rPr lang="en-US" b="1" dirty="0"/>
              <a:t> </a:t>
            </a:r>
            <a:r>
              <a:rPr lang="en-US" b="1" dirty="0" err="1"/>
              <a:t>đám</a:t>
            </a:r>
            <a:r>
              <a:rPr lang="en-US" b="1" dirty="0"/>
              <a:t> tang;</a:t>
            </a:r>
          </a:p>
        </p:txBody>
      </p:sp>
      <p:sp>
        <p:nvSpPr>
          <p:cNvPr id="39" name="Rectangle 38"/>
          <p:cNvSpPr/>
          <p:nvPr/>
        </p:nvSpPr>
        <p:spPr>
          <a:xfrm>
            <a:off x="76200" y="2286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đ)</a:t>
            </a:r>
          </a:p>
        </p:txBody>
      </p:sp>
      <p:sp>
        <p:nvSpPr>
          <p:cNvPr id="40" name="TextBox 39"/>
          <p:cNvSpPr txBox="1"/>
          <p:nvPr/>
        </p:nvSpPr>
        <p:spPr>
          <a:xfrm>
            <a:off x="685800" y="2286000"/>
            <a:ext cx="3200400" cy="369332"/>
          </a:xfrm>
          <a:prstGeom prst="rect">
            <a:avLst/>
          </a:prstGeom>
          <a:solidFill>
            <a:srgbClr val="FFFF00"/>
          </a:solidFill>
        </p:spPr>
        <p:txBody>
          <a:bodyPr wrap="square" rtlCol="0">
            <a:spAutoFit/>
          </a:bodyPr>
          <a:lstStyle/>
          <a:p>
            <a:r>
              <a:rPr lang="en-US" b="1" dirty="0" err="1"/>
              <a:t>Bật</a:t>
            </a:r>
            <a:r>
              <a:rPr lang="en-US" b="1" dirty="0"/>
              <a:t> </a:t>
            </a:r>
            <a:r>
              <a:rPr lang="en-US" b="1" dirty="0" err="1"/>
              <a:t>nhạc</a:t>
            </a:r>
            <a:r>
              <a:rPr lang="en-US" b="1" dirty="0"/>
              <a:t> to </a:t>
            </a:r>
            <a:r>
              <a:rPr lang="en-US" b="1" dirty="0" err="1"/>
              <a:t>khi</a:t>
            </a:r>
            <a:r>
              <a:rPr lang="en-US" b="1" dirty="0"/>
              <a:t> </a:t>
            </a:r>
            <a:r>
              <a:rPr lang="en-US" b="1" dirty="0" err="1"/>
              <a:t>đã</a:t>
            </a:r>
            <a:r>
              <a:rPr lang="en-US" b="1" dirty="0"/>
              <a:t> </a:t>
            </a:r>
            <a:r>
              <a:rPr lang="en-US" b="1" dirty="0" err="1"/>
              <a:t>quá</a:t>
            </a:r>
            <a:r>
              <a:rPr lang="en-US" b="1" dirty="0"/>
              <a:t> </a:t>
            </a:r>
            <a:r>
              <a:rPr lang="en-US" b="1" dirty="0" err="1"/>
              <a:t>khuya</a:t>
            </a:r>
            <a:r>
              <a:rPr lang="en-US" b="1" dirty="0"/>
              <a:t>;</a:t>
            </a:r>
          </a:p>
        </p:txBody>
      </p:sp>
      <p:sp>
        <p:nvSpPr>
          <p:cNvPr id="41" name="Rectangle 40"/>
          <p:cNvSpPr/>
          <p:nvPr/>
        </p:nvSpPr>
        <p:spPr>
          <a:xfrm>
            <a:off x="76200" y="27432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e)</a:t>
            </a:r>
          </a:p>
        </p:txBody>
      </p:sp>
      <p:sp>
        <p:nvSpPr>
          <p:cNvPr id="42" name="TextBox 41"/>
          <p:cNvSpPr txBox="1"/>
          <p:nvPr/>
        </p:nvSpPr>
        <p:spPr>
          <a:xfrm>
            <a:off x="685800" y="2743200"/>
            <a:ext cx="4114800" cy="369332"/>
          </a:xfrm>
          <a:prstGeom prst="rect">
            <a:avLst/>
          </a:prstGeom>
          <a:solidFill>
            <a:srgbClr val="FFFF00"/>
          </a:solidFill>
        </p:spPr>
        <p:txBody>
          <a:bodyPr wrap="square" rtlCol="0">
            <a:spAutoFit/>
          </a:bodyPr>
          <a:lstStyle/>
          <a:p>
            <a:r>
              <a:rPr lang="en-US" b="1" dirty="0" err="1"/>
              <a:t>Châm</a:t>
            </a:r>
            <a:r>
              <a:rPr lang="en-US" b="1" dirty="0"/>
              <a:t> </a:t>
            </a:r>
            <a:r>
              <a:rPr lang="en-US" b="1" dirty="0" err="1"/>
              <a:t>chọc</a:t>
            </a:r>
            <a:r>
              <a:rPr lang="en-US" b="1" dirty="0"/>
              <a:t>, </a:t>
            </a:r>
            <a:r>
              <a:rPr lang="en-US" b="1" dirty="0" err="1"/>
              <a:t>chế</a:t>
            </a:r>
            <a:r>
              <a:rPr lang="en-US" b="1" dirty="0"/>
              <a:t> </a:t>
            </a:r>
            <a:r>
              <a:rPr lang="en-US" b="1" dirty="0" err="1"/>
              <a:t>giễu</a:t>
            </a:r>
            <a:r>
              <a:rPr lang="en-US" b="1" dirty="0"/>
              <a:t> </a:t>
            </a:r>
            <a:r>
              <a:rPr lang="en-US" b="1" dirty="0" err="1"/>
              <a:t>người</a:t>
            </a:r>
            <a:r>
              <a:rPr lang="en-US" b="1" dirty="0"/>
              <a:t> </a:t>
            </a:r>
            <a:r>
              <a:rPr lang="en-US" b="1" dirty="0" err="1"/>
              <a:t>khuyết</a:t>
            </a:r>
            <a:r>
              <a:rPr lang="en-US" b="1" dirty="0"/>
              <a:t> </a:t>
            </a:r>
            <a:r>
              <a:rPr lang="en-US" b="1" dirty="0" err="1"/>
              <a:t>tật</a:t>
            </a:r>
            <a:r>
              <a:rPr lang="en-US" b="1" dirty="0"/>
              <a:t>;</a:t>
            </a:r>
          </a:p>
        </p:txBody>
      </p:sp>
      <p:sp>
        <p:nvSpPr>
          <p:cNvPr id="43" name="Rectangle 42"/>
          <p:cNvSpPr/>
          <p:nvPr/>
        </p:nvSpPr>
        <p:spPr>
          <a:xfrm>
            <a:off x="76200" y="32004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44" name="TextBox 43"/>
          <p:cNvSpPr txBox="1"/>
          <p:nvPr/>
        </p:nvSpPr>
        <p:spPr>
          <a:xfrm>
            <a:off x="685800" y="3200400"/>
            <a:ext cx="5486400" cy="369332"/>
          </a:xfrm>
          <a:prstGeom prst="rect">
            <a:avLst/>
          </a:prstGeom>
          <a:solidFill>
            <a:srgbClr val="FFFF00"/>
          </a:solidFill>
        </p:spPr>
        <p:txBody>
          <a:bodyPr wrap="square" rtlCol="0">
            <a:spAutoFit/>
          </a:bodyPr>
          <a:lstStyle/>
          <a:p>
            <a:r>
              <a:rPr lang="en-US" b="1" dirty="0" err="1"/>
              <a:t>Cảm</a:t>
            </a:r>
            <a:r>
              <a:rPr lang="en-US" b="1" dirty="0"/>
              <a:t> </a:t>
            </a:r>
            <a:r>
              <a:rPr lang="en-US" b="1" dirty="0" err="1"/>
              <a:t>thông</a:t>
            </a:r>
            <a:r>
              <a:rPr lang="en-US" b="1" dirty="0"/>
              <a:t> , </a:t>
            </a:r>
            <a:r>
              <a:rPr lang="en-US" b="1" dirty="0" err="1"/>
              <a:t>chia</a:t>
            </a:r>
            <a:r>
              <a:rPr lang="en-US" b="1" dirty="0"/>
              <a:t> </a:t>
            </a:r>
            <a:r>
              <a:rPr lang="en-US" b="1" dirty="0" err="1"/>
              <a:t>sẻ</a:t>
            </a:r>
            <a:r>
              <a:rPr lang="en-US" b="1" dirty="0"/>
              <a:t> </a:t>
            </a:r>
            <a:r>
              <a:rPr lang="en-US" b="1" dirty="0" err="1"/>
              <a:t>khi</a:t>
            </a:r>
            <a:r>
              <a:rPr lang="en-US" b="1" dirty="0"/>
              <a:t> </a:t>
            </a:r>
            <a:r>
              <a:rPr lang="en-US" b="1" dirty="0" err="1"/>
              <a:t>người</a:t>
            </a:r>
            <a:r>
              <a:rPr lang="en-US" b="1" dirty="0"/>
              <a:t> </a:t>
            </a:r>
            <a:r>
              <a:rPr lang="en-US" b="1" dirty="0" err="1"/>
              <a:t>khác</a:t>
            </a:r>
            <a:r>
              <a:rPr lang="en-US" b="1" dirty="0"/>
              <a:t> </a:t>
            </a:r>
            <a:r>
              <a:rPr lang="en-US" b="1" dirty="0" err="1"/>
              <a:t>gặp</a:t>
            </a:r>
            <a:r>
              <a:rPr lang="en-US" b="1" dirty="0"/>
              <a:t> </a:t>
            </a:r>
            <a:r>
              <a:rPr lang="en-US" b="1" dirty="0" err="1"/>
              <a:t>điều</a:t>
            </a:r>
            <a:r>
              <a:rPr lang="en-US" b="1" dirty="0"/>
              <a:t> </a:t>
            </a:r>
            <a:r>
              <a:rPr lang="en-US" b="1" dirty="0" err="1"/>
              <a:t>bất</a:t>
            </a:r>
            <a:r>
              <a:rPr lang="en-US" b="1" dirty="0"/>
              <a:t> </a:t>
            </a:r>
            <a:r>
              <a:rPr lang="en-US" b="1" dirty="0" err="1"/>
              <a:t>hạnh</a:t>
            </a:r>
            <a:r>
              <a:rPr lang="en-US" b="1" dirty="0"/>
              <a:t>;</a:t>
            </a:r>
          </a:p>
        </p:txBody>
      </p:sp>
      <p:sp>
        <p:nvSpPr>
          <p:cNvPr id="46" name="Rectangle 45"/>
          <p:cNvSpPr/>
          <p:nvPr/>
        </p:nvSpPr>
        <p:spPr>
          <a:xfrm>
            <a:off x="76200" y="36576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t>
            </a:r>
          </a:p>
        </p:txBody>
      </p:sp>
      <p:sp>
        <p:nvSpPr>
          <p:cNvPr id="48" name="TextBox 47"/>
          <p:cNvSpPr txBox="1"/>
          <p:nvPr/>
        </p:nvSpPr>
        <p:spPr>
          <a:xfrm>
            <a:off x="685800" y="5029200"/>
            <a:ext cx="3124200" cy="369332"/>
          </a:xfrm>
          <a:prstGeom prst="rect">
            <a:avLst/>
          </a:prstGeom>
          <a:solidFill>
            <a:srgbClr val="FFFF00"/>
          </a:solidFill>
        </p:spPr>
        <p:txBody>
          <a:bodyPr wrap="square" rtlCol="0">
            <a:spAutoFit/>
          </a:bodyPr>
          <a:lstStyle/>
          <a:p>
            <a:r>
              <a:rPr lang="en-US" b="1" dirty="0" err="1"/>
              <a:t>Bắt</a:t>
            </a:r>
            <a:r>
              <a:rPr lang="en-US" b="1" dirty="0"/>
              <a:t> </a:t>
            </a:r>
            <a:r>
              <a:rPr lang="en-US" b="1" dirty="0" err="1"/>
              <a:t>nạt</a:t>
            </a:r>
            <a:r>
              <a:rPr lang="en-US" b="1" dirty="0"/>
              <a:t> </a:t>
            </a:r>
            <a:r>
              <a:rPr lang="en-US" b="1" dirty="0" err="1"/>
              <a:t>người</a:t>
            </a:r>
            <a:r>
              <a:rPr lang="en-US" b="1" dirty="0"/>
              <a:t> </a:t>
            </a:r>
            <a:r>
              <a:rPr lang="en-US" b="1" dirty="0" err="1"/>
              <a:t>yếu</a:t>
            </a:r>
            <a:r>
              <a:rPr lang="en-US" b="1" dirty="0"/>
              <a:t> </a:t>
            </a:r>
            <a:r>
              <a:rPr lang="en-US" b="1" dirty="0" err="1"/>
              <a:t>hơn</a:t>
            </a:r>
            <a:r>
              <a:rPr lang="en-US" b="1" dirty="0"/>
              <a:t> </a:t>
            </a:r>
            <a:r>
              <a:rPr lang="en-US" b="1" dirty="0" err="1"/>
              <a:t>mình</a:t>
            </a:r>
            <a:r>
              <a:rPr lang="en-US" b="1" dirty="0"/>
              <a:t>;</a:t>
            </a:r>
          </a:p>
        </p:txBody>
      </p:sp>
      <p:sp>
        <p:nvSpPr>
          <p:cNvPr id="49" name="Rectangle 48"/>
          <p:cNvSpPr/>
          <p:nvPr/>
        </p:nvSpPr>
        <p:spPr>
          <a:xfrm>
            <a:off x="76200" y="41148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rPr>
              <a:t>i</a:t>
            </a:r>
            <a:r>
              <a:rPr lang="en-US" b="1" dirty="0">
                <a:solidFill>
                  <a:schemeClr val="tx1"/>
                </a:solidFill>
              </a:rPr>
              <a:t>)</a:t>
            </a:r>
          </a:p>
        </p:txBody>
      </p:sp>
      <p:sp>
        <p:nvSpPr>
          <p:cNvPr id="51" name="TextBox 50"/>
          <p:cNvSpPr txBox="1"/>
          <p:nvPr/>
        </p:nvSpPr>
        <p:spPr>
          <a:xfrm>
            <a:off x="685800" y="4126468"/>
            <a:ext cx="3276600" cy="369332"/>
          </a:xfrm>
          <a:prstGeom prst="rect">
            <a:avLst/>
          </a:prstGeom>
          <a:solidFill>
            <a:srgbClr val="FFFF00"/>
          </a:solidFill>
        </p:spPr>
        <p:txBody>
          <a:bodyPr wrap="square" rtlCol="0">
            <a:spAutoFit/>
          </a:bodyPr>
          <a:lstStyle/>
          <a:p>
            <a:r>
              <a:rPr lang="en-US" b="1" dirty="0" err="1"/>
              <a:t>Lắng</a:t>
            </a:r>
            <a:r>
              <a:rPr lang="en-US" b="1" dirty="0"/>
              <a:t> </a:t>
            </a:r>
            <a:r>
              <a:rPr lang="en-US" b="1" dirty="0" err="1"/>
              <a:t>nghe</a:t>
            </a:r>
            <a:r>
              <a:rPr lang="en-US" b="1" dirty="0"/>
              <a:t> ý </a:t>
            </a:r>
            <a:r>
              <a:rPr lang="en-US" b="1" dirty="0" err="1"/>
              <a:t>kiến</a:t>
            </a:r>
            <a:r>
              <a:rPr lang="en-US" b="1" dirty="0"/>
              <a:t> </a:t>
            </a:r>
            <a:r>
              <a:rPr lang="en-US" b="1" dirty="0" err="1"/>
              <a:t>của</a:t>
            </a:r>
            <a:r>
              <a:rPr lang="en-US" b="1" dirty="0"/>
              <a:t> </a:t>
            </a:r>
            <a:r>
              <a:rPr lang="en-US" b="1" dirty="0" err="1"/>
              <a:t>mọi</a:t>
            </a:r>
            <a:r>
              <a:rPr lang="en-US" b="1" dirty="0"/>
              <a:t> </a:t>
            </a:r>
            <a:r>
              <a:rPr lang="en-US" b="1" dirty="0" err="1"/>
              <a:t>người</a:t>
            </a:r>
            <a:r>
              <a:rPr lang="en-US" b="1" dirty="0"/>
              <a:t>;</a:t>
            </a:r>
          </a:p>
        </p:txBody>
      </p:sp>
      <p:sp>
        <p:nvSpPr>
          <p:cNvPr id="52" name="Rectangle 51"/>
          <p:cNvSpPr/>
          <p:nvPr/>
        </p:nvSpPr>
        <p:spPr>
          <a:xfrm>
            <a:off x="76200" y="60198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a:t>
            </a:r>
          </a:p>
        </p:txBody>
      </p:sp>
      <p:sp>
        <p:nvSpPr>
          <p:cNvPr id="53" name="TextBox 52"/>
          <p:cNvSpPr txBox="1"/>
          <p:nvPr/>
        </p:nvSpPr>
        <p:spPr>
          <a:xfrm>
            <a:off x="685800" y="5574268"/>
            <a:ext cx="3962400" cy="369332"/>
          </a:xfrm>
          <a:prstGeom prst="rect">
            <a:avLst/>
          </a:prstGeom>
          <a:solidFill>
            <a:srgbClr val="FFFF00"/>
          </a:solidFill>
        </p:spPr>
        <p:txBody>
          <a:bodyPr wrap="square" rtlCol="0">
            <a:spAutoFit/>
          </a:bodyPr>
          <a:lstStyle/>
          <a:p>
            <a:r>
              <a:rPr lang="en-US" b="1" dirty="0" err="1"/>
              <a:t>Gây</a:t>
            </a:r>
            <a:r>
              <a:rPr lang="en-US" b="1" dirty="0"/>
              <a:t> </a:t>
            </a:r>
            <a:r>
              <a:rPr lang="en-US" b="1" dirty="0" err="1"/>
              <a:t>gổ</a:t>
            </a:r>
            <a:r>
              <a:rPr lang="en-US" b="1" dirty="0"/>
              <a:t>, to </a:t>
            </a:r>
            <a:r>
              <a:rPr lang="en-US" b="1" dirty="0" err="1"/>
              <a:t>tiếng</a:t>
            </a:r>
            <a:r>
              <a:rPr lang="en-US" b="1" dirty="0"/>
              <a:t> </a:t>
            </a:r>
            <a:r>
              <a:rPr lang="en-US" b="1" dirty="0" err="1"/>
              <a:t>với</a:t>
            </a:r>
            <a:r>
              <a:rPr lang="en-US" b="1" dirty="0"/>
              <a:t> </a:t>
            </a:r>
            <a:r>
              <a:rPr lang="en-US" b="1" dirty="0" err="1"/>
              <a:t>người</a:t>
            </a:r>
            <a:r>
              <a:rPr lang="en-US" b="1" dirty="0"/>
              <a:t> </a:t>
            </a:r>
            <a:r>
              <a:rPr lang="en-US" b="1" dirty="0" err="1"/>
              <a:t>xung</a:t>
            </a:r>
            <a:r>
              <a:rPr lang="en-US" b="1" dirty="0"/>
              <a:t> </a:t>
            </a:r>
            <a:r>
              <a:rPr lang="en-US" b="1" dirty="0" err="1"/>
              <a:t>quanh</a:t>
            </a:r>
            <a:r>
              <a:rPr lang="en-US" b="1" dirty="0"/>
              <a:t>;</a:t>
            </a:r>
          </a:p>
        </p:txBody>
      </p:sp>
      <p:sp>
        <p:nvSpPr>
          <p:cNvPr id="54" name="Rectangle 53"/>
          <p:cNvSpPr/>
          <p:nvPr/>
        </p:nvSpPr>
        <p:spPr>
          <a:xfrm>
            <a:off x="76200" y="55626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m)</a:t>
            </a:r>
          </a:p>
        </p:txBody>
      </p:sp>
      <p:sp>
        <p:nvSpPr>
          <p:cNvPr id="55" name="TextBox 54"/>
          <p:cNvSpPr txBox="1"/>
          <p:nvPr/>
        </p:nvSpPr>
        <p:spPr>
          <a:xfrm>
            <a:off x="762000" y="6019800"/>
            <a:ext cx="2590800" cy="369332"/>
          </a:xfrm>
          <a:prstGeom prst="rect">
            <a:avLst/>
          </a:prstGeom>
          <a:solidFill>
            <a:srgbClr val="FFFF00"/>
          </a:solidFill>
        </p:spPr>
        <p:txBody>
          <a:bodyPr wrap="square" rtlCol="0">
            <a:spAutoFit/>
          </a:bodyPr>
          <a:lstStyle/>
          <a:p>
            <a:r>
              <a:rPr lang="en-US" b="1" dirty="0" err="1"/>
              <a:t>Vứt</a:t>
            </a:r>
            <a:r>
              <a:rPr lang="en-US" b="1" dirty="0"/>
              <a:t> </a:t>
            </a:r>
            <a:r>
              <a:rPr lang="en-US" b="1" dirty="0" err="1"/>
              <a:t>rác</a:t>
            </a:r>
            <a:r>
              <a:rPr lang="en-US" b="1" dirty="0"/>
              <a:t> ở </a:t>
            </a:r>
            <a:r>
              <a:rPr lang="en-US" b="1" dirty="0" err="1"/>
              <a:t>nơi</a:t>
            </a:r>
            <a:r>
              <a:rPr lang="en-US" b="1" dirty="0"/>
              <a:t> </a:t>
            </a:r>
            <a:r>
              <a:rPr lang="en-US" b="1" dirty="0" err="1"/>
              <a:t>công</a:t>
            </a:r>
            <a:r>
              <a:rPr lang="en-US" b="1" dirty="0"/>
              <a:t> </a:t>
            </a:r>
            <a:r>
              <a:rPr lang="en-US" b="1" dirty="0" err="1"/>
              <a:t>cộng</a:t>
            </a:r>
            <a:r>
              <a:rPr lang="en-US" b="1" dirty="0"/>
              <a:t>;</a:t>
            </a:r>
          </a:p>
        </p:txBody>
      </p:sp>
      <p:sp>
        <p:nvSpPr>
          <p:cNvPr id="56" name="Rectangle 55"/>
          <p:cNvSpPr/>
          <p:nvPr/>
        </p:nvSpPr>
        <p:spPr>
          <a:xfrm>
            <a:off x="762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o)</a:t>
            </a:r>
          </a:p>
        </p:txBody>
      </p:sp>
      <p:sp>
        <p:nvSpPr>
          <p:cNvPr id="57" name="TextBox 56"/>
          <p:cNvSpPr txBox="1"/>
          <p:nvPr/>
        </p:nvSpPr>
        <p:spPr>
          <a:xfrm>
            <a:off x="685800" y="6488668"/>
            <a:ext cx="2362200" cy="369332"/>
          </a:xfrm>
          <a:prstGeom prst="rect">
            <a:avLst/>
          </a:prstGeom>
          <a:solidFill>
            <a:srgbClr val="FFFF00"/>
          </a:solidFill>
        </p:spPr>
        <p:txBody>
          <a:bodyPr wrap="square" rtlCol="0">
            <a:spAutoFit/>
          </a:bodyPr>
          <a:lstStyle/>
          <a:p>
            <a:r>
              <a:rPr lang="en-US" b="1" dirty="0" err="1"/>
              <a:t>Đổ</a:t>
            </a:r>
            <a:r>
              <a:rPr lang="en-US" b="1" dirty="0"/>
              <a:t> </a:t>
            </a:r>
            <a:r>
              <a:rPr lang="en-US" b="1" dirty="0" err="1"/>
              <a:t>lỗi</a:t>
            </a:r>
            <a:r>
              <a:rPr lang="en-US" b="1" dirty="0"/>
              <a:t> </a:t>
            </a:r>
            <a:r>
              <a:rPr lang="en-US" b="1" dirty="0" err="1"/>
              <a:t>cho</a:t>
            </a:r>
            <a:r>
              <a:rPr lang="en-US" b="1" dirty="0"/>
              <a:t> </a:t>
            </a:r>
            <a:r>
              <a:rPr lang="en-US" b="1" dirty="0" err="1"/>
              <a:t>người</a:t>
            </a:r>
            <a:r>
              <a:rPr lang="en-US" b="1" dirty="0"/>
              <a:t> </a:t>
            </a:r>
            <a:r>
              <a:rPr lang="en-US" b="1" dirty="0" err="1"/>
              <a:t>khác</a:t>
            </a:r>
            <a:r>
              <a:rPr lang="en-US" b="1" dirty="0"/>
              <a:t>.</a:t>
            </a:r>
          </a:p>
        </p:txBody>
      </p:sp>
      <p:sp>
        <p:nvSpPr>
          <p:cNvPr id="58" name="Rectangle 57"/>
          <p:cNvSpPr/>
          <p:nvPr/>
        </p:nvSpPr>
        <p:spPr>
          <a:xfrm>
            <a:off x="76200" y="46482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k)</a:t>
            </a:r>
          </a:p>
        </p:txBody>
      </p:sp>
      <p:sp>
        <p:nvSpPr>
          <p:cNvPr id="59" name="TextBox 58"/>
          <p:cNvSpPr txBox="1"/>
          <p:nvPr/>
        </p:nvSpPr>
        <p:spPr>
          <a:xfrm>
            <a:off x="685800" y="3657600"/>
            <a:ext cx="4724400" cy="369332"/>
          </a:xfrm>
          <a:prstGeom prst="rect">
            <a:avLst/>
          </a:prstGeom>
          <a:solidFill>
            <a:srgbClr val="FFFF00"/>
          </a:solidFill>
        </p:spPr>
        <p:txBody>
          <a:bodyPr wrap="square" rtlCol="0">
            <a:spAutoFit/>
          </a:bodyPr>
          <a:lstStyle/>
          <a:p>
            <a:r>
              <a:rPr lang="en-US" b="1" dirty="0" err="1"/>
              <a:t>Coi</a:t>
            </a:r>
            <a:r>
              <a:rPr lang="en-US" b="1" dirty="0"/>
              <a:t> </a:t>
            </a:r>
            <a:r>
              <a:rPr lang="en-US" b="1" dirty="0" err="1"/>
              <a:t>thường</a:t>
            </a:r>
            <a:r>
              <a:rPr lang="en-US" b="1" dirty="0"/>
              <a:t>, </a:t>
            </a:r>
            <a:r>
              <a:rPr lang="en-US" b="1" dirty="0" err="1"/>
              <a:t>miệt</a:t>
            </a:r>
            <a:r>
              <a:rPr lang="en-US" b="1" dirty="0"/>
              <a:t> </a:t>
            </a:r>
            <a:r>
              <a:rPr lang="en-US" b="1" dirty="0" err="1"/>
              <a:t>thị</a:t>
            </a:r>
            <a:r>
              <a:rPr lang="en-US" b="1" dirty="0"/>
              <a:t> </a:t>
            </a:r>
            <a:r>
              <a:rPr lang="en-US" b="1" dirty="0" err="1"/>
              <a:t>những</a:t>
            </a:r>
            <a:r>
              <a:rPr lang="en-US" b="1" dirty="0"/>
              <a:t> </a:t>
            </a:r>
            <a:r>
              <a:rPr lang="en-US" b="1" dirty="0" err="1"/>
              <a:t>người</a:t>
            </a:r>
            <a:r>
              <a:rPr lang="en-US" b="1" dirty="0"/>
              <a:t> </a:t>
            </a:r>
            <a:r>
              <a:rPr lang="en-US" b="1" dirty="0" err="1"/>
              <a:t>nghèo</a:t>
            </a:r>
            <a:r>
              <a:rPr lang="en-US" b="1" dirty="0"/>
              <a:t> </a:t>
            </a:r>
            <a:r>
              <a:rPr lang="en-US" b="1" dirty="0" err="1"/>
              <a:t>khó</a:t>
            </a:r>
            <a:r>
              <a:rPr lang="en-US" b="1" dirty="0"/>
              <a:t>;</a:t>
            </a:r>
          </a:p>
        </p:txBody>
      </p:sp>
      <p:sp>
        <p:nvSpPr>
          <p:cNvPr id="60" name="Rectangle 59"/>
          <p:cNvSpPr/>
          <p:nvPr/>
        </p:nvSpPr>
        <p:spPr>
          <a:xfrm>
            <a:off x="76200" y="51054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l)</a:t>
            </a:r>
          </a:p>
        </p:txBody>
      </p:sp>
      <p:sp>
        <p:nvSpPr>
          <p:cNvPr id="61" name="TextBox 60"/>
          <p:cNvSpPr txBox="1"/>
          <p:nvPr/>
        </p:nvSpPr>
        <p:spPr>
          <a:xfrm>
            <a:off x="685800" y="4572000"/>
            <a:ext cx="6400800" cy="369332"/>
          </a:xfrm>
          <a:prstGeom prst="rect">
            <a:avLst/>
          </a:prstGeom>
          <a:solidFill>
            <a:srgbClr val="FFFF00"/>
          </a:solidFill>
        </p:spPr>
        <p:txBody>
          <a:bodyPr wrap="square" rtlCol="0">
            <a:spAutoFit/>
          </a:bodyPr>
          <a:lstStyle/>
          <a:p>
            <a:r>
              <a:rPr lang="en-US" b="1" dirty="0" err="1"/>
              <a:t>Công</a:t>
            </a:r>
            <a:r>
              <a:rPr lang="en-US" b="1" dirty="0"/>
              <a:t> </a:t>
            </a:r>
            <a:r>
              <a:rPr lang="en-US" b="1" dirty="0" err="1"/>
              <a:t>kích</a:t>
            </a:r>
            <a:r>
              <a:rPr lang="en-US" b="1" dirty="0"/>
              <a:t>, </a:t>
            </a:r>
            <a:r>
              <a:rPr lang="en-US" b="1" dirty="0" err="1"/>
              <a:t>chê</a:t>
            </a:r>
            <a:r>
              <a:rPr lang="en-US" b="1" dirty="0"/>
              <a:t> </a:t>
            </a:r>
            <a:r>
              <a:rPr lang="en-US" b="1" dirty="0" err="1"/>
              <a:t>bai</a:t>
            </a:r>
            <a:r>
              <a:rPr lang="en-US" b="1" dirty="0"/>
              <a:t> </a:t>
            </a:r>
            <a:r>
              <a:rPr lang="en-US" b="1" dirty="0" err="1"/>
              <a:t>khi</a:t>
            </a:r>
            <a:r>
              <a:rPr lang="en-US" b="1" dirty="0"/>
              <a:t> </a:t>
            </a:r>
            <a:r>
              <a:rPr lang="en-US" b="1" dirty="0" err="1"/>
              <a:t>người</a:t>
            </a:r>
            <a:r>
              <a:rPr lang="en-US" b="1" dirty="0"/>
              <a:t> </a:t>
            </a:r>
            <a:r>
              <a:rPr lang="en-US" b="1" dirty="0" err="1"/>
              <a:t>khác</a:t>
            </a:r>
            <a:r>
              <a:rPr lang="en-US" b="1" dirty="0"/>
              <a:t> </a:t>
            </a:r>
            <a:r>
              <a:rPr lang="en-US" b="1" dirty="0" err="1"/>
              <a:t>có</a:t>
            </a:r>
            <a:r>
              <a:rPr lang="en-US" b="1" dirty="0"/>
              <a:t> </a:t>
            </a:r>
            <a:r>
              <a:rPr lang="en-US" b="1" dirty="0" err="1"/>
              <a:t>sở</a:t>
            </a:r>
            <a:r>
              <a:rPr lang="en-US" b="1" dirty="0"/>
              <a:t> </a:t>
            </a:r>
            <a:r>
              <a:rPr lang="en-US" b="1" dirty="0" err="1"/>
              <a:t>thích</a:t>
            </a:r>
            <a:r>
              <a:rPr lang="en-US" b="1" dirty="0"/>
              <a:t> </a:t>
            </a:r>
            <a:r>
              <a:rPr lang="en-US" b="1" dirty="0" err="1"/>
              <a:t>không</a:t>
            </a:r>
            <a:r>
              <a:rPr lang="en-US" b="1" dirty="0"/>
              <a:t> </a:t>
            </a:r>
            <a:r>
              <a:rPr lang="en-US" b="1" dirty="0" err="1"/>
              <a:t>giống</a:t>
            </a:r>
            <a:r>
              <a:rPr lang="en-US" b="1" dirty="0"/>
              <a:t> </a:t>
            </a:r>
            <a:r>
              <a:rPr lang="en-US" b="1" dirty="0" err="1"/>
              <a:t>mình</a:t>
            </a:r>
            <a:r>
              <a:rPr lang="en-US" b="1" dirty="0"/>
              <a:t>;</a:t>
            </a:r>
          </a:p>
        </p:txBody>
      </p:sp>
      <p:sp>
        <p:nvSpPr>
          <p:cNvPr id="62" name="TextBox 61"/>
          <p:cNvSpPr txBox="1"/>
          <p:nvPr/>
        </p:nvSpPr>
        <p:spPr>
          <a:xfrm>
            <a:off x="0" y="5943600"/>
            <a:ext cx="4724400" cy="584775"/>
          </a:xfrm>
          <a:prstGeom prst="rect">
            <a:avLst/>
          </a:prstGeom>
          <a:noFill/>
        </p:spPr>
        <p:txBody>
          <a:bodyPr wrap="square" rtlCol="0">
            <a:spAutoFit/>
          </a:bodyPr>
          <a:lstStyle/>
          <a:p>
            <a:r>
              <a:rPr lang="en-US" sz="3200" b="1" dirty="0">
                <a:solidFill>
                  <a:srgbClr val="FFFF00"/>
                </a:solidFill>
                <a:sym typeface="Wingdings" pitchFamily="2" charset="2"/>
              </a:rPr>
              <a:t></a:t>
            </a:r>
            <a:r>
              <a:rPr lang="en-US" sz="3200" b="1" dirty="0" err="1">
                <a:solidFill>
                  <a:srgbClr val="FFFF00"/>
                </a:solidFill>
              </a:rPr>
              <a:t>Tôn</a:t>
            </a:r>
            <a:r>
              <a:rPr lang="en-US" sz="3200" b="1" dirty="0">
                <a:solidFill>
                  <a:srgbClr val="FFFF00"/>
                </a:solidFill>
              </a:rPr>
              <a:t> </a:t>
            </a:r>
            <a:r>
              <a:rPr lang="en-US" sz="3200" b="1" dirty="0" err="1">
                <a:solidFill>
                  <a:srgbClr val="FFFF00"/>
                </a:solidFill>
              </a:rPr>
              <a:t>trọng</a:t>
            </a:r>
            <a:r>
              <a:rPr lang="en-US" sz="3200" b="1" dirty="0">
                <a:solidFill>
                  <a:srgbClr val="FFFF00"/>
                </a:solidFill>
              </a:rPr>
              <a:t> </a:t>
            </a:r>
            <a:r>
              <a:rPr lang="en-US" sz="3200" b="1" dirty="0" err="1">
                <a:solidFill>
                  <a:srgbClr val="FFFF00"/>
                </a:solidFill>
              </a:rPr>
              <a:t>người</a:t>
            </a:r>
            <a:r>
              <a:rPr lang="en-US" sz="3200" b="1" dirty="0">
                <a:solidFill>
                  <a:srgbClr val="FFFF00"/>
                </a:solidFill>
              </a:rPr>
              <a:t> </a:t>
            </a:r>
            <a:r>
              <a:rPr lang="en-US" sz="3200" b="1" dirty="0" err="1">
                <a:solidFill>
                  <a:srgbClr val="FFFF00"/>
                </a:solidFill>
              </a:rPr>
              <a:t>khác</a:t>
            </a:r>
            <a:endParaRPr lang="en-US" sz="32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21"/>
                                        </p:tgtEl>
                                      </p:cBhvr>
                                    </p:animEffect>
                                    <p:set>
                                      <p:cBhvr>
                                        <p:cTn id="12" dur="1" fill="hold">
                                          <p:stCondLst>
                                            <p:cond delay="499"/>
                                          </p:stCondLst>
                                        </p:cTn>
                                        <p:tgtEl>
                                          <p:spTgt spid="2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ox(i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box(in)">
                                      <p:cBhvr>
                                        <p:cTn id="25" dur="500"/>
                                        <p:tgtEl>
                                          <p:spTgt spid="3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box(in)">
                                      <p:cBhvr>
                                        <p:cTn id="28" dur="500"/>
                                        <p:tgtEl>
                                          <p:spTgt spid="33"/>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box(in)">
                                      <p:cBhvr>
                                        <p:cTn id="31" dur="500"/>
                                        <p:tgtEl>
                                          <p:spTgt spid="3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box(in)">
                                      <p:cBhvr>
                                        <p:cTn id="34" dur="500"/>
                                        <p:tgtEl>
                                          <p:spTgt spid="35"/>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box(in)">
                                      <p:cBhvr>
                                        <p:cTn id="37" dur="500"/>
                                        <p:tgtEl>
                                          <p:spTgt spid="36"/>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box(in)">
                                      <p:cBhvr>
                                        <p:cTn id="40" dur="500"/>
                                        <p:tgtEl>
                                          <p:spTgt spid="37"/>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38"/>
                                        </p:tgtEl>
                                        <p:attrNameLst>
                                          <p:attrName>style.visibility</p:attrName>
                                        </p:attrNameLst>
                                      </p:cBhvr>
                                      <p:to>
                                        <p:strVal val="visible"/>
                                      </p:to>
                                    </p:set>
                                    <p:animEffect transition="in" filter="box(in)">
                                      <p:cBhvr>
                                        <p:cTn id="43" dur="500"/>
                                        <p:tgtEl>
                                          <p:spTgt spid="38"/>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box(in)">
                                      <p:cBhvr>
                                        <p:cTn id="46" dur="500"/>
                                        <p:tgtEl>
                                          <p:spTgt spid="39"/>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ox(in)">
                                      <p:cBhvr>
                                        <p:cTn id="49" dur="500"/>
                                        <p:tgtEl>
                                          <p:spTgt spid="40"/>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box(in)">
                                      <p:cBhvr>
                                        <p:cTn id="52" dur="500"/>
                                        <p:tgtEl>
                                          <p:spTgt spid="41"/>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box(in)">
                                      <p:cBhvr>
                                        <p:cTn id="55" dur="500"/>
                                        <p:tgtEl>
                                          <p:spTgt spid="42"/>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box(in)">
                                      <p:cBhvr>
                                        <p:cTn id="58" dur="500"/>
                                        <p:tgtEl>
                                          <p:spTgt spid="43"/>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44"/>
                                        </p:tgtEl>
                                        <p:attrNameLst>
                                          <p:attrName>style.visibility</p:attrName>
                                        </p:attrNameLst>
                                      </p:cBhvr>
                                      <p:to>
                                        <p:strVal val="visible"/>
                                      </p:to>
                                    </p:set>
                                    <p:animEffect transition="in" filter="box(in)">
                                      <p:cBhvr>
                                        <p:cTn id="61" dur="500"/>
                                        <p:tgtEl>
                                          <p:spTgt spid="44"/>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46"/>
                                        </p:tgtEl>
                                        <p:attrNameLst>
                                          <p:attrName>style.visibility</p:attrName>
                                        </p:attrNameLst>
                                      </p:cBhvr>
                                      <p:to>
                                        <p:strVal val="visible"/>
                                      </p:to>
                                    </p:set>
                                    <p:animEffect transition="in" filter="box(in)">
                                      <p:cBhvr>
                                        <p:cTn id="64" dur="500"/>
                                        <p:tgtEl>
                                          <p:spTgt spid="46"/>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box(in)">
                                      <p:cBhvr>
                                        <p:cTn id="67" dur="500"/>
                                        <p:tgtEl>
                                          <p:spTgt spid="59"/>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49"/>
                                        </p:tgtEl>
                                        <p:attrNameLst>
                                          <p:attrName>style.visibility</p:attrName>
                                        </p:attrNameLst>
                                      </p:cBhvr>
                                      <p:to>
                                        <p:strVal val="visible"/>
                                      </p:to>
                                    </p:set>
                                    <p:animEffect transition="in" filter="box(in)">
                                      <p:cBhvr>
                                        <p:cTn id="70" dur="500"/>
                                        <p:tgtEl>
                                          <p:spTgt spid="49"/>
                                        </p:tgtEl>
                                      </p:cBhvr>
                                    </p:animEffect>
                                  </p:childTnLst>
                                </p:cTn>
                              </p:par>
                              <p:par>
                                <p:cTn id="71" presetID="4" presetClass="entr" presetSubtype="16" fill="hold" grpId="0" nodeType="withEffect">
                                  <p:stCondLst>
                                    <p:cond delay="0"/>
                                  </p:stCondLst>
                                  <p:childTnLst>
                                    <p:set>
                                      <p:cBhvr>
                                        <p:cTn id="72" dur="1" fill="hold">
                                          <p:stCondLst>
                                            <p:cond delay="0"/>
                                          </p:stCondLst>
                                        </p:cTn>
                                        <p:tgtEl>
                                          <p:spTgt spid="51"/>
                                        </p:tgtEl>
                                        <p:attrNameLst>
                                          <p:attrName>style.visibility</p:attrName>
                                        </p:attrNameLst>
                                      </p:cBhvr>
                                      <p:to>
                                        <p:strVal val="visible"/>
                                      </p:to>
                                    </p:set>
                                    <p:animEffect transition="in" filter="box(in)">
                                      <p:cBhvr>
                                        <p:cTn id="73" dur="500"/>
                                        <p:tgtEl>
                                          <p:spTgt spid="51"/>
                                        </p:tgtEl>
                                      </p:cBhvr>
                                    </p:animEffect>
                                  </p:childTnLst>
                                </p:cTn>
                              </p:par>
                              <p:par>
                                <p:cTn id="74" presetID="4" presetClass="entr" presetSubtype="16" fill="hold" grpId="0" nodeType="withEffect">
                                  <p:stCondLst>
                                    <p:cond delay="0"/>
                                  </p:stCondLst>
                                  <p:childTnLst>
                                    <p:set>
                                      <p:cBhvr>
                                        <p:cTn id="75" dur="1" fill="hold">
                                          <p:stCondLst>
                                            <p:cond delay="0"/>
                                          </p:stCondLst>
                                        </p:cTn>
                                        <p:tgtEl>
                                          <p:spTgt spid="58"/>
                                        </p:tgtEl>
                                        <p:attrNameLst>
                                          <p:attrName>style.visibility</p:attrName>
                                        </p:attrNameLst>
                                      </p:cBhvr>
                                      <p:to>
                                        <p:strVal val="visible"/>
                                      </p:to>
                                    </p:set>
                                    <p:animEffect transition="in" filter="box(in)">
                                      <p:cBhvr>
                                        <p:cTn id="76" dur="500"/>
                                        <p:tgtEl>
                                          <p:spTgt spid="58"/>
                                        </p:tgtEl>
                                      </p:cBhvr>
                                    </p:animEffect>
                                  </p:childTnLst>
                                </p:cTn>
                              </p:par>
                              <p:par>
                                <p:cTn id="77" presetID="4" presetClass="entr" presetSubtype="16" fill="hold" grpId="0" nodeType="withEffect">
                                  <p:stCondLst>
                                    <p:cond delay="0"/>
                                  </p:stCondLst>
                                  <p:childTnLst>
                                    <p:set>
                                      <p:cBhvr>
                                        <p:cTn id="78" dur="1" fill="hold">
                                          <p:stCondLst>
                                            <p:cond delay="0"/>
                                          </p:stCondLst>
                                        </p:cTn>
                                        <p:tgtEl>
                                          <p:spTgt spid="61"/>
                                        </p:tgtEl>
                                        <p:attrNameLst>
                                          <p:attrName>style.visibility</p:attrName>
                                        </p:attrNameLst>
                                      </p:cBhvr>
                                      <p:to>
                                        <p:strVal val="visible"/>
                                      </p:to>
                                    </p:set>
                                    <p:animEffect transition="in" filter="box(in)">
                                      <p:cBhvr>
                                        <p:cTn id="79" dur="500"/>
                                        <p:tgtEl>
                                          <p:spTgt spid="61"/>
                                        </p:tgtEl>
                                      </p:cBhvr>
                                    </p:animEffect>
                                  </p:childTnLst>
                                </p:cTn>
                              </p:par>
                              <p:par>
                                <p:cTn id="80" presetID="4" presetClass="entr" presetSubtype="16" fill="hold" grpId="0" nodeType="withEffect">
                                  <p:stCondLst>
                                    <p:cond delay="0"/>
                                  </p:stCondLst>
                                  <p:childTnLst>
                                    <p:set>
                                      <p:cBhvr>
                                        <p:cTn id="81" dur="1" fill="hold">
                                          <p:stCondLst>
                                            <p:cond delay="0"/>
                                          </p:stCondLst>
                                        </p:cTn>
                                        <p:tgtEl>
                                          <p:spTgt spid="60"/>
                                        </p:tgtEl>
                                        <p:attrNameLst>
                                          <p:attrName>style.visibility</p:attrName>
                                        </p:attrNameLst>
                                      </p:cBhvr>
                                      <p:to>
                                        <p:strVal val="visible"/>
                                      </p:to>
                                    </p:set>
                                    <p:animEffect transition="in" filter="box(in)">
                                      <p:cBhvr>
                                        <p:cTn id="82" dur="500"/>
                                        <p:tgtEl>
                                          <p:spTgt spid="60"/>
                                        </p:tgtEl>
                                      </p:cBhvr>
                                    </p:animEffect>
                                  </p:childTnLst>
                                </p:cTn>
                              </p:par>
                              <p:par>
                                <p:cTn id="83" presetID="4" presetClass="entr" presetSubtype="16" fill="hold" grpId="0" nodeType="withEffect">
                                  <p:stCondLst>
                                    <p:cond delay="0"/>
                                  </p:stCondLst>
                                  <p:childTnLst>
                                    <p:set>
                                      <p:cBhvr>
                                        <p:cTn id="84" dur="1" fill="hold">
                                          <p:stCondLst>
                                            <p:cond delay="0"/>
                                          </p:stCondLst>
                                        </p:cTn>
                                        <p:tgtEl>
                                          <p:spTgt spid="48"/>
                                        </p:tgtEl>
                                        <p:attrNameLst>
                                          <p:attrName>style.visibility</p:attrName>
                                        </p:attrNameLst>
                                      </p:cBhvr>
                                      <p:to>
                                        <p:strVal val="visible"/>
                                      </p:to>
                                    </p:set>
                                    <p:animEffect transition="in" filter="box(in)">
                                      <p:cBhvr>
                                        <p:cTn id="85" dur="500"/>
                                        <p:tgtEl>
                                          <p:spTgt spid="48"/>
                                        </p:tgtEl>
                                      </p:cBhvr>
                                    </p:animEffect>
                                  </p:childTnLst>
                                </p:cTn>
                              </p:par>
                              <p:par>
                                <p:cTn id="86" presetID="4" presetClass="entr" presetSubtype="16" fill="hold" grpId="0" nodeType="withEffect">
                                  <p:stCondLst>
                                    <p:cond delay="0"/>
                                  </p:stCondLst>
                                  <p:childTnLst>
                                    <p:set>
                                      <p:cBhvr>
                                        <p:cTn id="87" dur="1" fill="hold">
                                          <p:stCondLst>
                                            <p:cond delay="0"/>
                                          </p:stCondLst>
                                        </p:cTn>
                                        <p:tgtEl>
                                          <p:spTgt spid="54"/>
                                        </p:tgtEl>
                                        <p:attrNameLst>
                                          <p:attrName>style.visibility</p:attrName>
                                        </p:attrNameLst>
                                      </p:cBhvr>
                                      <p:to>
                                        <p:strVal val="visible"/>
                                      </p:to>
                                    </p:set>
                                    <p:animEffect transition="in" filter="box(in)">
                                      <p:cBhvr>
                                        <p:cTn id="88" dur="500"/>
                                        <p:tgtEl>
                                          <p:spTgt spid="54"/>
                                        </p:tgtEl>
                                      </p:cBhvr>
                                    </p:animEffect>
                                  </p:childTnLst>
                                </p:cTn>
                              </p:par>
                              <p:par>
                                <p:cTn id="89" presetID="4" presetClass="entr" presetSubtype="16" fill="hold" grpId="0" nodeType="withEffect">
                                  <p:stCondLst>
                                    <p:cond delay="0"/>
                                  </p:stCondLst>
                                  <p:childTnLst>
                                    <p:set>
                                      <p:cBhvr>
                                        <p:cTn id="90" dur="1" fill="hold">
                                          <p:stCondLst>
                                            <p:cond delay="0"/>
                                          </p:stCondLst>
                                        </p:cTn>
                                        <p:tgtEl>
                                          <p:spTgt spid="53"/>
                                        </p:tgtEl>
                                        <p:attrNameLst>
                                          <p:attrName>style.visibility</p:attrName>
                                        </p:attrNameLst>
                                      </p:cBhvr>
                                      <p:to>
                                        <p:strVal val="visible"/>
                                      </p:to>
                                    </p:set>
                                    <p:animEffect transition="in" filter="box(in)">
                                      <p:cBhvr>
                                        <p:cTn id="91" dur="500"/>
                                        <p:tgtEl>
                                          <p:spTgt spid="53"/>
                                        </p:tgtEl>
                                      </p:cBhvr>
                                    </p:animEffect>
                                  </p:childTnLst>
                                </p:cTn>
                              </p:par>
                              <p:par>
                                <p:cTn id="92" presetID="4" presetClass="entr" presetSubtype="16" fill="hold" grpId="0" nodeType="withEffect">
                                  <p:stCondLst>
                                    <p:cond delay="0"/>
                                  </p:stCondLst>
                                  <p:childTnLst>
                                    <p:set>
                                      <p:cBhvr>
                                        <p:cTn id="93" dur="1" fill="hold">
                                          <p:stCondLst>
                                            <p:cond delay="0"/>
                                          </p:stCondLst>
                                        </p:cTn>
                                        <p:tgtEl>
                                          <p:spTgt spid="52"/>
                                        </p:tgtEl>
                                        <p:attrNameLst>
                                          <p:attrName>style.visibility</p:attrName>
                                        </p:attrNameLst>
                                      </p:cBhvr>
                                      <p:to>
                                        <p:strVal val="visible"/>
                                      </p:to>
                                    </p:set>
                                    <p:animEffect transition="in" filter="box(in)">
                                      <p:cBhvr>
                                        <p:cTn id="94" dur="500"/>
                                        <p:tgtEl>
                                          <p:spTgt spid="52"/>
                                        </p:tgtEl>
                                      </p:cBhvr>
                                    </p:animEffect>
                                  </p:childTnLst>
                                </p:cTn>
                              </p:par>
                              <p:par>
                                <p:cTn id="95" presetID="4" presetClass="entr" presetSubtype="16" fill="hold" grpId="0" nodeType="withEffect">
                                  <p:stCondLst>
                                    <p:cond delay="0"/>
                                  </p:stCondLst>
                                  <p:childTnLst>
                                    <p:set>
                                      <p:cBhvr>
                                        <p:cTn id="96" dur="1" fill="hold">
                                          <p:stCondLst>
                                            <p:cond delay="0"/>
                                          </p:stCondLst>
                                        </p:cTn>
                                        <p:tgtEl>
                                          <p:spTgt spid="55"/>
                                        </p:tgtEl>
                                        <p:attrNameLst>
                                          <p:attrName>style.visibility</p:attrName>
                                        </p:attrNameLst>
                                      </p:cBhvr>
                                      <p:to>
                                        <p:strVal val="visible"/>
                                      </p:to>
                                    </p:set>
                                    <p:animEffect transition="in" filter="box(in)">
                                      <p:cBhvr>
                                        <p:cTn id="97" dur="500"/>
                                        <p:tgtEl>
                                          <p:spTgt spid="55"/>
                                        </p:tgtEl>
                                      </p:cBhvr>
                                    </p:animEffect>
                                  </p:childTnLst>
                                </p:cTn>
                              </p:par>
                              <p:par>
                                <p:cTn id="98" presetID="4" presetClass="entr" presetSubtype="16" fill="hold" grpId="0" nodeType="withEffect">
                                  <p:stCondLst>
                                    <p:cond delay="0"/>
                                  </p:stCondLst>
                                  <p:childTnLst>
                                    <p:set>
                                      <p:cBhvr>
                                        <p:cTn id="99" dur="1" fill="hold">
                                          <p:stCondLst>
                                            <p:cond delay="0"/>
                                          </p:stCondLst>
                                        </p:cTn>
                                        <p:tgtEl>
                                          <p:spTgt spid="56"/>
                                        </p:tgtEl>
                                        <p:attrNameLst>
                                          <p:attrName>style.visibility</p:attrName>
                                        </p:attrNameLst>
                                      </p:cBhvr>
                                      <p:to>
                                        <p:strVal val="visible"/>
                                      </p:to>
                                    </p:set>
                                    <p:animEffect transition="in" filter="box(in)">
                                      <p:cBhvr>
                                        <p:cTn id="100" dur="500"/>
                                        <p:tgtEl>
                                          <p:spTgt spid="56"/>
                                        </p:tgtEl>
                                      </p:cBhvr>
                                    </p:animEffect>
                                  </p:childTnLst>
                                </p:cTn>
                              </p:par>
                              <p:par>
                                <p:cTn id="101" presetID="4" presetClass="entr" presetSubtype="16" fill="hold" grpId="0" nodeType="withEffect">
                                  <p:stCondLst>
                                    <p:cond delay="0"/>
                                  </p:stCondLst>
                                  <p:childTnLst>
                                    <p:set>
                                      <p:cBhvr>
                                        <p:cTn id="102" dur="1" fill="hold">
                                          <p:stCondLst>
                                            <p:cond delay="0"/>
                                          </p:stCondLst>
                                        </p:cTn>
                                        <p:tgtEl>
                                          <p:spTgt spid="57"/>
                                        </p:tgtEl>
                                        <p:attrNameLst>
                                          <p:attrName>style.visibility</p:attrName>
                                        </p:attrNameLst>
                                      </p:cBhvr>
                                      <p:to>
                                        <p:strVal val="visible"/>
                                      </p:to>
                                    </p:set>
                                    <p:animEffect transition="in" filter="box(in)">
                                      <p:cBhvr>
                                        <p:cTn id="103" dur="500"/>
                                        <p:tgtEl>
                                          <p:spTgt spid="57"/>
                                        </p:tgtEl>
                                      </p:cBhvr>
                                    </p:animEffect>
                                  </p:childTnLst>
                                </p:cTn>
                              </p:par>
                            </p:childTnLst>
                          </p:cTn>
                        </p:par>
                      </p:childTnLst>
                    </p:cTn>
                  </p:par>
                  <p:par>
                    <p:cTn id="104" fill="hold">
                      <p:stCondLst>
                        <p:cond delay="indefinite"/>
                      </p:stCondLst>
                      <p:childTnLst>
                        <p:par>
                          <p:cTn id="105" fill="hold">
                            <p:stCondLst>
                              <p:cond delay="0"/>
                            </p:stCondLst>
                            <p:childTnLst>
                              <p:par>
                                <p:cTn id="106" presetID="4" presetClass="exit" presetSubtype="16" fill="hold" grpId="1" nodeType="clickEffect">
                                  <p:stCondLst>
                                    <p:cond delay="0"/>
                                  </p:stCondLst>
                                  <p:childTnLst>
                                    <p:animEffect transition="out" filter="box(in)">
                                      <p:cBhvr>
                                        <p:cTn id="107" dur="500"/>
                                        <p:tgtEl>
                                          <p:spTgt spid="33"/>
                                        </p:tgtEl>
                                      </p:cBhvr>
                                    </p:animEffect>
                                    <p:set>
                                      <p:cBhvr>
                                        <p:cTn id="108" dur="1" fill="hold">
                                          <p:stCondLst>
                                            <p:cond delay="499"/>
                                          </p:stCondLst>
                                        </p:cTn>
                                        <p:tgtEl>
                                          <p:spTgt spid="33"/>
                                        </p:tgtEl>
                                        <p:attrNameLst>
                                          <p:attrName>style.visibility</p:attrName>
                                        </p:attrNameLst>
                                      </p:cBhvr>
                                      <p:to>
                                        <p:strVal val="hidden"/>
                                      </p:to>
                                    </p:set>
                                  </p:childTnLst>
                                </p:cTn>
                              </p:par>
                              <p:par>
                                <p:cTn id="109" presetID="4" presetClass="exit" presetSubtype="16" fill="hold" grpId="1" nodeType="withEffect">
                                  <p:stCondLst>
                                    <p:cond delay="0"/>
                                  </p:stCondLst>
                                  <p:childTnLst>
                                    <p:animEffect transition="out" filter="box(in)">
                                      <p:cBhvr>
                                        <p:cTn id="110" dur="500"/>
                                        <p:tgtEl>
                                          <p:spTgt spid="34"/>
                                        </p:tgtEl>
                                      </p:cBhvr>
                                    </p:animEffect>
                                    <p:set>
                                      <p:cBhvr>
                                        <p:cTn id="111" dur="1" fill="hold">
                                          <p:stCondLst>
                                            <p:cond delay="499"/>
                                          </p:stCondLst>
                                        </p:cTn>
                                        <p:tgtEl>
                                          <p:spTgt spid="34"/>
                                        </p:tgtEl>
                                        <p:attrNameLst>
                                          <p:attrName>style.visibility</p:attrName>
                                        </p:attrNameLst>
                                      </p:cBhvr>
                                      <p:to>
                                        <p:strVal val="hidden"/>
                                      </p:to>
                                    </p:set>
                                  </p:childTnLst>
                                </p:cTn>
                              </p:par>
                              <p:par>
                                <p:cTn id="112" presetID="4" presetClass="exit" presetSubtype="16" fill="hold" grpId="1" nodeType="withEffect">
                                  <p:stCondLst>
                                    <p:cond delay="0"/>
                                  </p:stCondLst>
                                  <p:childTnLst>
                                    <p:animEffect transition="out" filter="box(in)">
                                      <p:cBhvr>
                                        <p:cTn id="113" dur="500"/>
                                        <p:tgtEl>
                                          <p:spTgt spid="35"/>
                                        </p:tgtEl>
                                      </p:cBhvr>
                                    </p:animEffect>
                                    <p:set>
                                      <p:cBhvr>
                                        <p:cTn id="114" dur="1" fill="hold">
                                          <p:stCondLst>
                                            <p:cond delay="499"/>
                                          </p:stCondLst>
                                        </p:cTn>
                                        <p:tgtEl>
                                          <p:spTgt spid="35"/>
                                        </p:tgtEl>
                                        <p:attrNameLst>
                                          <p:attrName>style.visibility</p:attrName>
                                        </p:attrNameLst>
                                      </p:cBhvr>
                                      <p:to>
                                        <p:strVal val="hidden"/>
                                      </p:to>
                                    </p:set>
                                  </p:childTnLst>
                                </p:cTn>
                              </p:par>
                              <p:par>
                                <p:cTn id="115" presetID="4" presetClass="exit" presetSubtype="16" fill="hold" grpId="1" nodeType="withEffect">
                                  <p:stCondLst>
                                    <p:cond delay="0"/>
                                  </p:stCondLst>
                                  <p:childTnLst>
                                    <p:animEffect transition="out" filter="box(in)">
                                      <p:cBhvr>
                                        <p:cTn id="116" dur="500"/>
                                        <p:tgtEl>
                                          <p:spTgt spid="36"/>
                                        </p:tgtEl>
                                      </p:cBhvr>
                                    </p:animEffect>
                                    <p:set>
                                      <p:cBhvr>
                                        <p:cTn id="117" dur="1" fill="hold">
                                          <p:stCondLst>
                                            <p:cond delay="499"/>
                                          </p:stCondLst>
                                        </p:cTn>
                                        <p:tgtEl>
                                          <p:spTgt spid="36"/>
                                        </p:tgtEl>
                                        <p:attrNameLst>
                                          <p:attrName>style.visibility</p:attrName>
                                        </p:attrNameLst>
                                      </p:cBhvr>
                                      <p:to>
                                        <p:strVal val="hidden"/>
                                      </p:to>
                                    </p:set>
                                  </p:childTnLst>
                                </p:cTn>
                              </p:par>
                              <p:par>
                                <p:cTn id="118" presetID="4" presetClass="exit" presetSubtype="16" fill="hold" grpId="1" nodeType="withEffect">
                                  <p:stCondLst>
                                    <p:cond delay="0"/>
                                  </p:stCondLst>
                                  <p:childTnLst>
                                    <p:animEffect transition="out" filter="box(in)">
                                      <p:cBhvr>
                                        <p:cTn id="119" dur="500"/>
                                        <p:tgtEl>
                                          <p:spTgt spid="37"/>
                                        </p:tgtEl>
                                      </p:cBhvr>
                                    </p:animEffect>
                                    <p:set>
                                      <p:cBhvr>
                                        <p:cTn id="120" dur="1" fill="hold">
                                          <p:stCondLst>
                                            <p:cond delay="499"/>
                                          </p:stCondLst>
                                        </p:cTn>
                                        <p:tgtEl>
                                          <p:spTgt spid="37"/>
                                        </p:tgtEl>
                                        <p:attrNameLst>
                                          <p:attrName>style.visibility</p:attrName>
                                        </p:attrNameLst>
                                      </p:cBhvr>
                                      <p:to>
                                        <p:strVal val="hidden"/>
                                      </p:to>
                                    </p:set>
                                  </p:childTnLst>
                                </p:cTn>
                              </p:par>
                              <p:par>
                                <p:cTn id="121" presetID="4" presetClass="exit" presetSubtype="16" fill="hold" grpId="1" nodeType="withEffect">
                                  <p:stCondLst>
                                    <p:cond delay="0"/>
                                  </p:stCondLst>
                                  <p:childTnLst>
                                    <p:animEffect transition="out" filter="box(in)">
                                      <p:cBhvr>
                                        <p:cTn id="122" dur="500"/>
                                        <p:tgtEl>
                                          <p:spTgt spid="38"/>
                                        </p:tgtEl>
                                      </p:cBhvr>
                                    </p:animEffect>
                                    <p:set>
                                      <p:cBhvr>
                                        <p:cTn id="123" dur="1" fill="hold">
                                          <p:stCondLst>
                                            <p:cond delay="499"/>
                                          </p:stCondLst>
                                        </p:cTn>
                                        <p:tgtEl>
                                          <p:spTgt spid="38"/>
                                        </p:tgtEl>
                                        <p:attrNameLst>
                                          <p:attrName>style.visibility</p:attrName>
                                        </p:attrNameLst>
                                      </p:cBhvr>
                                      <p:to>
                                        <p:strVal val="hidden"/>
                                      </p:to>
                                    </p:set>
                                  </p:childTnLst>
                                </p:cTn>
                              </p:par>
                              <p:par>
                                <p:cTn id="124" presetID="4" presetClass="exit" presetSubtype="16" fill="hold" grpId="1" nodeType="withEffect">
                                  <p:stCondLst>
                                    <p:cond delay="0"/>
                                  </p:stCondLst>
                                  <p:childTnLst>
                                    <p:animEffect transition="out" filter="box(in)">
                                      <p:cBhvr>
                                        <p:cTn id="125" dur="500"/>
                                        <p:tgtEl>
                                          <p:spTgt spid="39"/>
                                        </p:tgtEl>
                                      </p:cBhvr>
                                    </p:animEffect>
                                    <p:set>
                                      <p:cBhvr>
                                        <p:cTn id="126" dur="1" fill="hold">
                                          <p:stCondLst>
                                            <p:cond delay="499"/>
                                          </p:stCondLst>
                                        </p:cTn>
                                        <p:tgtEl>
                                          <p:spTgt spid="39"/>
                                        </p:tgtEl>
                                        <p:attrNameLst>
                                          <p:attrName>style.visibility</p:attrName>
                                        </p:attrNameLst>
                                      </p:cBhvr>
                                      <p:to>
                                        <p:strVal val="hidden"/>
                                      </p:to>
                                    </p:set>
                                  </p:childTnLst>
                                </p:cTn>
                              </p:par>
                              <p:par>
                                <p:cTn id="127" presetID="4" presetClass="exit" presetSubtype="16" fill="hold" grpId="1" nodeType="withEffect">
                                  <p:stCondLst>
                                    <p:cond delay="0"/>
                                  </p:stCondLst>
                                  <p:childTnLst>
                                    <p:animEffect transition="out" filter="box(in)">
                                      <p:cBhvr>
                                        <p:cTn id="128" dur="500"/>
                                        <p:tgtEl>
                                          <p:spTgt spid="40"/>
                                        </p:tgtEl>
                                      </p:cBhvr>
                                    </p:animEffect>
                                    <p:set>
                                      <p:cBhvr>
                                        <p:cTn id="129" dur="1" fill="hold">
                                          <p:stCondLst>
                                            <p:cond delay="499"/>
                                          </p:stCondLst>
                                        </p:cTn>
                                        <p:tgtEl>
                                          <p:spTgt spid="40"/>
                                        </p:tgtEl>
                                        <p:attrNameLst>
                                          <p:attrName>style.visibility</p:attrName>
                                        </p:attrNameLst>
                                      </p:cBhvr>
                                      <p:to>
                                        <p:strVal val="hidden"/>
                                      </p:to>
                                    </p:set>
                                  </p:childTnLst>
                                </p:cTn>
                              </p:par>
                              <p:par>
                                <p:cTn id="130" presetID="4" presetClass="exit" presetSubtype="16" fill="hold" grpId="1" nodeType="withEffect">
                                  <p:stCondLst>
                                    <p:cond delay="0"/>
                                  </p:stCondLst>
                                  <p:childTnLst>
                                    <p:animEffect transition="out" filter="box(in)">
                                      <p:cBhvr>
                                        <p:cTn id="131" dur="500"/>
                                        <p:tgtEl>
                                          <p:spTgt spid="41"/>
                                        </p:tgtEl>
                                      </p:cBhvr>
                                    </p:animEffect>
                                    <p:set>
                                      <p:cBhvr>
                                        <p:cTn id="132" dur="1" fill="hold">
                                          <p:stCondLst>
                                            <p:cond delay="499"/>
                                          </p:stCondLst>
                                        </p:cTn>
                                        <p:tgtEl>
                                          <p:spTgt spid="41"/>
                                        </p:tgtEl>
                                        <p:attrNameLst>
                                          <p:attrName>style.visibility</p:attrName>
                                        </p:attrNameLst>
                                      </p:cBhvr>
                                      <p:to>
                                        <p:strVal val="hidden"/>
                                      </p:to>
                                    </p:set>
                                  </p:childTnLst>
                                </p:cTn>
                              </p:par>
                              <p:par>
                                <p:cTn id="133" presetID="4" presetClass="exit" presetSubtype="16" fill="hold" grpId="1" nodeType="withEffect">
                                  <p:stCondLst>
                                    <p:cond delay="0"/>
                                  </p:stCondLst>
                                  <p:childTnLst>
                                    <p:animEffect transition="out" filter="box(in)">
                                      <p:cBhvr>
                                        <p:cTn id="134" dur="500"/>
                                        <p:tgtEl>
                                          <p:spTgt spid="42"/>
                                        </p:tgtEl>
                                      </p:cBhvr>
                                    </p:animEffect>
                                    <p:set>
                                      <p:cBhvr>
                                        <p:cTn id="135" dur="1" fill="hold">
                                          <p:stCondLst>
                                            <p:cond delay="499"/>
                                          </p:stCondLst>
                                        </p:cTn>
                                        <p:tgtEl>
                                          <p:spTgt spid="42"/>
                                        </p:tgtEl>
                                        <p:attrNameLst>
                                          <p:attrName>style.visibility</p:attrName>
                                        </p:attrNameLst>
                                      </p:cBhvr>
                                      <p:to>
                                        <p:strVal val="hidden"/>
                                      </p:to>
                                    </p:set>
                                  </p:childTnLst>
                                </p:cTn>
                              </p:par>
                              <p:par>
                                <p:cTn id="136" presetID="4" presetClass="exit" presetSubtype="16" fill="hold" grpId="1" nodeType="withEffect">
                                  <p:stCondLst>
                                    <p:cond delay="0"/>
                                  </p:stCondLst>
                                  <p:childTnLst>
                                    <p:animEffect transition="out" filter="box(in)">
                                      <p:cBhvr>
                                        <p:cTn id="137" dur="500"/>
                                        <p:tgtEl>
                                          <p:spTgt spid="46"/>
                                        </p:tgtEl>
                                      </p:cBhvr>
                                    </p:animEffect>
                                    <p:set>
                                      <p:cBhvr>
                                        <p:cTn id="138" dur="1" fill="hold">
                                          <p:stCondLst>
                                            <p:cond delay="499"/>
                                          </p:stCondLst>
                                        </p:cTn>
                                        <p:tgtEl>
                                          <p:spTgt spid="46"/>
                                        </p:tgtEl>
                                        <p:attrNameLst>
                                          <p:attrName>style.visibility</p:attrName>
                                        </p:attrNameLst>
                                      </p:cBhvr>
                                      <p:to>
                                        <p:strVal val="hidden"/>
                                      </p:to>
                                    </p:set>
                                  </p:childTnLst>
                                </p:cTn>
                              </p:par>
                              <p:par>
                                <p:cTn id="139" presetID="4" presetClass="exit" presetSubtype="16" fill="hold" grpId="1" nodeType="withEffect">
                                  <p:stCondLst>
                                    <p:cond delay="0"/>
                                  </p:stCondLst>
                                  <p:childTnLst>
                                    <p:animEffect transition="out" filter="box(in)">
                                      <p:cBhvr>
                                        <p:cTn id="140" dur="500"/>
                                        <p:tgtEl>
                                          <p:spTgt spid="59"/>
                                        </p:tgtEl>
                                      </p:cBhvr>
                                    </p:animEffect>
                                    <p:set>
                                      <p:cBhvr>
                                        <p:cTn id="141" dur="1" fill="hold">
                                          <p:stCondLst>
                                            <p:cond delay="499"/>
                                          </p:stCondLst>
                                        </p:cTn>
                                        <p:tgtEl>
                                          <p:spTgt spid="59"/>
                                        </p:tgtEl>
                                        <p:attrNameLst>
                                          <p:attrName>style.visibility</p:attrName>
                                        </p:attrNameLst>
                                      </p:cBhvr>
                                      <p:to>
                                        <p:strVal val="hidden"/>
                                      </p:to>
                                    </p:set>
                                  </p:childTnLst>
                                </p:cTn>
                              </p:par>
                              <p:par>
                                <p:cTn id="142" presetID="4" presetClass="exit" presetSubtype="16" fill="hold" grpId="1" nodeType="withEffect">
                                  <p:stCondLst>
                                    <p:cond delay="0"/>
                                  </p:stCondLst>
                                  <p:childTnLst>
                                    <p:animEffect transition="out" filter="box(in)">
                                      <p:cBhvr>
                                        <p:cTn id="143" dur="500"/>
                                        <p:tgtEl>
                                          <p:spTgt spid="58"/>
                                        </p:tgtEl>
                                      </p:cBhvr>
                                    </p:animEffect>
                                    <p:set>
                                      <p:cBhvr>
                                        <p:cTn id="144" dur="1" fill="hold">
                                          <p:stCondLst>
                                            <p:cond delay="499"/>
                                          </p:stCondLst>
                                        </p:cTn>
                                        <p:tgtEl>
                                          <p:spTgt spid="58"/>
                                        </p:tgtEl>
                                        <p:attrNameLst>
                                          <p:attrName>style.visibility</p:attrName>
                                        </p:attrNameLst>
                                      </p:cBhvr>
                                      <p:to>
                                        <p:strVal val="hidden"/>
                                      </p:to>
                                    </p:set>
                                  </p:childTnLst>
                                </p:cTn>
                              </p:par>
                              <p:par>
                                <p:cTn id="145" presetID="4" presetClass="exit" presetSubtype="16" fill="hold" grpId="1" nodeType="withEffect">
                                  <p:stCondLst>
                                    <p:cond delay="0"/>
                                  </p:stCondLst>
                                  <p:childTnLst>
                                    <p:animEffect transition="out" filter="box(in)">
                                      <p:cBhvr>
                                        <p:cTn id="146" dur="500"/>
                                        <p:tgtEl>
                                          <p:spTgt spid="61"/>
                                        </p:tgtEl>
                                      </p:cBhvr>
                                    </p:animEffect>
                                    <p:set>
                                      <p:cBhvr>
                                        <p:cTn id="147" dur="1" fill="hold">
                                          <p:stCondLst>
                                            <p:cond delay="499"/>
                                          </p:stCondLst>
                                        </p:cTn>
                                        <p:tgtEl>
                                          <p:spTgt spid="61"/>
                                        </p:tgtEl>
                                        <p:attrNameLst>
                                          <p:attrName>style.visibility</p:attrName>
                                        </p:attrNameLst>
                                      </p:cBhvr>
                                      <p:to>
                                        <p:strVal val="hidden"/>
                                      </p:to>
                                    </p:set>
                                  </p:childTnLst>
                                </p:cTn>
                              </p:par>
                              <p:par>
                                <p:cTn id="148" presetID="4" presetClass="exit" presetSubtype="16" fill="hold" grpId="1" nodeType="withEffect">
                                  <p:stCondLst>
                                    <p:cond delay="0"/>
                                  </p:stCondLst>
                                  <p:childTnLst>
                                    <p:animEffect transition="out" filter="box(in)">
                                      <p:cBhvr>
                                        <p:cTn id="149" dur="500"/>
                                        <p:tgtEl>
                                          <p:spTgt spid="60"/>
                                        </p:tgtEl>
                                      </p:cBhvr>
                                    </p:animEffect>
                                    <p:set>
                                      <p:cBhvr>
                                        <p:cTn id="150" dur="1" fill="hold">
                                          <p:stCondLst>
                                            <p:cond delay="499"/>
                                          </p:stCondLst>
                                        </p:cTn>
                                        <p:tgtEl>
                                          <p:spTgt spid="60"/>
                                        </p:tgtEl>
                                        <p:attrNameLst>
                                          <p:attrName>style.visibility</p:attrName>
                                        </p:attrNameLst>
                                      </p:cBhvr>
                                      <p:to>
                                        <p:strVal val="hidden"/>
                                      </p:to>
                                    </p:set>
                                  </p:childTnLst>
                                </p:cTn>
                              </p:par>
                              <p:par>
                                <p:cTn id="151" presetID="4" presetClass="exit" presetSubtype="16" fill="hold" grpId="1" nodeType="withEffect">
                                  <p:stCondLst>
                                    <p:cond delay="0"/>
                                  </p:stCondLst>
                                  <p:childTnLst>
                                    <p:animEffect transition="out" filter="box(in)">
                                      <p:cBhvr>
                                        <p:cTn id="152" dur="500"/>
                                        <p:tgtEl>
                                          <p:spTgt spid="48"/>
                                        </p:tgtEl>
                                      </p:cBhvr>
                                    </p:animEffect>
                                    <p:set>
                                      <p:cBhvr>
                                        <p:cTn id="153" dur="1" fill="hold">
                                          <p:stCondLst>
                                            <p:cond delay="499"/>
                                          </p:stCondLst>
                                        </p:cTn>
                                        <p:tgtEl>
                                          <p:spTgt spid="48"/>
                                        </p:tgtEl>
                                        <p:attrNameLst>
                                          <p:attrName>style.visibility</p:attrName>
                                        </p:attrNameLst>
                                      </p:cBhvr>
                                      <p:to>
                                        <p:strVal val="hidden"/>
                                      </p:to>
                                    </p:set>
                                  </p:childTnLst>
                                </p:cTn>
                              </p:par>
                              <p:par>
                                <p:cTn id="154" presetID="4" presetClass="exit" presetSubtype="16" fill="hold" grpId="1" nodeType="withEffect">
                                  <p:stCondLst>
                                    <p:cond delay="0"/>
                                  </p:stCondLst>
                                  <p:childTnLst>
                                    <p:animEffect transition="out" filter="box(in)">
                                      <p:cBhvr>
                                        <p:cTn id="155" dur="500"/>
                                        <p:tgtEl>
                                          <p:spTgt spid="54"/>
                                        </p:tgtEl>
                                      </p:cBhvr>
                                    </p:animEffect>
                                    <p:set>
                                      <p:cBhvr>
                                        <p:cTn id="156" dur="1" fill="hold">
                                          <p:stCondLst>
                                            <p:cond delay="499"/>
                                          </p:stCondLst>
                                        </p:cTn>
                                        <p:tgtEl>
                                          <p:spTgt spid="54"/>
                                        </p:tgtEl>
                                        <p:attrNameLst>
                                          <p:attrName>style.visibility</p:attrName>
                                        </p:attrNameLst>
                                      </p:cBhvr>
                                      <p:to>
                                        <p:strVal val="hidden"/>
                                      </p:to>
                                    </p:set>
                                  </p:childTnLst>
                                </p:cTn>
                              </p:par>
                              <p:par>
                                <p:cTn id="157" presetID="4" presetClass="exit" presetSubtype="16" fill="hold" grpId="1" nodeType="withEffect">
                                  <p:stCondLst>
                                    <p:cond delay="0"/>
                                  </p:stCondLst>
                                  <p:childTnLst>
                                    <p:animEffect transition="out" filter="box(in)">
                                      <p:cBhvr>
                                        <p:cTn id="158" dur="500"/>
                                        <p:tgtEl>
                                          <p:spTgt spid="53"/>
                                        </p:tgtEl>
                                      </p:cBhvr>
                                    </p:animEffect>
                                    <p:set>
                                      <p:cBhvr>
                                        <p:cTn id="159" dur="1" fill="hold">
                                          <p:stCondLst>
                                            <p:cond delay="499"/>
                                          </p:stCondLst>
                                        </p:cTn>
                                        <p:tgtEl>
                                          <p:spTgt spid="53"/>
                                        </p:tgtEl>
                                        <p:attrNameLst>
                                          <p:attrName>style.visibility</p:attrName>
                                        </p:attrNameLst>
                                      </p:cBhvr>
                                      <p:to>
                                        <p:strVal val="hidden"/>
                                      </p:to>
                                    </p:set>
                                  </p:childTnLst>
                                </p:cTn>
                              </p:par>
                              <p:par>
                                <p:cTn id="160" presetID="4" presetClass="exit" presetSubtype="16" fill="hold" grpId="1" nodeType="withEffect">
                                  <p:stCondLst>
                                    <p:cond delay="0"/>
                                  </p:stCondLst>
                                  <p:childTnLst>
                                    <p:animEffect transition="out" filter="box(in)">
                                      <p:cBhvr>
                                        <p:cTn id="161" dur="500"/>
                                        <p:tgtEl>
                                          <p:spTgt spid="52"/>
                                        </p:tgtEl>
                                      </p:cBhvr>
                                    </p:animEffect>
                                    <p:set>
                                      <p:cBhvr>
                                        <p:cTn id="162" dur="1" fill="hold">
                                          <p:stCondLst>
                                            <p:cond delay="499"/>
                                          </p:stCondLst>
                                        </p:cTn>
                                        <p:tgtEl>
                                          <p:spTgt spid="52"/>
                                        </p:tgtEl>
                                        <p:attrNameLst>
                                          <p:attrName>style.visibility</p:attrName>
                                        </p:attrNameLst>
                                      </p:cBhvr>
                                      <p:to>
                                        <p:strVal val="hidden"/>
                                      </p:to>
                                    </p:set>
                                  </p:childTnLst>
                                </p:cTn>
                              </p:par>
                              <p:par>
                                <p:cTn id="163" presetID="4" presetClass="exit" presetSubtype="16" fill="hold" grpId="1" nodeType="withEffect">
                                  <p:stCondLst>
                                    <p:cond delay="0"/>
                                  </p:stCondLst>
                                  <p:childTnLst>
                                    <p:animEffect transition="out" filter="box(in)">
                                      <p:cBhvr>
                                        <p:cTn id="164" dur="500"/>
                                        <p:tgtEl>
                                          <p:spTgt spid="55"/>
                                        </p:tgtEl>
                                      </p:cBhvr>
                                    </p:animEffect>
                                    <p:set>
                                      <p:cBhvr>
                                        <p:cTn id="165" dur="1" fill="hold">
                                          <p:stCondLst>
                                            <p:cond delay="499"/>
                                          </p:stCondLst>
                                        </p:cTn>
                                        <p:tgtEl>
                                          <p:spTgt spid="55"/>
                                        </p:tgtEl>
                                        <p:attrNameLst>
                                          <p:attrName>style.visibility</p:attrName>
                                        </p:attrNameLst>
                                      </p:cBhvr>
                                      <p:to>
                                        <p:strVal val="hidden"/>
                                      </p:to>
                                    </p:set>
                                  </p:childTnLst>
                                </p:cTn>
                              </p:par>
                              <p:par>
                                <p:cTn id="166" presetID="4" presetClass="exit" presetSubtype="16" fill="hold" grpId="1" nodeType="withEffect">
                                  <p:stCondLst>
                                    <p:cond delay="0"/>
                                  </p:stCondLst>
                                  <p:childTnLst>
                                    <p:animEffect transition="out" filter="box(in)">
                                      <p:cBhvr>
                                        <p:cTn id="167" dur="500"/>
                                        <p:tgtEl>
                                          <p:spTgt spid="56"/>
                                        </p:tgtEl>
                                      </p:cBhvr>
                                    </p:animEffect>
                                    <p:set>
                                      <p:cBhvr>
                                        <p:cTn id="168" dur="1" fill="hold">
                                          <p:stCondLst>
                                            <p:cond delay="499"/>
                                          </p:stCondLst>
                                        </p:cTn>
                                        <p:tgtEl>
                                          <p:spTgt spid="56"/>
                                        </p:tgtEl>
                                        <p:attrNameLst>
                                          <p:attrName>style.visibility</p:attrName>
                                        </p:attrNameLst>
                                      </p:cBhvr>
                                      <p:to>
                                        <p:strVal val="hidden"/>
                                      </p:to>
                                    </p:set>
                                  </p:childTnLst>
                                </p:cTn>
                              </p:par>
                              <p:par>
                                <p:cTn id="169" presetID="4" presetClass="exit" presetSubtype="16" fill="hold" grpId="1" nodeType="withEffect">
                                  <p:stCondLst>
                                    <p:cond delay="0"/>
                                  </p:stCondLst>
                                  <p:childTnLst>
                                    <p:animEffect transition="out" filter="box(in)">
                                      <p:cBhvr>
                                        <p:cTn id="170" dur="500"/>
                                        <p:tgtEl>
                                          <p:spTgt spid="57"/>
                                        </p:tgtEl>
                                      </p:cBhvr>
                                    </p:animEffect>
                                    <p:set>
                                      <p:cBhvr>
                                        <p:cTn id="171" dur="1" fill="hold">
                                          <p:stCondLst>
                                            <p:cond delay="499"/>
                                          </p:stCondLst>
                                        </p:cTn>
                                        <p:tgtEl>
                                          <p:spTgt spid="57"/>
                                        </p:tgtEl>
                                        <p:attrNameLst>
                                          <p:attrName>style.visibility</p:attrName>
                                        </p:attrNameLst>
                                      </p:cBhvr>
                                      <p:to>
                                        <p:strVal val="hidden"/>
                                      </p:to>
                                    </p:set>
                                  </p:childTnLst>
                                </p:cTn>
                              </p:par>
                            </p:childTnLst>
                          </p:cTn>
                        </p:par>
                      </p:childTnLst>
                    </p:cTn>
                  </p:par>
                  <p:par>
                    <p:cTn id="172" fill="hold">
                      <p:stCondLst>
                        <p:cond delay="indefinite"/>
                      </p:stCondLst>
                      <p:childTnLst>
                        <p:par>
                          <p:cTn id="173" fill="hold">
                            <p:stCondLst>
                              <p:cond delay="0"/>
                            </p:stCondLst>
                            <p:childTnLst>
                              <p:par>
                                <p:cTn id="174" presetID="4" presetClass="entr" presetSubtype="16" fill="hold" nodeType="clickEffect">
                                  <p:stCondLst>
                                    <p:cond delay="0"/>
                                  </p:stCondLst>
                                  <p:childTnLst>
                                    <p:set>
                                      <p:cBhvr>
                                        <p:cTn id="175" dur="1" fill="hold">
                                          <p:stCondLst>
                                            <p:cond delay="0"/>
                                          </p:stCondLst>
                                        </p:cTn>
                                        <p:tgtEl>
                                          <p:spTgt spid="62">
                                            <p:txEl>
                                              <p:pRg st="0" end="0"/>
                                            </p:txEl>
                                          </p:spTgt>
                                        </p:tgtEl>
                                        <p:attrNameLst>
                                          <p:attrName>style.visibility</p:attrName>
                                        </p:attrNameLst>
                                      </p:cBhvr>
                                      <p:to>
                                        <p:strVal val="visible"/>
                                      </p:to>
                                    </p:set>
                                    <p:animEffect transition="in" filter="box(in)">
                                      <p:cBhvr>
                                        <p:cTn id="176" dur="500"/>
                                        <p:tgtEl>
                                          <p:spTgt spid="6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1" grpId="1" animBg="1"/>
      <p:bldP spid="26" grpId="0" animBg="1"/>
      <p:bldP spid="31" grpId="0"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42" grpId="0" animBg="1"/>
      <p:bldP spid="42" grpId="1" animBg="1"/>
      <p:bldP spid="43" grpId="0" animBg="1"/>
      <p:bldP spid="44" grpId="0" animBg="1"/>
      <p:bldP spid="46" grpId="0" animBg="1"/>
      <p:bldP spid="46" grpId="1" animBg="1"/>
      <p:bldP spid="48" grpId="0" animBg="1"/>
      <p:bldP spid="48" grpId="1" animBg="1"/>
      <p:bldP spid="49" grpId="0" animBg="1"/>
      <p:bldP spid="51" grpId="0" animBg="1"/>
      <p:bldP spid="52" grpId="0" animBg="1"/>
      <p:bldP spid="52" grpId="1" animBg="1"/>
      <p:bldP spid="53" grpId="0" animBg="1"/>
      <p:bldP spid="53" grpId="1" animBg="1"/>
      <p:bldP spid="54" grpId="0" animBg="1"/>
      <p:bldP spid="54" grpId="1" animBg="1"/>
      <p:bldP spid="55" grpId="0" animBg="1"/>
      <p:bldP spid="55" grpId="1" animBg="1"/>
      <p:bldP spid="56" grpId="0" animBg="1"/>
      <p:bldP spid="56" grpId="1" animBg="1"/>
      <p:bldP spid="57" grpId="0" animBg="1"/>
      <p:bldP spid="57" grpId="1" animBg="1"/>
      <p:bldP spid="58" grpId="0" animBg="1"/>
      <p:bldP spid="58" grpId="1" animBg="1"/>
      <p:bldP spid="59" grpId="0" animBg="1"/>
      <p:bldP spid="59" grpId="1" animBg="1"/>
      <p:bldP spid="60" grpId="0" animBg="1"/>
      <p:bldP spid="60" grpId="1" animBg="1"/>
      <p:bldP spid="61" grpId="0" animBg="1"/>
      <p:bldP spid="61"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76200" y="9906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a)</a:t>
            </a:r>
          </a:p>
        </p:txBody>
      </p:sp>
      <p:sp>
        <p:nvSpPr>
          <p:cNvPr id="21" name="TextBox 20"/>
          <p:cNvSpPr txBox="1"/>
          <p:nvPr/>
        </p:nvSpPr>
        <p:spPr>
          <a:xfrm>
            <a:off x="0" y="0"/>
            <a:ext cx="1371600" cy="369332"/>
          </a:xfrm>
          <a:prstGeom prst="rect">
            <a:avLst/>
          </a:prstGeom>
          <a:solidFill>
            <a:srgbClr val="FFFF00"/>
          </a:solidFill>
        </p:spPr>
        <p:txBody>
          <a:bodyPr wrap="square" rtlCol="0">
            <a:spAutoFit/>
          </a:bodyPr>
          <a:lstStyle/>
          <a:p>
            <a:r>
              <a:rPr lang="en-US" b="1" dirty="0"/>
              <a:t>III. BÀI TẬP:</a:t>
            </a:r>
          </a:p>
        </p:txBody>
      </p:sp>
      <p:sp>
        <p:nvSpPr>
          <p:cNvPr id="26" name="TextBox 25"/>
          <p:cNvSpPr txBox="1"/>
          <p:nvPr/>
        </p:nvSpPr>
        <p:spPr>
          <a:xfrm>
            <a:off x="30325" y="76200"/>
            <a:ext cx="9113675" cy="400110"/>
          </a:xfrm>
          <a:prstGeom prst="rect">
            <a:avLst/>
          </a:prstGeom>
          <a:solidFill>
            <a:srgbClr val="FFFF00"/>
          </a:solidFill>
        </p:spPr>
        <p:txBody>
          <a:bodyPr wrap="square" rtlCol="0">
            <a:spAutoFit/>
          </a:bodyPr>
          <a:lstStyle/>
          <a:p>
            <a:r>
              <a:rPr lang="en-US" sz="2000" b="1" dirty="0" err="1"/>
              <a:t>Bài</a:t>
            </a:r>
            <a:r>
              <a:rPr lang="en-US" sz="2000" b="1" dirty="0"/>
              <a:t> 2: </a:t>
            </a:r>
            <a:r>
              <a:rPr lang="en-US" sz="2000" b="1" dirty="0" err="1"/>
              <a:t>Em</a:t>
            </a:r>
            <a:r>
              <a:rPr lang="en-US" sz="2000" b="1" dirty="0"/>
              <a:t> </a:t>
            </a:r>
            <a:r>
              <a:rPr lang="en-US" sz="2000" b="1" dirty="0" err="1"/>
              <a:t>tán</a:t>
            </a:r>
            <a:r>
              <a:rPr lang="en-US" sz="2000" b="1" dirty="0"/>
              <a:t> </a:t>
            </a:r>
            <a:r>
              <a:rPr lang="en-US" sz="2000" b="1" dirty="0" err="1"/>
              <a:t>thành</a:t>
            </a:r>
            <a:r>
              <a:rPr lang="en-US" sz="2000" b="1" dirty="0"/>
              <a:t> hay </a:t>
            </a:r>
            <a:r>
              <a:rPr lang="en-US" sz="2000" b="1" dirty="0" err="1"/>
              <a:t>không</a:t>
            </a:r>
            <a:r>
              <a:rPr lang="en-US" sz="2000" b="1" dirty="0"/>
              <a:t> </a:t>
            </a:r>
            <a:r>
              <a:rPr lang="en-US" sz="2000" b="1" dirty="0" err="1"/>
              <a:t>tán</a:t>
            </a:r>
            <a:r>
              <a:rPr lang="en-US" sz="2000" b="1" dirty="0"/>
              <a:t> </a:t>
            </a:r>
            <a:r>
              <a:rPr lang="en-US" sz="2000" b="1" dirty="0" err="1"/>
              <a:t>thành</a:t>
            </a:r>
            <a:r>
              <a:rPr lang="en-US" sz="2000" b="1" dirty="0"/>
              <a:t> </a:t>
            </a:r>
            <a:r>
              <a:rPr lang="en-US" sz="2000" b="1" dirty="0" err="1"/>
              <a:t>với</a:t>
            </a:r>
            <a:r>
              <a:rPr lang="en-US" sz="2000" b="1" dirty="0"/>
              <a:t> </a:t>
            </a:r>
            <a:r>
              <a:rPr lang="en-US" sz="2000" b="1" dirty="0" err="1"/>
              <a:t>mỗi</a:t>
            </a:r>
            <a:r>
              <a:rPr lang="en-US" sz="2000" b="1" dirty="0"/>
              <a:t> ý </a:t>
            </a:r>
            <a:r>
              <a:rPr lang="en-US" sz="2000" b="1" dirty="0" err="1"/>
              <a:t>kiến</a:t>
            </a:r>
            <a:r>
              <a:rPr lang="en-US" sz="2000" b="1" dirty="0"/>
              <a:t> </a:t>
            </a:r>
            <a:r>
              <a:rPr lang="en-US" sz="2000" b="1" dirty="0" err="1"/>
              <a:t>dưới</a:t>
            </a:r>
            <a:r>
              <a:rPr lang="en-US" sz="2000" b="1" dirty="0"/>
              <a:t> </a:t>
            </a:r>
            <a:r>
              <a:rPr lang="en-US" sz="2000" b="1" dirty="0" err="1"/>
              <a:t>đây</a:t>
            </a:r>
            <a:r>
              <a:rPr lang="en-US" sz="2000" b="1" dirty="0"/>
              <a:t>? </a:t>
            </a:r>
            <a:r>
              <a:rPr lang="en-US" sz="2000" b="1" dirty="0" err="1"/>
              <a:t>Vì</a:t>
            </a:r>
            <a:r>
              <a:rPr lang="en-US" sz="2000" b="1" dirty="0"/>
              <a:t> </a:t>
            </a:r>
            <a:r>
              <a:rPr lang="en-US" sz="2000" b="1" dirty="0" err="1"/>
              <a:t>sao</a:t>
            </a:r>
            <a:r>
              <a:rPr lang="en-US" sz="2000" b="1" dirty="0"/>
              <a:t>?</a:t>
            </a:r>
          </a:p>
        </p:txBody>
      </p:sp>
      <p:sp>
        <p:nvSpPr>
          <p:cNvPr id="31" name="TextBox 30"/>
          <p:cNvSpPr txBox="1"/>
          <p:nvPr/>
        </p:nvSpPr>
        <p:spPr>
          <a:xfrm>
            <a:off x="685799" y="986135"/>
            <a:ext cx="8077201" cy="461665"/>
          </a:xfrm>
          <a:prstGeom prst="rect">
            <a:avLst/>
          </a:prstGeom>
          <a:solidFill>
            <a:srgbClr val="FFFF00"/>
          </a:solidFill>
        </p:spPr>
        <p:txBody>
          <a:bodyPr wrap="square" rtlCol="0">
            <a:spAutoFit/>
          </a:bodyPr>
          <a:lstStyle/>
          <a:p>
            <a:r>
              <a:rPr lang="en-US" sz="2400" b="1" dirty="0" err="1"/>
              <a:t>Tôn</a:t>
            </a:r>
            <a:r>
              <a:rPr lang="en-US" sz="2400" b="1" dirty="0"/>
              <a:t> </a:t>
            </a:r>
            <a:r>
              <a:rPr lang="en-US" sz="2400" b="1" dirty="0" err="1"/>
              <a:t>trọng</a:t>
            </a:r>
            <a:r>
              <a:rPr lang="en-US" sz="2400" b="1" dirty="0"/>
              <a:t> </a:t>
            </a:r>
            <a:r>
              <a:rPr lang="en-US" sz="2400" b="1" dirty="0" err="1"/>
              <a:t>người</a:t>
            </a:r>
            <a:r>
              <a:rPr lang="en-US" sz="2400" b="1" dirty="0"/>
              <a:t> </a:t>
            </a:r>
            <a:r>
              <a:rPr lang="en-US" sz="2400" b="1" dirty="0" err="1"/>
              <a:t>khác</a:t>
            </a:r>
            <a:r>
              <a:rPr lang="en-US" sz="2400" b="1" dirty="0"/>
              <a:t> </a:t>
            </a:r>
            <a:r>
              <a:rPr lang="en-US" sz="2400" b="1" dirty="0" err="1"/>
              <a:t>là</a:t>
            </a:r>
            <a:r>
              <a:rPr lang="en-US" sz="2400" b="1" dirty="0"/>
              <a:t> </a:t>
            </a:r>
            <a:r>
              <a:rPr lang="en-US" sz="2400" b="1" dirty="0" err="1"/>
              <a:t>tự</a:t>
            </a:r>
            <a:r>
              <a:rPr lang="en-US" sz="2400" b="1" dirty="0"/>
              <a:t> </a:t>
            </a:r>
            <a:r>
              <a:rPr lang="en-US" sz="2400" b="1" dirty="0" err="1"/>
              <a:t>hạ</a:t>
            </a:r>
            <a:r>
              <a:rPr lang="en-US" sz="2400" b="1" dirty="0"/>
              <a:t> </a:t>
            </a:r>
            <a:r>
              <a:rPr lang="en-US" sz="2400" b="1" dirty="0" err="1"/>
              <a:t>thấp</a:t>
            </a:r>
            <a:r>
              <a:rPr lang="en-US" sz="2400" b="1" dirty="0"/>
              <a:t> </a:t>
            </a:r>
            <a:r>
              <a:rPr lang="en-US" sz="2400" b="1" dirty="0" err="1"/>
              <a:t>mình</a:t>
            </a:r>
            <a:r>
              <a:rPr lang="en-US" sz="2400" b="1" dirty="0"/>
              <a:t>.</a:t>
            </a:r>
          </a:p>
        </p:txBody>
      </p:sp>
      <p:sp>
        <p:nvSpPr>
          <p:cNvPr id="33" name="Rectangle 32"/>
          <p:cNvSpPr/>
          <p:nvPr/>
        </p:nvSpPr>
        <p:spPr>
          <a:xfrm>
            <a:off x="76200" y="2902803"/>
            <a:ext cx="509373"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a:t>
            </a:r>
          </a:p>
        </p:txBody>
      </p:sp>
      <p:sp>
        <p:nvSpPr>
          <p:cNvPr id="34" name="TextBox 33"/>
          <p:cNvSpPr txBox="1"/>
          <p:nvPr/>
        </p:nvSpPr>
        <p:spPr>
          <a:xfrm>
            <a:off x="685800" y="2902803"/>
            <a:ext cx="8077200" cy="830997"/>
          </a:xfrm>
          <a:prstGeom prst="rect">
            <a:avLst/>
          </a:prstGeom>
          <a:solidFill>
            <a:srgbClr val="FFFF00"/>
          </a:solidFill>
        </p:spPr>
        <p:txBody>
          <a:bodyPr wrap="square" rtlCol="0">
            <a:spAutoFit/>
          </a:bodyPr>
          <a:lstStyle/>
          <a:p>
            <a:r>
              <a:rPr lang="en-US" sz="2400" b="1" dirty="0" err="1"/>
              <a:t>Muốn</a:t>
            </a:r>
            <a:r>
              <a:rPr lang="en-US" sz="2400" b="1" dirty="0"/>
              <a:t> </a:t>
            </a:r>
            <a:r>
              <a:rPr lang="en-US" sz="2400" b="1" dirty="0" err="1"/>
              <a:t>người</a:t>
            </a:r>
            <a:r>
              <a:rPr lang="en-US" sz="2400" b="1" dirty="0"/>
              <a:t> </a:t>
            </a:r>
            <a:r>
              <a:rPr lang="en-US" sz="2400" b="1" dirty="0" err="1"/>
              <a:t>khác</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mình</a:t>
            </a:r>
            <a:r>
              <a:rPr lang="en-US" sz="2400" b="1" dirty="0"/>
              <a:t> </a:t>
            </a:r>
            <a:r>
              <a:rPr lang="en-US" sz="2400" b="1" dirty="0" err="1"/>
              <a:t>thì</a:t>
            </a:r>
            <a:r>
              <a:rPr lang="en-US" sz="2400" b="1" dirty="0"/>
              <a:t> </a:t>
            </a:r>
            <a:r>
              <a:rPr lang="en-US" sz="2400" b="1" dirty="0" err="1"/>
              <a:t>mình</a:t>
            </a:r>
            <a:r>
              <a:rPr lang="en-US" sz="2400" b="1" dirty="0"/>
              <a:t> </a:t>
            </a:r>
            <a:r>
              <a:rPr lang="en-US" sz="2400" b="1" dirty="0" err="1"/>
              <a:t>phải</a:t>
            </a:r>
            <a:r>
              <a:rPr lang="en-US" sz="2400" b="1" dirty="0"/>
              <a:t> </a:t>
            </a:r>
            <a:r>
              <a:rPr lang="en-US" sz="2400" b="1" dirty="0" err="1"/>
              <a:t>biết</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người</a:t>
            </a:r>
            <a:r>
              <a:rPr lang="en-US" sz="2400" b="1" dirty="0"/>
              <a:t> </a:t>
            </a:r>
            <a:r>
              <a:rPr lang="en-US" sz="2400" b="1" dirty="0" err="1"/>
              <a:t>khác</a:t>
            </a:r>
            <a:r>
              <a:rPr lang="en-US" sz="2400" b="1" dirty="0"/>
              <a:t>.</a:t>
            </a:r>
          </a:p>
        </p:txBody>
      </p:sp>
      <p:sp>
        <p:nvSpPr>
          <p:cNvPr id="35" name="Rectangle 34"/>
          <p:cNvSpPr/>
          <p:nvPr/>
        </p:nvSpPr>
        <p:spPr>
          <a:xfrm>
            <a:off x="76200" y="50292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c)</a:t>
            </a:r>
          </a:p>
        </p:txBody>
      </p:sp>
      <p:sp>
        <p:nvSpPr>
          <p:cNvPr id="36" name="TextBox 35"/>
          <p:cNvSpPr txBox="1"/>
          <p:nvPr/>
        </p:nvSpPr>
        <p:spPr>
          <a:xfrm>
            <a:off x="685799" y="4948535"/>
            <a:ext cx="8077201" cy="461665"/>
          </a:xfrm>
          <a:prstGeom prst="rect">
            <a:avLst/>
          </a:prstGeom>
          <a:solidFill>
            <a:srgbClr val="FFFF00"/>
          </a:solidFill>
        </p:spPr>
        <p:txBody>
          <a:bodyPr wrap="square" rtlCol="0">
            <a:spAutoFit/>
          </a:bodyPr>
          <a:lstStyle/>
          <a:p>
            <a:r>
              <a:rPr lang="en-US" sz="2400" b="1" dirty="0" err="1"/>
              <a:t>Tôn</a:t>
            </a:r>
            <a:r>
              <a:rPr lang="en-US" sz="2400" b="1" dirty="0"/>
              <a:t> </a:t>
            </a:r>
            <a:r>
              <a:rPr lang="en-US" sz="2400" b="1" dirty="0" err="1"/>
              <a:t>trọng</a:t>
            </a:r>
            <a:r>
              <a:rPr lang="en-US" sz="2400" b="1" dirty="0"/>
              <a:t> </a:t>
            </a:r>
            <a:r>
              <a:rPr lang="en-US" sz="2400" b="1" dirty="0" err="1"/>
              <a:t>người</a:t>
            </a:r>
            <a:r>
              <a:rPr lang="en-US" sz="2400" b="1" dirty="0"/>
              <a:t> </a:t>
            </a:r>
            <a:r>
              <a:rPr lang="en-US" sz="2400" b="1" dirty="0" err="1"/>
              <a:t>khác</a:t>
            </a:r>
            <a:r>
              <a:rPr lang="en-US" sz="2400" b="1" dirty="0"/>
              <a:t> </a:t>
            </a:r>
            <a:r>
              <a:rPr lang="en-US" sz="2400" b="1" dirty="0" err="1"/>
              <a:t>là</a:t>
            </a:r>
            <a:r>
              <a:rPr lang="en-US" sz="2400" b="1" dirty="0"/>
              <a:t> </a:t>
            </a:r>
            <a:r>
              <a:rPr lang="en-US" sz="2400" b="1" dirty="0" err="1"/>
              <a:t>tự</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mình</a:t>
            </a:r>
            <a:r>
              <a:rPr lang="en-US" sz="2400" b="1" dirty="0"/>
              <a:t>.</a:t>
            </a:r>
          </a:p>
        </p:txBody>
      </p:sp>
      <p:sp>
        <p:nvSpPr>
          <p:cNvPr id="45" name="TextBox 44"/>
          <p:cNvSpPr txBox="1"/>
          <p:nvPr/>
        </p:nvSpPr>
        <p:spPr>
          <a:xfrm>
            <a:off x="685800" y="1542871"/>
            <a:ext cx="8077200" cy="1200329"/>
          </a:xfrm>
          <a:prstGeom prst="rect">
            <a:avLst/>
          </a:prstGeom>
          <a:solidFill>
            <a:srgbClr val="00FF00"/>
          </a:solidFill>
        </p:spPr>
        <p:txBody>
          <a:bodyPr wrap="square" rtlCol="0">
            <a:spAutoFit/>
          </a:bodyPr>
          <a:lstStyle/>
          <a:p>
            <a:r>
              <a:rPr lang="en-US" sz="2400" b="1" dirty="0" err="1"/>
              <a:t>Sai</a:t>
            </a:r>
            <a:r>
              <a:rPr lang="en-US" sz="2400" b="1" dirty="0"/>
              <a:t>. </a:t>
            </a:r>
            <a:r>
              <a:rPr lang="en-US" sz="2400" b="1" dirty="0" err="1"/>
              <a:t>Vì</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người</a:t>
            </a:r>
            <a:r>
              <a:rPr lang="en-US" sz="2400" b="1" dirty="0"/>
              <a:t> </a:t>
            </a:r>
            <a:r>
              <a:rPr lang="en-US" sz="2400" b="1" dirty="0" err="1"/>
              <a:t>khác</a:t>
            </a:r>
            <a:r>
              <a:rPr lang="en-US" sz="2400" b="1" dirty="0"/>
              <a:t> </a:t>
            </a:r>
            <a:r>
              <a:rPr lang="en-US" sz="2400" b="1" dirty="0" err="1"/>
              <a:t>là</a:t>
            </a:r>
            <a:r>
              <a:rPr lang="en-US" sz="2400" b="1" dirty="0"/>
              <a:t> </a:t>
            </a:r>
            <a:r>
              <a:rPr lang="en-US" sz="2400" b="1" dirty="0" err="1"/>
              <a:t>tự</a:t>
            </a:r>
            <a:r>
              <a:rPr lang="en-US" sz="2400" b="1" dirty="0"/>
              <a:t> </a:t>
            </a:r>
            <a:r>
              <a:rPr lang="en-US" sz="2400" b="1" dirty="0" err="1"/>
              <a:t>hạ</a:t>
            </a:r>
            <a:r>
              <a:rPr lang="en-US" sz="2400" b="1" dirty="0"/>
              <a:t> </a:t>
            </a:r>
            <a:r>
              <a:rPr lang="en-US" sz="2400" b="1" dirty="0" err="1"/>
              <a:t>thấp</a:t>
            </a:r>
            <a:r>
              <a:rPr lang="en-US" sz="2400" b="1" dirty="0"/>
              <a:t> </a:t>
            </a:r>
            <a:r>
              <a:rPr lang="en-US" sz="2400" b="1" dirty="0" err="1"/>
              <a:t>bản</a:t>
            </a:r>
            <a:r>
              <a:rPr lang="en-US" sz="2400" b="1" dirty="0"/>
              <a:t> </a:t>
            </a:r>
            <a:r>
              <a:rPr lang="en-US" sz="2400" b="1" dirty="0" err="1"/>
              <a:t>thân</a:t>
            </a:r>
            <a:r>
              <a:rPr lang="en-US" sz="2400" b="1" dirty="0"/>
              <a:t> </a:t>
            </a:r>
            <a:r>
              <a:rPr lang="en-US" sz="2400" b="1" dirty="0" err="1"/>
              <a:t>mình</a:t>
            </a:r>
            <a:r>
              <a:rPr lang="en-US" sz="2400" b="1" dirty="0"/>
              <a:t>. </a:t>
            </a:r>
            <a:r>
              <a:rPr lang="en-US" sz="2400" b="1" dirty="0" err="1"/>
              <a:t>Ngược</a:t>
            </a:r>
            <a:r>
              <a:rPr lang="en-US" sz="2400" b="1" dirty="0"/>
              <a:t> </a:t>
            </a:r>
            <a:r>
              <a:rPr lang="en-US" sz="2400" b="1" dirty="0" err="1"/>
              <a:t>lại</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người</a:t>
            </a:r>
            <a:r>
              <a:rPr lang="en-US" sz="2400" b="1" dirty="0"/>
              <a:t> </a:t>
            </a:r>
            <a:r>
              <a:rPr lang="en-US" sz="2400" b="1" dirty="0" err="1"/>
              <a:t>khác</a:t>
            </a:r>
            <a:r>
              <a:rPr lang="en-US" sz="2400" b="1" dirty="0"/>
              <a:t> </a:t>
            </a:r>
            <a:r>
              <a:rPr lang="en-US" sz="2400" b="1" dirty="0" err="1"/>
              <a:t>là</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bản</a:t>
            </a:r>
            <a:r>
              <a:rPr lang="en-US" sz="2400" b="1" dirty="0"/>
              <a:t> </a:t>
            </a:r>
            <a:r>
              <a:rPr lang="en-US" sz="2400" b="1" dirty="0" err="1"/>
              <a:t>thân</a:t>
            </a:r>
            <a:r>
              <a:rPr lang="en-US" sz="2400" b="1" dirty="0"/>
              <a:t> </a:t>
            </a:r>
            <a:r>
              <a:rPr lang="en-US" sz="2400" b="1" dirty="0" err="1"/>
              <a:t>và</a:t>
            </a:r>
            <a:r>
              <a:rPr lang="en-US" sz="2400" b="1" dirty="0"/>
              <a:t> </a:t>
            </a:r>
            <a:r>
              <a:rPr lang="en-US" sz="2400" b="1" dirty="0" err="1"/>
              <a:t>những</a:t>
            </a:r>
            <a:r>
              <a:rPr lang="en-US" sz="2400" b="1" dirty="0"/>
              <a:t> </a:t>
            </a:r>
            <a:r>
              <a:rPr lang="en-US" sz="2400" b="1" dirty="0" err="1"/>
              <a:t>người</a:t>
            </a:r>
            <a:r>
              <a:rPr lang="en-US" sz="2400" b="1" dirty="0"/>
              <a:t> </a:t>
            </a:r>
            <a:r>
              <a:rPr lang="en-US" sz="2400" b="1" dirty="0" err="1"/>
              <a:t>xung</a:t>
            </a:r>
            <a:r>
              <a:rPr lang="en-US" sz="2400" b="1" dirty="0"/>
              <a:t> </a:t>
            </a:r>
            <a:r>
              <a:rPr lang="en-US" sz="2400" b="1" dirty="0" err="1"/>
              <a:t>quanh</a:t>
            </a:r>
            <a:r>
              <a:rPr lang="en-US" sz="2400" b="1" dirty="0"/>
              <a:t>.</a:t>
            </a:r>
          </a:p>
        </p:txBody>
      </p:sp>
      <p:sp>
        <p:nvSpPr>
          <p:cNvPr id="47" name="TextBox 46"/>
          <p:cNvSpPr txBox="1"/>
          <p:nvPr/>
        </p:nvSpPr>
        <p:spPr>
          <a:xfrm>
            <a:off x="685800" y="3969603"/>
            <a:ext cx="8077200" cy="830997"/>
          </a:xfrm>
          <a:prstGeom prst="rect">
            <a:avLst/>
          </a:prstGeom>
          <a:solidFill>
            <a:srgbClr val="00FF00"/>
          </a:solidFill>
        </p:spPr>
        <p:txBody>
          <a:bodyPr wrap="square" rtlCol="0">
            <a:spAutoFit/>
          </a:bodyPr>
          <a:lstStyle/>
          <a:p>
            <a:r>
              <a:rPr lang="en-US" sz="2400" b="1" dirty="0" err="1"/>
              <a:t>Đúng</a:t>
            </a:r>
            <a:r>
              <a:rPr lang="en-US" sz="2400" b="1" dirty="0"/>
              <a:t>. </a:t>
            </a:r>
            <a:r>
              <a:rPr lang="en-US" sz="2400" b="1" dirty="0" err="1"/>
              <a:t>Vì</a:t>
            </a:r>
            <a:r>
              <a:rPr lang="en-US" sz="2400" b="1" dirty="0"/>
              <a:t> </a:t>
            </a:r>
            <a:r>
              <a:rPr lang="en-US" sz="2400" b="1" dirty="0" err="1"/>
              <a:t>muốn</a:t>
            </a:r>
            <a:r>
              <a:rPr lang="en-US" sz="2400" b="1" dirty="0"/>
              <a:t> </a:t>
            </a:r>
            <a:r>
              <a:rPr lang="en-US" sz="2400" b="1" dirty="0" err="1"/>
              <a:t>người</a:t>
            </a:r>
            <a:r>
              <a:rPr lang="en-US" sz="2400" b="1" dirty="0"/>
              <a:t> </a:t>
            </a:r>
            <a:r>
              <a:rPr lang="en-US" sz="2400" b="1" dirty="0" err="1"/>
              <a:t>khác</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mình</a:t>
            </a:r>
            <a:r>
              <a:rPr lang="en-US" sz="2400" b="1" dirty="0"/>
              <a:t> </a:t>
            </a:r>
            <a:r>
              <a:rPr lang="en-US" sz="2400" b="1" dirty="0" err="1"/>
              <a:t>thì</a:t>
            </a:r>
            <a:r>
              <a:rPr lang="en-US" sz="2400" b="1" dirty="0"/>
              <a:t> </a:t>
            </a:r>
            <a:r>
              <a:rPr lang="en-US" sz="2400" b="1" dirty="0" err="1"/>
              <a:t>mình</a:t>
            </a:r>
            <a:r>
              <a:rPr lang="en-US" sz="2400" b="1" dirty="0"/>
              <a:t> </a:t>
            </a:r>
            <a:r>
              <a:rPr lang="en-US" sz="2400" b="1" dirty="0" err="1"/>
              <a:t>phải</a:t>
            </a:r>
            <a:r>
              <a:rPr lang="en-US" sz="2400" b="1" dirty="0"/>
              <a:t> </a:t>
            </a:r>
            <a:r>
              <a:rPr lang="en-US" sz="2400" b="1" dirty="0" err="1"/>
              <a:t>tôn</a:t>
            </a:r>
            <a:r>
              <a:rPr lang="en-US" sz="2400" b="1" dirty="0"/>
              <a:t> </a:t>
            </a:r>
            <a:r>
              <a:rPr lang="en-US" sz="2400" b="1" dirty="0" err="1"/>
              <a:t>trọng</a:t>
            </a:r>
            <a:r>
              <a:rPr lang="en-US" sz="2400" b="1" dirty="0"/>
              <a:t> </a:t>
            </a:r>
            <a:r>
              <a:rPr lang="en-US" sz="2400" b="1" dirty="0" err="1"/>
              <a:t>người</a:t>
            </a:r>
            <a:r>
              <a:rPr lang="en-US" sz="2400" b="1" dirty="0"/>
              <a:t> </a:t>
            </a:r>
            <a:r>
              <a:rPr lang="en-US" sz="2400" b="1" dirty="0" err="1"/>
              <a:t>khác</a:t>
            </a:r>
            <a:r>
              <a:rPr lang="en-US" sz="2400" b="1" dirty="0"/>
              <a:t>.</a:t>
            </a:r>
          </a:p>
        </p:txBody>
      </p:sp>
      <p:sp>
        <p:nvSpPr>
          <p:cNvPr id="50" name="TextBox 49"/>
          <p:cNvSpPr txBox="1"/>
          <p:nvPr/>
        </p:nvSpPr>
        <p:spPr>
          <a:xfrm>
            <a:off x="685800" y="5638800"/>
            <a:ext cx="8077200" cy="830997"/>
          </a:xfrm>
          <a:prstGeom prst="rect">
            <a:avLst/>
          </a:prstGeom>
          <a:solidFill>
            <a:srgbClr val="00FF00"/>
          </a:solidFill>
        </p:spPr>
        <p:txBody>
          <a:bodyPr wrap="square" rtlCol="0">
            <a:spAutoFit/>
          </a:bodyPr>
          <a:lstStyle/>
          <a:p>
            <a:r>
              <a:rPr lang="en-US" sz="2400" b="1" dirty="0" err="1"/>
              <a:t>Đúng</a:t>
            </a:r>
            <a:r>
              <a:rPr lang="en-US" sz="2400" b="1" dirty="0"/>
              <a:t>. </a:t>
            </a:r>
            <a:r>
              <a:rPr lang="en-US" sz="2400" b="1" dirty="0" err="1"/>
              <a:t>Vì</a:t>
            </a:r>
            <a:r>
              <a:rPr lang="en-US" sz="2400" b="1" dirty="0"/>
              <a:t> </a:t>
            </a:r>
            <a:r>
              <a:rPr lang="en-US" sz="2400" b="1" dirty="0" err="1"/>
              <a:t>đây</a:t>
            </a:r>
            <a:r>
              <a:rPr lang="en-US" sz="2400" b="1" dirty="0"/>
              <a:t> </a:t>
            </a:r>
            <a:r>
              <a:rPr lang="en-US" sz="2400" b="1" dirty="0" err="1"/>
              <a:t>là</a:t>
            </a:r>
            <a:r>
              <a:rPr lang="en-US" sz="2400" b="1" dirty="0"/>
              <a:t> </a:t>
            </a:r>
            <a:r>
              <a:rPr lang="en-US" sz="2400" b="1" dirty="0" err="1"/>
              <a:t>hành</a:t>
            </a:r>
            <a:r>
              <a:rPr lang="en-US" sz="2400" b="1" dirty="0"/>
              <a:t> </a:t>
            </a:r>
            <a:r>
              <a:rPr lang="en-US" sz="2400" b="1" dirty="0" err="1"/>
              <a:t>động</a:t>
            </a:r>
            <a:r>
              <a:rPr lang="en-US" sz="2400" b="1" dirty="0"/>
              <a:t> </a:t>
            </a:r>
            <a:r>
              <a:rPr lang="en-US" sz="2400" b="1" dirty="0" err="1"/>
              <a:t>thể</a:t>
            </a:r>
            <a:r>
              <a:rPr lang="en-US" sz="2400" b="1" dirty="0"/>
              <a:t> </a:t>
            </a:r>
            <a:r>
              <a:rPr lang="en-US" sz="2400" b="1" dirty="0" err="1"/>
              <a:t>hiện</a:t>
            </a:r>
            <a:r>
              <a:rPr lang="en-US" sz="2400" b="1" dirty="0"/>
              <a:t> </a:t>
            </a:r>
            <a:r>
              <a:rPr lang="en-US" sz="2400" b="1" dirty="0" err="1"/>
              <a:t>lối</a:t>
            </a:r>
            <a:r>
              <a:rPr lang="en-US" sz="2400" b="1" dirty="0"/>
              <a:t> </a:t>
            </a:r>
            <a:r>
              <a:rPr lang="en-US" sz="2400" b="1" dirty="0" err="1"/>
              <a:t>sống</a:t>
            </a:r>
            <a:r>
              <a:rPr lang="en-US" sz="2400" b="1" dirty="0"/>
              <a:t> </a:t>
            </a:r>
            <a:r>
              <a:rPr lang="en-US" sz="2400" b="1" dirty="0" err="1"/>
              <a:t>có</a:t>
            </a:r>
            <a:r>
              <a:rPr lang="en-US" sz="2400" b="1" dirty="0"/>
              <a:t> </a:t>
            </a:r>
            <a:r>
              <a:rPr lang="en-US" sz="2400" b="1" dirty="0" err="1"/>
              <a:t>văn</a:t>
            </a:r>
            <a:r>
              <a:rPr lang="en-US" sz="2400" b="1" dirty="0"/>
              <a:t> </a:t>
            </a:r>
            <a:r>
              <a:rPr lang="en-US" sz="2400" b="1" dirty="0" err="1"/>
              <a:t>hoá</a:t>
            </a:r>
            <a:r>
              <a:rPr lang="en-US" sz="2400" b="1" dirty="0"/>
              <a:t>, </a:t>
            </a:r>
            <a:r>
              <a:rPr lang="en-US" sz="2400" b="1" dirty="0" err="1"/>
              <a:t>có</a:t>
            </a:r>
            <a:r>
              <a:rPr lang="en-US" sz="2400" b="1" dirty="0"/>
              <a:t> </a:t>
            </a:r>
            <a:r>
              <a:rPr lang="en-US" sz="2400" b="1" dirty="0" err="1"/>
              <a:t>đạo</a:t>
            </a:r>
            <a:r>
              <a:rPr lang="en-US" sz="2400" b="1" dirty="0"/>
              <a:t> </a:t>
            </a:r>
            <a:r>
              <a:rPr lang="en-US" sz="2400" b="1" dirty="0" err="1"/>
              <a:t>đức</a:t>
            </a:r>
            <a:r>
              <a:rPr lang="en-US" sz="2400" b="1"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21"/>
                                        </p:tgtEl>
                                      </p:cBhvr>
                                    </p:animEffect>
                                    <p:set>
                                      <p:cBhvr>
                                        <p:cTn id="12" dur="1" fill="hold">
                                          <p:stCondLst>
                                            <p:cond delay="499"/>
                                          </p:stCondLst>
                                        </p:cTn>
                                        <p:tgtEl>
                                          <p:spTgt spid="2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ox(i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box(in)">
                                      <p:cBhvr>
                                        <p:cTn id="25" dur="500"/>
                                        <p:tgtEl>
                                          <p:spTgt spid="3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box(in)">
                                      <p:cBhvr>
                                        <p:cTn id="28" dur="500"/>
                                        <p:tgtEl>
                                          <p:spTgt spid="33"/>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box(in)">
                                      <p:cBhvr>
                                        <p:cTn id="31" dur="500"/>
                                        <p:tgtEl>
                                          <p:spTgt spid="3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box(in)">
                                      <p:cBhvr>
                                        <p:cTn id="34" dur="500"/>
                                        <p:tgtEl>
                                          <p:spTgt spid="35"/>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box(in)">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box(in)">
                                      <p:cBhvr>
                                        <p:cTn id="42" dur="500"/>
                                        <p:tgtEl>
                                          <p:spTgt spid="45"/>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7"/>
                                        </p:tgtEl>
                                        <p:attrNameLst>
                                          <p:attrName>style.visibility</p:attrName>
                                        </p:attrNameLst>
                                      </p:cBhvr>
                                      <p:to>
                                        <p:strVal val="visible"/>
                                      </p:to>
                                    </p:set>
                                    <p:animEffect transition="in" filter="box(in)">
                                      <p:cBhvr>
                                        <p:cTn id="47" dur="500"/>
                                        <p:tgtEl>
                                          <p:spTgt spid="47"/>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50"/>
                                        </p:tgtEl>
                                        <p:attrNameLst>
                                          <p:attrName>style.visibility</p:attrName>
                                        </p:attrNameLst>
                                      </p:cBhvr>
                                      <p:to>
                                        <p:strVal val="visible"/>
                                      </p:to>
                                    </p:set>
                                    <p:animEffect transition="in" filter="diamond(in)">
                                      <p:cBhvr>
                                        <p:cTn id="52"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1" grpId="1" animBg="1"/>
      <p:bldP spid="26" grpId="0" animBg="1"/>
      <p:bldP spid="31" grpId="0" animBg="1"/>
      <p:bldP spid="33" grpId="0" animBg="1"/>
      <p:bldP spid="34" grpId="0" animBg="1"/>
      <p:bldP spid="35" grpId="0" animBg="1"/>
      <p:bldP spid="36" grpId="0" animBg="1"/>
      <p:bldP spid="45" grpId="0" animBg="1"/>
      <p:bldP spid="47" grpId="0" animBg="1"/>
      <p:bldP spid="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76200" y="4572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a)</a:t>
            </a:r>
          </a:p>
        </p:txBody>
      </p:sp>
      <p:sp>
        <p:nvSpPr>
          <p:cNvPr id="21" name="TextBox 20"/>
          <p:cNvSpPr txBox="1"/>
          <p:nvPr/>
        </p:nvSpPr>
        <p:spPr>
          <a:xfrm>
            <a:off x="0" y="0"/>
            <a:ext cx="1371600" cy="369332"/>
          </a:xfrm>
          <a:prstGeom prst="rect">
            <a:avLst/>
          </a:prstGeom>
          <a:solidFill>
            <a:srgbClr val="FFFF00"/>
          </a:solidFill>
        </p:spPr>
        <p:txBody>
          <a:bodyPr wrap="square" rtlCol="0">
            <a:spAutoFit/>
          </a:bodyPr>
          <a:lstStyle/>
          <a:p>
            <a:r>
              <a:rPr lang="en-US" b="1" dirty="0"/>
              <a:t>III. BÀI TẬP:</a:t>
            </a:r>
          </a:p>
        </p:txBody>
      </p:sp>
      <p:sp>
        <p:nvSpPr>
          <p:cNvPr id="26" name="TextBox 25"/>
          <p:cNvSpPr txBox="1"/>
          <p:nvPr/>
        </p:nvSpPr>
        <p:spPr>
          <a:xfrm>
            <a:off x="0" y="0"/>
            <a:ext cx="9144000" cy="369332"/>
          </a:xfrm>
          <a:prstGeom prst="rect">
            <a:avLst/>
          </a:prstGeom>
          <a:solidFill>
            <a:srgbClr val="FFFF00"/>
          </a:solidFill>
        </p:spPr>
        <p:txBody>
          <a:bodyPr wrap="square" rtlCol="0">
            <a:spAutoFit/>
          </a:bodyPr>
          <a:lstStyle/>
          <a:p>
            <a:r>
              <a:rPr lang="en-US" b="1" dirty="0" err="1"/>
              <a:t>Bài</a:t>
            </a:r>
            <a:r>
              <a:rPr lang="en-US" b="1" dirty="0"/>
              <a:t> 3: </a:t>
            </a:r>
            <a:r>
              <a:rPr lang="en-US" b="1" dirty="0" err="1"/>
              <a:t>Khoanh</a:t>
            </a:r>
            <a:r>
              <a:rPr lang="en-US" b="1" dirty="0"/>
              <a:t> </a:t>
            </a:r>
            <a:r>
              <a:rPr lang="en-US" b="1" dirty="0" err="1"/>
              <a:t>vào</a:t>
            </a:r>
            <a:r>
              <a:rPr lang="en-US" b="1" dirty="0"/>
              <a:t> </a:t>
            </a:r>
            <a:r>
              <a:rPr lang="en-US" b="1" dirty="0" err="1"/>
              <a:t>những</a:t>
            </a:r>
            <a:r>
              <a:rPr lang="en-US" b="1" dirty="0"/>
              <a:t> </a:t>
            </a:r>
            <a:r>
              <a:rPr lang="en-US" b="1" dirty="0" err="1"/>
              <a:t>câu</a:t>
            </a:r>
            <a:r>
              <a:rPr lang="en-US" b="1" dirty="0"/>
              <a:t> ca </a:t>
            </a:r>
            <a:r>
              <a:rPr lang="en-US" b="1" dirty="0" err="1"/>
              <a:t>dao</a:t>
            </a:r>
            <a:r>
              <a:rPr lang="en-US" b="1" dirty="0"/>
              <a:t>, </a:t>
            </a:r>
            <a:r>
              <a:rPr lang="en-US" b="1" dirty="0" err="1"/>
              <a:t>tục</a:t>
            </a:r>
            <a:r>
              <a:rPr lang="en-US" b="1" dirty="0"/>
              <a:t> </a:t>
            </a:r>
            <a:r>
              <a:rPr lang="en-US" b="1" dirty="0" err="1"/>
              <a:t>ngữ</a:t>
            </a:r>
            <a:r>
              <a:rPr lang="en-US" b="1" dirty="0"/>
              <a:t>, </a:t>
            </a:r>
            <a:r>
              <a:rPr lang="en-US" b="1" dirty="0" err="1"/>
              <a:t>danh</a:t>
            </a:r>
            <a:r>
              <a:rPr lang="en-US" b="1" dirty="0"/>
              <a:t> </a:t>
            </a:r>
            <a:r>
              <a:rPr lang="en-US" b="1" dirty="0" err="1"/>
              <a:t>ngôn</a:t>
            </a:r>
            <a:r>
              <a:rPr lang="en-US" b="1" dirty="0"/>
              <a:t>  </a:t>
            </a:r>
            <a:r>
              <a:rPr lang="en-US" b="1" dirty="0" err="1"/>
              <a:t>nói</a:t>
            </a:r>
            <a:r>
              <a:rPr lang="en-US" b="1" dirty="0"/>
              <a:t> </a:t>
            </a:r>
            <a:r>
              <a:rPr lang="en-US" b="1" dirty="0" err="1"/>
              <a:t>về</a:t>
            </a:r>
            <a:r>
              <a:rPr lang="en-US" b="1" dirty="0"/>
              <a:t> </a:t>
            </a:r>
            <a:r>
              <a:rPr lang="en-US" b="1" dirty="0" err="1"/>
              <a:t>tôn</a:t>
            </a:r>
            <a:r>
              <a:rPr lang="en-US" b="1" dirty="0"/>
              <a:t> </a:t>
            </a:r>
            <a:r>
              <a:rPr lang="en-US" b="1" dirty="0" err="1"/>
              <a:t>trọng</a:t>
            </a:r>
            <a:r>
              <a:rPr lang="en-US" b="1" dirty="0"/>
              <a:t> </a:t>
            </a:r>
            <a:r>
              <a:rPr lang="en-US" b="1" dirty="0" err="1"/>
              <a:t>người</a:t>
            </a:r>
            <a:r>
              <a:rPr lang="en-US" b="1" dirty="0"/>
              <a:t> </a:t>
            </a:r>
            <a:r>
              <a:rPr lang="en-US" b="1" dirty="0" err="1"/>
              <a:t>khác</a:t>
            </a:r>
            <a:r>
              <a:rPr lang="en-US" b="1" dirty="0"/>
              <a:t>.</a:t>
            </a:r>
          </a:p>
        </p:txBody>
      </p:sp>
      <p:sp>
        <p:nvSpPr>
          <p:cNvPr id="31" name="TextBox 30"/>
          <p:cNvSpPr txBox="1"/>
          <p:nvPr/>
        </p:nvSpPr>
        <p:spPr>
          <a:xfrm>
            <a:off x="685800" y="457200"/>
            <a:ext cx="8305800" cy="369332"/>
          </a:xfrm>
          <a:prstGeom prst="rect">
            <a:avLst/>
          </a:prstGeom>
          <a:solidFill>
            <a:srgbClr val="FFFF00"/>
          </a:solidFill>
        </p:spPr>
        <p:txBody>
          <a:bodyPr wrap="square" rtlCol="0">
            <a:spAutoFit/>
          </a:bodyPr>
          <a:lstStyle/>
          <a:p>
            <a:r>
              <a:rPr lang="en-US" b="1" dirty="0" err="1"/>
              <a:t>Lời</a:t>
            </a:r>
            <a:r>
              <a:rPr lang="en-US" b="1" dirty="0"/>
              <a:t> </a:t>
            </a:r>
            <a:r>
              <a:rPr lang="en-US" b="1" dirty="0" err="1"/>
              <a:t>nói</a:t>
            </a:r>
            <a:r>
              <a:rPr lang="en-US" b="1" dirty="0"/>
              <a:t> </a:t>
            </a:r>
            <a:r>
              <a:rPr lang="en-US" b="1" dirty="0" err="1"/>
              <a:t>không</a:t>
            </a:r>
            <a:r>
              <a:rPr lang="en-US" b="1" dirty="0"/>
              <a:t> </a:t>
            </a:r>
            <a:r>
              <a:rPr lang="en-US" b="1" dirty="0" err="1"/>
              <a:t>mất</a:t>
            </a:r>
            <a:r>
              <a:rPr lang="en-US" b="1" dirty="0"/>
              <a:t> </a:t>
            </a:r>
            <a:r>
              <a:rPr lang="en-US" b="1" dirty="0" err="1"/>
              <a:t>tiền</a:t>
            </a:r>
            <a:r>
              <a:rPr lang="en-US" b="1" dirty="0"/>
              <a:t> </a:t>
            </a:r>
            <a:r>
              <a:rPr lang="en-US" b="1" dirty="0" err="1"/>
              <a:t>mua</a:t>
            </a:r>
            <a:r>
              <a:rPr lang="en-US" b="1" dirty="0"/>
              <a:t>/ </a:t>
            </a:r>
            <a:r>
              <a:rPr lang="en-US" b="1" dirty="0" err="1"/>
              <a:t>Lựa</a:t>
            </a:r>
            <a:r>
              <a:rPr lang="en-US" b="1" dirty="0"/>
              <a:t> </a:t>
            </a:r>
            <a:r>
              <a:rPr lang="en-US" b="1" dirty="0" err="1"/>
              <a:t>lời</a:t>
            </a:r>
            <a:r>
              <a:rPr lang="en-US" b="1" dirty="0"/>
              <a:t> </a:t>
            </a:r>
            <a:r>
              <a:rPr lang="en-US" b="1" dirty="0" err="1"/>
              <a:t>mà</a:t>
            </a:r>
            <a:r>
              <a:rPr lang="en-US" b="1" dirty="0"/>
              <a:t> </a:t>
            </a:r>
            <a:r>
              <a:rPr lang="en-US" b="1" dirty="0" err="1"/>
              <a:t>nói</a:t>
            </a:r>
            <a:r>
              <a:rPr lang="en-US" b="1" dirty="0"/>
              <a:t> </a:t>
            </a:r>
            <a:r>
              <a:rPr lang="en-US" b="1" dirty="0" err="1"/>
              <a:t>cho</a:t>
            </a:r>
            <a:r>
              <a:rPr lang="en-US" b="1" dirty="0"/>
              <a:t> </a:t>
            </a:r>
            <a:r>
              <a:rPr lang="en-US" b="1" dirty="0" err="1"/>
              <a:t>vừa</a:t>
            </a:r>
            <a:r>
              <a:rPr lang="en-US" b="1" dirty="0"/>
              <a:t> </a:t>
            </a:r>
            <a:r>
              <a:rPr lang="en-US" b="1" dirty="0" err="1"/>
              <a:t>lòng</a:t>
            </a:r>
            <a:r>
              <a:rPr lang="en-US" b="1" dirty="0"/>
              <a:t> </a:t>
            </a:r>
            <a:r>
              <a:rPr lang="en-US" b="1" dirty="0" err="1"/>
              <a:t>nhau</a:t>
            </a:r>
            <a:r>
              <a:rPr lang="en-US" b="1" dirty="0"/>
              <a:t>.</a:t>
            </a:r>
          </a:p>
        </p:txBody>
      </p:sp>
      <p:sp>
        <p:nvSpPr>
          <p:cNvPr id="33" name="Rectangle 32"/>
          <p:cNvSpPr/>
          <p:nvPr/>
        </p:nvSpPr>
        <p:spPr>
          <a:xfrm>
            <a:off x="76200" y="9144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a:t>
            </a:r>
          </a:p>
        </p:txBody>
      </p:sp>
      <p:sp>
        <p:nvSpPr>
          <p:cNvPr id="34" name="TextBox 33"/>
          <p:cNvSpPr txBox="1"/>
          <p:nvPr/>
        </p:nvSpPr>
        <p:spPr>
          <a:xfrm>
            <a:off x="685800" y="914400"/>
            <a:ext cx="7467600" cy="369332"/>
          </a:xfrm>
          <a:prstGeom prst="rect">
            <a:avLst/>
          </a:prstGeom>
          <a:solidFill>
            <a:srgbClr val="FFFF00"/>
          </a:solidFill>
        </p:spPr>
        <p:txBody>
          <a:bodyPr wrap="square" rtlCol="0">
            <a:spAutoFit/>
          </a:bodyPr>
          <a:lstStyle/>
          <a:p>
            <a:r>
              <a:rPr lang="en-US" b="1" dirty="0" err="1"/>
              <a:t>Đừng</a:t>
            </a:r>
            <a:r>
              <a:rPr lang="en-US" b="1" dirty="0"/>
              <a:t> </a:t>
            </a:r>
            <a:r>
              <a:rPr lang="en-US" b="1" dirty="0" err="1"/>
              <a:t>tham</a:t>
            </a:r>
            <a:r>
              <a:rPr lang="en-US" b="1" dirty="0"/>
              <a:t> </a:t>
            </a:r>
            <a:r>
              <a:rPr lang="en-US" b="1" dirty="0" err="1"/>
              <a:t>của</a:t>
            </a:r>
            <a:r>
              <a:rPr lang="en-US" b="1" dirty="0"/>
              <a:t> </a:t>
            </a:r>
            <a:r>
              <a:rPr lang="en-US" b="1" dirty="0" err="1"/>
              <a:t>rẻ</a:t>
            </a:r>
            <a:r>
              <a:rPr lang="en-US" b="1" dirty="0"/>
              <a:t> </a:t>
            </a:r>
            <a:r>
              <a:rPr lang="en-US" b="1" dirty="0" err="1"/>
              <a:t>của</a:t>
            </a:r>
            <a:r>
              <a:rPr lang="en-US" b="1" dirty="0"/>
              <a:t> </a:t>
            </a:r>
            <a:r>
              <a:rPr lang="en-US" b="1" dirty="0" err="1"/>
              <a:t>ôi</a:t>
            </a:r>
            <a:r>
              <a:rPr lang="en-US" b="1" dirty="0"/>
              <a:t>/ </a:t>
            </a:r>
            <a:r>
              <a:rPr lang="en-US" b="1" dirty="0" err="1"/>
              <a:t>Những</a:t>
            </a:r>
            <a:r>
              <a:rPr lang="en-US" b="1" dirty="0"/>
              <a:t> </a:t>
            </a:r>
            <a:r>
              <a:rPr lang="en-US" b="1" dirty="0" err="1"/>
              <a:t>của</a:t>
            </a:r>
            <a:r>
              <a:rPr lang="en-US" b="1" dirty="0"/>
              <a:t> </a:t>
            </a:r>
            <a:r>
              <a:rPr lang="en-US" b="1" dirty="0" err="1"/>
              <a:t>đầy</a:t>
            </a:r>
            <a:r>
              <a:rPr lang="en-US" b="1" dirty="0"/>
              <a:t> </a:t>
            </a:r>
            <a:r>
              <a:rPr lang="en-US" b="1" dirty="0" err="1"/>
              <a:t>nồi</a:t>
            </a:r>
            <a:r>
              <a:rPr lang="en-US" b="1" dirty="0"/>
              <a:t> </a:t>
            </a:r>
            <a:r>
              <a:rPr lang="en-US" b="1" dirty="0" err="1"/>
              <a:t>là</a:t>
            </a:r>
            <a:r>
              <a:rPr lang="en-US" b="1" dirty="0"/>
              <a:t> </a:t>
            </a:r>
            <a:r>
              <a:rPr lang="en-US" b="1" dirty="0" err="1"/>
              <a:t>của</a:t>
            </a:r>
            <a:r>
              <a:rPr lang="en-US" b="1" dirty="0"/>
              <a:t> </a:t>
            </a:r>
            <a:r>
              <a:rPr lang="en-US" b="1" dirty="0" err="1"/>
              <a:t>chẳng</a:t>
            </a:r>
            <a:r>
              <a:rPr lang="en-US" b="1" dirty="0"/>
              <a:t> </a:t>
            </a:r>
            <a:r>
              <a:rPr lang="en-US" b="1" dirty="0" err="1"/>
              <a:t>ngon</a:t>
            </a:r>
            <a:endParaRPr lang="en-US" b="1" dirty="0"/>
          </a:p>
        </p:txBody>
      </p:sp>
      <p:sp>
        <p:nvSpPr>
          <p:cNvPr id="35" name="Rectangle 34"/>
          <p:cNvSpPr/>
          <p:nvPr/>
        </p:nvSpPr>
        <p:spPr>
          <a:xfrm>
            <a:off x="76200" y="13716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c)</a:t>
            </a:r>
          </a:p>
        </p:txBody>
      </p:sp>
      <p:sp>
        <p:nvSpPr>
          <p:cNvPr id="36" name="TextBox 35"/>
          <p:cNvSpPr txBox="1"/>
          <p:nvPr/>
        </p:nvSpPr>
        <p:spPr>
          <a:xfrm>
            <a:off x="685800" y="1371600"/>
            <a:ext cx="6172200" cy="369332"/>
          </a:xfrm>
          <a:prstGeom prst="rect">
            <a:avLst/>
          </a:prstGeom>
          <a:solidFill>
            <a:srgbClr val="FFFF00"/>
          </a:solidFill>
        </p:spPr>
        <p:txBody>
          <a:bodyPr wrap="square" rtlCol="0">
            <a:spAutoFit/>
          </a:bodyPr>
          <a:lstStyle/>
          <a:p>
            <a:r>
              <a:rPr lang="en-US" b="1" dirty="0" err="1"/>
              <a:t>Đường</a:t>
            </a:r>
            <a:r>
              <a:rPr lang="en-US" b="1" dirty="0"/>
              <a:t> </a:t>
            </a:r>
            <a:r>
              <a:rPr lang="en-US" b="1" dirty="0" err="1"/>
              <a:t>đi</a:t>
            </a:r>
            <a:r>
              <a:rPr lang="en-US" b="1" dirty="0"/>
              <a:t> hay </a:t>
            </a:r>
            <a:r>
              <a:rPr lang="en-US" b="1" dirty="0" err="1"/>
              <a:t>tối</a:t>
            </a:r>
            <a:r>
              <a:rPr lang="en-US" b="1" dirty="0"/>
              <a:t> / </a:t>
            </a:r>
            <a:r>
              <a:rPr lang="en-US" b="1" dirty="0" err="1"/>
              <a:t>Nói</a:t>
            </a:r>
            <a:r>
              <a:rPr lang="en-US" b="1" dirty="0"/>
              <a:t> </a:t>
            </a:r>
            <a:r>
              <a:rPr lang="en-US" b="1" dirty="0" err="1"/>
              <a:t>dối</a:t>
            </a:r>
            <a:r>
              <a:rPr lang="en-US" b="1" dirty="0"/>
              <a:t> hay </a:t>
            </a:r>
            <a:r>
              <a:rPr lang="en-US" b="1" dirty="0" err="1"/>
              <a:t>cùng</a:t>
            </a:r>
            <a:r>
              <a:rPr lang="en-US" b="1" dirty="0"/>
              <a:t>.</a:t>
            </a:r>
          </a:p>
        </p:txBody>
      </p:sp>
      <p:sp>
        <p:nvSpPr>
          <p:cNvPr id="37" name="Rectangle 36"/>
          <p:cNvSpPr/>
          <p:nvPr/>
        </p:nvSpPr>
        <p:spPr>
          <a:xfrm>
            <a:off x="76200" y="18288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d)</a:t>
            </a:r>
          </a:p>
        </p:txBody>
      </p:sp>
      <p:sp>
        <p:nvSpPr>
          <p:cNvPr id="38" name="TextBox 37"/>
          <p:cNvSpPr txBox="1"/>
          <p:nvPr/>
        </p:nvSpPr>
        <p:spPr>
          <a:xfrm>
            <a:off x="685800" y="1828800"/>
            <a:ext cx="4876800" cy="369332"/>
          </a:xfrm>
          <a:prstGeom prst="rect">
            <a:avLst/>
          </a:prstGeom>
          <a:solidFill>
            <a:srgbClr val="FFFF00"/>
          </a:solidFill>
        </p:spPr>
        <p:txBody>
          <a:bodyPr wrap="square" rtlCol="0">
            <a:spAutoFit/>
          </a:bodyPr>
          <a:lstStyle/>
          <a:p>
            <a:r>
              <a:rPr lang="en-US" b="1" dirty="0" err="1"/>
              <a:t>Đói</a:t>
            </a:r>
            <a:r>
              <a:rPr lang="en-US" b="1" dirty="0"/>
              <a:t> </a:t>
            </a:r>
            <a:r>
              <a:rPr lang="en-US" b="1" dirty="0" err="1"/>
              <a:t>cho</a:t>
            </a:r>
            <a:r>
              <a:rPr lang="en-US" b="1" dirty="0"/>
              <a:t> </a:t>
            </a:r>
            <a:r>
              <a:rPr lang="en-US" b="1" dirty="0" err="1"/>
              <a:t>sạch</a:t>
            </a:r>
            <a:r>
              <a:rPr lang="en-US" b="1" dirty="0"/>
              <a:t>, </a:t>
            </a:r>
            <a:r>
              <a:rPr lang="en-US" b="1" dirty="0" err="1"/>
              <a:t>rách</a:t>
            </a:r>
            <a:r>
              <a:rPr lang="en-US" b="1" dirty="0"/>
              <a:t> </a:t>
            </a:r>
            <a:r>
              <a:rPr lang="en-US" b="1" dirty="0" err="1"/>
              <a:t>cho</a:t>
            </a:r>
            <a:r>
              <a:rPr lang="en-US" b="1" dirty="0"/>
              <a:t> </a:t>
            </a:r>
            <a:r>
              <a:rPr lang="en-US" b="1" dirty="0" err="1"/>
              <a:t>thơm</a:t>
            </a:r>
            <a:r>
              <a:rPr lang="en-US" b="1" dirty="0"/>
              <a:t>.</a:t>
            </a:r>
          </a:p>
        </p:txBody>
      </p:sp>
      <p:sp>
        <p:nvSpPr>
          <p:cNvPr id="39" name="Rectangle 38"/>
          <p:cNvSpPr/>
          <p:nvPr/>
        </p:nvSpPr>
        <p:spPr>
          <a:xfrm>
            <a:off x="76200" y="2286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đ)</a:t>
            </a:r>
          </a:p>
        </p:txBody>
      </p:sp>
      <p:sp>
        <p:nvSpPr>
          <p:cNvPr id="40" name="TextBox 39"/>
          <p:cNvSpPr txBox="1"/>
          <p:nvPr/>
        </p:nvSpPr>
        <p:spPr>
          <a:xfrm>
            <a:off x="685800" y="2286000"/>
            <a:ext cx="8229600" cy="369332"/>
          </a:xfrm>
          <a:prstGeom prst="rect">
            <a:avLst/>
          </a:prstGeom>
          <a:solidFill>
            <a:srgbClr val="FFFF00"/>
          </a:solidFill>
        </p:spPr>
        <p:txBody>
          <a:bodyPr wrap="square" rtlCol="0">
            <a:spAutoFit/>
          </a:bodyPr>
          <a:lstStyle/>
          <a:p>
            <a:r>
              <a:rPr lang="en-US" b="1" dirty="0" err="1"/>
              <a:t>Lời</a:t>
            </a:r>
            <a:r>
              <a:rPr lang="en-US" b="1" dirty="0"/>
              <a:t> </a:t>
            </a:r>
            <a:r>
              <a:rPr lang="en-US" b="1" dirty="0" err="1"/>
              <a:t>nói</a:t>
            </a:r>
            <a:r>
              <a:rPr lang="en-US" b="1" dirty="0"/>
              <a:t> </a:t>
            </a:r>
            <a:r>
              <a:rPr lang="en-US" b="1" dirty="0" err="1"/>
              <a:t>tử</a:t>
            </a:r>
            <a:r>
              <a:rPr lang="en-US" b="1" dirty="0"/>
              <a:t> </a:t>
            </a:r>
            <a:r>
              <a:rPr lang="en-US" b="1" dirty="0" err="1"/>
              <a:t>tế</a:t>
            </a:r>
            <a:r>
              <a:rPr lang="en-US" b="1" dirty="0"/>
              <a:t> </a:t>
            </a:r>
            <a:r>
              <a:rPr lang="en-US" b="1" dirty="0" err="1"/>
              <a:t>là</a:t>
            </a:r>
            <a:r>
              <a:rPr lang="en-US" b="1" dirty="0"/>
              <a:t> </a:t>
            </a:r>
            <a:r>
              <a:rPr lang="en-US" b="1" dirty="0" err="1"/>
              <a:t>âm</a:t>
            </a:r>
            <a:r>
              <a:rPr lang="en-US" b="1" dirty="0"/>
              <a:t> </a:t>
            </a:r>
            <a:r>
              <a:rPr lang="en-US" b="1" dirty="0" err="1"/>
              <a:t>nhạc</a:t>
            </a:r>
            <a:r>
              <a:rPr lang="en-US" b="1" dirty="0"/>
              <a:t> </a:t>
            </a:r>
            <a:r>
              <a:rPr lang="en-US" b="1" dirty="0" err="1"/>
              <a:t>của</a:t>
            </a:r>
            <a:r>
              <a:rPr lang="en-US" b="1" dirty="0"/>
              <a:t> </a:t>
            </a:r>
            <a:r>
              <a:rPr lang="en-US" b="1" dirty="0" err="1"/>
              <a:t>thế</a:t>
            </a:r>
            <a:r>
              <a:rPr lang="en-US" b="1" dirty="0"/>
              <a:t> </a:t>
            </a:r>
            <a:r>
              <a:rPr lang="en-US" b="1" dirty="0" err="1"/>
              <a:t>gian</a:t>
            </a:r>
            <a:r>
              <a:rPr lang="en-US" b="1" dirty="0"/>
              <a:t>. ( </a:t>
            </a:r>
            <a:r>
              <a:rPr lang="en-US" b="1" dirty="0" err="1"/>
              <a:t>J.H.Phbrơ</a:t>
            </a:r>
            <a:r>
              <a:rPr lang="en-US" b="1" dirty="0"/>
              <a:t>)</a:t>
            </a:r>
          </a:p>
        </p:txBody>
      </p:sp>
      <p:sp>
        <p:nvSpPr>
          <p:cNvPr id="41" name="Rectangle 40"/>
          <p:cNvSpPr/>
          <p:nvPr/>
        </p:nvSpPr>
        <p:spPr>
          <a:xfrm>
            <a:off x="76200" y="27432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e)</a:t>
            </a:r>
          </a:p>
        </p:txBody>
      </p:sp>
      <p:sp>
        <p:nvSpPr>
          <p:cNvPr id="42" name="TextBox 41"/>
          <p:cNvSpPr txBox="1"/>
          <p:nvPr/>
        </p:nvSpPr>
        <p:spPr>
          <a:xfrm>
            <a:off x="685800" y="2743200"/>
            <a:ext cx="8229600" cy="369332"/>
          </a:xfrm>
          <a:prstGeom prst="rect">
            <a:avLst/>
          </a:prstGeom>
          <a:solidFill>
            <a:srgbClr val="FFFF00"/>
          </a:solidFill>
        </p:spPr>
        <p:txBody>
          <a:bodyPr wrap="square" rtlCol="0">
            <a:spAutoFit/>
          </a:bodyPr>
          <a:lstStyle/>
          <a:p>
            <a:r>
              <a:rPr lang="en-US" b="1" dirty="0" err="1"/>
              <a:t>Nói</a:t>
            </a:r>
            <a:r>
              <a:rPr lang="en-US" b="1" dirty="0"/>
              <a:t> </a:t>
            </a:r>
            <a:r>
              <a:rPr lang="en-US" b="1" dirty="0" err="1"/>
              <a:t>lời</a:t>
            </a:r>
            <a:r>
              <a:rPr lang="en-US" b="1" dirty="0"/>
              <a:t> </a:t>
            </a:r>
            <a:r>
              <a:rPr lang="en-US" b="1" dirty="0" err="1"/>
              <a:t>phải</a:t>
            </a:r>
            <a:r>
              <a:rPr lang="en-US" b="1" dirty="0"/>
              <a:t> </a:t>
            </a:r>
            <a:r>
              <a:rPr lang="en-US" b="1" dirty="0" err="1"/>
              <a:t>giữ</a:t>
            </a:r>
            <a:r>
              <a:rPr lang="en-US" b="1" dirty="0"/>
              <a:t> </a:t>
            </a:r>
            <a:r>
              <a:rPr lang="en-US" b="1" dirty="0" err="1"/>
              <a:t>lấy</a:t>
            </a:r>
            <a:r>
              <a:rPr lang="en-US" b="1" dirty="0"/>
              <a:t> </a:t>
            </a:r>
            <a:r>
              <a:rPr lang="en-US" b="1" dirty="0" err="1"/>
              <a:t>lời</a:t>
            </a:r>
            <a:r>
              <a:rPr lang="en-US" b="1" dirty="0"/>
              <a:t>/ </a:t>
            </a:r>
            <a:r>
              <a:rPr lang="en-US" b="1" dirty="0" err="1"/>
              <a:t>Đừng</a:t>
            </a:r>
            <a:r>
              <a:rPr lang="en-US" b="1" dirty="0"/>
              <a:t> </a:t>
            </a:r>
            <a:r>
              <a:rPr lang="en-US" b="1" dirty="0" err="1"/>
              <a:t>như</a:t>
            </a:r>
            <a:r>
              <a:rPr lang="en-US" b="1" dirty="0"/>
              <a:t> con </a:t>
            </a:r>
            <a:r>
              <a:rPr lang="en-US" b="1" dirty="0" err="1"/>
              <a:t>bướm</a:t>
            </a:r>
            <a:r>
              <a:rPr lang="en-US" b="1" dirty="0"/>
              <a:t> </a:t>
            </a:r>
            <a:r>
              <a:rPr lang="en-US" b="1" dirty="0" err="1"/>
              <a:t>đậu</a:t>
            </a:r>
            <a:r>
              <a:rPr lang="en-US" b="1" dirty="0"/>
              <a:t> </a:t>
            </a:r>
            <a:r>
              <a:rPr lang="en-US" b="1" dirty="0" err="1"/>
              <a:t>rồi</a:t>
            </a:r>
            <a:r>
              <a:rPr lang="en-US" b="1" dirty="0"/>
              <a:t> </a:t>
            </a:r>
            <a:r>
              <a:rPr lang="en-US" b="1" dirty="0" err="1"/>
              <a:t>lại</a:t>
            </a:r>
            <a:r>
              <a:rPr lang="en-US" b="1" dirty="0"/>
              <a:t> bay.</a:t>
            </a:r>
          </a:p>
        </p:txBody>
      </p:sp>
      <p:sp>
        <p:nvSpPr>
          <p:cNvPr id="43" name="Rectangle 42"/>
          <p:cNvSpPr/>
          <p:nvPr/>
        </p:nvSpPr>
        <p:spPr>
          <a:xfrm>
            <a:off x="76200" y="32004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44" name="TextBox 43"/>
          <p:cNvSpPr txBox="1"/>
          <p:nvPr/>
        </p:nvSpPr>
        <p:spPr>
          <a:xfrm>
            <a:off x="685800" y="3200400"/>
            <a:ext cx="5486400" cy="369332"/>
          </a:xfrm>
          <a:prstGeom prst="rect">
            <a:avLst/>
          </a:prstGeom>
          <a:solidFill>
            <a:srgbClr val="FFFF00"/>
          </a:solidFill>
        </p:spPr>
        <p:txBody>
          <a:bodyPr wrap="square" rtlCol="0">
            <a:spAutoFit/>
          </a:bodyPr>
          <a:lstStyle/>
          <a:p>
            <a:r>
              <a:rPr lang="en-US" b="1" dirty="0" err="1"/>
              <a:t>Ăn</a:t>
            </a:r>
            <a:r>
              <a:rPr lang="en-US" b="1" dirty="0"/>
              <a:t> </a:t>
            </a:r>
            <a:r>
              <a:rPr lang="en-US" b="1" dirty="0" err="1"/>
              <a:t>chắc</a:t>
            </a:r>
            <a:r>
              <a:rPr lang="en-US" b="1" dirty="0"/>
              <a:t> </a:t>
            </a:r>
            <a:r>
              <a:rPr lang="en-US" b="1" dirty="0" err="1"/>
              <a:t>mặc</a:t>
            </a:r>
            <a:r>
              <a:rPr lang="en-US" b="1" dirty="0"/>
              <a:t> </a:t>
            </a:r>
            <a:r>
              <a:rPr lang="en-US" b="1" dirty="0" err="1"/>
              <a:t>bền</a:t>
            </a:r>
            <a:endParaRPr lang="en-US" b="1" dirty="0"/>
          </a:p>
        </p:txBody>
      </p:sp>
      <p:sp>
        <p:nvSpPr>
          <p:cNvPr id="46" name="Rectangle 45"/>
          <p:cNvSpPr/>
          <p:nvPr/>
        </p:nvSpPr>
        <p:spPr>
          <a:xfrm>
            <a:off x="76200" y="36576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a:t>
            </a:r>
          </a:p>
        </p:txBody>
      </p:sp>
      <p:sp>
        <p:nvSpPr>
          <p:cNvPr id="48" name="TextBox 47"/>
          <p:cNvSpPr txBox="1"/>
          <p:nvPr/>
        </p:nvSpPr>
        <p:spPr>
          <a:xfrm>
            <a:off x="685800" y="5029200"/>
            <a:ext cx="7010400" cy="369332"/>
          </a:xfrm>
          <a:prstGeom prst="rect">
            <a:avLst/>
          </a:prstGeom>
          <a:solidFill>
            <a:srgbClr val="FFFF00"/>
          </a:solidFill>
        </p:spPr>
        <p:txBody>
          <a:bodyPr wrap="square" rtlCol="0">
            <a:spAutoFit/>
          </a:bodyPr>
          <a:lstStyle/>
          <a:p>
            <a:r>
              <a:rPr lang="en-US" b="1" dirty="0" err="1"/>
              <a:t>Một</a:t>
            </a:r>
            <a:r>
              <a:rPr lang="en-US" b="1" dirty="0"/>
              <a:t> </a:t>
            </a:r>
            <a:r>
              <a:rPr lang="en-US" b="1" dirty="0" err="1"/>
              <a:t>cây</a:t>
            </a:r>
            <a:r>
              <a:rPr lang="en-US" b="1" dirty="0"/>
              <a:t> </a:t>
            </a:r>
            <a:r>
              <a:rPr lang="en-US" b="1" dirty="0" err="1"/>
              <a:t>làm</a:t>
            </a:r>
            <a:r>
              <a:rPr lang="en-US" b="1" dirty="0"/>
              <a:t> </a:t>
            </a:r>
            <a:r>
              <a:rPr lang="en-US" b="1" dirty="0" err="1"/>
              <a:t>chẳng</a:t>
            </a:r>
            <a:r>
              <a:rPr lang="en-US" b="1" dirty="0"/>
              <a:t> </a:t>
            </a:r>
            <a:r>
              <a:rPr lang="en-US" b="1" dirty="0" err="1"/>
              <a:t>nên</a:t>
            </a:r>
            <a:r>
              <a:rPr lang="en-US" b="1" dirty="0"/>
              <a:t> non/ </a:t>
            </a:r>
            <a:r>
              <a:rPr lang="en-US" b="1" dirty="0" err="1"/>
              <a:t>Ba</a:t>
            </a:r>
            <a:r>
              <a:rPr lang="en-US" b="1" dirty="0"/>
              <a:t> </a:t>
            </a:r>
            <a:r>
              <a:rPr lang="en-US" b="1" dirty="0" err="1"/>
              <a:t>cây</a:t>
            </a:r>
            <a:r>
              <a:rPr lang="en-US" b="1" dirty="0"/>
              <a:t> </a:t>
            </a:r>
            <a:r>
              <a:rPr lang="en-US" b="1" dirty="0" err="1"/>
              <a:t>chụm</a:t>
            </a:r>
            <a:r>
              <a:rPr lang="en-US" b="1" dirty="0"/>
              <a:t> </a:t>
            </a:r>
            <a:r>
              <a:rPr lang="en-US" b="1" dirty="0" err="1"/>
              <a:t>lại</a:t>
            </a:r>
            <a:r>
              <a:rPr lang="en-US" b="1" dirty="0"/>
              <a:t> </a:t>
            </a:r>
            <a:r>
              <a:rPr lang="en-US" b="1" dirty="0" err="1"/>
              <a:t>nên</a:t>
            </a:r>
            <a:r>
              <a:rPr lang="en-US" b="1" dirty="0"/>
              <a:t> </a:t>
            </a:r>
            <a:r>
              <a:rPr lang="en-US" b="1" dirty="0" err="1"/>
              <a:t>hòn</a:t>
            </a:r>
            <a:r>
              <a:rPr lang="en-US" b="1" dirty="0"/>
              <a:t> </a:t>
            </a:r>
            <a:r>
              <a:rPr lang="en-US" b="1" dirty="0" err="1"/>
              <a:t>núi</a:t>
            </a:r>
            <a:r>
              <a:rPr lang="en-US" b="1" dirty="0"/>
              <a:t> </a:t>
            </a:r>
            <a:r>
              <a:rPr lang="en-US" b="1" dirty="0" err="1"/>
              <a:t>cao</a:t>
            </a:r>
            <a:r>
              <a:rPr lang="en-US" b="1" dirty="0"/>
              <a:t>.</a:t>
            </a:r>
          </a:p>
        </p:txBody>
      </p:sp>
      <p:sp>
        <p:nvSpPr>
          <p:cNvPr id="49" name="Rectangle 48"/>
          <p:cNvSpPr/>
          <p:nvPr/>
        </p:nvSpPr>
        <p:spPr>
          <a:xfrm>
            <a:off x="76200" y="41148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rPr>
              <a:t>i</a:t>
            </a:r>
            <a:r>
              <a:rPr lang="en-US" b="1" dirty="0">
                <a:solidFill>
                  <a:schemeClr val="tx1"/>
                </a:solidFill>
              </a:rPr>
              <a:t>)</a:t>
            </a:r>
          </a:p>
        </p:txBody>
      </p:sp>
      <p:sp>
        <p:nvSpPr>
          <p:cNvPr id="51" name="TextBox 50"/>
          <p:cNvSpPr txBox="1"/>
          <p:nvPr/>
        </p:nvSpPr>
        <p:spPr>
          <a:xfrm>
            <a:off x="685800" y="4126468"/>
            <a:ext cx="7696200" cy="369332"/>
          </a:xfrm>
          <a:prstGeom prst="rect">
            <a:avLst/>
          </a:prstGeom>
          <a:solidFill>
            <a:srgbClr val="FFFF00"/>
          </a:solidFill>
        </p:spPr>
        <p:txBody>
          <a:bodyPr wrap="square" rtlCol="0">
            <a:spAutoFit/>
          </a:bodyPr>
          <a:lstStyle/>
          <a:p>
            <a:r>
              <a:rPr lang="en-US" b="1" dirty="0" err="1"/>
              <a:t>Cái</a:t>
            </a:r>
            <a:r>
              <a:rPr lang="en-US" b="1" dirty="0"/>
              <a:t> </a:t>
            </a:r>
            <a:r>
              <a:rPr lang="en-US" b="1" dirty="0" err="1"/>
              <a:t>răng</a:t>
            </a:r>
            <a:r>
              <a:rPr lang="en-US" b="1" dirty="0"/>
              <a:t> , </a:t>
            </a:r>
            <a:r>
              <a:rPr lang="en-US" b="1" dirty="0" err="1"/>
              <a:t>cái</a:t>
            </a:r>
            <a:r>
              <a:rPr lang="en-US" b="1" dirty="0"/>
              <a:t> </a:t>
            </a:r>
            <a:r>
              <a:rPr lang="en-US" b="1" dirty="0" err="1"/>
              <a:t>tóc</a:t>
            </a:r>
            <a:r>
              <a:rPr lang="en-US" b="1" dirty="0"/>
              <a:t> </a:t>
            </a:r>
            <a:r>
              <a:rPr lang="en-US" b="1" dirty="0" err="1"/>
              <a:t>là</a:t>
            </a:r>
            <a:r>
              <a:rPr lang="en-US" b="1" dirty="0"/>
              <a:t> </a:t>
            </a:r>
            <a:r>
              <a:rPr lang="en-US" b="1" dirty="0" err="1"/>
              <a:t>góc</a:t>
            </a:r>
            <a:r>
              <a:rPr lang="en-US" b="1" dirty="0"/>
              <a:t> con </a:t>
            </a:r>
            <a:r>
              <a:rPr lang="en-US" b="1" dirty="0" err="1"/>
              <a:t>người</a:t>
            </a:r>
            <a:r>
              <a:rPr lang="en-US" b="1" dirty="0"/>
              <a:t>.</a:t>
            </a:r>
          </a:p>
        </p:txBody>
      </p:sp>
      <p:sp>
        <p:nvSpPr>
          <p:cNvPr id="58" name="Rectangle 57"/>
          <p:cNvSpPr/>
          <p:nvPr/>
        </p:nvSpPr>
        <p:spPr>
          <a:xfrm>
            <a:off x="76200" y="46482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k)</a:t>
            </a:r>
          </a:p>
        </p:txBody>
      </p:sp>
      <p:sp>
        <p:nvSpPr>
          <p:cNvPr id="59" name="TextBox 58"/>
          <p:cNvSpPr txBox="1"/>
          <p:nvPr/>
        </p:nvSpPr>
        <p:spPr>
          <a:xfrm>
            <a:off x="685800" y="3657600"/>
            <a:ext cx="7239000" cy="369332"/>
          </a:xfrm>
          <a:prstGeom prst="rect">
            <a:avLst/>
          </a:prstGeom>
          <a:solidFill>
            <a:srgbClr val="FFFF00"/>
          </a:solidFill>
        </p:spPr>
        <p:txBody>
          <a:bodyPr wrap="square" rtlCol="0">
            <a:spAutoFit/>
          </a:bodyPr>
          <a:lstStyle/>
          <a:p>
            <a:r>
              <a:rPr lang="en-US" b="1" dirty="0" err="1"/>
              <a:t>Khó</a:t>
            </a:r>
            <a:r>
              <a:rPr lang="en-US" b="1" dirty="0"/>
              <a:t> </a:t>
            </a:r>
            <a:r>
              <a:rPr lang="en-US" b="1" dirty="0" err="1"/>
              <a:t>mà</a:t>
            </a:r>
            <a:r>
              <a:rPr lang="en-US" b="1" dirty="0"/>
              <a:t> </a:t>
            </a:r>
            <a:r>
              <a:rPr lang="en-US" b="1" dirty="0" err="1"/>
              <a:t>biết</a:t>
            </a:r>
            <a:r>
              <a:rPr lang="en-US" b="1" dirty="0"/>
              <a:t> </a:t>
            </a:r>
            <a:r>
              <a:rPr lang="en-US" b="1" dirty="0" err="1"/>
              <a:t>lẽ</a:t>
            </a:r>
            <a:r>
              <a:rPr lang="en-US" b="1" dirty="0"/>
              <a:t>, </a:t>
            </a:r>
            <a:r>
              <a:rPr lang="en-US" b="1" dirty="0" err="1"/>
              <a:t>biết</a:t>
            </a:r>
            <a:r>
              <a:rPr lang="en-US" b="1" dirty="0"/>
              <a:t> </a:t>
            </a:r>
            <a:r>
              <a:rPr lang="en-US" b="1" dirty="0" err="1"/>
              <a:t>lời</a:t>
            </a:r>
            <a:r>
              <a:rPr lang="en-US" b="1" dirty="0"/>
              <a:t>/ </a:t>
            </a:r>
            <a:r>
              <a:rPr lang="en-US" b="1" dirty="0" err="1"/>
              <a:t>Biết</a:t>
            </a:r>
            <a:r>
              <a:rPr lang="en-US" b="1" dirty="0"/>
              <a:t> </a:t>
            </a:r>
            <a:r>
              <a:rPr lang="en-US" b="1" dirty="0" err="1"/>
              <a:t>ăn</a:t>
            </a:r>
            <a:r>
              <a:rPr lang="en-US" b="1" dirty="0"/>
              <a:t>, </a:t>
            </a:r>
            <a:r>
              <a:rPr lang="en-US" b="1" dirty="0" err="1"/>
              <a:t>biết</a:t>
            </a:r>
            <a:r>
              <a:rPr lang="en-US" b="1" dirty="0"/>
              <a:t> ở </a:t>
            </a:r>
            <a:r>
              <a:rPr lang="en-US" b="1" dirty="0" err="1"/>
              <a:t>hơn</a:t>
            </a:r>
            <a:r>
              <a:rPr lang="en-US" b="1" dirty="0"/>
              <a:t> </a:t>
            </a:r>
            <a:r>
              <a:rPr lang="en-US" b="1" dirty="0" err="1"/>
              <a:t>người</a:t>
            </a:r>
            <a:r>
              <a:rPr lang="en-US" b="1" dirty="0"/>
              <a:t> </a:t>
            </a:r>
            <a:r>
              <a:rPr lang="en-US" b="1" dirty="0" err="1"/>
              <a:t>là</a:t>
            </a:r>
            <a:r>
              <a:rPr lang="en-US" b="1" dirty="0"/>
              <a:t> sang.</a:t>
            </a:r>
          </a:p>
        </p:txBody>
      </p:sp>
      <p:sp>
        <p:nvSpPr>
          <p:cNvPr id="60" name="Rectangle 59"/>
          <p:cNvSpPr/>
          <p:nvPr/>
        </p:nvSpPr>
        <p:spPr>
          <a:xfrm>
            <a:off x="76200" y="51054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l)</a:t>
            </a:r>
          </a:p>
        </p:txBody>
      </p:sp>
      <p:sp>
        <p:nvSpPr>
          <p:cNvPr id="61" name="TextBox 60"/>
          <p:cNvSpPr txBox="1"/>
          <p:nvPr/>
        </p:nvSpPr>
        <p:spPr>
          <a:xfrm>
            <a:off x="685800" y="4572000"/>
            <a:ext cx="8001000" cy="369332"/>
          </a:xfrm>
          <a:prstGeom prst="rect">
            <a:avLst/>
          </a:prstGeom>
          <a:solidFill>
            <a:srgbClr val="FFFF00"/>
          </a:solidFill>
        </p:spPr>
        <p:txBody>
          <a:bodyPr wrap="square" rtlCol="0">
            <a:spAutoFit/>
          </a:bodyPr>
          <a:lstStyle/>
          <a:p>
            <a:r>
              <a:rPr lang="en-US" b="1" dirty="0" err="1"/>
              <a:t>Người</a:t>
            </a:r>
            <a:r>
              <a:rPr lang="en-US" b="1" dirty="0"/>
              <a:t> </a:t>
            </a:r>
            <a:r>
              <a:rPr lang="en-US" b="1" dirty="0" err="1"/>
              <a:t>ta</a:t>
            </a:r>
            <a:r>
              <a:rPr lang="en-US" b="1" dirty="0"/>
              <a:t> </a:t>
            </a:r>
            <a:r>
              <a:rPr lang="en-US" b="1" dirty="0" err="1"/>
              <a:t>hữu</a:t>
            </a:r>
            <a:r>
              <a:rPr lang="en-US" b="1" dirty="0"/>
              <a:t> </a:t>
            </a:r>
            <a:r>
              <a:rPr lang="en-US" b="1" dirty="0" err="1"/>
              <a:t>tử</a:t>
            </a:r>
            <a:r>
              <a:rPr lang="en-US" b="1" dirty="0"/>
              <a:t> </a:t>
            </a:r>
            <a:r>
              <a:rPr lang="en-US" b="1" dirty="0" err="1"/>
              <a:t>hữu</a:t>
            </a:r>
            <a:r>
              <a:rPr lang="en-US" b="1" dirty="0"/>
              <a:t> </a:t>
            </a:r>
            <a:r>
              <a:rPr lang="en-US" b="1" dirty="0" err="1"/>
              <a:t>sinh</a:t>
            </a:r>
            <a:r>
              <a:rPr lang="en-US" b="1" dirty="0"/>
              <a:t>/ </a:t>
            </a:r>
            <a:r>
              <a:rPr lang="en-US" b="1" dirty="0" err="1"/>
              <a:t>Sống</a:t>
            </a:r>
            <a:r>
              <a:rPr lang="en-US" b="1" dirty="0"/>
              <a:t> </a:t>
            </a:r>
            <a:r>
              <a:rPr lang="en-US" b="1" dirty="0" err="1"/>
              <a:t>cho</a:t>
            </a:r>
            <a:r>
              <a:rPr lang="en-US" b="1" dirty="0"/>
              <a:t> </a:t>
            </a:r>
            <a:r>
              <a:rPr lang="en-US" b="1" dirty="0" err="1"/>
              <a:t>xứng</a:t>
            </a:r>
            <a:r>
              <a:rPr lang="en-US" b="1" dirty="0"/>
              <a:t> </a:t>
            </a:r>
            <a:r>
              <a:rPr lang="en-US" b="1" dirty="0" err="1"/>
              <a:t>phận</a:t>
            </a:r>
            <a:r>
              <a:rPr lang="en-US" b="1" dirty="0"/>
              <a:t> </a:t>
            </a:r>
            <a:r>
              <a:rPr lang="en-US" b="1" dirty="0" err="1"/>
              <a:t>thác</a:t>
            </a:r>
            <a:r>
              <a:rPr lang="en-US" b="1" dirty="0"/>
              <a:t> </a:t>
            </a:r>
            <a:r>
              <a:rPr lang="en-US" b="1" dirty="0" err="1"/>
              <a:t>dành</a:t>
            </a:r>
            <a:r>
              <a:rPr lang="en-US" b="1" dirty="0"/>
              <a:t> </a:t>
            </a:r>
            <a:r>
              <a:rPr lang="en-US" b="1" dirty="0" err="1"/>
              <a:t>tiếng</a:t>
            </a:r>
            <a:r>
              <a:rPr lang="en-US" b="1" dirty="0"/>
              <a:t> </a:t>
            </a:r>
            <a:r>
              <a:rPr lang="en-US" b="1" dirty="0" err="1"/>
              <a:t>thơm</a:t>
            </a:r>
            <a:r>
              <a:rPr lang="en-US" b="1"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21"/>
                                        </p:tgtEl>
                                      </p:cBhvr>
                                    </p:animEffect>
                                    <p:set>
                                      <p:cBhvr>
                                        <p:cTn id="12" dur="1" fill="hold">
                                          <p:stCondLst>
                                            <p:cond delay="499"/>
                                          </p:stCondLst>
                                        </p:cTn>
                                        <p:tgtEl>
                                          <p:spTgt spid="2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ox(i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box(in)">
                                      <p:cBhvr>
                                        <p:cTn id="25" dur="500"/>
                                        <p:tgtEl>
                                          <p:spTgt spid="3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box(in)">
                                      <p:cBhvr>
                                        <p:cTn id="28" dur="500"/>
                                        <p:tgtEl>
                                          <p:spTgt spid="33"/>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box(in)">
                                      <p:cBhvr>
                                        <p:cTn id="31" dur="500"/>
                                        <p:tgtEl>
                                          <p:spTgt spid="3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box(in)">
                                      <p:cBhvr>
                                        <p:cTn id="34" dur="500"/>
                                        <p:tgtEl>
                                          <p:spTgt spid="35"/>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box(in)">
                                      <p:cBhvr>
                                        <p:cTn id="37" dur="500"/>
                                        <p:tgtEl>
                                          <p:spTgt spid="36"/>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box(in)">
                                      <p:cBhvr>
                                        <p:cTn id="40" dur="500"/>
                                        <p:tgtEl>
                                          <p:spTgt spid="37"/>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38"/>
                                        </p:tgtEl>
                                        <p:attrNameLst>
                                          <p:attrName>style.visibility</p:attrName>
                                        </p:attrNameLst>
                                      </p:cBhvr>
                                      <p:to>
                                        <p:strVal val="visible"/>
                                      </p:to>
                                    </p:set>
                                    <p:animEffect transition="in" filter="box(in)">
                                      <p:cBhvr>
                                        <p:cTn id="43" dur="500"/>
                                        <p:tgtEl>
                                          <p:spTgt spid="38"/>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box(in)">
                                      <p:cBhvr>
                                        <p:cTn id="46" dur="500"/>
                                        <p:tgtEl>
                                          <p:spTgt spid="39"/>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ox(in)">
                                      <p:cBhvr>
                                        <p:cTn id="49" dur="500"/>
                                        <p:tgtEl>
                                          <p:spTgt spid="40"/>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box(in)">
                                      <p:cBhvr>
                                        <p:cTn id="52" dur="500"/>
                                        <p:tgtEl>
                                          <p:spTgt spid="41"/>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box(in)">
                                      <p:cBhvr>
                                        <p:cTn id="55" dur="500"/>
                                        <p:tgtEl>
                                          <p:spTgt spid="42"/>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box(in)">
                                      <p:cBhvr>
                                        <p:cTn id="58" dur="500"/>
                                        <p:tgtEl>
                                          <p:spTgt spid="43"/>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44"/>
                                        </p:tgtEl>
                                        <p:attrNameLst>
                                          <p:attrName>style.visibility</p:attrName>
                                        </p:attrNameLst>
                                      </p:cBhvr>
                                      <p:to>
                                        <p:strVal val="visible"/>
                                      </p:to>
                                    </p:set>
                                    <p:animEffect transition="in" filter="box(in)">
                                      <p:cBhvr>
                                        <p:cTn id="61" dur="500"/>
                                        <p:tgtEl>
                                          <p:spTgt spid="44"/>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46"/>
                                        </p:tgtEl>
                                        <p:attrNameLst>
                                          <p:attrName>style.visibility</p:attrName>
                                        </p:attrNameLst>
                                      </p:cBhvr>
                                      <p:to>
                                        <p:strVal val="visible"/>
                                      </p:to>
                                    </p:set>
                                    <p:animEffect transition="in" filter="box(in)">
                                      <p:cBhvr>
                                        <p:cTn id="64" dur="500"/>
                                        <p:tgtEl>
                                          <p:spTgt spid="46"/>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box(in)">
                                      <p:cBhvr>
                                        <p:cTn id="67" dur="500"/>
                                        <p:tgtEl>
                                          <p:spTgt spid="59"/>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49"/>
                                        </p:tgtEl>
                                        <p:attrNameLst>
                                          <p:attrName>style.visibility</p:attrName>
                                        </p:attrNameLst>
                                      </p:cBhvr>
                                      <p:to>
                                        <p:strVal val="visible"/>
                                      </p:to>
                                    </p:set>
                                    <p:animEffect transition="in" filter="box(in)">
                                      <p:cBhvr>
                                        <p:cTn id="70" dur="500"/>
                                        <p:tgtEl>
                                          <p:spTgt spid="49"/>
                                        </p:tgtEl>
                                      </p:cBhvr>
                                    </p:animEffect>
                                  </p:childTnLst>
                                </p:cTn>
                              </p:par>
                              <p:par>
                                <p:cTn id="71" presetID="4" presetClass="entr" presetSubtype="16" fill="hold" grpId="0" nodeType="withEffect">
                                  <p:stCondLst>
                                    <p:cond delay="0"/>
                                  </p:stCondLst>
                                  <p:childTnLst>
                                    <p:set>
                                      <p:cBhvr>
                                        <p:cTn id="72" dur="1" fill="hold">
                                          <p:stCondLst>
                                            <p:cond delay="0"/>
                                          </p:stCondLst>
                                        </p:cTn>
                                        <p:tgtEl>
                                          <p:spTgt spid="51"/>
                                        </p:tgtEl>
                                        <p:attrNameLst>
                                          <p:attrName>style.visibility</p:attrName>
                                        </p:attrNameLst>
                                      </p:cBhvr>
                                      <p:to>
                                        <p:strVal val="visible"/>
                                      </p:to>
                                    </p:set>
                                    <p:animEffect transition="in" filter="box(in)">
                                      <p:cBhvr>
                                        <p:cTn id="73" dur="500"/>
                                        <p:tgtEl>
                                          <p:spTgt spid="51"/>
                                        </p:tgtEl>
                                      </p:cBhvr>
                                    </p:animEffect>
                                  </p:childTnLst>
                                </p:cTn>
                              </p:par>
                              <p:par>
                                <p:cTn id="74" presetID="4" presetClass="entr" presetSubtype="16" fill="hold" grpId="0" nodeType="withEffect">
                                  <p:stCondLst>
                                    <p:cond delay="0"/>
                                  </p:stCondLst>
                                  <p:childTnLst>
                                    <p:set>
                                      <p:cBhvr>
                                        <p:cTn id="75" dur="1" fill="hold">
                                          <p:stCondLst>
                                            <p:cond delay="0"/>
                                          </p:stCondLst>
                                        </p:cTn>
                                        <p:tgtEl>
                                          <p:spTgt spid="58"/>
                                        </p:tgtEl>
                                        <p:attrNameLst>
                                          <p:attrName>style.visibility</p:attrName>
                                        </p:attrNameLst>
                                      </p:cBhvr>
                                      <p:to>
                                        <p:strVal val="visible"/>
                                      </p:to>
                                    </p:set>
                                    <p:animEffect transition="in" filter="box(in)">
                                      <p:cBhvr>
                                        <p:cTn id="76" dur="500"/>
                                        <p:tgtEl>
                                          <p:spTgt spid="58"/>
                                        </p:tgtEl>
                                      </p:cBhvr>
                                    </p:animEffect>
                                  </p:childTnLst>
                                </p:cTn>
                              </p:par>
                              <p:par>
                                <p:cTn id="77" presetID="4" presetClass="entr" presetSubtype="16" fill="hold" grpId="0" nodeType="withEffect">
                                  <p:stCondLst>
                                    <p:cond delay="0"/>
                                  </p:stCondLst>
                                  <p:childTnLst>
                                    <p:set>
                                      <p:cBhvr>
                                        <p:cTn id="78" dur="1" fill="hold">
                                          <p:stCondLst>
                                            <p:cond delay="0"/>
                                          </p:stCondLst>
                                        </p:cTn>
                                        <p:tgtEl>
                                          <p:spTgt spid="61"/>
                                        </p:tgtEl>
                                        <p:attrNameLst>
                                          <p:attrName>style.visibility</p:attrName>
                                        </p:attrNameLst>
                                      </p:cBhvr>
                                      <p:to>
                                        <p:strVal val="visible"/>
                                      </p:to>
                                    </p:set>
                                    <p:animEffect transition="in" filter="box(in)">
                                      <p:cBhvr>
                                        <p:cTn id="79" dur="500"/>
                                        <p:tgtEl>
                                          <p:spTgt spid="61"/>
                                        </p:tgtEl>
                                      </p:cBhvr>
                                    </p:animEffect>
                                  </p:childTnLst>
                                </p:cTn>
                              </p:par>
                              <p:par>
                                <p:cTn id="80" presetID="4" presetClass="entr" presetSubtype="16" fill="hold" grpId="0" nodeType="withEffect">
                                  <p:stCondLst>
                                    <p:cond delay="0"/>
                                  </p:stCondLst>
                                  <p:childTnLst>
                                    <p:set>
                                      <p:cBhvr>
                                        <p:cTn id="81" dur="1" fill="hold">
                                          <p:stCondLst>
                                            <p:cond delay="0"/>
                                          </p:stCondLst>
                                        </p:cTn>
                                        <p:tgtEl>
                                          <p:spTgt spid="60"/>
                                        </p:tgtEl>
                                        <p:attrNameLst>
                                          <p:attrName>style.visibility</p:attrName>
                                        </p:attrNameLst>
                                      </p:cBhvr>
                                      <p:to>
                                        <p:strVal val="visible"/>
                                      </p:to>
                                    </p:set>
                                    <p:animEffect transition="in" filter="box(in)">
                                      <p:cBhvr>
                                        <p:cTn id="82" dur="500"/>
                                        <p:tgtEl>
                                          <p:spTgt spid="60"/>
                                        </p:tgtEl>
                                      </p:cBhvr>
                                    </p:animEffect>
                                  </p:childTnLst>
                                </p:cTn>
                              </p:par>
                              <p:par>
                                <p:cTn id="83" presetID="4" presetClass="entr" presetSubtype="16" fill="hold" grpId="0" nodeType="withEffect">
                                  <p:stCondLst>
                                    <p:cond delay="0"/>
                                  </p:stCondLst>
                                  <p:childTnLst>
                                    <p:set>
                                      <p:cBhvr>
                                        <p:cTn id="84" dur="1" fill="hold">
                                          <p:stCondLst>
                                            <p:cond delay="0"/>
                                          </p:stCondLst>
                                        </p:cTn>
                                        <p:tgtEl>
                                          <p:spTgt spid="48"/>
                                        </p:tgtEl>
                                        <p:attrNameLst>
                                          <p:attrName>style.visibility</p:attrName>
                                        </p:attrNameLst>
                                      </p:cBhvr>
                                      <p:to>
                                        <p:strVal val="visible"/>
                                      </p:to>
                                    </p:set>
                                    <p:animEffect transition="in" filter="box(in)">
                                      <p:cBhvr>
                                        <p:cTn id="85" dur="500"/>
                                        <p:tgtEl>
                                          <p:spTgt spid="48"/>
                                        </p:tgtEl>
                                      </p:cBhvr>
                                    </p:animEffect>
                                  </p:childTnLst>
                                </p:cTn>
                              </p:par>
                            </p:childTnLst>
                          </p:cTn>
                        </p:par>
                      </p:childTnLst>
                    </p:cTn>
                  </p:par>
                  <p:par>
                    <p:cTn id="86" fill="hold">
                      <p:stCondLst>
                        <p:cond delay="indefinite"/>
                      </p:stCondLst>
                      <p:childTnLst>
                        <p:par>
                          <p:cTn id="87" fill="hold">
                            <p:stCondLst>
                              <p:cond delay="0"/>
                            </p:stCondLst>
                            <p:childTnLst>
                              <p:par>
                                <p:cTn id="88" presetID="4" presetClass="exit" presetSubtype="16" fill="hold" grpId="1" nodeType="clickEffect">
                                  <p:stCondLst>
                                    <p:cond delay="0"/>
                                  </p:stCondLst>
                                  <p:childTnLst>
                                    <p:animEffect transition="out" filter="box(in)">
                                      <p:cBhvr>
                                        <p:cTn id="89" dur="500"/>
                                        <p:tgtEl>
                                          <p:spTgt spid="33"/>
                                        </p:tgtEl>
                                      </p:cBhvr>
                                    </p:animEffect>
                                    <p:set>
                                      <p:cBhvr>
                                        <p:cTn id="90" dur="1" fill="hold">
                                          <p:stCondLst>
                                            <p:cond delay="499"/>
                                          </p:stCondLst>
                                        </p:cTn>
                                        <p:tgtEl>
                                          <p:spTgt spid="33"/>
                                        </p:tgtEl>
                                        <p:attrNameLst>
                                          <p:attrName>style.visibility</p:attrName>
                                        </p:attrNameLst>
                                      </p:cBhvr>
                                      <p:to>
                                        <p:strVal val="hidden"/>
                                      </p:to>
                                    </p:set>
                                  </p:childTnLst>
                                </p:cTn>
                              </p:par>
                              <p:par>
                                <p:cTn id="91" presetID="4" presetClass="exit" presetSubtype="16" fill="hold" grpId="1" nodeType="withEffect">
                                  <p:stCondLst>
                                    <p:cond delay="0"/>
                                  </p:stCondLst>
                                  <p:childTnLst>
                                    <p:animEffect transition="out" filter="box(in)">
                                      <p:cBhvr>
                                        <p:cTn id="92" dur="500"/>
                                        <p:tgtEl>
                                          <p:spTgt spid="34"/>
                                        </p:tgtEl>
                                      </p:cBhvr>
                                    </p:animEffect>
                                    <p:set>
                                      <p:cBhvr>
                                        <p:cTn id="93" dur="1" fill="hold">
                                          <p:stCondLst>
                                            <p:cond delay="499"/>
                                          </p:stCondLst>
                                        </p:cTn>
                                        <p:tgtEl>
                                          <p:spTgt spid="34"/>
                                        </p:tgtEl>
                                        <p:attrNameLst>
                                          <p:attrName>style.visibility</p:attrName>
                                        </p:attrNameLst>
                                      </p:cBhvr>
                                      <p:to>
                                        <p:strVal val="hidden"/>
                                      </p:to>
                                    </p:set>
                                  </p:childTnLst>
                                </p:cTn>
                              </p:par>
                              <p:par>
                                <p:cTn id="94" presetID="4" presetClass="exit" presetSubtype="16" fill="hold" grpId="1" nodeType="withEffect">
                                  <p:stCondLst>
                                    <p:cond delay="0"/>
                                  </p:stCondLst>
                                  <p:childTnLst>
                                    <p:animEffect transition="out" filter="box(in)">
                                      <p:cBhvr>
                                        <p:cTn id="95" dur="500"/>
                                        <p:tgtEl>
                                          <p:spTgt spid="35"/>
                                        </p:tgtEl>
                                      </p:cBhvr>
                                    </p:animEffect>
                                    <p:set>
                                      <p:cBhvr>
                                        <p:cTn id="96" dur="1" fill="hold">
                                          <p:stCondLst>
                                            <p:cond delay="499"/>
                                          </p:stCondLst>
                                        </p:cTn>
                                        <p:tgtEl>
                                          <p:spTgt spid="35"/>
                                        </p:tgtEl>
                                        <p:attrNameLst>
                                          <p:attrName>style.visibility</p:attrName>
                                        </p:attrNameLst>
                                      </p:cBhvr>
                                      <p:to>
                                        <p:strVal val="hidden"/>
                                      </p:to>
                                    </p:set>
                                  </p:childTnLst>
                                </p:cTn>
                              </p:par>
                              <p:par>
                                <p:cTn id="97" presetID="4" presetClass="exit" presetSubtype="16" fill="hold" grpId="1" nodeType="withEffect">
                                  <p:stCondLst>
                                    <p:cond delay="0"/>
                                  </p:stCondLst>
                                  <p:childTnLst>
                                    <p:animEffect transition="out" filter="box(in)">
                                      <p:cBhvr>
                                        <p:cTn id="98" dur="500"/>
                                        <p:tgtEl>
                                          <p:spTgt spid="36"/>
                                        </p:tgtEl>
                                      </p:cBhvr>
                                    </p:animEffect>
                                    <p:set>
                                      <p:cBhvr>
                                        <p:cTn id="99" dur="1" fill="hold">
                                          <p:stCondLst>
                                            <p:cond delay="499"/>
                                          </p:stCondLst>
                                        </p:cTn>
                                        <p:tgtEl>
                                          <p:spTgt spid="36"/>
                                        </p:tgtEl>
                                        <p:attrNameLst>
                                          <p:attrName>style.visibility</p:attrName>
                                        </p:attrNameLst>
                                      </p:cBhvr>
                                      <p:to>
                                        <p:strVal val="hidden"/>
                                      </p:to>
                                    </p:set>
                                  </p:childTnLst>
                                </p:cTn>
                              </p:par>
                              <p:par>
                                <p:cTn id="100" presetID="4" presetClass="exit" presetSubtype="16" fill="hold" grpId="1" nodeType="withEffect">
                                  <p:stCondLst>
                                    <p:cond delay="0"/>
                                  </p:stCondLst>
                                  <p:childTnLst>
                                    <p:animEffect transition="out" filter="box(in)">
                                      <p:cBhvr>
                                        <p:cTn id="101" dur="500"/>
                                        <p:tgtEl>
                                          <p:spTgt spid="37"/>
                                        </p:tgtEl>
                                      </p:cBhvr>
                                    </p:animEffect>
                                    <p:set>
                                      <p:cBhvr>
                                        <p:cTn id="102" dur="1" fill="hold">
                                          <p:stCondLst>
                                            <p:cond delay="499"/>
                                          </p:stCondLst>
                                        </p:cTn>
                                        <p:tgtEl>
                                          <p:spTgt spid="37"/>
                                        </p:tgtEl>
                                        <p:attrNameLst>
                                          <p:attrName>style.visibility</p:attrName>
                                        </p:attrNameLst>
                                      </p:cBhvr>
                                      <p:to>
                                        <p:strVal val="hidden"/>
                                      </p:to>
                                    </p:set>
                                  </p:childTnLst>
                                </p:cTn>
                              </p:par>
                              <p:par>
                                <p:cTn id="103" presetID="4" presetClass="exit" presetSubtype="16" fill="hold" grpId="1" nodeType="withEffect">
                                  <p:stCondLst>
                                    <p:cond delay="0"/>
                                  </p:stCondLst>
                                  <p:childTnLst>
                                    <p:animEffect transition="out" filter="box(in)">
                                      <p:cBhvr>
                                        <p:cTn id="104" dur="500"/>
                                        <p:tgtEl>
                                          <p:spTgt spid="38"/>
                                        </p:tgtEl>
                                      </p:cBhvr>
                                    </p:animEffect>
                                    <p:set>
                                      <p:cBhvr>
                                        <p:cTn id="105" dur="1" fill="hold">
                                          <p:stCondLst>
                                            <p:cond delay="499"/>
                                          </p:stCondLst>
                                        </p:cTn>
                                        <p:tgtEl>
                                          <p:spTgt spid="38"/>
                                        </p:tgtEl>
                                        <p:attrNameLst>
                                          <p:attrName>style.visibility</p:attrName>
                                        </p:attrNameLst>
                                      </p:cBhvr>
                                      <p:to>
                                        <p:strVal val="hidden"/>
                                      </p:to>
                                    </p:set>
                                  </p:childTnLst>
                                </p:cTn>
                              </p:par>
                              <p:par>
                                <p:cTn id="106" presetID="4" presetClass="exit" presetSubtype="16" fill="hold" grpId="1" nodeType="withEffect">
                                  <p:stCondLst>
                                    <p:cond delay="0"/>
                                  </p:stCondLst>
                                  <p:childTnLst>
                                    <p:animEffect transition="out" filter="box(in)">
                                      <p:cBhvr>
                                        <p:cTn id="107" dur="500"/>
                                        <p:tgtEl>
                                          <p:spTgt spid="41"/>
                                        </p:tgtEl>
                                      </p:cBhvr>
                                    </p:animEffect>
                                    <p:set>
                                      <p:cBhvr>
                                        <p:cTn id="108" dur="1" fill="hold">
                                          <p:stCondLst>
                                            <p:cond delay="499"/>
                                          </p:stCondLst>
                                        </p:cTn>
                                        <p:tgtEl>
                                          <p:spTgt spid="41"/>
                                        </p:tgtEl>
                                        <p:attrNameLst>
                                          <p:attrName>style.visibility</p:attrName>
                                        </p:attrNameLst>
                                      </p:cBhvr>
                                      <p:to>
                                        <p:strVal val="hidden"/>
                                      </p:to>
                                    </p:set>
                                  </p:childTnLst>
                                </p:cTn>
                              </p:par>
                              <p:par>
                                <p:cTn id="109" presetID="4" presetClass="exit" presetSubtype="16" fill="hold" grpId="1" nodeType="withEffect">
                                  <p:stCondLst>
                                    <p:cond delay="0"/>
                                  </p:stCondLst>
                                  <p:childTnLst>
                                    <p:animEffect transition="out" filter="box(in)">
                                      <p:cBhvr>
                                        <p:cTn id="110" dur="500"/>
                                        <p:tgtEl>
                                          <p:spTgt spid="42"/>
                                        </p:tgtEl>
                                      </p:cBhvr>
                                    </p:animEffect>
                                    <p:set>
                                      <p:cBhvr>
                                        <p:cTn id="111" dur="1" fill="hold">
                                          <p:stCondLst>
                                            <p:cond delay="499"/>
                                          </p:stCondLst>
                                        </p:cTn>
                                        <p:tgtEl>
                                          <p:spTgt spid="42"/>
                                        </p:tgtEl>
                                        <p:attrNameLst>
                                          <p:attrName>style.visibility</p:attrName>
                                        </p:attrNameLst>
                                      </p:cBhvr>
                                      <p:to>
                                        <p:strVal val="hidden"/>
                                      </p:to>
                                    </p:set>
                                  </p:childTnLst>
                                </p:cTn>
                              </p:par>
                              <p:par>
                                <p:cTn id="112" presetID="4" presetClass="exit" presetSubtype="16" fill="hold" grpId="1" nodeType="withEffect">
                                  <p:stCondLst>
                                    <p:cond delay="0"/>
                                  </p:stCondLst>
                                  <p:childTnLst>
                                    <p:animEffect transition="out" filter="box(in)">
                                      <p:cBhvr>
                                        <p:cTn id="113" dur="500"/>
                                        <p:tgtEl>
                                          <p:spTgt spid="43"/>
                                        </p:tgtEl>
                                      </p:cBhvr>
                                    </p:animEffect>
                                    <p:set>
                                      <p:cBhvr>
                                        <p:cTn id="114" dur="1" fill="hold">
                                          <p:stCondLst>
                                            <p:cond delay="499"/>
                                          </p:stCondLst>
                                        </p:cTn>
                                        <p:tgtEl>
                                          <p:spTgt spid="43"/>
                                        </p:tgtEl>
                                        <p:attrNameLst>
                                          <p:attrName>style.visibility</p:attrName>
                                        </p:attrNameLst>
                                      </p:cBhvr>
                                      <p:to>
                                        <p:strVal val="hidden"/>
                                      </p:to>
                                    </p:set>
                                  </p:childTnLst>
                                </p:cTn>
                              </p:par>
                              <p:par>
                                <p:cTn id="115" presetID="4" presetClass="exit" presetSubtype="16" fill="hold" grpId="1" nodeType="withEffect">
                                  <p:stCondLst>
                                    <p:cond delay="0"/>
                                  </p:stCondLst>
                                  <p:childTnLst>
                                    <p:animEffect transition="out" filter="box(in)">
                                      <p:cBhvr>
                                        <p:cTn id="116" dur="500"/>
                                        <p:tgtEl>
                                          <p:spTgt spid="44"/>
                                        </p:tgtEl>
                                      </p:cBhvr>
                                    </p:animEffect>
                                    <p:set>
                                      <p:cBhvr>
                                        <p:cTn id="117" dur="1" fill="hold">
                                          <p:stCondLst>
                                            <p:cond delay="499"/>
                                          </p:stCondLst>
                                        </p:cTn>
                                        <p:tgtEl>
                                          <p:spTgt spid="44"/>
                                        </p:tgtEl>
                                        <p:attrNameLst>
                                          <p:attrName>style.visibility</p:attrName>
                                        </p:attrNameLst>
                                      </p:cBhvr>
                                      <p:to>
                                        <p:strVal val="hidden"/>
                                      </p:to>
                                    </p:set>
                                  </p:childTnLst>
                                </p:cTn>
                              </p:par>
                              <p:par>
                                <p:cTn id="118" presetID="4" presetClass="exit" presetSubtype="16" fill="hold" grpId="1" nodeType="withEffect">
                                  <p:stCondLst>
                                    <p:cond delay="0"/>
                                  </p:stCondLst>
                                  <p:childTnLst>
                                    <p:animEffect transition="out" filter="box(in)">
                                      <p:cBhvr>
                                        <p:cTn id="119" dur="500"/>
                                        <p:tgtEl>
                                          <p:spTgt spid="58"/>
                                        </p:tgtEl>
                                      </p:cBhvr>
                                    </p:animEffect>
                                    <p:set>
                                      <p:cBhvr>
                                        <p:cTn id="120" dur="1" fill="hold">
                                          <p:stCondLst>
                                            <p:cond delay="499"/>
                                          </p:stCondLst>
                                        </p:cTn>
                                        <p:tgtEl>
                                          <p:spTgt spid="58"/>
                                        </p:tgtEl>
                                        <p:attrNameLst>
                                          <p:attrName>style.visibility</p:attrName>
                                        </p:attrNameLst>
                                      </p:cBhvr>
                                      <p:to>
                                        <p:strVal val="hidden"/>
                                      </p:to>
                                    </p:set>
                                  </p:childTnLst>
                                </p:cTn>
                              </p:par>
                              <p:par>
                                <p:cTn id="121" presetID="4" presetClass="exit" presetSubtype="16" fill="hold" grpId="1" nodeType="withEffect">
                                  <p:stCondLst>
                                    <p:cond delay="0"/>
                                  </p:stCondLst>
                                  <p:childTnLst>
                                    <p:animEffect transition="out" filter="box(in)">
                                      <p:cBhvr>
                                        <p:cTn id="122" dur="500"/>
                                        <p:tgtEl>
                                          <p:spTgt spid="61"/>
                                        </p:tgtEl>
                                      </p:cBhvr>
                                    </p:animEffect>
                                    <p:set>
                                      <p:cBhvr>
                                        <p:cTn id="123" dur="1" fill="hold">
                                          <p:stCondLst>
                                            <p:cond delay="499"/>
                                          </p:stCondLst>
                                        </p:cTn>
                                        <p:tgtEl>
                                          <p:spTgt spid="61"/>
                                        </p:tgtEl>
                                        <p:attrNameLst>
                                          <p:attrName>style.visibility</p:attrName>
                                        </p:attrNameLst>
                                      </p:cBhvr>
                                      <p:to>
                                        <p:strVal val="hidden"/>
                                      </p:to>
                                    </p:set>
                                  </p:childTnLst>
                                </p:cTn>
                              </p:par>
                              <p:par>
                                <p:cTn id="124" presetID="4" presetClass="exit" presetSubtype="16" fill="hold" grpId="1" nodeType="withEffect">
                                  <p:stCondLst>
                                    <p:cond delay="0"/>
                                  </p:stCondLst>
                                  <p:childTnLst>
                                    <p:animEffect transition="out" filter="box(in)">
                                      <p:cBhvr>
                                        <p:cTn id="125" dur="500"/>
                                        <p:tgtEl>
                                          <p:spTgt spid="60"/>
                                        </p:tgtEl>
                                      </p:cBhvr>
                                    </p:animEffect>
                                    <p:set>
                                      <p:cBhvr>
                                        <p:cTn id="126" dur="1" fill="hold">
                                          <p:stCondLst>
                                            <p:cond delay="499"/>
                                          </p:stCondLst>
                                        </p:cTn>
                                        <p:tgtEl>
                                          <p:spTgt spid="60"/>
                                        </p:tgtEl>
                                        <p:attrNameLst>
                                          <p:attrName>style.visibility</p:attrName>
                                        </p:attrNameLst>
                                      </p:cBhvr>
                                      <p:to>
                                        <p:strVal val="hidden"/>
                                      </p:to>
                                    </p:set>
                                  </p:childTnLst>
                                </p:cTn>
                              </p:par>
                              <p:par>
                                <p:cTn id="127" presetID="4" presetClass="exit" presetSubtype="16" fill="hold" grpId="1" nodeType="withEffect">
                                  <p:stCondLst>
                                    <p:cond delay="0"/>
                                  </p:stCondLst>
                                  <p:childTnLst>
                                    <p:animEffect transition="out" filter="box(in)">
                                      <p:cBhvr>
                                        <p:cTn id="128" dur="500"/>
                                        <p:tgtEl>
                                          <p:spTgt spid="48"/>
                                        </p:tgtEl>
                                      </p:cBhvr>
                                    </p:animEffect>
                                    <p:set>
                                      <p:cBhvr>
                                        <p:cTn id="129" dur="1" fill="hold">
                                          <p:stCondLst>
                                            <p:cond delay="499"/>
                                          </p:stCondLst>
                                        </p:cTn>
                                        <p:tgtEl>
                                          <p:spTgt spid="48"/>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4" presetClass="exit" presetSubtype="16" fill="hold" grpId="2" nodeType="clickEffect">
                                  <p:stCondLst>
                                    <p:cond delay="0"/>
                                  </p:stCondLst>
                                  <p:childTnLst>
                                    <p:animEffect transition="out" filter="box(in)">
                                      <p:cBhvr>
                                        <p:cTn id="133" dur="500"/>
                                        <p:tgtEl>
                                          <p:spTgt spid="33"/>
                                        </p:tgtEl>
                                      </p:cBhvr>
                                    </p:animEffect>
                                    <p:set>
                                      <p:cBhvr>
                                        <p:cTn id="134" dur="1" fill="hold">
                                          <p:stCondLst>
                                            <p:cond delay="499"/>
                                          </p:stCondLst>
                                        </p:cTn>
                                        <p:tgtEl>
                                          <p:spTgt spid="33"/>
                                        </p:tgtEl>
                                        <p:attrNameLst>
                                          <p:attrName>style.visibility</p:attrName>
                                        </p:attrNameLst>
                                      </p:cBhvr>
                                      <p:to>
                                        <p:strVal val="hidden"/>
                                      </p:to>
                                    </p:set>
                                  </p:childTnLst>
                                </p:cTn>
                              </p:par>
                              <p:par>
                                <p:cTn id="135" presetID="4" presetClass="exit" presetSubtype="16" fill="hold" grpId="2" nodeType="withEffect">
                                  <p:stCondLst>
                                    <p:cond delay="0"/>
                                  </p:stCondLst>
                                  <p:childTnLst>
                                    <p:animEffect transition="out" filter="box(in)">
                                      <p:cBhvr>
                                        <p:cTn id="136" dur="500"/>
                                        <p:tgtEl>
                                          <p:spTgt spid="34"/>
                                        </p:tgtEl>
                                      </p:cBhvr>
                                    </p:animEffect>
                                    <p:set>
                                      <p:cBhvr>
                                        <p:cTn id="137" dur="1" fill="hold">
                                          <p:stCondLst>
                                            <p:cond delay="499"/>
                                          </p:stCondLst>
                                        </p:cTn>
                                        <p:tgtEl>
                                          <p:spTgt spid="34"/>
                                        </p:tgtEl>
                                        <p:attrNameLst>
                                          <p:attrName>style.visibility</p:attrName>
                                        </p:attrNameLst>
                                      </p:cBhvr>
                                      <p:to>
                                        <p:strVal val="hidden"/>
                                      </p:to>
                                    </p:set>
                                  </p:childTnLst>
                                </p:cTn>
                              </p:par>
                              <p:par>
                                <p:cTn id="138" presetID="4" presetClass="exit" presetSubtype="16" fill="hold" grpId="2" nodeType="withEffect">
                                  <p:stCondLst>
                                    <p:cond delay="0"/>
                                  </p:stCondLst>
                                  <p:childTnLst>
                                    <p:animEffect transition="out" filter="box(in)">
                                      <p:cBhvr>
                                        <p:cTn id="139" dur="500"/>
                                        <p:tgtEl>
                                          <p:spTgt spid="35"/>
                                        </p:tgtEl>
                                      </p:cBhvr>
                                    </p:animEffect>
                                    <p:set>
                                      <p:cBhvr>
                                        <p:cTn id="140" dur="1" fill="hold">
                                          <p:stCondLst>
                                            <p:cond delay="499"/>
                                          </p:stCondLst>
                                        </p:cTn>
                                        <p:tgtEl>
                                          <p:spTgt spid="35"/>
                                        </p:tgtEl>
                                        <p:attrNameLst>
                                          <p:attrName>style.visibility</p:attrName>
                                        </p:attrNameLst>
                                      </p:cBhvr>
                                      <p:to>
                                        <p:strVal val="hidden"/>
                                      </p:to>
                                    </p:set>
                                  </p:childTnLst>
                                </p:cTn>
                              </p:par>
                              <p:par>
                                <p:cTn id="141" presetID="4" presetClass="exit" presetSubtype="16" fill="hold" grpId="2" nodeType="withEffect">
                                  <p:stCondLst>
                                    <p:cond delay="0"/>
                                  </p:stCondLst>
                                  <p:childTnLst>
                                    <p:animEffect transition="out" filter="box(in)">
                                      <p:cBhvr>
                                        <p:cTn id="142" dur="500"/>
                                        <p:tgtEl>
                                          <p:spTgt spid="36"/>
                                        </p:tgtEl>
                                      </p:cBhvr>
                                    </p:animEffect>
                                    <p:set>
                                      <p:cBhvr>
                                        <p:cTn id="143" dur="1" fill="hold">
                                          <p:stCondLst>
                                            <p:cond delay="499"/>
                                          </p:stCondLst>
                                        </p:cTn>
                                        <p:tgtEl>
                                          <p:spTgt spid="36"/>
                                        </p:tgtEl>
                                        <p:attrNameLst>
                                          <p:attrName>style.visibility</p:attrName>
                                        </p:attrNameLst>
                                      </p:cBhvr>
                                      <p:to>
                                        <p:strVal val="hidden"/>
                                      </p:to>
                                    </p:set>
                                  </p:childTnLst>
                                </p:cTn>
                              </p:par>
                              <p:par>
                                <p:cTn id="144" presetID="4" presetClass="exit" presetSubtype="16" fill="hold" grpId="2" nodeType="withEffect">
                                  <p:stCondLst>
                                    <p:cond delay="0"/>
                                  </p:stCondLst>
                                  <p:childTnLst>
                                    <p:animEffect transition="out" filter="box(in)">
                                      <p:cBhvr>
                                        <p:cTn id="145" dur="500"/>
                                        <p:tgtEl>
                                          <p:spTgt spid="37"/>
                                        </p:tgtEl>
                                      </p:cBhvr>
                                    </p:animEffect>
                                    <p:set>
                                      <p:cBhvr>
                                        <p:cTn id="146" dur="1" fill="hold">
                                          <p:stCondLst>
                                            <p:cond delay="499"/>
                                          </p:stCondLst>
                                        </p:cTn>
                                        <p:tgtEl>
                                          <p:spTgt spid="37"/>
                                        </p:tgtEl>
                                        <p:attrNameLst>
                                          <p:attrName>style.visibility</p:attrName>
                                        </p:attrNameLst>
                                      </p:cBhvr>
                                      <p:to>
                                        <p:strVal val="hidden"/>
                                      </p:to>
                                    </p:set>
                                  </p:childTnLst>
                                </p:cTn>
                              </p:par>
                              <p:par>
                                <p:cTn id="147" presetID="4" presetClass="exit" presetSubtype="16" fill="hold" grpId="2" nodeType="withEffect">
                                  <p:stCondLst>
                                    <p:cond delay="0"/>
                                  </p:stCondLst>
                                  <p:childTnLst>
                                    <p:animEffect transition="out" filter="box(in)">
                                      <p:cBhvr>
                                        <p:cTn id="148" dur="500"/>
                                        <p:tgtEl>
                                          <p:spTgt spid="38"/>
                                        </p:tgtEl>
                                      </p:cBhvr>
                                    </p:animEffect>
                                    <p:set>
                                      <p:cBhvr>
                                        <p:cTn id="149" dur="1" fill="hold">
                                          <p:stCondLst>
                                            <p:cond delay="499"/>
                                          </p:stCondLst>
                                        </p:cTn>
                                        <p:tgtEl>
                                          <p:spTgt spid="38"/>
                                        </p:tgtEl>
                                        <p:attrNameLst>
                                          <p:attrName>style.visibility</p:attrName>
                                        </p:attrNameLst>
                                      </p:cBhvr>
                                      <p:to>
                                        <p:strVal val="hidden"/>
                                      </p:to>
                                    </p:set>
                                  </p:childTnLst>
                                </p:cTn>
                              </p:par>
                              <p:par>
                                <p:cTn id="150" presetID="4" presetClass="exit" presetSubtype="16" fill="hold" grpId="2" nodeType="withEffect">
                                  <p:stCondLst>
                                    <p:cond delay="0"/>
                                  </p:stCondLst>
                                  <p:childTnLst>
                                    <p:animEffect transition="out" filter="box(in)">
                                      <p:cBhvr>
                                        <p:cTn id="151" dur="500"/>
                                        <p:tgtEl>
                                          <p:spTgt spid="41"/>
                                        </p:tgtEl>
                                      </p:cBhvr>
                                    </p:animEffect>
                                    <p:set>
                                      <p:cBhvr>
                                        <p:cTn id="152" dur="1" fill="hold">
                                          <p:stCondLst>
                                            <p:cond delay="499"/>
                                          </p:stCondLst>
                                        </p:cTn>
                                        <p:tgtEl>
                                          <p:spTgt spid="41"/>
                                        </p:tgtEl>
                                        <p:attrNameLst>
                                          <p:attrName>style.visibility</p:attrName>
                                        </p:attrNameLst>
                                      </p:cBhvr>
                                      <p:to>
                                        <p:strVal val="hidden"/>
                                      </p:to>
                                    </p:set>
                                  </p:childTnLst>
                                </p:cTn>
                              </p:par>
                              <p:par>
                                <p:cTn id="153" presetID="4" presetClass="exit" presetSubtype="16" fill="hold" grpId="2" nodeType="withEffect">
                                  <p:stCondLst>
                                    <p:cond delay="0"/>
                                  </p:stCondLst>
                                  <p:childTnLst>
                                    <p:animEffect transition="out" filter="box(in)">
                                      <p:cBhvr>
                                        <p:cTn id="154" dur="500"/>
                                        <p:tgtEl>
                                          <p:spTgt spid="42"/>
                                        </p:tgtEl>
                                      </p:cBhvr>
                                    </p:animEffect>
                                    <p:set>
                                      <p:cBhvr>
                                        <p:cTn id="155" dur="1" fill="hold">
                                          <p:stCondLst>
                                            <p:cond delay="499"/>
                                          </p:stCondLst>
                                        </p:cTn>
                                        <p:tgtEl>
                                          <p:spTgt spid="42"/>
                                        </p:tgtEl>
                                        <p:attrNameLst>
                                          <p:attrName>style.visibility</p:attrName>
                                        </p:attrNameLst>
                                      </p:cBhvr>
                                      <p:to>
                                        <p:strVal val="hidden"/>
                                      </p:to>
                                    </p:set>
                                  </p:childTnLst>
                                </p:cTn>
                              </p:par>
                              <p:par>
                                <p:cTn id="156" presetID="4" presetClass="exit" presetSubtype="16" fill="hold" grpId="2" nodeType="withEffect">
                                  <p:stCondLst>
                                    <p:cond delay="0"/>
                                  </p:stCondLst>
                                  <p:childTnLst>
                                    <p:animEffect transition="out" filter="box(in)">
                                      <p:cBhvr>
                                        <p:cTn id="157" dur="500"/>
                                        <p:tgtEl>
                                          <p:spTgt spid="43"/>
                                        </p:tgtEl>
                                      </p:cBhvr>
                                    </p:animEffect>
                                    <p:set>
                                      <p:cBhvr>
                                        <p:cTn id="158" dur="1" fill="hold">
                                          <p:stCondLst>
                                            <p:cond delay="499"/>
                                          </p:stCondLst>
                                        </p:cTn>
                                        <p:tgtEl>
                                          <p:spTgt spid="43"/>
                                        </p:tgtEl>
                                        <p:attrNameLst>
                                          <p:attrName>style.visibility</p:attrName>
                                        </p:attrNameLst>
                                      </p:cBhvr>
                                      <p:to>
                                        <p:strVal val="hidden"/>
                                      </p:to>
                                    </p:set>
                                  </p:childTnLst>
                                </p:cTn>
                              </p:par>
                              <p:par>
                                <p:cTn id="159" presetID="4" presetClass="exit" presetSubtype="16" fill="hold" grpId="2" nodeType="withEffect">
                                  <p:stCondLst>
                                    <p:cond delay="0"/>
                                  </p:stCondLst>
                                  <p:childTnLst>
                                    <p:animEffect transition="out" filter="box(in)">
                                      <p:cBhvr>
                                        <p:cTn id="160" dur="500"/>
                                        <p:tgtEl>
                                          <p:spTgt spid="44"/>
                                        </p:tgtEl>
                                      </p:cBhvr>
                                    </p:animEffect>
                                    <p:set>
                                      <p:cBhvr>
                                        <p:cTn id="161" dur="1" fill="hold">
                                          <p:stCondLst>
                                            <p:cond delay="499"/>
                                          </p:stCondLst>
                                        </p:cTn>
                                        <p:tgtEl>
                                          <p:spTgt spid="44"/>
                                        </p:tgtEl>
                                        <p:attrNameLst>
                                          <p:attrName>style.visibility</p:attrName>
                                        </p:attrNameLst>
                                      </p:cBhvr>
                                      <p:to>
                                        <p:strVal val="hidden"/>
                                      </p:to>
                                    </p:set>
                                  </p:childTnLst>
                                </p:cTn>
                              </p:par>
                              <p:par>
                                <p:cTn id="162" presetID="4" presetClass="exit" presetSubtype="16" fill="hold" grpId="2" nodeType="withEffect">
                                  <p:stCondLst>
                                    <p:cond delay="0"/>
                                  </p:stCondLst>
                                  <p:childTnLst>
                                    <p:animEffect transition="out" filter="box(in)">
                                      <p:cBhvr>
                                        <p:cTn id="163" dur="500"/>
                                        <p:tgtEl>
                                          <p:spTgt spid="58"/>
                                        </p:tgtEl>
                                      </p:cBhvr>
                                    </p:animEffect>
                                    <p:set>
                                      <p:cBhvr>
                                        <p:cTn id="164" dur="1" fill="hold">
                                          <p:stCondLst>
                                            <p:cond delay="499"/>
                                          </p:stCondLst>
                                        </p:cTn>
                                        <p:tgtEl>
                                          <p:spTgt spid="58"/>
                                        </p:tgtEl>
                                        <p:attrNameLst>
                                          <p:attrName>style.visibility</p:attrName>
                                        </p:attrNameLst>
                                      </p:cBhvr>
                                      <p:to>
                                        <p:strVal val="hidden"/>
                                      </p:to>
                                    </p:set>
                                  </p:childTnLst>
                                </p:cTn>
                              </p:par>
                              <p:par>
                                <p:cTn id="165" presetID="4" presetClass="exit" presetSubtype="16" fill="hold" grpId="2" nodeType="withEffect">
                                  <p:stCondLst>
                                    <p:cond delay="0"/>
                                  </p:stCondLst>
                                  <p:childTnLst>
                                    <p:animEffect transition="out" filter="box(in)">
                                      <p:cBhvr>
                                        <p:cTn id="166" dur="500"/>
                                        <p:tgtEl>
                                          <p:spTgt spid="61"/>
                                        </p:tgtEl>
                                      </p:cBhvr>
                                    </p:animEffect>
                                    <p:set>
                                      <p:cBhvr>
                                        <p:cTn id="167" dur="1" fill="hold">
                                          <p:stCondLst>
                                            <p:cond delay="499"/>
                                          </p:stCondLst>
                                        </p:cTn>
                                        <p:tgtEl>
                                          <p:spTgt spid="61"/>
                                        </p:tgtEl>
                                        <p:attrNameLst>
                                          <p:attrName>style.visibility</p:attrName>
                                        </p:attrNameLst>
                                      </p:cBhvr>
                                      <p:to>
                                        <p:strVal val="hidden"/>
                                      </p:to>
                                    </p:set>
                                  </p:childTnLst>
                                </p:cTn>
                              </p:par>
                              <p:par>
                                <p:cTn id="168" presetID="4" presetClass="exit" presetSubtype="16" fill="hold" grpId="2" nodeType="withEffect">
                                  <p:stCondLst>
                                    <p:cond delay="0"/>
                                  </p:stCondLst>
                                  <p:childTnLst>
                                    <p:animEffect transition="out" filter="box(in)">
                                      <p:cBhvr>
                                        <p:cTn id="169" dur="500"/>
                                        <p:tgtEl>
                                          <p:spTgt spid="60"/>
                                        </p:tgtEl>
                                      </p:cBhvr>
                                    </p:animEffect>
                                    <p:set>
                                      <p:cBhvr>
                                        <p:cTn id="170" dur="1" fill="hold">
                                          <p:stCondLst>
                                            <p:cond delay="499"/>
                                          </p:stCondLst>
                                        </p:cTn>
                                        <p:tgtEl>
                                          <p:spTgt spid="60"/>
                                        </p:tgtEl>
                                        <p:attrNameLst>
                                          <p:attrName>style.visibility</p:attrName>
                                        </p:attrNameLst>
                                      </p:cBhvr>
                                      <p:to>
                                        <p:strVal val="hidden"/>
                                      </p:to>
                                    </p:set>
                                  </p:childTnLst>
                                </p:cTn>
                              </p:par>
                              <p:par>
                                <p:cTn id="171" presetID="4" presetClass="exit" presetSubtype="16" fill="hold" grpId="2" nodeType="withEffect">
                                  <p:stCondLst>
                                    <p:cond delay="0"/>
                                  </p:stCondLst>
                                  <p:childTnLst>
                                    <p:animEffect transition="out" filter="box(in)">
                                      <p:cBhvr>
                                        <p:cTn id="172" dur="500"/>
                                        <p:tgtEl>
                                          <p:spTgt spid="48"/>
                                        </p:tgtEl>
                                      </p:cBhvr>
                                    </p:animEffect>
                                    <p:set>
                                      <p:cBhvr>
                                        <p:cTn id="173" dur="1" fill="hold">
                                          <p:stCondLst>
                                            <p:cond delay="499"/>
                                          </p:stCondLst>
                                        </p:cTn>
                                        <p:tgtEl>
                                          <p:spTgt spid="48"/>
                                        </p:tgtEl>
                                        <p:attrNameLst>
                                          <p:attrName>style.visibility</p:attrName>
                                        </p:attrNameLst>
                                      </p:cBhvr>
                                      <p:to>
                                        <p:strVal val="hidden"/>
                                      </p:to>
                                    </p:set>
                                  </p:childTnLst>
                                </p:cTn>
                              </p:par>
                              <p:par>
                                <p:cTn id="174" presetID="4" presetClass="exit" presetSubtype="16" fill="hold" grpId="1" nodeType="withEffect">
                                  <p:stCondLst>
                                    <p:cond delay="0"/>
                                  </p:stCondLst>
                                  <p:childTnLst>
                                    <p:animEffect transition="out" filter="box(in)">
                                      <p:cBhvr>
                                        <p:cTn id="175" dur="500"/>
                                        <p:tgtEl>
                                          <p:spTgt spid="49"/>
                                        </p:tgtEl>
                                      </p:cBhvr>
                                    </p:animEffect>
                                    <p:set>
                                      <p:cBhvr>
                                        <p:cTn id="176" dur="1" fill="hold">
                                          <p:stCondLst>
                                            <p:cond delay="499"/>
                                          </p:stCondLst>
                                        </p:cTn>
                                        <p:tgtEl>
                                          <p:spTgt spid="49"/>
                                        </p:tgtEl>
                                        <p:attrNameLst>
                                          <p:attrName>style.visibility</p:attrName>
                                        </p:attrNameLst>
                                      </p:cBhvr>
                                      <p:to>
                                        <p:strVal val="hidden"/>
                                      </p:to>
                                    </p:set>
                                  </p:childTnLst>
                                </p:cTn>
                              </p:par>
                              <p:par>
                                <p:cTn id="177" presetID="4" presetClass="exit" presetSubtype="16" fill="hold" grpId="1" nodeType="withEffect">
                                  <p:stCondLst>
                                    <p:cond delay="0"/>
                                  </p:stCondLst>
                                  <p:childTnLst>
                                    <p:animEffect transition="out" filter="box(in)">
                                      <p:cBhvr>
                                        <p:cTn id="178" dur="500"/>
                                        <p:tgtEl>
                                          <p:spTgt spid="51"/>
                                        </p:tgtEl>
                                      </p:cBhvr>
                                    </p:animEffect>
                                    <p:set>
                                      <p:cBhvr>
                                        <p:cTn id="179" dur="1" fill="hold">
                                          <p:stCondLst>
                                            <p:cond delay="499"/>
                                          </p:stCondLst>
                                        </p:cTn>
                                        <p:tgtEl>
                                          <p:spTgt spid="51"/>
                                        </p:tgtEl>
                                        <p:attrNameLst>
                                          <p:attrName>style.visibility</p:attrName>
                                        </p:attrNameLst>
                                      </p:cBhvr>
                                      <p:to>
                                        <p:strVal val="hidden"/>
                                      </p:to>
                                    </p:set>
                                  </p:childTnLst>
                                </p:cTn>
                              </p:par>
                            </p:childTnLst>
                          </p:cTn>
                        </p:par>
                      </p:childTnLst>
                    </p:cTn>
                  </p:par>
                  <p:par>
                    <p:cTn id="180" fill="hold">
                      <p:stCondLst>
                        <p:cond delay="indefinite"/>
                      </p:stCondLst>
                      <p:childTnLst>
                        <p:par>
                          <p:cTn id="181" fill="hold">
                            <p:stCondLst>
                              <p:cond delay="0"/>
                            </p:stCondLst>
                            <p:childTnLst>
                              <p:par>
                                <p:cTn id="182" presetID="4" presetClass="exit" presetSubtype="16" fill="hold" grpId="3" nodeType="clickEffect">
                                  <p:stCondLst>
                                    <p:cond delay="0"/>
                                  </p:stCondLst>
                                  <p:childTnLst>
                                    <p:animEffect transition="out" filter="box(in)">
                                      <p:cBhvr>
                                        <p:cTn id="183" dur="500"/>
                                        <p:tgtEl>
                                          <p:spTgt spid="34"/>
                                        </p:tgtEl>
                                      </p:cBhvr>
                                    </p:animEffect>
                                    <p:set>
                                      <p:cBhvr>
                                        <p:cTn id="184" dur="1" fill="hold">
                                          <p:stCondLst>
                                            <p:cond delay="499"/>
                                          </p:stCondLst>
                                        </p:cTn>
                                        <p:tgtEl>
                                          <p:spTgt spid="34"/>
                                        </p:tgtEl>
                                        <p:attrNameLst>
                                          <p:attrName>style.visibility</p:attrName>
                                        </p:attrNameLst>
                                      </p:cBhvr>
                                      <p:to>
                                        <p:strVal val="hidden"/>
                                      </p:to>
                                    </p:set>
                                  </p:childTnLst>
                                </p:cTn>
                              </p:par>
                              <p:par>
                                <p:cTn id="185" presetID="4" presetClass="exit" presetSubtype="16" fill="hold" grpId="3" nodeType="withEffect">
                                  <p:stCondLst>
                                    <p:cond delay="0"/>
                                  </p:stCondLst>
                                  <p:childTnLst>
                                    <p:animEffect transition="out" filter="box(in)">
                                      <p:cBhvr>
                                        <p:cTn id="186" dur="500"/>
                                        <p:tgtEl>
                                          <p:spTgt spid="35"/>
                                        </p:tgtEl>
                                      </p:cBhvr>
                                    </p:animEffect>
                                    <p:set>
                                      <p:cBhvr>
                                        <p:cTn id="187" dur="1" fill="hold">
                                          <p:stCondLst>
                                            <p:cond delay="499"/>
                                          </p:stCondLst>
                                        </p:cTn>
                                        <p:tgtEl>
                                          <p:spTgt spid="35"/>
                                        </p:tgtEl>
                                        <p:attrNameLst>
                                          <p:attrName>style.visibility</p:attrName>
                                        </p:attrNameLst>
                                      </p:cBhvr>
                                      <p:to>
                                        <p:strVal val="hidden"/>
                                      </p:to>
                                    </p:set>
                                  </p:childTnLst>
                                </p:cTn>
                              </p:par>
                              <p:par>
                                <p:cTn id="188" presetID="4" presetClass="exit" presetSubtype="16" fill="hold" grpId="3" nodeType="withEffect">
                                  <p:stCondLst>
                                    <p:cond delay="0"/>
                                  </p:stCondLst>
                                  <p:childTnLst>
                                    <p:animEffect transition="out" filter="box(in)">
                                      <p:cBhvr>
                                        <p:cTn id="189" dur="500"/>
                                        <p:tgtEl>
                                          <p:spTgt spid="36"/>
                                        </p:tgtEl>
                                      </p:cBhvr>
                                    </p:animEffect>
                                    <p:set>
                                      <p:cBhvr>
                                        <p:cTn id="190" dur="1" fill="hold">
                                          <p:stCondLst>
                                            <p:cond delay="499"/>
                                          </p:stCondLst>
                                        </p:cTn>
                                        <p:tgtEl>
                                          <p:spTgt spid="36"/>
                                        </p:tgtEl>
                                        <p:attrNameLst>
                                          <p:attrName>style.visibility</p:attrName>
                                        </p:attrNameLst>
                                      </p:cBhvr>
                                      <p:to>
                                        <p:strVal val="hidden"/>
                                      </p:to>
                                    </p:set>
                                  </p:childTnLst>
                                </p:cTn>
                              </p:par>
                              <p:par>
                                <p:cTn id="191" presetID="4" presetClass="exit" presetSubtype="16" fill="hold" grpId="3" nodeType="withEffect">
                                  <p:stCondLst>
                                    <p:cond delay="0"/>
                                  </p:stCondLst>
                                  <p:childTnLst>
                                    <p:animEffect transition="out" filter="box(in)">
                                      <p:cBhvr>
                                        <p:cTn id="192" dur="500"/>
                                        <p:tgtEl>
                                          <p:spTgt spid="37"/>
                                        </p:tgtEl>
                                      </p:cBhvr>
                                    </p:animEffect>
                                    <p:set>
                                      <p:cBhvr>
                                        <p:cTn id="193" dur="1" fill="hold">
                                          <p:stCondLst>
                                            <p:cond delay="499"/>
                                          </p:stCondLst>
                                        </p:cTn>
                                        <p:tgtEl>
                                          <p:spTgt spid="37"/>
                                        </p:tgtEl>
                                        <p:attrNameLst>
                                          <p:attrName>style.visibility</p:attrName>
                                        </p:attrNameLst>
                                      </p:cBhvr>
                                      <p:to>
                                        <p:strVal val="hidden"/>
                                      </p:to>
                                    </p:set>
                                  </p:childTnLst>
                                </p:cTn>
                              </p:par>
                              <p:par>
                                <p:cTn id="194" presetID="4" presetClass="exit" presetSubtype="16" fill="hold" grpId="3" nodeType="withEffect">
                                  <p:stCondLst>
                                    <p:cond delay="0"/>
                                  </p:stCondLst>
                                  <p:childTnLst>
                                    <p:animEffect transition="out" filter="box(in)">
                                      <p:cBhvr>
                                        <p:cTn id="195" dur="500"/>
                                        <p:tgtEl>
                                          <p:spTgt spid="38"/>
                                        </p:tgtEl>
                                      </p:cBhvr>
                                    </p:animEffect>
                                    <p:set>
                                      <p:cBhvr>
                                        <p:cTn id="196" dur="1" fill="hold">
                                          <p:stCondLst>
                                            <p:cond delay="499"/>
                                          </p:stCondLst>
                                        </p:cTn>
                                        <p:tgtEl>
                                          <p:spTgt spid="38"/>
                                        </p:tgtEl>
                                        <p:attrNameLst>
                                          <p:attrName>style.visibility</p:attrName>
                                        </p:attrNameLst>
                                      </p:cBhvr>
                                      <p:to>
                                        <p:strVal val="hidden"/>
                                      </p:to>
                                    </p:set>
                                  </p:childTnLst>
                                </p:cTn>
                              </p:par>
                              <p:par>
                                <p:cTn id="197" presetID="4" presetClass="exit" presetSubtype="16" fill="hold" grpId="3" nodeType="withEffect">
                                  <p:stCondLst>
                                    <p:cond delay="0"/>
                                  </p:stCondLst>
                                  <p:childTnLst>
                                    <p:animEffect transition="out" filter="box(in)">
                                      <p:cBhvr>
                                        <p:cTn id="198" dur="500"/>
                                        <p:tgtEl>
                                          <p:spTgt spid="43"/>
                                        </p:tgtEl>
                                      </p:cBhvr>
                                    </p:animEffect>
                                    <p:set>
                                      <p:cBhvr>
                                        <p:cTn id="199" dur="1" fill="hold">
                                          <p:stCondLst>
                                            <p:cond delay="499"/>
                                          </p:stCondLst>
                                        </p:cTn>
                                        <p:tgtEl>
                                          <p:spTgt spid="43"/>
                                        </p:tgtEl>
                                        <p:attrNameLst>
                                          <p:attrName>style.visibility</p:attrName>
                                        </p:attrNameLst>
                                      </p:cBhvr>
                                      <p:to>
                                        <p:strVal val="hidden"/>
                                      </p:to>
                                    </p:set>
                                  </p:childTnLst>
                                </p:cTn>
                              </p:par>
                              <p:par>
                                <p:cTn id="200" presetID="4" presetClass="exit" presetSubtype="16" fill="hold" grpId="3" nodeType="withEffect">
                                  <p:stCondLst>
                                    <p:cond delay="0"/>
                                  </p:stCondLst>
                                  <p:childTnLst>
                                    <p:animEffect transition="out" filter="box(in)">
                                      <p:cBhvr>
                                        <p:cTn id="201" dur="500"/>
                                        <p:tgtEl>
                                          <p:spTgt spid="44"/>
                                        </p:tgtEl>
                                      </p:cBhvr>
                                    </p:animEffect>
                                    <p:set>
                                      <p:cBhvr>
                                        <p:cTn id="202" dur="1" fill="hold">
                                          <p:stCondLst>
                                            <p:cond delay="499"/>
                                          </p:stCondLst>
                                        </p:cTn>
                                        <p:tgtEl>
                                          <p:spTgt spid="44"/>
                                        </p:tgtEl>
                                        <p:attrNameLst>
                                          <p:attrName>style.visibility</p:attrName>
                                        </p:attrNameLst>
                                      </p:cBhvr>
                                      <p:to>
                                        <p:strVal val="hidden"/>
                                      </p:to>
                                    </p:set>
                                  </p:childTnLst>
                                </p:cTn>
                              </p:par>
                              <p:par>
                                <p:cTn id="203" presetID="4" presetClass="exit" presetSubtype="16" fill="hold" grpId="2" nodeType="withEffect">
                                  <p:stCondLst>
                                    <p:cond delay="0"/>
                                  </p:stCondLst>
                                  <p:childTnLst>
                                    <p:animEffect transition="out" filter="box(in)">
                                      <p:cBhvr>
                                        <p:cTn id="204" dur="500"/>
                                        <p:tgtEl>
                                          <p:spTgt spid="49"/>
                                        </p:tgtEl>
                                      </p:cBhvr>
                                    </p:animEffect>
                                    <p:set>
                                      <p:cBhvr>
                                        <p:cTn id="205" dur="1" fill="hold">
                                          <p:stCondLst>
                                            <p:cond delay="499"/>
                                          </p:stCondLst>
                                        </p:cTn>
                                        <p:tgtEl>
                                          <p:spTgt spid="49"/>
                                        </p:tgtEl>
                                        <p:attrNameLst>
                                          <p:attrName>style.visibility</p:attrName>
                                        </p:attrNameLst>
                                      </p:cBhvr>
                                      <p:to>
                                        <p:strVal val="hidden"/>
                                      </p:to>
                                    </p:set>
                                  </p:childTnLst>
                                </p:cTn>
                              </p:par>
                              <p:par>
                                <p:cTn id="206" presetID="4" presetClass="exit" presetSubtype="16" fill="hold" grpId="2" nodeType="withEffect">
                                  <p:stCondLst>
                                    <p:cond delay="0"/>
                                  </p:stCondLst>
                                  <p:childTnLst>
                                    <p:animEffect transition="out" filter="box(in)">
                                      <p:cBhvr>
                                        <p:cTn id="207" dur="500"/>
                                        <p:tgtEl>
                                          <p:spTgt spid="51"/>
                                        </p:tgtEl>
                                      </p:cBhvr>
                                    </p:animEffect>
                                    <p:set>
                                      <p:cBhvr>
                                        <p:cTn id="208" dur="1" fill="hold">
                                          <p:stCondLst>
                                            <p:cond delay="499"/>
                                          </p:stCondLst>
                                        </p:cTn>
                                        <p:tgtEl>
                                          <p:spTgt spid="51"/>
                                        </p:tgtEl>
                                        <p:attrNameLst>
                                          <p:attrName>style.visibility</p:attrName>
                                        </p:attrNameLst>
                                      </p:cBhvr>
                                      <p:to>
                                        <p:strVal val="hidden"/>
                                      </p:to>
                                    </p:set>
                                  </p:childTnLst>
                                </p:cTn>
                              </p:par>
                              <p:par>
                                <p:cTn id="209" presetID="4" presetClass="exit" presetSubtype="16" fill="hold" grpId="3" nodeType="withEffect">
                                  <p:stCondLst>
                                    <p:cond delay="0"/>
                                  </p:stCondLst>
                                  <p:childTnLst>
                                    <p:animEffect transition="out" filter="box(in)">
                                      <p:cBhvr>
                                        <p:cTn id="210" dur="500"/>
                                        <p:tgtEl>
                                          <p:spTgt spid="58"/>
                                        </p:tgtEl>
                                      </p:cBhvr>
                                    </p:animEffect>
                                    <p:set>
                                      <p:cBhvr>
                                        <p:cTn id="211" dur="1" fill="hold">
                                          <p:stCondLst>
                                            <p:cond delay="499"/>
                                          </p:stCondLst>
                                        </p:cTn>
                                        <p:tgtEl>
                                          <p:spTgt spid="58"/>
                                        </p:tgtEl>
                                        <p:attrNameLst>
                                          <p:attrName>style.visibility</p:attrName>
                                        </p:attrNameLst>
                                      </p:cBhvr>
                                      <p:to>
                                        <p:strVal val="hidden"/>
                                      </p:to>
                                    </p:set>
                                  </p:childTnLst>
                                </p:cTn>
                              </p:par>
                              <p:par>
                                <p:cTn id="212" presetID="4" presetClass="exit" presetSubtype="16" fill="hold" grpId="3" nodeType="withEffect">
                                  <p:stCondLst>
                                    <p:cond delay="0"/>
                                  </p:stCondLst>
                                  <p:childTnLst>
                                    <p:animEffect transition="out" filter="box(in)">
                                      <p:cBhvr>
                                        <p:cTn id="213" dur="500"/>
                                        <p:tgtEl>
                                          <p:spTgt spid="61"/>
                                        </p:tgtEl>
                                      </p:cBhvr>
                                    </p:animEffect>
                                    <p:set>
                                      <p:cBhvr>
                                        <p:cTn id="214" dur="1" fill="hold">
                                          <p:stCondLst>
                                            <p:cond delay="499"/>
                                          </p:stCondLst>
                                        </p:cTn>
                                        <p:tgtEl>
                                          <p:spTgt spid="61"/>
                                        </p:tgtEl>
                                        <p:attrNameLst>
                                          <p:attrName>style.visibility</p:attrName>
                                        </p:attrNameLst>
                                      </p:cBhvr>
                                      <p:to>
                                        <p:strVal val="hidden"/>
                                      </p:to>
                                    </p:set>
                                  </p:childTnLst>
                                </p:cTn>
                              </p:par>
                              <p:par>
                                <p:cTn id="215" presetID="4" presetClass="exit" presetSubtype="16" fill="hold" grpId="3" nodeType="withEffect">
                                  <p:stCondLst>
                                    <p:cond delay="0"/>
                                  </p:stCondLst>
                                  <p:childTnLst>
                                    <p:animEffect transition="out" filter="box(in)">
                                      <p:cBhvr>
                                        <p:cTn id="216" dur="500"/>
                                        <p:tgtEl>
                                          <p:spTgt spid="60"/>
                                        </p:tgtEl>
                                      </p:cBhvr>
                                    </p:animEffect>
                                    <p:set>
                                      <p:cBhvr>
                                        <p:cTn id="217" dur="1" fill="hold">
                                          <p:stCondLst>
                                            <p:cond delay="499"/>
                                          </p:stCondLst>
                                        </p:cTn>
                                        <p:tgtEl>
                                          <p:spTgt spid="60"/>
                                        </p:tgtEl>
                                        <p:attrNameLst>
                                          <p:attrName>style.visibility</p:attrName>
                                        </p:attrNameLst>
                                      </p:cBhvr>
                                      <p:to>
                                        <p:strVal val="hidden"/>
                                      </p:to>
                                    </p:set>
                                  </p:childTnLst>
                                </p:cTn>
                              </p:par>
                              <p:par>
                                <p:cTn id="218" presetID="4" presetClass="exit" presetSubtype="16" fill="hold" grpId="3" nodeType="withEffect">
                                  <p:stCondLst>
                                    <p:cond delay="0"/>
                                  </p:stCondLst>
                                  <p:childTnLst>
                                    <p:animEffect transition="out" filter="box(in)">
                                      <p:cBhvr>
                                        <p:cTn id="219" dur="500"/>
                                        <p:tgtEl>
                                          <p:spTgt spid="48"/>
                                        </p:tgtEl>
                                      </p:cBhvr>
                                    </p:animEffect>
                                    <p:set>
                                      <p:cBhvr>
                                        <p:cTn id="220" dur="1" fill="hold">
                                          <p:stCondLst>
                                            <p:cond delay="499"/>
                                          </p:stCondLst>
                                        </p:cTn>
                                        <p:tgtEl>
                                          <p:spTgt spid="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1" grpId="1" animBg="1"/>
      <p:bldP spid="26" grpId="0" animBg="1"/>
      <p:bldP spid="31" grpId="0" animBg="1"/>
      <p:bldP spid="33" grpId="0" animBg="1"/>
      <p:bldP spid="33" grpId="1" animBg="1"/>
      <p:bldP spid="33" grpId="2" animBg="1"/>
      <p:bldP spid="34" grpId="0" animBg="1"/>
      <p:bldP spid="34" grpId="1" animBg="1"/>
      <p:bldP spid="34" grpId="2" animBg="1"/>
      <p:bldP spid="34" grpId="3" animBg="1"/>
      <p:bldP spid="35" grpId="0" animBg="1"/>
      <p:bldP spid="35" grpId="1" animBg="1"/>
      <p:bldP spid="35" grpId="2" animBg="1"/>
      <p:bldP spid="35" grpId="3" animBg="1"/>
      <p:bldP spid="36" grpId="0" animBg="1"/>
      <p:bldP spid="36" grpId="1" animBg="1"/>
      <p:bldP spid="36" grpId="2" animBg="1"/>
      <p:bldP spid="36" grpId="3" animBg="1"/>
      <p:bldP spid="37" grpId="0" animBg="1"/>
      <p:bldP spid="37" grpId="1" animBg="1"/>
      <p:bldP spid="37" grpId="2" animBg="1"/>
      <p:bldP spid="37" grpId="3" animBg="1"/>
      <p:bldP spid="38" grpId="0" animBg="1"/>
      <p:bldP spid="38" grpId="1" animBg="1"/>
      <p:bldP spid="38" grpId="2" animBg="1"/>
      <p:bldP spid="38" grpId="3" animBg="1"/>
      <p:bldP spid="39" grpId="0" animBg="1"/>
      <p:bldP spid="40" grpId="0" animBg="1"/>
      <p:bldP spid="41" grpId="0" animBg="1"/>
      <p:bldP spid="41" grpId="1" animBg="1"/>
      <p:bldP spid="41" grpId="2" animBg="1"/>
      <p:bldP spid="42" grpId="0" animBg="1"/>
      <p:bldP spid="42" grpId="1" animBg="1"/>
      <p:bldP spid="42" grpId="2" animBg="1"/>
      <p:bldP spid="43" grpId="0" animBg="1"/>
      <p:bldP spid="43" grpId="1" animBg="1"/>
      <p:bldP spid="43" grpId="2" animBg="1"/>
      <p:bldP spid="43" grpId="3" animBg="1"/>
      <p:bldP spid="44" grpId="0" animBg="1"/>
      <p:bldP spid="44" grpId="1" animBg="1"/>
      <p:bldP spid="44" grpId="2" animBg="1"/>
      <p:bldP spid="44" grpId="3" animBg="1"/>
      <p:bldP spid="46" grpId="0" animBg="1"/>
      <p:bldP spid="48" grpId="0" animBg="1"/>
      <p:bldP spid="48" grpId="1" animBg="1"/>
      <p:bldP spid="48" grpId="2" animBg="1"/>
      <p:bldP spid="48" grpId="3" animBg="1"/>
      <p:bldP spid="49" grpId="0" animBg="1"/>
      <p:bldP spid="49" grpId="1" animBg="1"/>
      <p:bldP spid="49" grpId="2" animBg="1"/>
      <p:bldP spid="51" grpId="0" animBg="1"/>
      <p:bldP spid="51" grpId="1" animBg="1"/>
      <p:bldP spid="51" grpId="2" animBg="1"/>
      <p:bldP spid="58" grpId="0" animBg="1"/>
      <p:bldP spid="58" grpId="1" animBg="1"/>
      <p:bldP spid="58" grpId="2" animBg="1"/>
      <p:bldP spid="58" grpId="3" animBg="1"/>
      <p:bldP spid="59" grpId="0" animBg="1"/>
      <p:bldP spid="60" grpId="0" animBg="1"/>
      <p:bldP spid="60" grpId="1" animBg="1"/>
      <p:bldP spid="60" grpId="2" animBg="1"/>
      <p:bldP spid="60" grpId="3" animBg="1"/>
      <p:bldP spid="61" grpId="0" animBg="1"/>
      <p:bldP spid="61" grpId="1" animBg="1"/>
      <p:bldP spid="61" grpId="2" animBg="1"/>
      <p:bldP spid="61" grpId="3"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 sen.jpg"/>
          <p:cNvPicPr>
            <a:picLocks noChangeAspect="1"/>
          </p:cNvPicPr>
          <p:nvPr/>
        </p:nvPicPr>
        <p:blipFill>
          <a:blip r:embed="rId2" cstate="print"/>
          <a:stretch>
            <a:fillRect/>
          </a:stretch>
        </p:blipFill>
        <p:spPr>
          <a:xfrm>
            <a:off x="0" y="76200"/>
            <a:ext cx="2209800" cy="1219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2286000" y="1"/>
            <a:ext cx="6858000" cy="138499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sz="4000" b="1" dirty="0" err="1">
                <a:solidFill>
                  <a:srgbClr val="FFFF00"/>
                </a:solidFill>
              </a:rPr>
              <a:t>Bài</a:t>
            </a:r>
            <a:r>
              <a:rPr lang="en-US" sz="4000" b="1" dirty="0">
                <a:solidFill>
                  <a:srgbClr val="FFFF00"/>
                </a:solidFill>
              </a:rPr>
              <a:t> 3- </a:t>
            </a:r>
            <a:r>
              <a:rPr lang="en-US" sz="4000" b="1" dirty="0" err="1">
                <a:solidFill>
                  <a:srgbClr val="FFFF00"/>
                </a:solidFill>
              </a:rPr>
              <a:t>Tiết</a:t>
            </a:r>
            <a:r>
              <a:rPr lang="en-US" sz="4000" b="1" dirty="0">
                <a:solidFill>
                  <a:srgbClr val="FFFF00"/>
                </a:solidFill>
              </a:rPr>
              <a:t> 3:</a:t>
            </a:r>
          </a:p>
          <a:p>
            <a:pPr algn="ctr"/>
            <a:r>
              <a:rPr lang="en-US" sz="3600" b="1" dirty="0">
                <a:solidFill>
                  <a:srgbClr val="FFFF00"/>
                </a:solidFill>
              </a:rPr>
              <a:t> </a:t>
            </a:r>
            <a:r>
              <a:rPr lang="en-US" sz="4400" b="1" dirty="0">
                <a:solidFill>
                  <a:srgbClr val="FFFF00"/>
                </a:solidFill>
              </a:rPr>
              <a:t>TÔN TRỌNG NGƯỜI KHÁC</a:t>
            </a:r>
          </a:p>
        </p:txBody>
      </p:sp>
      <p:sp>
        <p:nvSpPr>
          <p:cNvPr id="8" name="Oval 7"/>
          <p:cNvSpPr/>
          <p:nvPr/>
        </p:nvSpPr>
        <p:spPr>
          <a:xfrm>
            <a:off x="6934200" y="1447800"/>
            <a:ext cx="1828800" cy="1447800"/>
          </a:xfrm>
          <a:prstGeom prst="ellipse">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800" b="1" dirty="0"/>
          </a:p>
        </p:txBody>
      </p:sp>
      <p:sp>
        <p:nvSpPr>
          <p:cNvPr id="12" name="Rounded Rectangle 11"/>
          <p:cNvSpPr/>
          <p:nvPr/>
        </p:nvSpPr>
        <p:spPr>
          <a:xfrm>
            <a:off x="6781800" y="2819400"/>
            <a:ext cx="2362200" cy="3657600"/>
          </a:xfrm>
          <a:prstGeom prst="roundRect">
            <a:avLst/>
          </a:prstGeom>
          <a:solidFill>
            <a:srgbClr val="00206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DẶN DÒ</a:t>
            </a:r>
          </a:p>
        </p:txBody>
      </p:sp>
      <p:sp>
        <p:nvSpPr>
          <p:cNvPr id="17" name="Freeform 16"/>
          <p:cNvSpPr/>
          <p:nvPr/>
        </p:nvSpPr>
        <p:spPr>
          <a:xfrm rot="7724243">
            <a:off x="4963128" y="3447157"/>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71628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79248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7259568" y="1915375"/>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8001000" y="1981200"/>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24"/>
          <p:cNvSpPr/>
          <p:nvPr/>
        </p:nvSpPr>
        <p:spPr>
          <a:xfrm>
            <a:off x="6629400" y="762000"/>
            <a:ext cx="228600" cy="2286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6629400" y="1447800"/>
            <a:ext cx="1757269" cy="423420"/>
          </a:xfrm>
          <a:custGeom>
            <a:avLst/>
            <a:gdLst>
              <a:gd name="connsiteX0" fmla="*/ 1757269 w 1757269"/>
              <a:gd name="connsiteY0" fmla="*/ 85795 h 423420"/>
              <a:gd name="connsiteX1" fmla="*/ 1715066 w 1757269"/>
              <a:gd name="connsiteY1" fmla="*/ 99863 h 423420"/>
              <a:gd name="connsiteX2" fmla="*/ 1518119 w 1757269"/>
              <a:gd name="connsiteY2" fmla="*/ 71728 h 423420"/>
              <a:gd name="connsiteX3" fmla="*/ 1489983 w 1757269"/>
              <a:gd name="connsiteY3" fmla="*/ 127998 h 423420"/>
              <a:gd name="connsiteX4" fmla="*/ 1419645 w 1757269"/>
              <a:gd name="connsiteY4" fmla="*/ 184269 h 423420"/>
              <a:gd name="connsiteX5" fmla="*/ 1377442 w 1757269"/>
              <a:gd name="connsiteY5" fmla="*/ 198337 h 423420"/>
              <a:gd name="connsiteX6" fmla="*/ 1335239 w 1757269"/>
              <a:gd name="connsiteY6" fmla="*/ 226472 h 423420"/>
              <a:gd name="connsiteX7" fmla="*/ 1278968 w 1757269"/>
              <a:gd name="connsiteY7" fmla="*/ 296811 h 423420"/>
              <a:gd name="connsiteX8" fmla="*/ 1208629 w 1757269"/>
              <a:gd name="connsiteY8" fmla="*/ 240540 h 423420"/>
              <a:gd name="connsiteX9" fmla="*/ 1025749 w 1757269"/>
              <a:gd name="connsiteY9" fmla="*/ 254608 h 423420"/>
              <a:gd name="connsiteX10" fmla="*/ 983546 w 1757269"/>
              <a:gd name="connsiteY10" fmla="*/ 268675 h 423420"/>
              <a:gd name="connsiteX11" fmla="*/ 913208 w 1757269"/>
              <a:gd name="connsiteY11" fmla="*/ 339014 h 423420"/>
              <a:gd name="connsiteX12" fmla="*/ 885072 w 1757269"/>
              <a:gd name="connsiteY12" fmla="*/ 367149 h 423420"/>
              <a:gd name="connsiteX13" fmla="*/ 814734 w 1757269"/>
              <a:gd name="connsiteY13" fmla="*/ 409352 h 423420"/>
              <a:gd name="connsiteX14" fmla="*/ 744395 w 1757269"/>
              <a:gd name="connsiteY14" fmla="*/ 395285 h 423420"/>
              <a:gd name="connsiteX15" fmla="*/ 702192 w 1757269"/>
              <a:gd name="connsiteY15" fmla="*/ 353082 h 423420"/>
              <a:gd name="connsiteX16" fmla="*/ 589651 w 1757269"/>
              <a:gd name="connsiteY16" fmla="*/ 367149 h 423420"/>
              <a:gd name="connsiteX17" fmla="*/ 533380 w 1757269"/>
              <a:gd name="connsiteY17" fmla="*/ 381217 h 423420"/>
              <a:gd name="connsiteX18" fmla="*/ 491177 w 1757269"/>
              <a:gd name="connsiteY18" fmla="*/ 423420 h 423420"/>
              <a:gd name="connsiteX19" fmla="*/ 364568 w 1757269"/>
              <a:gd name="connsiteY19" fmla="*/ 381217 h 423420"/>
              <a:gd name="connsiteX20" fmla="*/ 308297 w 1757269"/>
              <a:gd name="connsiteY20" fmla="*/ 367149 h 423420"/>
              <a:gd name="connsiteX21" fmla="*/ 294229 w 1757269"/>
              <a:gd name="connsiteY21" fmla="*/ 324946 h 423420"/>
              <a:gd name="connsiteX22" fmla="*/ 252026 w 1757269"/>
              <a:gd name="connsiteY22" fmla="*/ 310878 h 423420"/>
              <a:gd name="connsiteX23" fmla="*/ 125417 w 1757269"/>
              <a:gd name="connsiteY23" fmla="*/ 324946 h 423420"/>
              <a:gd name="connsiteX24" fmla="*/ 12875 w 1757269"/>
              <a:gd name="connsiteY24" fmla="*/ 310878 h 423420"/>
              <a:gd name="connsiteX25" fmla="*/ 26943 w 1757269"/>
              <a:gd name="connsiteY25" fmla="*/ 268675 h 423420"/>
              <a:gd name="connsiteX26" fmla="*/ 97282 w 1757269"/>
              <a:gd name="connsiteY26" fmla="*/ 254608 h 423420"/>
              <a:gd name="connsiteX27" fmla="*/ 153552 w 1757269"/>
              <a:gd name="connsiteY27" fmla="*/ 226472 h 423420"/>
              <a:gd name="connsiteX28" fmla="*/ 195755 w 1757269"/>
              <a:gd name="connsiteY28" fmla="*/ 212405 h 423420"/>
              <a:gd name="connsiteX29" fmla="*/ 294229 w 1757269"/>
              <a:gd name="connsiteY29" fmla="*/ 170202 h 423420"/>
              <a:gd name="connsiteX30" fmla="*/ 406771 w 1757269"/>
              <a:gd name="connsiteY30" fmla="*/ 85795 h 423420"/>
              <a:gd name="connsiteX31" fmla="*/ 448974 w 1757269"/>
              <a:gd name="connsiteY31" fmla="*/ 57660 h 423420"/>
              <a:gd name="connsiteX32" fmla="*/ 603719 w 1757269"/>
              <a:gd name="connsiteY32" fmla="*/ 71728 h 423420"/>
              <a:gd name="connsiteX33" fmla="*/ 688125 w 1757269"/>
              <a:gd name="connsiteY33" fmla="*/ 99863 h 423420"/>
              <a:gd name="connsiteX34" fmla="*/ 772531 w 1757269"/>
              <a:gd name="connsiteY34" fmla="*/ 85795 h 423420"/>
              <a:gd name="connsiteX35" fmla="*/ 1025749 w 1757269"/>
              <a:gd name="connsiteY35" fmla="*/ 113931 h 423420"/>
              <a:gd name="connsiteX36" fmla="*/ 1039817 w 1757269"/>
              <a:gd name="connsiteY36" fmla="*/ 71728 h 423420"/>
              <a:gd name="connsiteX37" fmla="*/ 1278968 w 1757269"/>
              <a:gd name="connsiteY37" fmla="*/ 29525 h 423420"/>
              <a:gd name="connsiteX38" fmla="*/ 1461848 w 1757269"/>
              <a:gd name="connsiteY38" fmla="*/ 29525 h 423420"/>
              <a:gd name="connsiteX39" fmla="*/ 1489983 w 1757269"/>
              <a:gd name="connsiteY39" fmla="*/ 71728 h 423420"/>
              <a:gd name="connsiteX40" fmla="*/ 1504051 w 1757269"/>
              <a:gd name="connsiteY40" fmla="*/ 113931 h 423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57269" h="423420">
                <a:moveTo>
                  <a:pt x="1757269" y="85795"/>
                </a:moveTo>
                <a:cubicBezTo>
                  <a:pt x="1743201" y="90484"/>
                  <a:pt x="1729895" y="99863"/>
                  <a:pt x="1715066" y="99863"/>
                </a:cubicBezTo>
                <a:cubicBezTo>
                  <a:pt x="1591788" y="99863"/>
                  <a:pt x="1596222" y="97761"/>
                  <a:pt x="1518119" y="71728"/>
                </a:cubicBezTo>
                <a:cubicBezTo>
                  <a:pt x="1508740" y="90485"/>
                  <a:pt x="1501616" y="110549"/>
                  <a:pt x="1489983" y="127998"/>
                </a:cubicBezTo>
                <a:cubicBezTo>
                  <a:pt x="1476897" y="147627"/>
                  <a:pt x="1438461" y="174861"/>
                  <a:pt x="1419645" y="184269"/>
                </a:cubicBezTo>
                <a:cubicBezTo>
                  <a:pt x="1406382" y="190901"/>
                  <a:pt x="1390705" y="191705"/>
                  <a:pt x="1377442" y="198337"/>
                </a:cubicBezTo>
                <a:cubicBezTo>
                  <a:pt x="1362320" y="205898"/>
                  <a:pt x="1349307" y="217094"/>
                  <a:pt x="1335239" y="226472"/>
                </a:cubicBezTo>
                <a:cubicBezTo>
                  <a:pt x="1333818" y="228604"/>
                  <a:pt x="1292330" y="296811"/>
                  <a:pt x="1278968" y="296811"/>
                </a:cubicBezTo>
                <a:cubicBezTo>
                  <a:pt x="1261224" y="296811"/>
                  <a:pt x="1220876" y="252787"/>
                  <a:pt x="1208629" y="240540"/>
                </a:cubicBezTo>
                <a:cubicBezTo>
                  <a:pt x="1147669" y="245229"/>
                  <a:pt x="1086417" y="247025"/>
                  <a:pt x="1025749" y="254608"/>
                </a:cubicBezTo>
                <a:cubicBezTo>
                  <a:pt x="1011035" y="256447"/>
                  <a:pt x="995409" y="259778"/>
                  <a:pt x="983546" y="268675"/>
                </a:cubicBezTo>
                <a:cubicBezTo>
                  <a:pt x="957020" y="288570"/>
                  <a:pt x="936654" y="315568"/>
                  <a:pt x="913208" y="339014"/>
                </a:cubicBezTo>
                <a:cubicBezTo>
                  <a:pt x="903829" y="348393"/>
                  <a:pt x="896445" y="360325"/>
                  <a:pt x="885072" y="367149"/>
                </a:cubicBezTo>
                <a:lnTo>
                  <a:pt x="814734" y="409352"/>
                </a:lnTo>
                <a:cubicBezTo>
                  <a:pt x="791288" y="404663"/>
                  <a:pt x="765781" y="405978"/>
                  <a:pt x="744395" y="395285"/>
                </a:cubicBezTo>
                <a:cubicBezTo>
                  <a:pt x="726601" y="386388"/>
                  <a:pt x="721766" y="356641"/>
                  <a:pt x="702192" y="353082"/>
                </a:cubicBezTo>
                <a:cubicBezTo>
                  <a:pt x="664996" y="346319"/>
                  <a:pt x="627165" y="362460"/>
                  <a:pt x="589651" y="367149"/>
                </a:cubicBezTo>
                <a:cubicBezTo>
                  <a:pt x="570894" y="371838"/>
                  <a:pt x="550167" y="371624"/>
                  <a:pt x="533380" y="381217"/>
                </a:cubicBezTo>
                <a:cubicBezTo>
                  <a:pt x="516107" y="391088"/>
                  <a:pt x="511072" y="423420"/>
                  <a:pt x="491177" y="423420"/>
                </a:cubicBezTo>
                <a:cubicBezTo>
                  <a:pt x="446691" y="423420"/>
                  <a:pt x="407726" y="392007"/>
                  <a:pt x="364568" y="381217"/>
                </a:cubicBezTo>
                <a:lnTo>
                  <a:pt x="308297" y="367149"/>
                </a:lnTo>
                <a:cubicBezTo>
                  <a:pt x="303608" y="353081"/>
                  <a:pt x="304714" y="335431"/>
                  <a:pt x="294229" y="324946"/>
                </a:cubicBezTo>
                <a:cubicBezTo>
                  <a:pt x="283744" y="314461"/>
                  <a:pt x="266855" y="310878"/>
                  <a:pt x="252026" y="310878"/>
                </a:cubicBezTo>
                <a:cubicBezTo>
                  <a:pt x="209563" y="310878"/>
                  <a:pt x="167620" y="320257"/>
                  <a:pt x="125417" y="324946"/>
                </a:cubicBezTo>
                <a:cubicBezTo>
                  <a:pt x="87903" y="320257"/>
                  <a:pt x="45700" y="329635"/>
                  <a:pt x="12875" y="310878"/>
                </a:cubicBezTo>
                <a:cubicBezTo>
                  <a:pt x="0" y="303521"/>
                  <a:pt x="14605" y="276900"/>
                  <a:pt x="26943" y="268675"/>
                </a:cubicBezTo>
                <a:cubicBezTo>
                  <a:pt x="46838" y="255412"/>
                  <a:pt x="73836" y="259297"/>
                  <a:pt x="97282" y="254608"/>
                </a:cubicBezTo>
                <a:cubicBezTo>
                  <a:pt x="116039" y="245229"/>
                  <a:pt x="134277" y="234733"/>
                  <a:pt x="153552" y="226472"/>
                </a:cubicBezTo>
                <a:cubicBezTo>
                  <a:pt x="167182" y="220631"/>
                  <a:pt x="182125" y="218246"/>
                  <a:pt x="195755" y="212405"/>
                </a:cubicBezTo>
                <a:cubicBezTo>
                  <a:pt x="317439" y="160255"/>
                  <a:pt x="195256" y="203192"/>
                  <a:pt x="294229" y="170202"/>
                </a:cubicBezTo>
                <a:cubicBezTo>
                  <a:pt x="346275" y="118156"/>
                  <a:pt x="311330" y="149422"/>
                  <a:pt x="406771" y="85795"/>
                </a:cubicBezTo>
                <a:lnTo>
                  <a:pt x="448974" y="57660"/>
                </a:lnTo>
                <a:cubicBezTo>
                  <a:pt x="500556" y="62349"/>
                  <a:pt x="552713" y="62727"/>
                  <a:pt x="603719" y="71728"/>
                </a:cubicBezTo>
                <a:cubicBezTo>
                  <a:pt x="632925" y="76882"/>
                  <a:pt x="688125" y="99863"/>
                  <a:pt x="688125" y="99863"/>
                </a:cubicBezTo>
                <a:cubicBezTo>
                  <a:pt x="716260" y="95174"/>
                  <a:pt x="744008" y="85795"/>
                  <a:pt x="772531" y="85795"/>
                </a:cubicBezTo>
                <a:cubicBezTo>
                  <a:pt x="953180" y="85795"/>
                  <a:pt x="926169" y="80737"/>
                  <a:pt x="1025749" y="113931"/>
                </a:cubicBezTo>
                <a:cubicBezTo>
                  <a:pt x="1030438" y="99863"/>
                  <a:pt x="1027750" y="80347"/>
                  <a:pt x="1039817" y="71728"/>
                </a:cubicBezTo>
                <a:cubicBezTo>
                  <a:pt x="1091752" y="34631"/>
                  <a:pt x="1237209" y="33321"/>
                  <a:pt x="1278968" y="29525"/>
                </a:cubicBezTo>
                <a:cubicBezTo>
                  <a:pt x="1346878" y="15943"/>
                  <a:pt x="1388035" y="0"/>
                  <a:pt x="1461848" y="29525"/>
                </a:cubicBezTo>
                <a:cubicBezTo>
                  <a:pt x="1477546" y="35804"/>
                  <a:pt x="1482422" y="56606"/>
                  <a:pt x="1489983" y="71728"/>
                </a:cubicBezTo>
                <a:cubicBezTo>
                  <a:pt x="1496615" y="84991"/>
                  <a:pt x="1504051" y="113931"/>
                  <a:pt x="1504051" y="113931"/>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7391400" y="1371600"/>
            <a:ext cx="1305432" cy="638468"/>
          </a:xfrm>
          <a:custGeom>
            <a:avLst/>
            <a:gdLst>
              <a:gd name="connsiteX0" fmla="*/ 0 w 1305432"/>
              <a:gd name="connsiteY0" fmla="*/ 158359 h 638468"/>
              <a:gd name="connsiteX1" fmla="*/ 42203 w 1305432"/>
              <a:gd name="connsiteY1" fmla="*/ 130223 h 638468"/>
              <a:gd name="connsiteX2" fmla="*/ 126610 w 1305432"/>
              <a:gd name="connsiteY2" fmla="*/ 102088 h 638468"/>
              <a:gd name="connsiteX3" fmla="*/ 168813 w 1305432"/>
              <a:gd name="connsiteY3" fmla="*/ 88020 h 638468"/>
              <a:gd name="connsiteX4" fmla="*/ 267287 w 1305432"/>
              <a:gd name="connsiteY4" fmla="*/ 59885 h 638468"/>
              <a:gd name="connsiteX5" fmla="*/ 436099 w 1305432"/>
              <a:gd name="connsiteY5" fmla="*/ 45817 h 638468"/>
              <a:gd name="connsiteX6" fmla="*/ 478302 w 1305432"/>
              <a:gd name="connsiteY6" fmla="*/ 31750 h 638468"/>
              <a:gd name="connsiteX7" fmla="*/ 520505 w 1305432"/>
              <a:gd name="connsiteY7" fmla="*/ 3614 h 638468"/>
              <a:gd name="connsiteX8" fmla="*/ 661182 w 1305432"/>
              <a:gd name="connsiteY8" fmla="*/ 17682 h 638468"/>
              <a:gd name="connsiteX9" fmla="*/ 745588 w 1305432"/>
              <a:gd name="connsiteY9" fmla="*/ 59885 h 638468"/>
              <a:gd name="connsiteX10" fmla="*/ 787791 w 1305432"/>
              <a:gd name="connsiteY10" fmla="*/ 73953 h 638468"/>
              <a:gd name="connsiteX11" fmla="*/ 858130 w 1305432"/>
              <a:gd name="connsiteY11" fmla="*/ 31750 h 638468"/>
              <a:gd name="connsiteX12" fmla="*/ 1083213 w 1305432"/>
              <a:gd name="connsiteY12" fmla="*/ 31750 h 638468"/>
              <a:gd name="connsiteX13" fmla="*/ 1125416 w 1305432"/>
              <a:gd name="connsiteY13" fmla="*/ 45817 h 638468"/>
              <a:gd name="connsiteX14" fmla="*/ 1195754 w 1305432"/>
              <a:gd name="connsiteY14" fmla="*/ 88020 h 638468"/>
              <a:gd name="connsiteX15" fmla="*/ 1223890 w 1305432"/>
              <a:gd name="connsiteY15" fmla="*/ 116156 h 638468"/>
              <a:gd name="connsiteX16" fmla="*/ 1266093 w 1305432"/>
              <a:gd name="connsiteY16" fmla="*/ 397510 h 638468"/>
              <a:gd name="connsiteX17" fmla="*/ 1181687 w 1305432"/>
              <a:gd name="connsiteY17" fmla="*/ 566322 h 638468"/>
              <a:gd name="connsiteX18" fmla="*/ 1153551 w 1305432"/>
              <a:gd name="connsiteY18" fmla="*/ 594457 h 638468"/>
              <a:gd name="connsiteX19" fmla="*/ 1097280 w 1305432"/>
              <a:gd name="connsiteY19" fmla="*/ 580390 h 638468"/>
              <a:gd name="connsiteX20" fmla="*/ 1069145 w 1305432"/>
              <a:gd name="connsiteY20" fmla="*/ 552254 h 638468"/>
              <a:gd name="connsiteX21" fmla="*/ 1026942 w 1305432"/>
              <a:gd name="connsiteY21" fmla="*/ 524119 h 638468"/>
              <a:gd name="connsiteX22" fmla="*/ 956603 w 1305432"/>
              <a:gd name="connsiteY22" fmla="*/ 467848 h 638468"/>
              <a:gd name="connsiteX23" fmla="*/ 872197 w 1305432"/>
              <a:gd name="connsiteY23" fmla="*/ 439713 h 638468"/>
              <a:gd name="connsiteX24" fmla="*/ 829994 w 1305432"/>
              <a:gd name="connsiteY24" fmla="*/ 425645 h 638468"/>
              <a:gd name="connsiteX25" fmla="*/ 731520 w 1305432"/>
              <a:gd name="connsiteY25" fmla="*/ 397510 h 638468"/>
              <a:gd name="connsiteX26" fmla="*/ 661182 w 1305432"/>
              <a:gd name="connsiteY26" fmla="*/ 341239 h 638468"/>
              <a:gd name="connsiteX27" fmla="*/ 562708 w 1305432"/>
              <a:gd name="connsiteY27" fmla="*/ 256833 h 638468"/>
              <a:gd name="connsiteX28" fmla="*/ 534573 w 1305432"/>
              <a:gd name="connsiteY28" fmla="*/ 214630 h 638468"/>
              <a:gd name="connsiteX29" fmla="*/ 450167 w 1305432"/>
              <a:gd name="connsiteY29" fmla="*/ 172427 h 638468"/>
              <a:gd name="connsiteX30" fmla="*/ 267287 w 1305432"/>
              <a:gd name="connsiteY30" fmla="*/ 158359 h 638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05432" h="638468">
                <a:moveTo>
                  <a:pt x="0" y="158359"/>
                </a:moveTo>
                <a:cubicBezTo>
                  <a:pt x="14068" y="148980"/>
                  <a:pt x="26753" y="137090"/>
                  <a:pt x="42203" y="130223"/>
                </a:cubicBezTo>
                <a:cubicBezTo>
                  <a:pt x="69304" y="118178"/>
                  <a:pt x="98474" y="111466"/>
                  <a:pt x="126610" y="102088"/>
                </a:cubicBezTo>
                <a:lnTo>
                  <a:pt x="168813" y="88020"/>
                </a:lnTo>
                <a:cubicBezTo>
                  <a:pt x="196839" y="78678"/>
                  <a:pt x="239031" y="63417"/>
                  <a:pt x="267287" y="59885"/>
                </a:cubicBezTo>
                <a:cubicBezTo>
                  <a:pt x="323317" y="52881"/>
                  <a:pt x="379828" y="50506"/>
                  <a:pt x="436099" y="45817"/>
                </a:cubicBezTo>
                <a:cubicBezTo>
                  <a:pt x="450167" y="41128"/>
                  <a:pt x="465039" y="38382"/>
                  <a:pt x="478302" y="31750"/>
                </a:cubicBezTo>
                <a:cubicBezTo>
                  <a:pt x="493424" y="24189"/>
                  <a:pt x="503647" y="4911"/>
                  <a:pt x="520505" y="3614"/>
                </a:cubicBezTo>
                <a:cubicBezTo>
                  <a:pt x="567492" y="0"/>
                  <a:pt x="614290" y="12993"/>
                  <a:pt x="661182" y="17682"/>
                </a:cubicBezTo>
                <a:cubicBezTo>
                  <a:pt x="767261" y="53042"/>
                  <a:pt x="636506" y="5344"/>
                  <a:pt x="745588" y="59885"/>
                </a:cubicBezTo>
                <a:cubicBezTo>
                  <a:pt x="758851" y="66517"/>
                  <a:pt x="773723" y="69264"/>
                  <a:pt x="787791" y="73953"/>
                </a:cubicBezTo>
                <a:cubicBezTo>
                  <a:pt x="811237" y="59885"/>
                  <a:pt x="832433" y="41094"/>
                  <a:pt x="858130" y="31750"/>
                </a:cubicBezTo>
                <a:cubicBezTo>
                  <a:pt x="933415" y="4374"/>
                  <a:pt x="1006026" y="24031"/>
                  <a:pt x="1083213" y="31750"/>
                </a:cubicBezTo>
                <a:cubicBezTo>
                  <a:pt x="1097281" y="36439"/>
                  <a:pt x="1112701" y="38188"/>
                  <a:pt x="1125416" y="45817"/>
                </a:cubicBezTo>
                <a:cubicBezTo>
                  <a:pt x="1221967" y="103748"/>
                  <a:pt x="1076200" y="48171"/>
                  <a:pt x="1195754" y="88020"/>
                </a:cubicBezTo>
                <a:cubicBezTo>
                  <a:pt x="1205133" y="97399"/>
                  <a:pt x="1215604" y="105799"/>
                  <a:pt x="1223890" y="116156"/>
                </a:cubicBezTo>
                <a:cubicBezTo>
                  <a:pt x="1295170" y="205257"/>
                  <a:pt x="1256463" y="233798"/>
                  <a:pt x="1266093" y="397510"/>
                </a:cubicBezTo>
                <a:cubicBezTo>
                  <a:pt x="1244187" y="638468"/>
                  <a:pt x="1305432" y="513289"/>
                  <a:pt x="1181687" y="566322"/>
                </a:cubicBezTo>
                <a:cubicBezTo>
                  <a:pt x="1169496" y="571547"/>
                  <a:pt x="1162930" y="585079"/>
                  <a:pt x="1153551" y="594457"/>
                </a:cubicBezTo>
                <a:cubicBezTo>
                  <a:pt x="1134794" y="589768"/>
                  <a:pt x="1114573" y="589037"/>
                  <a:pt x="1097280" y="580390"/>
                </a:cubicBezTo>
                <a:cubicBezTo>
                  <a:pt x="1085417" y="574459"/>
                  <a:pt x="1079502" y="560540"/>
                  <a:pt x="1069145" y="552254"/>
                </a:cubicBezTo>
                <a:cubicBezTo>
                  <a:pt x="1055943" y="541692"/>
                  <a:pt x="1040144" y="534681"/>
                  <a:pt x="1026942" y="524119"/>
                </a:cubicBezTo>
                <a:cubicBezTo>
                  <a:pt x="990399" y="494884"/>
                  <a:pt x="1005321" y="489500"/>
                  <a:pt x="956603" y="467848"/>
                </a:cubicBezTo>
                <a:cubicBezTo>
                  <a:pt x="929502" y="455803"/>
                  <a:pt x="900332" y="449091"/>
                  <a:pt x="872197" y="439713"/>
                </a:cubicBezTo>
                <a:cubicBezTo>
                  <a:pt x="858129" y="435024"/>
                  <a:pt x="844380" y="429242"/>
                  <a:pt x="829994" y="425645"/>
                </a:cubicBezTo>
                <a:cubicBezTo>
                  <a:pt x="759337" y="407980"/>
                  <a:pt x="792065" y="417691"/>
                  <a:pt x="731520" y="397510"/>
                </a:cubicBezTo>
                <a:cubicBezTo>
                  <a:pt x="635758" y="301744"/>
                  <a:pt x="785388" y="447701"/>
                  <a:pt x="661182" y="341239"/>
                </a:cubicBezTo>
                <a:cubicBezTo>
                  <a:pt x="541786" y="238900"/>
                  <a:pt x="659596" y="321424"/>
                  <a:pt x="562708" y="256833"/>
                </a:cubicBezTo>
                <a:cubicBezTo>
                  <a:pt x="553330" y="242765"/>
                  <a:pt x="546528" y="226585"/>
                  <a:pt x="534573" y="214630"/>
                </a:cubicBezTo>
                <a:cubicBezTo>
                  <a:pt x="516619" y="196676"/>
                  <a:pt x="476321" y="175696"/>
                  <a:pt x="450167" y="172427"/>
                </a:cubicBezTo>
                <a:cubicBezTo>
                  <a:pt x="389499" y="164844"/>
                  <a:pt x="267287" y="158359"/>
                  <a:pt x="267287" y="158359"/>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Freeform 21"/>
          <p:cNvSpPr/>
          <p:nvPr/>
        </p:nvSpPr>
        <p:spPr>
          <a:xfrm>
            <a:off x="5715000" y="2819400"/>
            <a:ext cx="1481010" cy="1766466"/>
          </a:xfrm>
          <a:custGeom>
            <a:avLst/>
            <a:gdLst>
              <a:gd name="connsiteX0" fmla="*/ 1481010 w 1481010"/>
              <a:gd name="connsiteY0" fmla="*/ 14068 h 1766466"/>
              <a:gd name="connsiteX1" fmla="*/ 1438807 w 1481010"/>
              <a:gd name="connsiteY1" fmla="*/ 0 h 1766466"/>
              <a:gd name="connsiteX2" fmla="*/ 1227791 w 1481010"/>
              <a:gd name="connsiteY2" fmla="*/ 28136 h 1766466"/>
              <a:gd name="connsiteX3" fmla="*/ 1143385 w 1481010"/>
              <a:gd name="connsiteY3" fmla="*/ 84406 h 1766466"/>
              <a:gd name="connsiteX4" fmla="*/ 1087114 w 1481010"/>
              <a:gd name="connsiteY4" fmla="*/ 154745 h 1766466"/>
              <a:gd name="connsiteX5" fmla="*/ 1073047 w 1481010"/>
              <a:gd name="connsiteY5" fmla="*/ 239151 h 1766466"/>
              <a:gd name="connsiteX6" fmla="*/ 1016776 w 1481010"/>
              <a:gd name="connsiteY6" fmla="*/ 393896 h 1766466"/>
              <a:gd name="connsiteX7" fmla="*/ 974573 w 1481010"/>
              <a:gd name="connsiteY7" fmla="*/ 618979 h 1766466"/>
              <a:gd name="connsiteX8" fmla="*/ 918302 w 1481010"/>
              <a:gd name="connsiteY8" fmla="*/ 717452 h 1766466"/>
              <a:gd name="connsiteX9" fmla="*/ 890167 w 1481010"/>
              <a:gd name="connsiteY9" fmla="*/ 801859 h 1766466"/>
              <a:gd name="connsiteX10" fmla="*/ 777625 w 1481010"/>
              <a:gd name="connsiteY10" fmla="*/ 1083212 h 1766466"/>
              <a:gd name="connsiteX11" fmla="*/ 749490 w 1481010"/>
              <a:gd name="connsiteY11" fmla="*/ 1153551 h 1766466"/>
              <a:gd name="connsiteX12" fmla="*/ 735422 w 1481010"/>
              <a:gd name="connsiteY12" fmla="*/ 1209822 h 1766466"/>
              <a:gd name="connsiteX13" fmla="*/ 707287 w 1481010"/>
              <a:gd name="connsiteY13" fmla="*/ 1266092 h 1766466"/>
              <a:gd name="connsiteX14" fmla="*/ 651016 w 1481010"/>
              <a:gd name="connsiteY14" fmla="*/ 1420837 h 1766466"/>
              <a:gd name="connsiteX15" fmla="*/ 622880 w 1481010"/>
              <a:gd name="connsiteY15" fmla="*/ 1463040 h 1766466"/>
              <a:gd name="connsiteX16" fmla="*/ 608813 w 1481010"/>
              <a:gd name="connsiteY16" fmla="*/ 1519311 h 1766466"/>
              <a:gd name="connsiteX17" fmla="*/ 510339 w 1481010"/>
              <a:gd name="connsiteY17" fmla="*/ 1645920 h 1766466"/>
              <a:gd name="connsiteX18" fmla="*/ 482204 w 1481010"/>
              <a:gd name="connsiteY18" fmla="*/ 1674056 h 1766466"/>
              <a:gd name="connsiteX19" fmla="*/ 383730 w 1481010"/>
              <a:gd name="connsiteY19" fmla="*/ 1716259 h 1766466"/>
              <a:gd name="connsiteX20" fmla="*/ 313391 w 1481010"/>
              <a:gd name="connsiteY20" fmla="*/ 1659988 h 1766466"/>
              <a:gd name="connsiteX21" fmla="*/ 214917 w 1481010"/>
              <a:gd name="connsiteY21" fmla="*/ 1547446 h 1766466"/>
              <a:gd name="connsiteX22" fmla="*/ 158647 w 1481010"/>
              <a:gd name="connsiteY22" fmla="*/ 1434905 h 1766466"/>
              <a:gd name="connsiteX23" fmla="*/ 130511 w 1481010"/>
              <a:gd name="connsiteY23" fmla="*/ 1350499 h 1766466"/>
              <a:gd name="connsiteX24" fmla="*/ 102376 w 1481010"/>
              <a:gd name="connsiteY24" fmla="*/ 1308296 h 1766466"/>
              <a:gd name="connsiteX25" fmla="*/ 88308 w 1481010"/>
              <a:gd name="connsiteY25" fmla="*/ 1266092 h 1766466"/>
              <a:gd name="connsiteX26" fmla="*/ 46105 w 1481010"/>
              <a:gd name="connsiteY26" fmla="*/ 1223889 h 1766466"/>
              <a:gd name="connsiteX27" fmla="*/ 3902 w 1481010"/>
              <a:gd name="connsiteY27" fmla="*/ 1181686 h 176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481010" h="1766466">
                <a:moveTo>
                  <a:pt x="1481010" y="14068"/>
                </a:moveTo>
                <a:cubicBezTo>
                  <a:pt x="1466942" y="9379"/>
                  <a:pt x="1453636" y="0"/>
                  <a:pt x="1438807" y="0"/>
                </a:cubicBezTo>
                <a:cubicBezTo>
                  <a:pt x="1328080" y="0"/>
                  <a:pt x="1310691" y="7411"/>
                  <a:pt x="1227791" y="28136"/>
                </a:cubicBezTo>
                <a:cubicBezTo>
                  <a:pt x="1199656" y="46893"/>
                  <a:pt x="1162142" y="56271"/>
                  <a:pt x="1143385" y="84406"/>
                </a:cubicBezTo>
                <a:cubicBezTo>
                  <a:pt x="1107893" y="137645"/>
                  <a:pt x="1127205" y="114654"/>
                  <a:pt x="1087114" y="154745"/>
                </a:cubicBezTo>
                <a:cubicBezTo>
                  <a:pt x="1082425" y="182880"/>
                  <a:pt x="1079965" y="211479"/>
                  <a:pt x="1073047" y="239151"/>
                </a:cubicBezTo>
                <a:cubicBezTo>
                  <a:pt x="1061009" y="287303"/>
                  <a:pt x="1035419" y="347288"/>
                  <a:pt x="1016776" y="393896"/>
                </a:cubicBezTo>
                <a:cubicBezTo>
                  <a:pt x="1007602" y="476459"/>
                  <a:pt x="1007408" y="542365"/>
                  <a:pt x="974573" y="618979"/>
                </a:cubicBezTo>
                <a:cubicBezTo>
                  <a:pt x="959681" y="653728"/>
                  <a:pt x="934145" y="683126"/>
                  <a:pt x="918302" y="717452"/>
                </a:cubicBezTo>
                <a:cubicBezTo>
                  <a:pt x="905874" y="744380"/>
                  <a:pt x="900142" y="773929"/>
                  <a:pt x="890167" y="801859"/>
                </a:cubicBezTo>
                <a:cubicBezTo>
                  <a:pt x="845059" y="928163"/>
                  <a:pt x="835226" y="943323"/>
                  <a:pt x="777625" y="1083212"/>
                </a:cubicBezTo>
                <a:cubicBezTo>
                  <a:pt x="768010" y="1106562"/>
                  <a:pt x="755615" y="1129053"/>
                  <a:pt x="749490" y="1153551"/>
                </a:cubicBezTo>
                <a:cubicBezTo>
                  <a:pt x="744801" y="1172308"/>
                  <a:pt x="742211" y="1191719"/>
                  <a:pt x="735422" y="1209822"/>
                </a:cubicBezTo>
                <a:cubicBezTo>
                  <a:pt x="728059" y="1229457"/>
                  <a:pt x="715075" y="1246621"/>
                  <a:pt x="707287" y="1266092"/>
                </a:cubicBezTo>
                <a:cubicBezTo>
                  <a:pt x="681029" y="1331738"/>
                  <a:pt x="681767" y="1359335"/>
                  <a:pt x="651016" y="1420837"/>
                </a:cubicBezTo>
                <a:cubicBezTo>
                  <a:pt x="643455" y="1435959"/>
                  <a:pt x="632259" y="1448972"/>
                  <a:pt x="622880" y="1463040"/>
                </a:cubicBezTo>
                <a:cubicBezTo>
                  <a:pt x="618191" y="1481797"/>
                  <a:pt x="616429" y="1501540"/>
                  <a:pt x="608813" y="1519311"/>
                </a:cubicBezTo>
                <a:cubicBezTo>
                  <a:pt x="596078" y="1549027"/>
                  <a:pt x="514134" y="1641583"/>
                  <a:pt x="510339" y="1645920"/>
                </a:cubicBezTo>
                <a:cubicBezTo>
                  <a:pt x="501605" y="1655902"/>
                  <a:pt x="493240" y="1666699"/>
                  <a:pt x="482204" y="1674056"/>
                </a:cubicBezTo>
                <a:cubicBezTo>
                  <a:pt x="447440" y="1697232"/>
                  <a:pt x="421241" y="1703755"/>
                  <a:pt x="383730" y="1716259"/>
                </a:cubicBezTo>
                <a:cubicBezTo>
                  <a:pt x="287952" y="1620481"/>
                  <a:pt x="437615" y="1766466"/>
                  <a:pt x="313391" y="1659988"/>
                </a:cubicBezTo>
                <a:cubicBezTo>
                  <a:pt x="281907" y="1633001"/>
                  <a:pt x="236474" y="1584400"/>
                  <a:pt x="214917" y="1547446"/>
                </a:cubicBezTo>
                <a:cubicBezTo>
                  <a:pt x="193784" y="1511218"/>
                  <a:pt x="171910" y="1474694"/>
                  <a:pt x="158647" y="1434905"/>
                </a:cubicBezTo>
                <a:cubicBezTo>
                  <a:pt x="149268" y="1406770"/>
                  <a:pt x="146962" y="1375175"/>
                  <a:pt x="130511" y="1350499"/>
                </a:cubicBezTo>
                <a:cubicBezTo>
                  <a:pt x="121133" y="1336431"/>
                  <a:pt x="109937" y="1323418"/>
                  <a:pt x="102376" y="1308296"/>
                </a:cubicBezTo>
                <a:cubicBezTo>
                  <a:pt x="95744" y="1295033"/>
                  <a:pt x="96534" y="1278430"/>
                  <a:pt x="88308" y="1266092"/>
                </a:cubicBezTo>
                <a:cubicBezTo>
                  <a:pt x="77272" y="1249539"/>
                  <a:pt x="61389" y="1236625"/>
                  <a:pt x="46105" y="1223889"/>
                </a:cubicBezTo>
                <a:cubicBezTo>
                  <a:pt x="0" y="1185469"/>
                  <a:pt x="3902" y="1214792"/>
                  <a:pt x="3902" y="1181686"/>
                </a:cubicBezTo>
              </a:path>
            </a:pathLst>
          </a:custGeom>
          <a:ln w="762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Arc 26"/>
          <p:cNvSpPr/>
          <p:nvPr/>
        </p:nvSpPr>
        <p:spPr>
          <a:xfrm rot="6245720">
            <a:off x="7542917" y="2163995"/>
            <a:ext cx="381000" cy="609600"/>
          </a:xfrm>
          <a:prstGeom prst="arc">
            <a:avLst>
              <a:gd name="adj1" fmla="val 16200000"/>
              <a:gd name="adj2" fmla="val 5243843"/>
            </a:avLst>
          </a:pr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TextBox 27"/>
          <p:cNvSpPr txBox="1"/>
          <p:nvPr/>
        </p:nvSpPr>
        <p:spPr>
          <a:xfrm>
            <a:off x="838200" y="1905000"/>
            <a:ext cx="4038600" cy="461665"/>
          </a:xfrm>
          <a:prstGeom prst="rect">
            <a:avLst/>
          </a:prstGeom>
          <a:solidFill>
            <a:srgbClr val="FFC000"/>
          </a:solidFill>
          <a:ln>
            <a:solidFill>
              <a:srgbClr val="FF000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en-US" sz="2400" b="1" dirty="0">
                <a:solidFill>
                  <a:schemeClr val="tx1"/>
                </a:solidFill>
              </a:rPr>
              <a:t>BTVN</a:t>
            </a:r>
          </a:p>
        </p:txBody>
      </p:sp>
      <p:sp>
        <p:nvSpPr>
          <p:cNvPr id="32" name="TextBox 31"/>
          <p:cNvSpPr txBox="1"/>
          <p:nvPr/>
        </p:nvSpPr>
        <p:spPr>
          <a:xfrm>
            <a:off x="838200" y="2514601"/>
            <a:ext cx="1981200" cy="18158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800" dirty="0" err="1">
                <a:solidFill>
                  <a:schemeClr val="tx1"/>
                </a:solidFill>
              </a:rPr>
              <a:t>Học</a:t>
            </a:r>
            <a:r>
              <a:rPr lang="en-US" sz="2800" dirty="0">
                <a:solidFill>
                  <a:schemeClr val="tx1"/>
                </a:solidFill>
              </a:rPr>
              <a:t> </a:t>
            </a:r>
            <a:r>
              <a:rPr lang="en-US" sz="2800" dirty="0" err="1">
                <a:solidFill>
                  <a:schemeClr val="tx1"/>
                </a:solidFill>
              </a:rPr>
              <a:t>thuộc</a:t>
            </a:r>
            <a:r>
              <a:rPr lang="en-US" sz="2800" dirty="0">
                <a:solidFill>
                  <a:schemeClr val="tx1"/>
                </a:solidFill>
              </a:rPr>
              <a:t> </a:t>
            </a:r>
            <a:r>
              <a:rPr lang="en-US" sz="2800" dirty="0" err="1">
                <a:solidFill>
                  <a:schemeClr val="tx1"/>
                </a:solidFill>
              </a:rPr>
              <a:t>bài</a:t>
            </a:r>
            <a:r>
              <a:rPr lang="en-US" sz="2800" dirty="0">
                <a:solidFill>
                  <a:schemeClr val="tx1"/>
                </a:solidFill>
              </a:rPr>
              <a:t> : </a:t>
            </a:r>
            <a:r>
              <a:rPr lang="en-US" sz="2800" dirty="0" err="1">
                <a:solidFill>
                  <a:schemeClr val="tx1"/>
                </a:solidFill>
              </a:rPr>
              <a:t>Tôn</a:t>
            </a:r>
            <a:r>
              <a:rPr lang="en-US" sz="2800" dirty="0">
                <a:solidFill>
                  <a:schemeClr val="tx1"/>
                </a:solidFill>
              </a:rPr>
              <a:t> </a:t>
            </a:r>
            <a:r>
              <a:rPr lang="en-US" sz="2800" dirty="0" err="1">
                <a:solidFill>
                  <a:schemeClr val="tx1"/>
                </a:solidFill>
              </a:rPr>
              <a:t>trọng</a:t>
            </a:r>
            <a:r>
              <a:rPr lang="en-US" sz="2800" dirty="0">
                <a:solidFill>
                  <a:schemeClr val="tx1"/>
                </a:solidFill>
              </a:rPr>
              <a:t> </a:t>
            </a:r>
            <a:r>
              <a:rPr lang="en-US" sz="2800" dirty="0" err="1">
                <a:solidFill>
                  <a:schemeClr val="tx1"/>
                </a:solidFill>
              </a:rPr>
              <a:t>người</a:t>
            </a:r>
            <a:r>
              <a:rPr lang="en-US" sz="2800" dirty="0">
                <a:solidFill>
                  <a:schemeClr val="tx1"/>
                </a:solidFill>
              </a:rPr>
              <a:t> </a:t>
            </a:r>
            <a:r>
              <a:rPr lang="en-US" sz="2800" dirty="0" err="1">
                <a:solidFill>
                  <a:schemeClr val="tx1"/>
                </a:solidFill>
              </a:rPr>
              <a:t>khác</a:t>
            </a:r>
            <a:endParaRPr lang="en-US" sz="2800" dirty="0">
              <a:solidFill>
                <a:schemeClr val="tx1"/>
              </a:solidFill>
            </a:endParaRPr>
          </a:p>
        </p:txBody>
      </p:sp>
      <p:sp>
        <p:nvSpPr>
          <p:cNvPr id="45" name="TextBox 44"/>
          <p:cNvSpPr txBox="1"/>
          <p:nvPr/>
        </p:nvSpPr>
        <p:spPr>
          <a:xfrm>
            <a:off x="2971800" y="2514600"/>
            <a:ext cx="1905000" cy="18158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800" dirty="0" err="1">
                <a:solidFill>
                  <a:schemeClr val="tx1"/>
                </a:solidFill>
              </a:rPr>
              <a:t>Xem</a:t>
            </a:r>
            <a:r>
              <a:rPr lang="en-US" sz="2800" dirty="0">
                <a:solidFill>
                  <a:schemeClr val="tx1"/>
                </a:solidFill>
              </a:rPr>
              <a:t> </a:t>
            </a:r>
            <a:r>
              <a:rPr lang="en-US" sz="2800" dirty="0" err="1">
                <a:solidFill>
                  <a:schemeClr val="tx1"/>
                </a:solidFill>
              </a:rPr>
              <a:t>trước</a:t>
            </a:r>
            <a:r>
              <a:rPr lang="en-US" sz="2800" dirty="0">
                <a:solidFill>
                  <a:schemeClr val="tx1"/>
                </a:solidFill>
              </a:rPr>
              <a:t> </a:t>
            </a:r>
            <a:r>
              <a:rPr lang="en-US" sz="2800" dirty="0" err="1">
                <a:solidFill>
                  <a:schemeClr val="tx1"/>
                </a:solidFill>
              </a:rPr>
              <a:t>bài</a:t>
            </a:r>
            <a:r>
              <a:rPr lang="en-US" sz="2800" dirty="0">
                <a:solidFill>
                  <a:schemeClr val="tx1"/>
                </a:solidFill>
              </a:rPr>
              <a:t> 4: </a:t>
            </a:r>
            <a:r>
              <a:rPr lang="en-US" sz="2800" dirty="0" err="1">
                <a:solidFill>
                  <a:schemeClr val="tx1"/>
                </a:solidFill>
              </a:rPr>
              <a:t>Giữ</a:t>
            </a:r>
            <a:r>
              <a:rPr lang="en-US" sz="2800" dirty="0">
                <a:solidFill>
                  <a:schemeClr val="tx1"/>
                </a:solidFill>
              </a:rPr>
              <a:t> </a:t>
            </a:r>
            <a:r>
              <a:rPr lang="en-US" sz="2800" dirty="0" err="1">
                <a:solidFill>
                  <a:schemeClr val="tx1"/>
                </a:solidFill>
              </a:rPr>
              <a:t>chữ</a:t>
            </a:r>
            <a:r>
              <a:rPr lang="en-US" sz="2800" dirty="0">
                <a:solidFill>
                  <a:schemeClr val="tx1"/>
                </a:solidFill>
              </a:rPr>
              <a:t> </a:t>
            </a:r>
            <a:r>
              <a:rPr lang="en-US" sz="2800" dirty="0" err="1">
                <a:solidFill>
                  <a:schemeClr val="tx1"/>
                </a:solidFill>
              </a:rPr>
              <a:t>tín</a:t>
            </a:r>
            <a:endParaRPr lang="en-US" sz="2800" dirty="0">
              <a:solidFill>
                <a:schemeClr val="tx1"/>
              </a:solidFill>
            </a:endParaRPr>
          </a:p>
          <a:p>
            <a:pPr algn="ctr"/>
            <a:endParaRPr lang="en-US"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linds(horizont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ox(in)">
                                      <p:cBhvr>
                                        <p:cTn id="12" dur="500"/>
                                        <p:tgtEl>
                                          <p:spTgt spid="32"/>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box(in)">
                                      <p:cBhvr>
                                        <p:cTn id="15"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animBg="1"/>
      <p:bldP spid="4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 sen.jpg"/>
          <p:cNvPicPr>
            <a:picLocks noChangeAspect="1"/>
          </p:cNvPicPr>
          <p:nvPr/>
        </p:nvPicPr>
        <p:blipFill>
          <a:blip r:embed="rId2" cstate="print"/>
          <a:stretch>
            <a:fillRect/>
          </a:stretch>
        </p:blipFill>
        <p:spPr>
          <a:xfrm>
            <a:off x="0" y="76200"/>
            <a:ext cx="2209800" cy="1219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2286000" y="1"/>
            <a:ext cx="6858000" cy="138499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sz="4000" b="1" dirty="0" err="1">
                <a:solidFill>
                  <a:srgbClr val="FFFF00"/>
                </a:solidFill>
              </a:rPr>
              <a:t>Bài</a:t>
            </a:r>
            <a:r>
              <a:rPr lang="en-US" sz="4000" b="1" dirty="0">
                <a:solidFill>
                  <a:srgbClr val="FFFF00"/>
                </a:solidFill>
              </a:rPr>
              <a:t> 3- </a:t>
            </a:r>
            <a:r>
              <a:rPr lang="en-US" sz="4000" b="1" dirty="0" err="1">
                <a:solidFill>
                  <a:srgbClr val="FFFF00"/>
                </a:solidFill>
              </a:rPr>
              <a:t>Tiết</a:t>
            </a:r>
            <a:r>
              <a:rPr lang="en-US" sz="4000" b="1" dirty="0">
                <a:solidFill>
                  <a:srgbClr val="FFFF00"/>
                </a:solidFill>
              </a:rPr>
              <a:t> 3:</a:t>
            </a:r>
          </a:p>
          <a:p>
            <a:pPr algn="ctr"/>
            <a:r>
              <a:rPr lang="en-US" sz="3600" b="1" dirty="0">
                <a:solidFill>
                  <a:srgbClr val="FFFF00"/>
                </a:solidFill>
              </a:rPr>
              <a:t> </a:t>
            </a:r>
            <a:r>
              <a:rPr lang="en-US" sz="4400" b="1" dirty="0">
                <a:solidFill>
                  <a:srgbClr val="FFFF00"/>
                </a:solidFill>
              </a:rPr>
              <a:t>TÔN TRỌNG NGƯỜI KHÁC</a:t>
            </a:r>
          </a:p>
        </p:txBody>
      </p:sp>
      <p:sp>
        <p:nvSpPr>
          <p:cNvPr id="8" name="Oval 7"/>
          <p:cNvSpPr/>
          <p:nvPr/>
        </p:nvSpPr>
        <p:spPr>
          <a:xfrm>
            <a:off x="3733800" y="1447800"/>
            <a:ext cx="1828800" cy="1447800"/>
          </a:xfrm>
          <a:prstGeom prst="ellipse">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800" b="1" dirty="0"/>
          </a:p>
        </p:txBody>
      </p:sp>
      <p:sp>
        <p:nvSpPr>
          <p:cNvPr id="11" name="Arc 10"/>
          <p:cNvSpPr/>
          <p:nvPr/>
        </p:nvSpPr>
        <p:spPr>
          <a:xfrm rot="16439980">
            <a:off x="3790191" y="1733598"/>
            <a:ext cx="1752600" cy="3886200"/>
          </a:xfrm>
          <a:prstGeom prst="arc">
            <a:avLst>
              <a:gd name="adj1" fmla="val 16157670"/>
              <a:gd name="adj2" fmla="val 5509458"/>
            </a:avLst>
          </a:prstGeom>
          <a:ln w="7620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ounded Rectangle 11"/>
          <p:cNvSpPr/>
          <p:nvPr/>
        </p:nvSpPr>
        <p:spPr>
          <a:xfrm>
            <a:off x="3429000" y="2819400"/>
            <a:ext cx="2362200" cy="3657600"/>
          </a:xfrm>
          <a:prstGeom prst="roundRect">
            <a:avLst/>
          </a:prstGeom>
          <a:solidFill>
            <a:srgbClr val="00206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C000"/>
                </a:solidFill>
              </a:rPr>
              <a:t>Không</a:t>
            </a:r>
            <a:r>
              <a:rPr lang="en-US" sz="2800" b="1" dirty="0">
                <a:solidFill>
                  <a:srgbClr val="FFC000"/>
                </a:solidFill>
              </a:rPr>
              <a:t> </a:t>
            </a:r>
            <a:r>
              <a:rPr lang="en-US" sz="2800" b="1" dirty="0" err="1">
                <a:solidFill>
                  <a:srgbClr val="FFC000"/>
                </a:solidFill>
              </a:rPr>
              <a:t>kiêu</a:t>
            </a:r>
            <a:r>
              <a:rPr lang="en-US" sz="2800" b="1" dirty="0">
                <a:solidFill>
                  <a:srgbClr val="FFC000"/>
                </a:solidFill>
              </a:rPr>
              <a:t> </a:t>
            </a:r>
            <a:r>
              <a:rPr lang="en-US" sz="2800" b="1" dirty="0" err="1">
                <a:solidFill>
                  <a:srgbClr val="FFC000"/>
                </a:solidFill>
              </a:rPr>
              <a:t>căng</a:t>
            </a:r>
            <a:r>
              <a:rPr lang="en-US" sz="2800" b="1" dirty="0">
                <a:solidFill>
                  <a:srgbClr val="FFC000"/>
                </a:solidFill>
              </a:rPr>
              <a:t>, </a:t>
            </a:r>
            <a:r>
              <a:rPr lang="en-US" sz="2800" b="1" dirty="0" err="1">
                <a:solidFill>
                  <a:srgbClr val="FFC000"/>
                </a:solidFill>
              </a:rPr>
              <a:t>coi</a:t>
            </a:r>
            <a:r>
              <a:rPr lang="en-US" sz="2800" b="1" dirty="0">
                <a:solidFill>
                  <a:srgbClr val="FFC000"/>
                </a:solidFill>
              </a:rPr>
              <a:t> </a:t>
            </a:r>
            <a:r>
              <a:rPr lang="en-US" sz="2800" b="1" dirty="0" err="1">
                <a:solidFill>
                  <a:srgbClr val="FFC000"/>
                </a:solidFill>
              </a:rPr>
              <a:t>thường</a:t>
            </a:r>
            <a:r>
              <a:rPr lang="en-US" sz="2800" b="1" dirty="0">
                <a:solidFill>
                  <a:srgbClr val="FFC000"/>
                </a:solidFill>
              </a:rPr>
              <a:t> </a:t>
            </a:r>
            <a:r>
              <a:rPr lang="en-US" sz="2800" b="1" dirty="0" err="1">
                <a:solidFill>
                  <a:srgbClr val="FFC000"/>
                </a:solidFill>
              </a:rPr>
              <a:t>người</a:t>
            </a:r>
            <a:r>
              <a:rPr lang="en-US" sz="2800" b="1" dirty="0">
                <a:solidFill>
                  <a:srgbClr val="FFC000"/>
                </a:solidFill>
              </a:rPr>
              <a:t> </a:t>
            </a:r>
            <a:r>
              <a:rPr lang="en-US" sz="2800" b="1" dirty="0" err="1">
                <a:solidFill>
                  <a:srgbClr val="FFC000"/>
                </a:solidFill>
              </a:rPr>
              <a:t>khác</a:t>
            </a:r>
            <a:r>
              <a:rPr lang="en-US" sz="2800" b="1" dirty="0">
                <a:solidFill>
                  <a:srgbClr val="FFC000"/>
                </a:solidFill>
              </a:rPr>
              <a:t>; </a:t>
            </a:r>
            <a:r>
              <a:rPr lang="en-US" sz="2800" b="1" dirty="0" err="1">
                <a:solidFill>
                  <a:srgbClr val="FFC000"/>
                </a:solidFill>
              </a:rPr>
              <a:t>lễ</a:t>
            </a:r>
            <a:r>
              <a:rPr lang="en-US" sz="2800" b="1" dirty="0">
                <a:solidFill>
                  <a:srgbClr val="FFC000"/>
                </a:solidFill>
              </a:rPr>
              <a:t> </a:t>
            </a:r>
            <a:r>
              <a:rPr lang="en-US" sz="2800" b="1" dirty="0" err="1">
                <a:solidFill>
                  <a:srgbClr val="FFC000"/>
                </a:solidFill>
              </a:rPr>
              <a:t>phép</a:t>
            </a:r>
            <a:r>
              <a:rPr lang="en-US" sz="2800" b="1" dirty="0">
                <a:solidFill>
                  <a:srgbClr val="FFC000"/>
                </a:solidFill>
              </a:rPr>
              <a:t>, </a:t>
            </a:r>
            <a:r>
              <a:rPr lang="en-US" sz="2800" b="1" dirty="0" err="1">
                <a:solidFill>
                  <a:srgbClr val="FFC000"/>
                </a:solidFill>
              </a:rPr>
              <a:t>cởi</a:t>
            </a:r>
            <a:r>
              <a:rPr lang="en-US" sz="2800" b="1" dirty="0">
                <a:solidFill>
                  <a:srgbClr val="FFC000"/>
                </a:solidFill>
              </a:rPr>
              <a:t> </a:t>
            </a:r>
            <a:r>
              <a:rPr lang="en-US" sz="2800" b="1" dirty="0" err="1">
                <a:solidFill>
                  <a:srgbClr val="FFC000"/>
                </a:solidFill>
              </a:rPr>
              <a:t>mở</a:t>
            </a:r>
            <a:r>
              <a:rPr lang="en-US" sz="2800" b="1" dirty="0">
                <a:solidFill>
                  <a:srgbClr val="FFC000"/>
                </a:solidFill>
              </a:rPr>
              <a:t>, hay </a:t>
            </a:r>
            <a:r>
              <a:rPr lang="en-US" sz="2800" b="1" dirty="0" err="1">
                <a:solidFill>
                  <a:srgbClr val="FFC000"/>
                </a:solidFill>
              </a:rPr>
              <a:t>giúp</a:t>
            </a:r>
            <a:r>
              <a:rPr lang="en-US" sz="2800" b="1" dirty="0">
                <a:solidFill>
                  <a:srgbClr val="FFC000"/>
                </a:solidFill>
              </a:rPr>
              <a:t> </a:t>
            </a:r>
            <a:r>
              <a:rPr lang="en-US" sz="2800" b="1" dirty="0" err="1">
                <a:solidFill>
                  <a:srgbClr val="FFC000"/>
                </a:solidFill>
              </a:rPr>
              <a:t>đỡ</a:t>
            </a:r>
            <a:r>
              <a:rPr lang="en-US" sz="2800" b="1" dirty="0">
                <a:solidFill>
                  <a:srgbClr val="FFC000"/>
                </a:solidFill>
              </a:rPr>
              <a:t> </a:t>
            </a:r>
            <a:r>
              <a:rPr lang="en-US" sz="2800" b="1" dirty="0" err="1">
                <a:solidFill>
                  <a:srgbClr val="FFC000"/>
                </a:solidFill>
              </a:rPr>
              <a:t>mọi</a:t>
            </a:r>
            <a:r>
              <a:rPr lang="en-US" sz="2800" b="1" dirty="0">
                <a:solidFill>
                  <a:srgbClr val="FFC000"/>
                </a:solidFill>
              </a:rPr>
              <a:t> </a:t>
            </a:r>
            <a:r>
              <a:rPr lang="en-US" sz="2800" b="1" dirty="0" err="1">
                <a:solidFill>
                  <a:srgbClr val="FFC000"/>
                </a:solidFill>
              </a:rPr>
              <a:t>người</a:t>
            </a:r>
            <a:r>
              <a:rPr lang="en-US" sz="2800" b="1" dirty="0">
                <a:solidFill>
                  <a:srgbClr val="FFC000"/>
                </a:solidFill>
              </a:rPr>
              <a:t>; </a:t>
            </a:r>
          </a:p>
          <a:p>
            <a:pPr algn="ctr"/>
            <a:endParaRPr lang="en-US" b="1" dirty="0"/>
          </a:p>
        </p:txBody>
      </p:sp>
      <p:sp>
        <p:nvSpPr>
          <p:cNvPr id="16" name="Freeform 15"/>
          <p:cNvSpPr/>
          <p:nvPr/>
        </p:nvSpPr>
        <p:spPr>
          <a:xfrm>
            <a:off x="2074825" y="3488788"/>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6096000" y="3810000"/>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39624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7244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4059168" y="1915375"/>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4800600" y="1981200"/>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24"/>
          <p:cNvSpPr/>
          <p:nvPr/>
        </p:nvSpPr>
        <p:spPr>
          <a:xfrm>
            <a:off x="6629400" y="762000"/>
            <a:ext cx="228600" cy="2286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Arc 25"/>
          <p:cNvSpPr/>
          <p:nvPr/>
        </p:nvSpPr>
        <p:spPr>
          <a:xfrm>
            <a:off x="4267200" y="2286000"/>
            <a:ext cx="304800" cy="457200"/>
          </a:xfrm>
          <a:prstGeom prst="arc">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2729132" y="1295400"/>
            <a:ext cx="3516924" cy="1343063"/>
          </a:xfrm>
          <a:custGeom>
            <a:avLst/>
            <a:gdLst>
              <a:gd name="connsiteX0" fmla="*/ 1772530 w 3516924"/>
              <a:gd name="connsiteY0" fmla="*/ 154744 h 1343063"/>
              <a:gd name="connsiteX1" fmla="*/ 1575582 w 3516924"/>
              <a:gd name="connsiteY1" fmla="*/ 239151 h 1343063"/>
              <a:gd name="connsiteX2" fmla="*/ 1477108 w 3516924"/>
              <a:gd name="connsiteY2" fmla="*/ 365760 h 1343063"/>
              <a:gd name="connsiteX3" fmla="*/ 1448973 w 3516924"/>
              <a:gd name="connsiteY3" fmla="*/ 407963 h 1343063"/>
              <a:gd name="connsiteX4" fmla="*/ 1406770 w 3516924"/>
              <a:gd name="connsiteY4" fmla="*/ 422031 h 1343063"/>
              <a:gd name="connsiteX5" fmla="*/ 1378634 w 3516924"/>
              <a:gd name="connsiteY5" fmla="*/ 450166 h 1343063"/>
              <a:gd name="connsiteX6" fmla="*/ 1195754 w 3516924"/>
              <a:gd name="connsiteY6" fmla="*/ 492369 h 1343063"/>
              <a:gd name="connsiteX7" fmla="*/ 1139483 w 3516924"/>
              <a:gd name="connsiteY7" fmla="*/ 534572 h 1343063"/>
              <a:gd name="connsiteX8" fmla="*/ 1083213 w 3516924"/>
              <a:gd name="connsiteY8" fmla="*/ 590843 h 1343063"/>
              <a:gd name="connsiteX9" fmla="*/ 998806 w 3516924"/>
              <a:gd name="connsiteY9" fmla="*/ 675249 h 1343063"/>
              <a:gd name="connsiteX10" fmla="*/ 942536 w 3516924"/>
              <a:gd name="connsiteY10" fmla="*/ 731520 h 1343063"/>
              <a:gd name="connsiteX11" fmla="*/ 914400 w 3516924"/>
              <a:gd name="connsiteY11" fmla="*/ 815926 h 1343063"/>
              <a:gd name="connsiteX12" fmla="*/ 900333 w 3516924"/>
              <a:gd name="connsiteY12" fmla="*/ 872197 h 1343063"/>
              <a:gd name="connsiteX13" fmla="*/ 872197 w 3516924"/>
              <a:gd name="connsiteY13" fmla="*/ 956603 h 1343063"/>
              <a:gd name="connsiteX14" fmla="*/ 858130 w 3516924"/>
              <a:gd name="connsiteY14" fmla="*/ 998806 h 1343063"/>
              <a:gd name="connsiteX15" fmla="*/ 801859 w 3516924"/>
              <a:gd name="connsiteY15" fmla="*/ 1083212 h 1343063"/>
              <a:gd name="connsiteX16" fmla="*/ 675250 w 3516924"/>
              <a:gd name="connsiteY16" fmla="*/ 1195754 h 1343063"/>
              <a:gd name="connsiteX17" fmla="*/ 492370 w 3516924"/>
              <a:gd name="connsiteY17" fmla="*/ 1153551 h 1343063"/>
              <a:gd name="connsiteX18" fmla="*/ 436099 w 3516924"/>
              <a:gd name="connsiteY18" fmla="*/ 1069144 h 1343063"/>
              <a:gd name="connsiteX19" fmla="*/ 422031 w 3516924"/>
              <a:gd name="connsiteY19" fmla="*/ 928467 h 1343063"/>
              <a:gd name="connsiteX20" fmla="*/ 407963 w 3516924"/>
              <a:gd name="connsiteY20" fmla="*/ 970671 h 1343063"/>
              <a:gd name="connsiteX21" fmla="*/ 379828 w 3516924"/>
              <a:gd name="connsiteY21" fmla="*/ 1041009 h 1343063"/>
              <a:gd name="connsiteX22" fmla="*/ 337625 w 3516924"/>
              <a:gd name="connsiteY22" fmla="*/ 1153551 h 1343063"/>
              <a:gd name="connsiteX23" fmla="*/ 281354 w 3516924"/>
              <a:gd name="connsiteY23" fmla="*/ 1181686 h 1343063"/>
              <a:gd name="connsiteX24" fmla="*/ 196948 w 3516924"/>
              <a:gd name="connsiteY24" fmla="*/ 1167618 h 1343063"/>
              <a:gd name="connsiteX25" fmla="*/ 154745 w 3516924"/>
              <a:gd name="connsiteY25" fmla="*/ 1139483 h 1343063"/>
              <a:gd name="connsiteX26" fmla="*/ 42203 w 3516924"/>
              <a:gd name="connsiteY26" fmla="*/ 1195754 h 1343063"/>
              <a:gd name="connsiteX27" fmla="*/ 28136 w 3516924"/>
              <a:gd name="connsiteY27" fmla="*/ 1153551 h 1343063"/>
              <a:gd name="connsiteX28" fmla="*/ 0 w 3516924"/>
              <a:gd name="connsiteY28" fmla="*/ 970671 h 1343063"/>
              <a:gd name="connsiteX29" fmla="*/ 28136 w 3516924"/>
              <a:gd name="connsiteY29" fmla="*/ 815926 h 1343063"/>
              <a:gd name="connsiteX30" fmla="*/ 56271 w 3516924"/>
              <a:gd name="connsiteY30" fmla="*/ 773723 h 1343063"/>
              <a:gd name="connsiteX31" fmla="*/ 98474 w 3516924"/>
              <a:gd name="connsiteY31" fmla="*/ 745587 h 1343063"/>
              <a:gd name="connsiteX32" fmla="*/ 168813 w 3516924"/>
              <a:gd name="connsiteY32" fmla="*/ 618978 h 1343063"/>
              <a:gd name="connsiteX33" fmla="*/ 211016 w 3516924"/>
              <a:gd name="connsiteY33" fmla="*/ 604911 h 1343063"/>
              <a:gd name="connsiteX34" fmla="*/ 267286 w 3516924"/>
              <a:gd name="connsiteY34" fmla="*/ 618978 h 1343063"/>
              <a:gd name="connsiteX35" fmla="*/ 309490 w 3516924"/>
              <a:gd name="connsiteY35" fmla="*/ 548640 h 1343063"/>
              <a:gd name="connsiteX36" fmla="*/ 379828 w 3516924"/>
              <a:gd name="connsiteY36" fmla="*/ 478301 h 1343063"/>
              <a:gd name="connsiteX37" fmla="*/ 520505 w 3516924"/>
              <a:gd name="connsiteY37" fmla="*/ 450166 h 1343063"/>
              <a:gd name="connsiteX38" fmla="*/ 576776 w 3516924"/>
              <a:gd name="connsiteY38" fmla="*/ 379827 h 1343063"/>
              <a:gd name="connsiteX39" fmla="*/ 647114 w 3516924"/>
              <a:gd name="connsiteY39" fmla="*/ 351692 h 1343063"/>
              <a:gd name="connsiteX40" fmla="*/ 759656 w 3516924"/>
              <a:gd name="connsiteY40" fmla="*/ 267286 h 1343063"/>
              <a:gd name="connsiteX41" fmla="*/ 815926 w 3516924"/>
              <a:gd name="connsiteY41" fmla="*/ 239151 h 1343063"/>
              <a:gd name="connsiteX42" fmla="*/ 1041010 w 3516924"/>
              <a:gd name="connsiteY42" fmla="*/ 253218 h 1343063"/>
              <a:gd name="connsiteX43" fmla="*/ 1083213 w 3516924"/>
              <a:gd name="connsiteY43" fmla="*/ 225083 h 1343063"/>
              <a:gd name="connsiteX44" fmla="*/ 1167619 w 3516924"/>
              <a:gd name="connsiteY44" fmla="*/ 211015 h 1343063"/>
              <a:gd name="connsiteX45" fmla="*/ 1266093 w 3516924"/>
              <a:gd name="connsiteY45" fmla="*/ 140677 h 1343063"/>
              <a:gd name="connsiteX46" fmla="*/ 1322363 w 3516924"/>
              <a:gd name="connsiteY46" fmla="*/ 126609 h 1343063"/>
              <a:gd name="connsiteX47" fmla="*/ 1392702 w 3516924"/>
              <a:gd name="connsiteY47" fmla="*/ 84406 h 1343063"/>
              <a:gd name="connsiteX48" fmla="*/ 1448973 w 3516924"/>
              <a:gd name="connsiteY48" fmla="*/ 42203 h 1343063"/>
              <a:gd name="connsiteX49" fmla="*/ 1561514 w 3516924"/>
              <a:gd name="connsiteY49" fmla="*/ 0 h 1343063"/>
              <a:gd name="connsiteX50" fmla="*/ 1645920 w 3516924"/>
              <a:gd name="connsiteY50" fmla="*/ 14067 h 1343063"/>
              <a:gd name="connsiteX51" fmla="*/ 1716259 w 3516924"/>
              <a:gd name="connsiteY51" fmla="*/ 42203 h 1343063"/>
              <a:gd name="connsiteX52" fmla="*/ 1772530 w 3516924"/>
              <a:gd name="connsiteY52" fmla="*/ 56271 h 1343063"/>
              <a:gd name="connsiteX53" fmla="*/ 1814733 w 3516924"/>
              <a:gd name="connsiteY53" fmla="*/ 84406 h 1343063"/>
              <a:gd name="connsiteX54" fmla="*/ 1941342 w 3516924"/>
              <a:gd name="connsiteY54" fmla="*/ 112541 h 1343063"/>
              <a:gd name="connsiteX55" fmla="*/ 1983545 w 3516924"/>
              <a:gd name="connsiteY55" fmla="*/ 126609 h 1343063"/>
              <a:gd name="connsiteX56" fmla="*/ 2053883 w 3516924"/>
              <a:gd name="connsiteY56" fmla="*/ 140677 h 1343063"/>
              <a:gd name="connsiteX57" fmla="*/ 2194560 w 3516924"/>
              <a:gd name="connsiteY57" fmla="*/ 126609 h 1343063"/>
              <a:gd name="connsiteX58" fmla="*/ 2250831 w 3516924"/>
              <a:gd name="connsiteY58" fmla="*/ 112541 h 1343063"/>
              <a:gd name="connsiteX59" fmla="*/ 2433711 w 3516924"/>
              <a:gd name="connsiteY59" fmla="*/ 140677 h 1343063"/>
              <a:gd name="connsiteX60" fmla="*/ 2475914 w 3516924"/>
              <a:gd name="connsiteY60" fmla="*/ 168812 h 1343063"/>
              <a:gd name="connsiteX61" fmla="*/ 2532185 w 3516924"/>
              <a:gd name="connsiteY61" fmla="*/ 182880 h 1343063"/>
              <a:gd name="connsiteX62" fmla="*/ 2658794 w 3516924"/>
              <a:gd name="connsiteY62" fmla="*/ 154744 h 1343063"/>
              <a:gd name="connsiteX63" fmla="*/ 2743200 w 3516924"/>
              <a:gd name="connsiteY63" fmla="*/ 239151 h 1343063"/>
              <a:gd name="connsiteX64" fmla="*/ 2757268 w 3516924"/>
              <a:gd name="connsiteY64" fmla="*/ 281354 h 1343063"/>
              <a:gd name="connsiteX65" fmla="*/ 2813539 w 3516924"/>
              <a:gd name="connsiteY65" fmla="*/ 365760 h 1343063"/>
              <a:gd name="connsiteX66" fmla="*/ 2841674 w 3516924"/>
              <a:gd name="connsiteY66" fmla="*/ 436098 h 1343063"/>
              <a:gd name="connsiteX67" fmla="*/ 2855742 w 3516924"/>
              <a:gd name="connsiteY67" fmla="*/ 478301 h 1343063"/>
              <a:gd name="connsiteX68" fmla="*/ 2912013 w 3516924"/>
              <a:gd name="connsiteY68" fmla="*/ 548640 h 1343063"/>
              <a:gd name="connsiteX69" fmla="*/ 2954216 w 3516924"/>
              <a:gd name="connsiteY69" fmla="*/ 647114 h 1343063"/>
              <a:gd name="connsiteX70" fmla="*/ 2968283 w 3516924"/>
              <a:gd name="connsiteY70" fmla="*/ 689317 h 1343063"/>
              <a:gd name="connsiteX71" fmla="*/ 3080825 w 3516924"/>
              <a:gd name="connsiteY71" fmla="*/ 773723 h 1343063"/>
              <a:gd name="connsiteX72" fmla="*/ 3137096 w 3516924"/>
              <a:gd name="connsiteY72" fmla="*/ 844061 h 1343063"/>
              <a:gd name="connsiteX73" fmla="*/ 3193366 w 3516924"/>
              <a:gd name="connsiteY73" fmla="*/ 858129 h 1343063"/>
              <a:gd name="connsiteX74" fmla="*/ 3235570 w 3516924"/>
              <a:gd name="connsiteY74" fmla="*/ 872197 h 1343063"/>
              <a:gd name="connsiteX75" fmla="*/ 3319976 w 3516924"/>
              <a:gd name="connsiteY75" fmla="*/ 886264 h 1343063"/>
              <a:gd name="connsiteX76" fmla="*/ 3376246 w 3516924"/>
              <a:gd name="connsiteY76" fmla="*/ 900332 h 1343063"/>
              <a:gd name="connsiteX77" fmla="*/ 3404382 w 3516924"/>
              <a:gd name="connsiteY77" fmla="*/ 928467 h 1343063"/>
              <a:gd name="connsiteX78" fmla="*/ 3418450 w 3516924"/>
              <a:gd name="connsiteY78" fmla="*/ 1012874 h 1343063"/>
              <a:gd name="connsiteX79" fmla="*/ 3446585 w 3516924"/>
              <a:gd name="connsiteY79" fmla="*/ 1097280 h 1343063"/>
              <a:gd name="connsiteX80" fmla="*/ 3460653 w 3516924"/>
              <a:gd name="connsiteY80" fmla="*/ 1139483 h 1343063"/>
              <a:gd name="connsiteX81" fmla="*/ 3516923 w 3516924"/>
              <a:gd name="connsiteY81" fmla="*/ 1223889 h 1343063"/>
              <a:gd name="connsiteX82" fmla="*/ 3502856 w 3516924"/>
              <a:gd name="connsiteY82" fmla="*/ 1266092 h 1343063"/>
              <a:gd name="connsiteX83" fmla="*/ 3221502 w 3516924"/>
              <a:gd name="connsiteY83" fmla="*/ 1266092 h 1343063"/>
              <a:gd name="connsiteX84" fmla="*/ 3193366 w 3516924"/>
              <a:gd name="connsiteY84" fmla="*/ 1294227 h 1343063"/>
              <a:gd name="connsiteX85" fmla="*/ 3179299 w 3516924"/>
              <a:gd name="connsiteY85" fmla="*/ 1336431 h 1343063"/>
              <a:gd name="connsiteX86" fmla="*/ 3137096 w 3516924"/>
              <a:gd name="connsiteY86" fmla="*/ 1322363 h 1343063"/>
              <a:gd name="connsiteX87" fmla="*/ 3038622 w 3516924"/>
              <a:gd name="connsiteY87" fmla="*/ 1252024 h 1343063"/>
              <a:gd name="connsiteX88" fmla="*/ 3024554 w 3516924"/>
              <a:gd name="connsiteY88" fmla="*/ 1209821 h 1343063"/>
              <a:gd name="connsiteX89" fmla="*/ 2940148 w 3516924"/>
              <a:gd name="connsiteY89" fmla="*/ 1209821 h 1343063"/>
              <a:gd name="connsiteX90" fmla="*/ 2841674 w 3516924"/>
              <a:gd name="connsiteY90" fmla="*/ 1097280 h 1343063"/>
              <a:gd name="connsiteX91" fmla="*/ 2785403 w 3516924"/>
              <a:gd name="connsiteY91" fmla="*/ 1083212 h 1343063"/>
              <a:gd name="connsiteX92" fmla="*/ 2771336 w 3516924"/>
              <a:gd name="connsiteY92" fmla="*/ 1026941 h 1343063"/>
              <a:gd name="connsiteX93" fmla="*/ 2729133 w 3516924"/>
              <a:gd name="connsiteY93" fmla="*/ 956603 h 1343063"/>
              <a:gd name="connsiteX94" fmla="*/ 2700997 w 3516924"/>
              <a:gd name="connsiteY94" fmla="*/ 773723 h 1343063"/>
              <a:gd name="connsiteX95" fmla="*/ 2672862 w 3516924"/>
              <a:gd name="connsiteY95" fmla="*/ 689317 h 1343063"/>
              <a:gd name="connsiteX96" fmla="*/ 2630659 w 3516924"/>
              <a:gd name="connsiteY96" fmla="*/ 675249 h 1343063"/>
              <a:gd name="connsiteX97" fmla="*/ 2532185 w 3516924"/>
              <a:gd name="connsiteY97" fmla="*/ 618978 h 1343063"/>
              <a:gd name="connsiteX98" fmla="*/ 2504050 w 3516924"/>
              <a:gd name="connsiteY98" fmla="*/ 576775 h 1343063"/>
              <a:gd name="connsiteX99" fmla="*/ 2461846 w 3516924"/>
              <a:gd name="connsiteY99" fmla="*/ 478301 h 1343063"/>
              <a:gd name="connsiteX100" fmla="*/ 2405576 w 3516924"/>
              <a:gd name="connsiteY100" fmla="*/ 450166 h 1343063"/>
              <a:gd name="connsiteX101" fmla="*/ 2293034 w 3516924"/>
              <a:gd name="connsiteY101" fmla="*/ 407963 h 1343063"/>
              <a:gd name="connsiteX102" fmla="*/ 2278966 w 3516924"/>
              <a:gd name="connsiteY102" fmla="*/ 365760 h 1343063"/>
              <a:gd name="connsiteX103" fmla="*/ 2208628 w 3516924"/>
              <a:gd name="connsiteY103" fmla="*/ 323557 h 1343063"/>
              <a:gd name="connsiteX104" fmla="*/ 2124222 w 3516924"/>
              <a:gd name="connsiteY104" fmla="*/ 309489 h 1343063"/>
              <a:gd name="connsiteX105" fmla="*/ 2096086 w 3516924"/>
              <a:gd name="connsiteY105" fmla="*/ 281354 h 1343063"/>
              <a:gd name="connsiteX106" fmla="*/ 2067951 w 3516924"/>
              <a:gd name="connsiteY106" fmla="*/ 239151 h 1343063"/>
              <a:gd name="connsiteX107" fmla="*/ 2053883 w 3516924"/>
              <a:gd name="connsiteY107" fmla="*/ 351692 h 1343063"/>
              <a:gd name="connsiteX108" fmla="*/ 2039816 w 3516924"/>
              <a:gd name="connsiteY108" fmla="*/ 393895 h 1343063"/>
              <a:gd name="connsiteX109" fmla="*/ 1941342 w 3516924"/>
              <a:gd name="connsiteY109" fmla="*/ 422031 h 1343063"/>
              <a:gd name="connsiteX110" fmla="*/ 1913206 w 3516924"/>
              <a:gd name="connsiteY110" fmla="*/ 464234 h 1343063"/>
              <a:gd name="connsiteX111" fmla="*/ 1899139 w 3516924"/>
              <a:gd name="connsiteY111" fmla="*/ 422031 h 1343063"/>
              <a:gd name="connsiteX112" fmla="*/ 1885071 w 3516924"/>
              <a:gd name="connsiteY112" fmla="*/ 365760 h 1343063"/>
              <a:gd name="connsiteX113" fmla="*/ 1800665 w 3516924"/>
              <a:gd name="connsiteY113" fmla="*/ 436098 h 1343063"/>
              <a:gd name="connsiteX114" fmla="*/ 1786597 w 3516924"/>
              <a:gd name="connsiteY114" fmla="*/ 492369 h 1343063"/>
              <a:gd name="connsiteX115" fmla="*/ 1702191 w 3516924"/>
              <a:gd name="connsiteY115" fmla="*/ 520504 h 1343063"/>
              <a:gd name="connsiteX116" fmla="*/ 1688123 w 3516924"/>
              <a:gd name="connsiteY116" fmla="*/ 478301 h 1343063"/>
              <a:gd name="connsiteX117" fmla="*/ 1575582 w 3516924"/>
              <a:gd name="connsiteY117" fmla="*/ 436098 h 1343063"/>
              <a:gd name="connsiteX118" fmla="*/ 1519311 w 3516924"/>
              <a:gd name="connsiteY118" fmla="*/ 379827 h 1343063"/>
              <a:gd name="connsiteX119" fmla="*/ 1477108 w 3516924"/>
              <a:gd name="connsiteY119" fmla="*/ 337624 h 1343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3516924" h="1343063">
                <a:moveTo>
                  <a:pt x="1772530" y="154744"/>
                </a:moveTo>
                <a:cubicBezTo>
                  <a:pt x="1672165" y="255109"/>
                  <a:pt x="1735146" y="221421"/>
                  <a:pt x="1575582" y="239151"/>
                </a:cubicBezTo>
                <a:cubicBezTo>
                  <a:pt x="1537142" y="354468"/>
                  <a:pt x="1603633" y="175970"/>
                  <a:pt x="1477108" y="365760"/>
                </a:cubicBezTo>
                <a:cubicBezTo>
                  <a:pt x="1467730" y="379828"/>
                  <a:pt x="1462175" y="397401"/>
                  <a:pt x="1448973" y="407963"/>
                </a:cubicBezTo>
                <a:cubicBezTo>
                  <a:pt x="1437394" y="417226"/>
                  <a:pt x="1420838" y="417342"/>
                  <a:pt x="1406770" y="422031"/>
                </a:cubicBezTo>
                <a:cubicBezTo>
                  <a:pt x="1397391" y="431409"/>
                  <a:pt x="1390497" y="444235"/>
                  <a:pt x="1378634" y="450166"/>
                </a:cubicBezTo>
                <a:cubicBezTo>
                  <a:pt x="1316841" y="481062"/>
                  <a:pt x="1263136" y="482743"/>
                  <a:pt x="1195754" y="492369"/>
                </a:cubicBezTo>
                <a:cubicBezTo>
                  <a:pt x="1176997" y="506437"/>
                  <a:pt x="1154493" y="516560"/>
                  <a:pt x="1139483" y="534572"/>
                </a:cubicBezTo>
                <a:cubicBezTo>
                  <a:pt x="1081769" y="603829"/>
                  <a:pt x="1178442" y="559099"/>
                  <a:pt x="1083213" y="590843"/>
                </a:cubicBezTo>
                <a:lnTo>
                  <a:pt x="998806" y="675249"/>
                </a:lnTo>
                <a:lnTo>
                  <a:pt x="942536" y="731520"/>
                </a:lnTo>
                <a:cubicBezTo>
                  <a:pt x="933157" y="759655"/>
                  <a:pt x="921593" y="787154"/>
                  <a:pt x="914400" y="815926"/>
                </a:cubicBezTo>
                <a:cubicBezTo>
                  <a:pt x="909711" y="834683"/>
                  <a:pt x="905889" y="853678"/>
                  <a:pt x="900333" y="872197"/>
                </a:cubicBezTo>
                <a:cubicBezTo>
                  <a:pt x="891811" y="900604"/>
                  <a:pt x="881575" y="928468"/>
                  <a:pt x="872197" y="956603"/>
                </a:cubicBezTo>
                <a:cubicBezTo>
                  <a:pt x="867508" y="970671"/>
                  <a:pt x="866355" y="986468"/>
                  <a:pt x="858130" y="998806"/>
                </a:cubicBezTo>
                <a:cubicBezTo>
                  <a:pt x="839373" y="1026941"/>
                  <a:pt x="825769" y="1059302"/>
                  <a:pt x="801859" y="1083212"/>
                </a:cubicBezTo>
                <a:cubicBezTo>
                  <a:pt x="705498" y="1179573"/>
                  <a:pt x="750560" y="1145546"/>
                  <a:pt x="675250" y="1195754"/>
                </a:cubicBezTo>
                <a:cubicBezTo>
                  <a:pt x="621373" y="1190366"/>
                  <a:pt x="536608" y="1204109"/>
                  <a:pt x="492370" y="1153551"/>
                </a:cubicBezTo>
                <a:cubicBezTo>
                  <a:pt x="470103" y="1128103"/>
                  <a:pt x="436099" y="1069144"/>
                  <a:pt x="436099" y="1069144"/>
                </a:cubicBezTo>
                <a:cubicBezTo>
                  <a:pt x="431410" y="1022252"/>
                  <a:pt x="434978" y="973780"/>
                  <a:pt x="422031" y="928467"/>
                </a:cubicBezTo>
                <a:cubicBezTo>
                  <a:pt x="417957" y="914209"/>
                  <a:pt x="413170" y="956786"/>
                  <a:pt x="407963" y="970671"/>
                </a:cubicBezTo>
                <a:cubicBezTo>
                  <a:pt x="399096" y="994315"/>
                  <a:pt x="387084" y="1016822"/>
                  <a:pt x="379828" y="1041009"/>
                </a:cubicBezTo>
                <a:cubicBezTo>
                  <a:pt x="366469" y="1085540"/>
                  <a:pt x="376177" y="1121424"/>
                  <a:pt x="337625" y="1153551"/>
                </a:cubicBezTo>
                <a:cubicBezTo>
                  <a:pt x="321515" y="1166976"/>
                  <a:pt x="300111" y="1172308"/>
                  <a:pt x="281354" y="1181686"/>
                </a:cubicBezTo>
                <a:cubicBezTo>
                  <a:pt x="253219" y="1176997"/>
                  <a:pt x="224008" y="1176638"/>
                  <a:pt x="196948" y="1167618"/>
                </a:cubicBezTo>
                <a:cubicBezTo>
                  <a:pt x="180908" y="1162271"/>
                  <a:pt x="171379" y="1136458"/>
                  <a:pt x="154745" y="1139483"/>
                </a:cubicBezTo>
                <a:cubicBezTo>
                  <a:pt x="113480" y="1146986"/>
                  <a:pt x="42203" y="1195754"/>
                  <a:pt x="42203" y="1195754"/>
                </a:cubicBezTo>
                <a:cubicBezTo>
                  <a:pt x="37514" y="1181686"/>
                  <a:pt x="31732" y="1167937"/>
                  <a:pt x="28136" y="1153551"/>
                </a:cubicBezTo>
                <a:cubicBezTo>
                  <a:pt x="12024" y="1089101"/>
                  <a:pt x="8543" y="1039012"/>
                  <a:pt x="0" y="970671"/>
                </a:cubicBezTo>
                <a:cubicBezTo>
                  <a:pt x="4850" y="931872"/>
                  <a:pt x="6450" y="859299"/>
                  <a:pt x="28136" y="815926"/>
                </a:cubicBezTo>
                <a:cubicBezTo>
                  <a:pt x="35697" y="800804"/>
                  <a:pt x="44316" y="785678"/>
                  <a:pt x="56271" y="773723"/>
                </a:cubicBezTo>
                <a:cubicBezTo>
                  <a:pt x="68226" y="761768"/>
                  <a:pt x="84406" y="754966"/>
                  <a:pt x="98474" y="745587"/>
                </a:cubicBezTo>
                <a:cubicBezTo>
                  <a:pt x="110861" y="708427"/>
                  <a:pt x="132534" y="631070"/>
                  <a:pt x="168813" y="618978"/>
                </a:cubicBezTo>
                <a:lnTo>
                  <a:pt x="211016" y="604911"/>
                </a:lnTo>
                <a:cubicBezTo>
                  <a:pt x="229773" y="609600"/>
                  <a:pt x="248215" y="622157"/>
                  <a:pt x="267286" y="618978"/>
                </a:cubicBezTo>
                <a:cubicBezTo>
                  <a:pt x="301656" y="613250"/>
                  <a:pt x="295981" y="566651"/>
                  <a:pt x="309490" y="548640"/>
                </a:cubicBezTo>
                <a:cubicBezTo>
                  <a:pt x="329385" y="522114"/>
                  <a:pt x="348372" y="488786"/>
                  <a:pt x="379828" y="478301"/>
                </a:cubicBezTo>
                <a:cubicBezTo>
                  <a:pt x="453488" y="453749"/>
                  <a:pt x="407351" y="466331"/>
                  <a:pt x="520505" y="450166"/>
                </a:cubicBezTo>
                <a:cubicBezTo>
                  <a:pt x="532411" y="432307"/>
                  <a:pt x="555188" y="392163"/>
                  <a:pt x="576776" y="379827"/>
                </a:cubicBezTo>
                <a:cubicBezTo>
                  <a:pt x="598701" y="367298"/>
                  <a:pt x="625608" y="364927"/>
                  <a:pt x="647114" y="351692"/>
                </a:cubicBezTo>
                <a:cubicBezTo>
                  <a:pt x="687050" y="327116"/>
                  <a:pt x="717714" y="288257"/>
                  <a:pt x="759656" y="267286"/>
                </a:cubicBezTo>
                <a:lnTo>
                  <a:pt x="815926" y="239151"/>
                </a:lnTo>
                <a:cubicBezTo>
                  <a:pt x="890954" y="243840"/>
                  <a:pt x="965940" y="257169"/>
                  <a:pt x="1041010" y="253218"/>
                </a:cubicBezTo>
                <a:cubicBezTo>
                  <a:pt x="1057894" y="252329"/>
                  <a:pt x="1067173" y="230430"/>
                  <a:pt x="1083213" y="225083"/>
                </a:cubicBezTo>
                <a:cubicBezTo>
                  <a:pt x="1110273" y="216063"/>
                  <a:pt x="1139484" y="215704"/>
                  <a:pt x="1167619" y="211015"/>
                </a:cubicBezTo>
                <a:cubicBezTo>
                  <a:pt x="1174025" y="206210"/>
                  <a:pt x="1250093" y="147534"/>
                  <a:pt x="1266093" y="140677"/>
                </a:cubicBezTo>
                <a:cubicBezTo>
                  <a:pt x="1283864" y="133061"/>
                  <a:pt x="1303606" y="131298"/>
                  <a:pt x="1322363" y="126609"/>
                </a:cubicBezTo>
                <a:cubicBezTo>
                  <a:pt x="1345809" y="112541"/>
                  <a:pt x="1369951" y="99573"/>
                  <a:pt x="1392702" y="84406"/>
                </a:cubicBezTo>
                <a:cubicBezTo>
                  <a:pt x="1412210" y="71400"/>
                  <a:pt x="1428477" y="53590"/>
                  <a:pt x="1448973" y="42203"/>
                </a:cubicBezTo>
                <a:cubicBezTo>
                  <a:pt x="1474213" y="28181"/>
                  <a:pt x="1529922" y="10530"/>
                  <a:pt x="1561514" y="0"/>
                </a:cubicBezTo>
                <a:cubicBezTo>
                  <a:pt x="1589649" y="4689"/>
                  <a:pt x="1618402" y="6562"/>
                  <a:pt x="1645920" y="14067"/>
                </a:cubicBezTo>
                <a:cubicBezTo>
                  <a:pt x="1670283" y="20711"/>
                  <a:pt x="1692302" y="34217"/>
                  <a:pt x="1716259" y="42203"/>
                </a:cubicBezTo>
                <a:cubicBezTo>
                  <a:pt x="1734601" y="48317"/>
                  <a:pt x="1753773" y="51582"/>
                  <a:pt x="1772530" y="56271"/>
                </a:cubicBezTo>
                <a:cubicBezTo>
                  <a:pt x="1786598" y="65649"/>
                  <a:pt x="1799193" y="77746"/>
                  <a:pt x="1814733" y="84406"/>
                </a:cubicBezTo>
                <a:cubicBezTo>
                  <a:pt x="1834958" y="93074"/>
                  <a:pt x="1925309" y="108533"/>
                  <a:pt x="1941342" y="112541"/>
                </a:cubicBezTo>
                <a:cubicBezTo>
                  <a:pt x="1955728" y="116137"/>
                  <a:pt x="1969159" y="123012"/>
                  <a:pt x="1983545" y="126609"/>
                </a:cubicBezTo>
                <a:cubicBezTo>
                  <a:pt x="2006741" y="132408"/>
                  <a:pt x="2030437" y="135988"/>
                  <a:pt x="2053883" y="140677"/>
                </a:cubicBezTo>
                <a:cubicBezTo>
                  <a:pt x="2100775" y="135988"/>
                  <a:pt x="2147907" y="133274"/>
                  <a:pt x="2194560" y="126609"/>
                </a:cubicBezTo>
                <a:cubicBezTo>
                  <a:pt x="2213700" y="123875"/>
                  <a:pt x="2231497" y="112541"/>
                  <a:pt x="2250831" y="112541"/>
                </a:cubicBezTo>
                <a:cubicBezTo>
                  <a:pt x="2268933" y="112541"/>
                  <a:pt x="2410027" y="136730"/>
                  <a:pt x="2433711" y="140677"/>
                </a:cubicBezTo>
                <a:cubicBezTo>
                  <a:pt x="2447779" y="150055"/>
                  <a:pt x="2460374" y="162152"/>
                  <a:pt x="2475914" y="168812"/>
                </a:cubicBezTo>
                <a:cubicBezTo>
                  <a:pt x="2493685" y="176428"/>
                  <a:pt x="2512851" y="182880"/>
                  <a:pt x="2532185" y="182880"/>
                </a:cubicBezTo>
                <a:cubicBezTo>
                  <a:pt x="2581701" y="182880"/>
                  <a:pt x="2615274" y="169251"/>
                  <a:pt x="2658794" y="154744"/>
                </a:cubicBezTo>
                <a:cubicBezTo>
                  <a:pt x="2705987" y="186207"/>
                  <a:pt x="2710986" y="182777"/>
                  <a:pt x="2743200" y="239151"/>
                </a:cubicBezTo>
                <a:cubicBezTo>
                  <a:pt x="2750557" y="252026"/>
                  <a:pt x="2750067" y="268391"/>
                  <a:pt x="2757268" y="281354"/>
                </a:cubicBezTo>
                <a:cubicBezTo>
                  <a:pt x="2773690" y="310913"/>
                  <a:pt x="2800981" y="334364"/>
                  <a:pt x="2813539" y="365760"/>
                </a:cubicBezTo>
                <a:cubicBezTo>
                  <a:pt x="2822917" y="389206"/>
                  <a:pt x="2832807" y="412454"/>
                  <a:pt x="2841674" y="436098"/>
                </a:cubicBezTo>
                <a:cubicBezTo>
                  <a:pt x="2846881" y="449982"/>
                  <a:pt x="2849110" y="465038"/>
                  <a:pt x="2855742" y="478301"/>
                </a:cubicBezTo>
                <a:cubicBezTo>
                  <a:pt x="2873489" y="513794"/>
                  <a:pt x="2885843" y="522470"/>
                  <a:pt x="2912013" y="548640"/>
                </a:cubicBezTo>
                <a:cubicBezTo>
                  <a:pt x="2944921" y="713185"/>
                  <a:pt x="2900165" y="557027"/>
                  <a:pt x="2954216" y="647114"/>
                </a:cubicBezTo>
                <a:cubicBezTo>
                  <a:pt x="2961845" y="659829"/>
                  <a:pt x="2959386" y="677454"/>
                  <a:pt x="2968283" y="689317"/>
                </a:cubicBezTo>
                <a:cubicBezTo>
                  <a:pt x="3022165" y="761159"/>
                  <a:pt x="3019215" y="753186"/>
                  <a:pt x="3080825" y="773723"/>
                </a:cubicBezTo>
                <a:cubicBezTo>
                  <a:pt x="3090766" y="788635"/>
                  <a:pt x="3117049" y="834037"/>
                  <a:pt x="3137096" y="844061"/>
                </a:cubicBezTo>
                <a:cubicBezTo>
                  <a:pt x="3154389" y="852707"/>
                  <a:pt x="3174776" y="852817"/>
                  <a:pt x="3193366" y="858129"/>
                </a:cubicBezTo>
                <a:cubicBezTo>
                  <a:pt x="3207624" y="862203"/>
                  <a:pt x="3221094" y="868980"/>
                  <a:pt x="3235570" y="872197"/>
                </a:cubicBezTo>
                <a:cubicBezTo>
                  <a:pt x="3263414" y="878384"/>
                  <a:pt x="3292007" y="880670"/>
                  <a:pt x="3319976" y="886264"/>
                </a:cubicBezTo>
                <a:cubicBezTo>
                  <a:pt x="3338935" y="890056"/>
                  <a:pt x="3357489" y="895643"/>
                  <a:pt x="3376246" y="900332"/>
                </a:cubicBezTo>
                <a:cubicBezTo>
                  <a:pt x="3385625" y="909710"/>
                  <a:pt x="3399725" y="916048"/>
                  <a:pt x="3404382" y="928467"/>
                </a:cubicBezTo>
                <a:cubicBezTo>
                  <a:pt x="3414398" y="955175"/>
                  <a:pt x="3411532" y="985202"/>
                  <a:pt x="3418450" y="1012874"/>
                </a:cubicBezTo>
                <a:cubicBezTo>
                  <a:pt x="3425643" y="1041646"/>
                  <a:pt x="3437207" y="1069145"/>
                  <a:pt x="3446585" y="1097280"/>
                </a:cubicBezTo>
                <a:cubicBezTo>
                  <a:pt x="3451274" y="1111348"/>
                  <a:pt x="3452428" y="1127145"/>
                  <a:pt x="3460653" y="1139483"/>
                </a:cubicBezTo>
                <a:lnTo>
                  <a:pt x="3516923" y="1223889"/>
                </a:lnTo>
                <a:cubicBezTo>
                  <a:pt x="3512234" y="1237957"/>
                  <a:pt x="3516924" y="1261403"/>
                  <a:pt x="3502856" y="1266092"/>
                </a:cubicBezTo>
                <a:cubicBezTo>
                  <a:pt x="3413294" y="1295946"/>
                  <a:pt x="3311480" y="1276090"/>
                  <a:pt x="3221502" y="1266092"/>
                </a:cubicBezTo>
                <a:cubicBezTo>
                  <a:pt x="3212123" y="1275470"/>
                  <a:pt x="3200190" y="1282854"/>
                  <a:pt x="3193366" y="1294227"/>
                </a:cubicBezTo>
                <a:cubicBezTo>
                  <a:pt x="3185737" y="1306943"/>
                  <a:pt x="3192562" y="1329799"/>
                  <a:pt x="3179299" y="1336431"/>
                </a:cubicBezTo>
                <a:cubicBezTo>
                  <a:pt x="3166036" y="1343063"/>
                  <a:pt x="3150359" y="1328995"/>
                  <a:pt x="3137096" y="1322363"/>
                </a:cubicBezTo>
                <a:cubicBezTo>
                  <a:pt x="3116529" y="1312079"/>
                  <a:pt x="3051362" y="1261579"/>
                  <a:pt x="3038622" y="1252024"/>
                </a:cubicBezTo>
                <a:cubicBezTo>
                  <a:pt x="3033933" y="1237956"/>
                  <a:pt x="3035040" y="1220306"/>
                  <a:pt x="3024554" y="1209821"/>
                </a:cubicBezTo>
                <a:cubicBezTo>
                  <a:pt x="2996419" y="1181687"/>
                  <a:pt x="2968283" y="1200443"/>
                  <a:pt x="2940148" y="1209821"/>
                </a:cubicBezTo>
                <a:cubicBezTo>
                  <a:pt x="2905760" y="1158239"/>
                  <a:pt x="2896382" y="1120726"/>
                  <a:pt x="2841674" y="1097280"/>
                </a:cubicBezTo>
                <a:cubicBezTo>
                  <a:pt x="2823903" y="1089664"/>
                  <a:pt x="2804160" y="1087901"/>
                  <a:pt x="2785403" y="1083212"/>
                </a:cubicBezTo>
                <a:cubicBezTo>
                  <a:pt x="2780714" y="1064455"/>
                  <a:pt x="2779983" y="1044234"/>
                  <a:pt x="2771336" y="1026941"/>
                </a:cubicBezTo>
                <a:cubicBezTo>
                  <a:pt x="2721569" y="927408"/>
                  <a:pt x="2759854" y="1079491"/>
                  <a:pt x="2729133" y="956603"/>
                </a:cubicBezTo>
                <a:cubicBezTo>
                  <a:pt x="2686004" y="784084"/>
                  <a:pt x="2752257" y="1012935"/>
                  <a:pt x="2700997" y="773723"/>
                </a:cubicBezTo>
                <a:cubicBezTo>
                  <a:pt x="2694783" y="744724"/>
                  <a:pt x="2700997" y="698696"/>
                  <a:pt x="2672862" y="689317"/>
                </a:cubicBezTo>
                <a:cubicBezTo>
                  <a:pt x="2658794" y="684628"/>
                  <a:pt x="2644289" y="681090"/>
                  <a:pt x="2630659" y="675249"/>
                </a:cubicBezTo>
                <a:cubicBezTo>
                  <a:pt x="2580680" y="653829"/>
                  <a:pt x="2574572" y="647237"/>
                  <a:pt x="2532185" y="618978"/>
                </a:cubicBezTo>
                <a:cubicBezTo>
                  <a:pt x="2522807" y="604910"/>
                  <a:pt x="2511611" y="591897"/>
                  <a:pt x="2504050" y="576775"/>
                </a:cubicBezTo>
                <a:cubicBezTo>
                  <a:pt x="2487235" y="543146"/>
                  <a:pt x="2491119" y="507574"/>
                  <a:pt x="2461846" y="478301"/>
                </a:cubicBezTo>
                <a:cubicBezTo>
                  <a:pt x="2447018" y="463473"/>
                  <a:pt x="2423784" y="460570"/>
                  <a:pt x="2405576" y="450166"/>
                </a:cubicBezTo>
                <a:cubicBezTo>
                  <a:pt x="2327556" y="405583"/>
                  <a:pt x="2402469" y="429850"/>
                  <a:pt x="2293034" y="407963"/>
                </a:cubicBezTo>
                <a:cubicBezTo>
                  <a:pt x="2288345" y="393895"/>
                  <a:pt x="2286595" y="378476"/>
                  <a:pt x="2278966" y="365760"/>
                </a:cubicBezTo>
                <a:cubicBezTo>
                  <a:pt x="2261939" y="337381"/>
                  <a:pt x="2239272" y="330367"/>
                  <a:pt x="2208628" y="323557"/>
                </a:cubicBezTo>
                <a:cubicBezTo>
                  <a:pt x="2180784" y="317369"/>
                  <a:pt x="2152357" y="314178"/>
                  <a:pt x="2124222" y="309489"/>
                </a:cubicBezTo>
                <a:cubicBezTo>
                  <a:pt x="2114843" y="300111"/>
                  <a:pt x="2104372" y="291711"/>
                  <a:pt x="2096086" y="281354"/>
                </a:cubicBezTo>
                <a:cubicBezTo>
                  <a:pt x="2085524" y="268152"/>
                  <a:pt x="2076650" y="224653"/>
                  <a:pt x="2067951" y="239151"/>
                </a:cubicBezTo>
                <a:cubicBezTo>
                  <a:pt x="2048500" y="271569"/>
                  <a:pt x="2060646" y="314496"/>
                  <a:pt x="2053883" y="351692"/>
                </a:cubicBezTo>
                <a:cubicBezTo>
                  <a:pt x="2051230" y="366281"/>
                  <a:pt x="2052391" y="386036"/>
                  <a:pt x="2039816" y="393895"/>
                </a:cubicBezTo>
                <a:cubicBezTo>
                  <a:pt x="2010867" y="411988"/>
                  <a:pt x="1974167" y="412652"/>
                  <a:pt x="1941342" y="422031"/>
                </a:cubicBezTo>
                <a:cubicBezTo>
                  <a:pt x="1931963" y="436099"/>
                  <a:pt x="1930113" y="464234"/>
                  <a:pt x="1913206" y="464234"/>
                </a:cubicBezTo>
                <a:cubicBezTo>
                  <a:pt x="1898377" y="464234"/>
                  <a:pt x="1903213" y="436289"/>
                  <a:pt x="1899139" y="422031"/>
                </a:cubicBezTo>
                <a:cubicBezTo>
                  <a:pt x="1893828" y="403441"/>
                  <a:pt x="1889760" y="384517"/>
                  <a:pt x="1885071" y="365760"/>
                </a:cubicBezTo>
                <a:cubicBezTo>
                  <a:pt x="1836098" y="390246"/>
                  <a:pt x="1822357" y="385484"/>
                  <a:pt x="1800665" y="436098"/>
                </a:cubicBezTo>
                <a:cubicBezTo>
                  <a:pt x="1793049" y="453869"/>
                  <a:pt x="1801277" y="479786"/>
                  <a:pt x="1786597" y="492369"/>
                </a:cubicBezTo>
                <a:cubicBezTo>
                  <a:pt x="1764080" y="511670"/>
                  <a:pt x="1702191" y="520504"/>
                  <a:pt x="1702191" y="520504"/>
                </a:cubicBezTo>
                <a:cubicBezTo>
                  <a:pt x="1697502" y="506436"/>
                  <a:pt x="1697386" y="489880"/>
                  <a:pt x="1688123" y="478301"/>
                </a:cubicBezTo>
                <a:cubicBezTo>
                  <a:pt x="1660524" y="443803"/>
                  <a:pt x="1613710" y="443724"/>
                  <a:pt x="1575582" y="436098"/>
                </a:cubicBezTo>
                <a:cubicBezTo>
                  <a:pt x="1548786" y="355711"/>
                  <a:pt x="1583620" y="422700"/>
                  <a:pt x="1519311" y="379827"/>
                </a:cubicBezTo>
                <a:cubicBezTo>
                  <a:pt x="1502758" y="368791"/>
                  <a:pt x="1477108" y="337624"/>
                  <a:pt x="1477108" y="337624"/>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TextBox 19"/>
          <p:cNvSpPr txBox="1"/>
          <p:nvPr/>
        </p:nvSpPr>
        <p:spPr>
          <a:xfrm>
            <a:off x="457200" y="1752600"/>
            <a:ext cx="1752600" cy="369332"/>
          </a:xfrm>
          <a:prstGeom prst="rect">
            <a:avLst/>
          </a:prstGeom>
          <a:noFill/>
        </p:spPr>
        <p:txBody>
          <a:bodyPr wrap="square" rtlCol="0">
            <a:spAutoFit/>
          </a:bodyPr>
          <a:lstStyle/>
          <a:p>
            <a:r>
              <a:rPr lang="en-US" dirty="0"/>
              <a:t>I. ĐẶT VẤN ĐỀ:</a:t>
            </a:r>
          </a:p>
        </p:txBody>
      </p:sp>
      <p:sp>
        <p:nvSpPr>
          <p:cNvPr id="21" name="TextBox 20"/>
          <p:cNvSpPr txBox="1"/>
          <p:nvPr/>
        </p:nvSpPr>
        <p:spPr>
          <a:xfrm>
            <a:off x="533400" y="2209800"/>
            <a:ext cx="2286000" cy="369332"/>
          </a:xfrm>
          <a:prstGeom prst="rect">
            <a:avLst/>
          </a:prstGeom>
          <a:noFill/>
        </p:spPr>
        <p:txBody>
          <a:bodyPr wrap="square" rtlCol="0">
            <a:spAutoFit/>
          </a:bodyPr>
          <a:lstStyle/>
          <a:p>
            <a:r>
              <a:rPr lang="en-US" dirty="0"/>
              <a:t>1. </a:t>
            </a:r>
            <a:r>
              <a:rPr lang="en-US" dirty="0" err="1"/>
              <a:t>Truyện</a:t>
            </a:r>
            <a:r>
              <a:rPr lang="en-US" dirty="0"/>
              <a:t> </a:t>
            </a:r>
            <a:r>
              <a:rPr lang="en-US" dirty="0" err="1"/>
              <a:t>đọc</a:t>
            </a:r>
            <a:r>
              <a:rPr lang="en-US" dirty="0"/>
              <a:t>: SGK</a:t>
            </a:r>
          </a:p>
        </p:txBody>
      </p:sp>
      <p:sp>
        <p:nvSpPr>
          <p:cNvPr id="22" name="TextBox 21"/>
          <p:cNvSpPr txBox="1"/>
          <p:nvPr/>
        </p:nvSpPr>
        <p:spPr>
          <a:xfrm>
            <a:off x="609600" y="2667000"/>
            <a:ext cx="1524000" cy="381000"/>
          </a:xfrm>
          <a:prstGeom prst="rect">
            <a:avLst/>
          </a:prstGeom>
          <a:noFill/>
        </p:spPr>
        <p:txBody>
          <a:bodyPr wrap="square" rtlCol="0">
            <a:spAutoFit/>
          </a:bodyPr>
          <a:lstStyle/>
          <a:p>
            <a:r>
              <a:rPr lang="en-US" dirty="0"/>
              <a:t>2. </a:t>
            </a:r>
            <a:r>
              <a:rPr lang="en-US" dirty="0" err="1"/>
              <a:t>Nhận</a:t>
            </a:r>
            <a:r>
              <a:rPr lang="en-US" dirty="0"/>
              <a:t> </a:t>
            </a:r>
            <a:r>
              <a:rPr lang="en-US" dirty="0" err="1"/>
              <a:t>xét</a:t>
            </a:r>
            <a:r>
              <a:rPr lang="en-US" dirty="0"/>
              <a:t>:</a:t>
            </a:r>
          </a:p>
        </p:txBody>
      </p:sp>
      <p:sp>
        <p:nvSpPr>
          <p:cNvPr id="27" name="TextBox 26"/>
          <p:cNvSpPr txBox="1"/>
          <p:nvPr/>
        </p:nvSpPr>
        <p:spPr>
          <a:xfrm>
            <a:off x="228600" y="4343400"/>
            <a:ext cx="2438400" cy="1815882"/>
          </a:xfrm>
          <a:prstGeom prst="rect">
            <a:avLst/>
          </a:prstGeom>
          <a:noFill/>
        </p:spPr>
        <p:txBody>
          <a:bodyPr wrap="square" rtlCol="0">
            <a:spAutoFit/>
          </a:bodyPr>
          <a:lstStyle/>
          <a:p>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Vì</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sao</a:t>
            </a:r>
            <a:r>
              <a:rPr lang="en-US" sz="2800" b="1" dirty="0">
                <a:solidFill>
                  <a:srgbClr val="FFFF00"/>
                </a:solidFill>
                <a:latin typeface="Times New Roman" pitchFamily="18" charset="0"/>
                <a:cs typeface="Times New Roman" pitchFamily="18" charset="0"/>
              </a:rPr>
              <a:t> Mai </a:t>
            </a:r>
            <a:r>
              <a:rPr lang="en-US" sz="2800" b="1" dirty="0" err="1">
                <a:solidFill>
                  <a:srgbClr val="FFFF00"/>
                </a:solidFill>
                <a:latin typeface="Times New Roman" pitchFamily="18" charset="0"/>
                <a:cs typeface="Times New Roman" pitchFamily="18" charset="0"/>
              </a:rPr>
              <a:t>được</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thầy</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cô</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và</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bạn</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bè</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yêu</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quý</a:t>
            </a:r>
            <a:r>
              <a:rPr lang="en-US" sz="2800" b="1" dirty="0">
                <a:solidFill>
                  <a:srgbClr val="FFFF00"/>
                </a:solidFill>
                <a:latin typeface="Times New Roman" pitchFamily="18" charset="0"/>
                <a:cs typeface="Times New Roman" pitchFamily="18" charset="0"/>
              </a:rPr>
              <a:t>?</a:t>
            </a:r>
          </a:p>
        </p:txBody>
      </p:sp>
      <p:sp>
        <p:nvSpPr>
          <p:cNvPr id="28" name="TextBox 27"/>
          <p:cNvSpPr txBox="1"/>
          <p:nvPr/>
        </p:nvSpPr>
        <p:spPr>
          <a:xfrm>
            <a:off x="7239000" y="1524001"/>
            <a:ext cx="1600200" cy="4524316"/>
          </a:xfrm>
          <a:prstGeom prst="rect">
            <a:avLst/>
          </a:prstGeom>
          <a:noFill/>
        </p:spPr>
        <p:txBody>
          <a:bodyPr wrap="square" rtlCol="0">
            <a:spAutoFit/>
          </a:bodyPr>
          <a:lstStyle/>
          <a:p>
            <a:pPr algn="ctr"/>
            <a:r>
              <a:rPr lang="en-US" sz="3200" dirty="0">
                <a:solidFill>
                  <a:srgbClr val="FFFF00"/>
                </a:solidFill>
                <a:sym typeface="Wingdings" pitchFamily="2" charset="2"/>
              </a:rPr>
              <a:t> </a:t>
            </a:r>
            <a:r>
              <a:rPr lang="en-US" sz="3200" b="1" dirty="0" err="1">
                <a:solidFill>
                  <a:srgbClr val="FFFF00"/>
                </a:solidFill>
                <a:sym typeface="Wingdings" pitchFamily="2" charset="2"/>
              </a:rPr>
              <a:t>Biết</a:t>
            </a:r>
            <a:r>
              <a:rPr lang="en-US" sz="3200" b="1" dirty="0">
                <a:solidFill>
                  <a:srgbClr val="FFFF00"/>
                </a:solidFill>
                <a:sym typeface="Wingdings" pitchFamily="2" charset="2"/>
              </a:rPr>
              <a:t> </a:t>
            </a:r>
            <a:r>
              <a:rPr lang="en-US" sz="3200" b="1" dirty="0" err="1">
                <a:solidFill>
                  <a:srgbClr val="FFFF00"/>
                </a:solidFill>
                <a:sym typeface="Wingdings" pitchFamily="2" charset="2"/>
              </a:rPr>
              <a:t>tôn</a:t>
            </a:r>
            <a:r>
              <a:rPr lang="en-US" sz="3200" b="1" dirty="0">
                <a:solidFill>
                  <a:srgbClr val="FFFF00"/>
                </a:solidFill>
                <a:sym typeface="Wingdings" pitchFamily="2" charset="2"/>
              </a:rPr>
              <a:t> </a:t>
            </a:r>
            <a:r>
              <a:rPr lang="en-US" sz="3200" b="1" dirty="0" err="1">
                <a:solidFill>
                  <a:srgbClr val="FFFF00"/>
                </a:solidFill>
                <a:sym typeface="Wingdings" pitchFamily="2" charset="2"/>
              </a:rPr>
              <a:t>trọng</a:t>
            </a:r>
            <a:r>
              <a:rPr lang="en-US" sz="3200" b="1" dirty="0">
                <a:solidFill>
                  <a:srgbClr val="FFFF00"/>
                </a:solidFill>
                <a:sym typeface="Wingdings" pitchFamily="2" charset="2"/>
              </a:rPr>
              <a:t> </a:t>
            </a:r>
            <a:r>
              <a:rPr lang="en-US" sz="3200" b="1" dirty="0" err="1">
                <a:solidFill>
                  <a:srgbClr val="FFFF00"/>
                </a:solidFill>
                <a:sym typeface="Wingdings" pitchFamily="2" charset="2"/>
              </a:rPr>
              <a:t>bản</a:t>
            </a:r>
            <a:r>
              <a:rPr lang="en-US" sz="3200" b="1" dirty="0">
                <a:solidFill>
                  <a:srgbClr val="FFFF00"/>
                </a:solidFill>
                <a:sym typeface="Wingdings" pitchFamily="2" charset="2"/>
              </a:rPr>
              <a:t> </a:t>
            </a:r>
            <a:r>
              <a:rPr lang="en-US" sz="3200" b="1" dirty="0" err="1">
                <a:solidFill>
                  <a:srgbClr val="FFFF00"/>
                </a:solidFill>
                <a:sym typeface="Wingdings" pitchFamily="2" charset="2"/>
              </a:rPr>
              <a:t>thân</a:t>
            </a:r>
            <a:r>
              <a:rPr lang="en-US" sz="3200" b="1" dirty="0">
                <a:solidFill>
                  <a:srgbClr val="FFFF00"/>
                </a:solidFill>
                <a:sym typeface="Wingdings" pitchFamily="2" charset="2"/>
              </a:rPr>
              <a:t> </a:t>
            </a:r>
            <a:r>
              <a:rPr lang="en-US" sz="3200" b="1" dirty="0" err="1">
                <a:solidFill>
                  <a:srgbClr val="FFFF00"/>
                </a:solidFill>
                <a:sym typeface="Wingdings" pitchFamily="2" charset="2"/>
              </a:rPr>
              <a:t>và</a:t>
            </a:r>
            <a:r>
              <a:rPr lang="en-US" sz="3200" b="1" dirty="0">
                <a:solidFill>
                  <a:srgbClr val="FFFF00"/>
                </a:solidFill>
                <a:sym typeface="Wingdings" pitchFamily="2" charset="2"/>
              </a:rPr>
              <a:t> </a:t>
            </a:r>
            <a:r>
              <a:rPr lang="en-US" sz="3200" b="1" dirty="0" err="1">
                <a:solidFill>
                  <a:srgbClr val="FFFF00"/>
                </a:solidFill>
                <a:sym typeface="Wingdings" pitchFamily="2" charset="2"/>
              </a:rPr>
              <a:t>những</a:t>
            </a:r>
            <a:r>
              <a:rPr lang="en-US" sz="3200" b="1" dirty="0">
                <a:solidFill>
                  <a:srgbClr val="FFFF00"/>
                </a:solidFill>
                <a:sym typeface="Wingdings" pitchFamily="2" charset="2"/>
              </a:rPr>
              <a:t> </a:t>
            </a:r>
            <a:r>
              <a:rPr lang="en-US" sz="3200" b="1" dirty="0" err="1">
                <a:solidFill>
                  <a:srgbClr val="FFFF00"/>
                </a:solidFill>
                <a:sym typeface="Wingdings" pitchFamily="2" charset="2"/>
              </a:rPr>
              <a:t>người</a:t>
            </a:r>
            <a:r>
              <a:rPr lang="en-US" sz="3200" b="1" dirty="0">
                <a:solidFill>
                  <a:srgbClr val="FFFF00"/>
                </a:solidFill>
                <a:sym typeface="Wingdings" pitchFamily="2" charset="2"/>
              </a:rPr>
              <a:t> </a:t>
            </a:r>
            <a:r>
              <a:rPr lang="en-US" sz="3200" b="1" dirty="0" err="1">
                <a:solidFill>
                  <a:srgbClr val="FFFF00"/>
                </a:solidFill>
                <a:sym typeface="Wingdings" pitchFamily="2" charset="2"/>
              </a:rPr>
              <a:t>xung</a:t>
            </a:r>
            <a:r>
              <a:rPr lang="en-US" sz="3200" b="1" dirty="0">
                <a:solidFill>
                  <a:srgbClr val="FFFF00"/>
                </a:solidFill>
                <a:sym typeface="Wingdings" pitchFamily="2" charset="2"/>
              </a:rPr>
              <a:t> </a:t>
            </a:r>
            <a:r>
              <a:rPr lang="en-US" sz="3200" b="1" dirty="0" err="1">
                <a:solidFill>
                  <a:srgbClr val="FFFF00"/>
                </a:solidFill>
                <a:sym typeface="Wingdings" pitchFamily="2" charset="2"/>
              </a:rPr>
              <a:t>quanh</a:t>
            </a:r>
            <a:endParaRPr lang="en-US" sz="32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ox(in)">
                                      <p:cBhvr>
                                        <p:cTn id="10" dur="500"/>
                                        <p:tgtEl>
                                          <p:spTgt spid="11"/>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ox(in)">
                                      <p:cBhvr>
                                        <p:cTn id="13" dur="500"/>
                                        <p:tgtEl>
                                          <p:spTgt spid="1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box(in)">
                                      <p:cBhvr>
                                        <p:cTn id="16" dur="500"/>
                                        <p:tgtEl>
                                          <p:spTgt spid="16"/>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box(in)">
                                      <p:cBhvr>
                                        <p:cTn id="19" dur="500"/>
                                        <p:tgtEl>
                                          <p:spTgt spid="17"/>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box(in)">
                                      <p:cBhvr>
                                        <p:cTn id="25" dur="500"/>
                                        <p:tgtEl>
                                          <p:spTgt spid="19"/>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box(in)">
                                      <p:cBhvr>
                                        <p:cTn id="28" dur="500"/>
                                        <p:tgtEl>
                                          <p:spTgt spid="23"/>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box(in)">
                                      <p:cBhvr>
                                        <p:cTn id="31" dur="500"/>
                                        <p:tgtEl>
                                          <p:spTgt spid="2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box(in)">
                                      <p:cBhvr>
                                        <p:cTn id="34" dur="500"/>
                                        <p:tgtEl>
                                          <p:spTgt spid="26"/>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box(in)">
                                      <p:cBhvr>
                                        <p:cTn id="37" dur="500"/>
                                        <p:tgtEl>
                                          <p:spTgt spid="3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box(in)">
                                      <p:cBhvr>
                                        <p:cTn id="4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P spid="16" grpId="0" animBg="1"/>
      <p:bldP spid="17" grpId="0" animBg="1"/>
      <p:bldP spid="18" grpId="0" animBg="1"/>
      <p:bldP spid="19" grpId="0" animBg="1"/>
      <p:bldP spid="23" grpId="0" animBg="1"/>
      <p:bldP spid="24" grpId="0" animBg="1"/>
      <p:bldP spid="26" grpId="0" animBg="1"/>
      <p:bldP spid="34" grpId="0" animBg="1"/>
      <p:bldP spid="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 sen.jpg"/>
          <p:cNvPicPr>
            <a:picLocks noChangeAspect="1"/>
          </p:cNvPicPr>
          <p:nvPr/>
        </p:nvPicPr>
        <p:blipFill>
          <a:blip r:embed="rId2" cstate="print"/>
          <a:stretch>
            <a:fillRect/>
          </a:stretch>
        </p:blipFill>
        <p:spPr>
          <a:xfrm>
            <a:off x="0" y="76200"/>
            <a:ext cx="2209800" cy="1219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2286000" y="1"/>
            <a:ext cx="6858000" cy="138499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sz="4000" b="1" dirty="0" err="1">
                <a:solidFill>
                  <a:srgbClr val="FFFF00"/>
                </a:solidFill>
              </a:rPr>
              <a:t>Bài</a:t>
            </a:r>
            <a:r>
              <a:rPr lang="en-US" sz="4000" b="1" dirty="0">
                <a:solidFill>
                  <a:srgbClr val="FFFF00"/>
                </a:solidFill>
              </a:rPr>
              <a:t> 3- </a:t>
            </a:r>
            <a:r>
              <a:rPr lang="en-US" sz="4000" b="1" dirty="0" err="1">
                <a:solidFill>
                  <a:srgbClr val="FFFF00"/>
                </a:solidFill>
              </a:rPr>
              <a:t>Tiết</a:t>
            </a:r>
            <a:r>
              <a:rPr lang="en-US" sz="4000" b="1" dirty="0">
                <a:solidFill>
                  <a:srgbClr val="FFFF00"/>
                </a:solidFill>
              </a:rPr>
              <a:t> 3:</a:t>
            </a:r>
          </a:p>
          <a:p>
            <a:pPr algn="ctr"/>
            <a:r>
              <a:rPr lang="en-US" sz="3600" b="1" dirty="0">
                <a:solidFill>
                  <a:srgbClr val="FFFF00"/>
                </a:solidFill>
              </a:rPr>
              <a:t> </a:t>
            </a:r>
            <a:r>
              <a:rPr lang="en-US" sz="4400" b="1" dirty="0">
                <a:solidFill>
                  <a:srgbClr val="FFFF00"/>
                </a:solidFill>
              </a:rPr>
              <a:t>TÔN TRỌNG NGƯỜI KHÁC</a:t>
            </a:r>
          </a:p>
        </p:txBody>
      </p:sp>
      <p:sp>
        <p:nvSpPr>
          <p:cNvPr id="8" name="Oval 7"/>
          <p:cNvSpPr/>
          <p:nvPr/>
        </p:nvSpPr>
        <p:spPr>
          <a:xfrm>
            <a:off x="3733800" y="1447800"/>
            <a:ext cx="1828800" cy="1447800"/>
          </a:xfrm>
          <a:prstGeom prst="ellipse">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800" b="1" dirty="0"/>
          </a:p>
        </p:txBody>
      </p:sp>
      <p:sp>
        <p:nvSpPr>
          <p:cNvPr id="11" name="Arc 10"/>
          <p:cNvSpPr/>
          <p:nvPr/>
        </p:nvSpPr>
        <p:spPr>
          <a:xfrm rot="5149729">
            <a:off x="3792393" y="62813"/>
            <a:ext cx="1752600" cy="3886200"/>
          </a:xfrm>
          <a:prstGeom prst="arc">
            <a:avLst>
              <a:gd name="adj1" fmla="val 16157670"/>
              <a:gd name="adj2" fmla="val 5509458"/>
            </a:avLst>
          </a:prstGeom>
          <a:ln w="7620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ounded Rectangle 11"/>
          <p:cNvSpPr/>
          <p:nvPr/>
        </p:nvSpPr>
        <p:spPr>
          <a:xfrm>
            <a:off x="3429000" y="2819400"/>
            <a:ext cx="2362200" cy="3657600"/>
          </a:xfrm>
          <a:prstGeom prst="roundRect">
            <a:avLst/>
          </a:prstGeom>
          <a:solidFill>
            <a:schemeClr val="tx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C000"/>
                </a:solidFill>
              </a:rPr>
              <a:t>Cậu</a:t>
            </a:r>
            <a:r>
              <a:rPr lang="en-US" sz="2800" b="1" dirty="0">
                <a:solidFill>
                  <a:srgbClr val="FFC000"/>
                </a:solidFill>
              </a:rPr>
              <a:t> </a:t>
            </a:r>
            <a:r>
              <a:rPr lang="en-US" sz="2800" b="1" dirty="0" err="1">
                <a:solidFill>
                  <a:srgbClr val="FFC000"/>
                </a:solidFill>
              </a:rPr>
              <a:t>bé</a:t>
            </a:r>
            <a:r>
              <a:rPr lang="en-US" sz="2800" b="1" dirty="0">
                <a:solidFill>
                  <a:srgbClr val="FFC000"/>
                </a:solidFill>
              </a:rPr>
              <a:t> </a:t>
            </a:r>
            <a:r>
              <a:rPr lang="en-US" sz="2800" b="1" dirty="0" err="1">
                <a:solidFill>
                  <a:srgbClr val="FFC000"/>
                </a:solidFill>
              </a:rPr>
              <a:t>da</a:t>
            </a:r>
            <a:r>
              <a:rPr lang="en-US" sz="2800" b="1" dirty="0">
                <a:solidFill>
                  <a:srgbClr val="FFC000"/>
                </a:solidFill>
              </a:rPr>
              <a:t> </a:t>
            </a:r>
            <a:r>
              <a:rPr lang="en-US" sz="2800" b="1" dirty="0" err="1">
                <a:solidFill>
                  <a:srgbClr val="FFC000"/>
                </a:solidFill>
              </a:rPr>
              <a:t>đen</a:t>
            </a:r>
            <a:r>
              <a:rPr lang="en-US" sz="2800" b="1" dirty="0">
                <a:solidFill>
                  <a:srgbClr val="FFC000"/>
                </a:solidFill>
              </a:rPr>
              <a:t>, </a:t>
            </a:r>
            <a:r>
              <a:rPr lang="en-US" sz="2800" b="1" dirty="0" err="1">
                <a:solidFill>
                  <a:srgbClr val="FFC000"/>
                </a:solidFill>
              </a:rPr>
              <a:t>học</a:t>
            </a:r>
            <a:r>
              <a:rPr lang="en-US" sz="2800" b="1" dirty="0">
                <a:solidFill>
                  <a:srgbClr val="FFC000"/>
                </a:solidFill>
              </a:rPr>
              <a:t> </a:t>
            </a:r>
            <a:r>
              <a:rPr lang="en-US" sz="2800" b="1" dirty="0" err="1">
                <a:solidFill>
                  <a:srgbClr val="FFC000"/>
                </a:solidFill>
              </a:rPr>
              <a:t>giỏi</a:t>
            </a:r>
            <a:r>
              <a:rPr lang="en-US" sz="2800" b="1" dirty="0">
                <a:solidFill>
                  <a:srgbClr val="FFC000"/>
                </a:solidFill>
              </a:rPr>
              <a:t>, </a:t>
            </a:r>
            <a:r>
              <a:rPr lang="en-US" sz="2800" b="1" dirty="0" err="1">
                <a:solidFill>
                  <a:srgbClr val="FFC000"/>
                </a:solidFill>
              </a:rPr>
              <a:t>tốt</a:t>
            </a:r>
            <a:r>
              <a:rPr lang="en-US" sz="2800" b="1" dirty="0">
                <a:solidFill>
                  <a:srgbClr val="FFC000"/>
                </a:solidFill>
              </a:rPr>
              <a:t> </a:t>
            </a:r>
            <a:r>
              <a:rPr lang="en-US" sz="2800" b="1" dirty="0" err="1">
                <a:solidFill>
                  <a:srgbClr val="FFC000"/>
                </a:solidFill>
              </a:rPr>
              <a:t>bụng</a:t>
            </a:r>
            <a:r>
              <a:rPr lang="en-US" sz="2800" b="1" dirty="0">
                <a:solidFill>
                  <a:srgbClr val="FFC000"/>
                </a:solidFill>
              </a:rPr>
              <a:t>; </a:t>
            </a:r>
            <a:r>
              <a:rPr lang="en-US" sz="2800" b="1" dirty="0" err="1">
                <a:solidFill>
                  <a:srgbClr val="FFC000"/>
                </a:solidFill>
              </a:rPr>
              <a:t>tự</a:t>
            </a:r>
            <a:r>
              <a:rPr lang="en-US" sz="2800" b="1" dirty="0">
                <a:solidFill>
                  <a:srgbClr val="FFC000"/>
                </a:solidFill>
              </a:rPr>
              <a:t> </a:t>
            </a:r>
            <a:r>
              <a:rPr lang="en-US" sz="2800" b="1" dirty="0" err="1">
                <a:solidFill>
                  <a:srgbClr val="FFC000"/>
                </a:solidFill>
              </a:rPr>
              <a:t>hào</a:t>
            </a:r>
            <a:r>
              <a:rPr lang="en-US" sz="2800" b="1" dirty="0">
                <a:solidFill>
                  <a:srgbClr val="FFC000"/>
                </a:solidFill>
              </a:rPr>
              <a:t> </a:t>
            </a:r>
            <a:r>
              <a:rPr lang="en-US" sz="2800" b="1" dirty="0" err="1">
                <a:solidFill>
                  <a:srgbClr val="FFC000"/>
                </a:solidFill>
              </a:rPr>
              <a:t>và</a:t>
            </a:r>
            <a:r>
              <a:rPr lang="en-US" sz="2800" b="1" dirty="0">
                <a:solidFill>
                  <a:srgbClr val="FFC000"/>
                </a:solidFill>
              </a:rPr>
              <a:t> </a:t>
            </a:r>
            <a:r>
              <a:rPr lang="en-US" sz="2800" b="1" dirty="0" err="1">
                <a:solidFill>
                  <a:srgbClr val="FFC000"/>
                </a:solidFill>
              </a:rPr>
              <a:t>yêu</a:t>
            </a:r>
            <a:r>
              <a:rPr lang="en-US" sz="2800" b="1" dirty="0">
                <a:solidFill>
                  <a:srgbClr val="FFC000"/>
                </a:solidFill>
              </a:rPr>
              <a:t> </a:t>
            </a:r>
            <a:r>
              <a:rPr lang="en-US" sz="2800" b="1" dirty="0" err="1">
                <a:solidFill>
                  <a:srgbClr val="FFC000"/>
                </a:solidFill>
              </a:rPr>
              <a:t>màu</a:t>
            </a:r>
            <a:r>
              <a:rPr lang="en-US" sz="2800" b="1" dirty="0">
                <a:solidFill>
                  <a:srgbClr val="FFC000"/>
                </a:solidFill>
              </a:rPr>
              <a:t> </a:t>
            </a:r>
            <a:r>
              <a:rPr lang="en-US" sz="2800" b="1" dirty="0" err="1">
                <a:solidFill>
                  <a:srgbClr val="FFC000"/>
                </a:solidFill>
              </a:rPr>
              <a:t>da</a:t>
            </a:r>
            <a:r>
              <a:rPr lang="en-US" sz="2800" b="1" dirty="0">
                <a:solidFill>
                  <a:srgbClr val="FFC000"/>
                </a:solidFill>
              </a:rPr>
              <a:t> </a:t>
            </a:r>
            <a:r>
              <a:rPr lang="en-US" sz="2800" b="1" dirty="0" err="1">
                <a:solidFill>
                  <a:srgbClr val="FFC000"/>
                </a:solidFill>
              </a:rPr>
              <a:t>của</a:t>
            </a:r>
            <a:r>
              <a:rPr lang="en-US" sz="2800" b="1" dirty="0">
                <a:solidFill>
                  <a:srgbClr val="FFC000"/>
                </a:solidFill>
              </a:rPr>
              <a:t> </a:t>
            </a:r>
            <a:r>
              <a:rPr lang="en-US" sz="2800" b="1" dirty="0" err="1">
                <a:solidFill>
                  <a:srgbClr val="FFC000"/>
                </a:solidFill>
              </a:rPr>
              <a:t>mình</a:t>
            </a:r>
            <a:r>
              <a:rPr lang="en-US" sz="2800" b="1" dirty="0">
                <a:solidFill>
                  <a:srgbClr val="FFC000"/>
                </a:solidFill>
              </a:rPr>
              <a:t>.</a:t>
            </a:r>
          </a:p>
          <a:p>
            <a:pPr algn="ctr"/>
            <a:endParaRPr lang="en-US" b="1" dirty="0"/>
          </a:p>
        </p:txBody>
      </p:sp>
      <p:sp>
        <p:nvSpPr>
          <p:cNvPr id="16" name="Freeform 15"/>
          <p:cNvSpPr/>
          <p:nvPr/>
        </p:nvSpPr>
        <p:spPr>
          <a:xfrm rot="12389039">
            <a:off x="6350078" y="1397444"/>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rot="4388757">
            <a:off x="1966717" y="1817423"/>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39624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7244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4059168" y="1915375"/>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4800600" y="1981200"/>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24"/>
          <p:cNvSpPr/>
          <p:nvPr/>
        </p:nvSpPr>
        <p:spPr>
          <a:xfrm>
            <a:off x="6629400" y="762000"/>
            <a:ext cx="228600" cy="2286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Arc 25"/>
          <p:cNvSpPr/>
          <p:nvPr/>
        </p:nvSpPr>
        <p:spPr>
          <a:xfrm>
            <a:off x="4267200" y="2286000"/>
            <a:ext cx="304800" cy="457200"/>
          </a:xfrm>
          <a:prstGeom prst="arc">
            <a:avLst/>
          </a:prstGeom>
          <a:ln w="571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3429000" y="1447800"/>
            <a:ext cx="1757269" cy="423420"/>
          </a:xfrm>
          <a:custGeom>
            <a:avLst/>
            <a:gdLst>
              <a:gd name="connsiteX0" fmla="*/ 1757269 w 1757269"/>
              <a:gd name="connsiteY0" fmla="*/ 85795 h 423420"/>
              <a:gd name="connsiteX1" fmla="*/ 1715066 w 1757269"/>
              <a:gd name="connsiteY1" fmla="*/ 99863 h 423420"/>
              <a:gd name="connsiteX2" fmla="*/ 1518119 w 1757269"/>
              <a:gd name="connsiteY2" fmla="*/ 71728 h 423420"/>
              <a:gd name="connsiteX3" fmla="*/ 1489983 w 1757269"/>
              <a:gd name="connsiteY3" fmla="*/ 127998 h 423420"/>
              <a:gd name="connsiteX4" fmla="*/ 1419645 w 1757269"/>
              <a:gd name="connsiteY4" fmla="*/ 184269 h 423420"/>
              <a:gd name="connsiteX5" fmla="*/ 1377442 w 1757269"/>
              <a:gd name="connsiteY5" fmla="*/ 198337 h 423420"/>
              <a:gd name="connsiteX6" fmla="*/ 1335239 w 1757269"/>
              <a:gd name="connsiteY6" fmla="*/ 226472 h 423420"/>
              <a:gd name="connsiteX7" fmla="*/ 1278968 w 1757269"/>
              <a:gd name="connsiteY7" fmla="*/ 296811 h 423420"/>
              <a:gd name="connsiteX8" fmla="*/ 1208629 w 1757269"/>
              <a:gd name="connsiteY8" fmla="*/ 240540 h 423420"/>
              <a:gd name="connsiteX9" fmla="*/ 1025749 w 1757269"/>
              <a:gd name="connsiteY9" fmla="*/ 254608 h 423420"/>
              <a:gd name="connsiteX10" fmla="*/ 983546 w 1757269"/>
              <a:gd name="connsiteY10" fmla="*/ 268675 h 423420"/>
              <a:gd name="connsiteX11" fmla="*/ 913208 w 1757269"/>
              <a:gd name="connsiteY11" fmla="*/ 339014 h 423420"/>
              <a:gd name="connsiteX12" fmla="*/ 885072 w 1757269"/>
              <a:gd name="connsiteY12" fmla="*/ 367149 h 423420"/>
              <a:gd name="connsiteX13" fmla="*/ 814734 w 1757269"/>
              <a:gd name="connsiteY13" fmla="*/ 409352 h 423420"/>
              <a:gd name="connsiteX14" fmla="*/ 744395 w 1757269"/>
              <a:gd name="connsiteY14" fmla="*/ 395285 h 423420"/>
              <a:gd name="connsiteX15" fmla="*/ 702192 w 1757269"/>
              <a:gd name="connsiteY15" fmla="*/ 353082 h 423420"/>
              <a:gd name="connsiteX16" fmla="*/ 589651 w 1757269"/>
              <a:gd name="connsiteY16" fmla="*/ 367149 h 423420"/>
              <a:gd name="connsiteX17" fmla="*/ 533380 w 1757269"/>
              <a:gd name="connsiteY17" fmla="*/ 381217 h 423420"/>
              <a:gd name="connsiteX18" fmla="*/ 491177 w 1757269"/>
              <a:gd name="connsiteY18" fmla="*/ 423420 h 423420"/>
              <a:gd name="connsiteX19" fmla="*/ 364568 w 1757269"/>
              <a:gd name="connsiteY19" fmla="*/ 381217 h 423420"/>
              <a:gd name="connsiteX20" fmla="*/ 308297 w 1757269"/>
              <a:gd name="connsiteY20" fmla="*/ 367149 h 423420"/>
              <a:gd name="connsiteX21" fmla="*/ 294229 w 1757269"/>
              <a:gd name="connsiteY21" fmla="*/ 324946 h 423420"/>
              <a:gd name="connsiteX22" fmla="*/ 252026 w 1757269"/>
              <a:gd name="connsiteY22" fmla="*/ 310878 h 423420"/>
              <a:gd name="connsiteX23" fmla="*/ 125417 w 1757269"/>
              <a:gd name="connsiteY23" fmla="*/ 324946 h 423420"/>
              <a:gd name="connsiteX24" fmla="*/ 12875 w 1757269"/>
              <a:gd name="connsiteY24" fmla="*/ 310878 h 423420"/>
              <a:gd name="connsiteX25" fmla="*/ 26943 w 1757269"/>
              <a:gd name="connsiteY25" fmla="*/ 268675 h 423420"/>
              <a:gd name="connsiteX26" fmla="*/ 97282 w 1757269"/>
              <a:gd name="connsiteY26" fmla="*/ 254608 h 423420"/>
              <a:gd name="connsiteX27" fmla="*/ 153552 w 1757269"/>
              <a:gd name="connsiteY27" fmla="*/ 226472 h 423420"/>
              <a:gd name="connsiteX28" fmla="*/ 195755 w 1757269"/>
              <a:gd name="connsiteY28" fmla="*/ 212405 h 423420"/>
              <a:gd name="connsiteX29" fmla="*/ 294229 w 1757269"/>
              <a:gd name="connsiteY29" fmla="*/ 170202 h 423420"/>
              <a:gd name="connsiteX30" fmla="*/ 406771 w 1757269"/>
              <a:gd name="connsiteY30" fmla="*/ 85795 h 423420"/>
              <a:gd name="connsiteX31" fmla="*/ 448974 w 1757269"/>
              <a:gd name="connsiteY31" fmla="*/ 57660 h 423420"/>
              <a:gd name="connsiteX32" fmla="*/ 603719 w 1757269"/>
              <a:gd name="connsiteY32" fmla="*/ 71728 h 423420"/>
              <a:gd name="connsiteX33" fmla="*/ 688125 w 1757269"/>
              <a:gd name="connsiteY33" fmla="*/ 99863 h 423420"/>
              <a:gd name="connsiteX34" fmla="*/ 772531 w 1757269"/>
              <a:gd name="connsiteY34" fmla="*/ 85795 h 423420"/>
              <a:gd name="connsiteX35" fmla="*/ 1025749 w 1757269"/>
              <a:gd name="connsiteY35" fmla="*/ 113931 h 423420"/>
              <a:gd name="connsiteX36" fmla="*/ 1039817 w 1757269"/>
              <a:gd name="connsiteY36" fmla="*/ 71728 h 423420"/>
              <a:gd name="connsiteX37" fmla="*/ 1278968 w 1757269"/>
              <a:gd name="connsiteY37" fmla="*/ 29525 h 423420"/>
              <a:gd name="connsiteX38" fmla="*/ 1461848 w 1757269"/>
              <a:gd name="connsiteY38" fmla="*/ 29525 h 423420"/>
              <a:gd name="connsiteX39" fmla="*/ 1489983 w 1757269"/>
              <a:gd name="connsiteY39" fmla="*/ 71728 h 423420"/>
              <a:gd name="connsiteX40" fmla="*/ 1504051 w 1757269"/>
              <a:gd name="connsiteY40" fmla="*/ 113931 h 423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57269" h="423420">
                <a:moveTo>
                  <a:pt x="1757269" y="85795"/>
                </a:moveTo>
                <a:cubicBezTo>
                  <a:pt x="1743201" y="90484"/>
                  <a:pt x="1729895" y="99863"/>
                  <a:pt x="1715066" y="99863"/>
                </a:cubicBezTo>
                <a:cubicBezTo>
                  <a:pt x="1591788" y="99863"/>
                  <a:pt x="1596222" y="97761"/>
                  <a:pt x="1518119" y="71728"/>
                </a:cubicBezTo>
                <a:cubicBezTo>
                  <a:pt x="1508740" y="90485"/>
                  <a:pt x="1501616" y="110549"/>
                  <a:pt x="1489983" y="127998"/>
                </a:cubicBezTo>
                <a:cubicBezTo>
                  <a:pt x="1476897" y="147627"/>
                  <a:pt x="1438461" y="174861"/>
                  <a:pt x="1419645" y="184269"/>
                </a:cubicBezTo>
                <a:cubicBezTo>
                  <a:pt x="1406382" y="190901"/>
                  <a:pt x="1390705" y="191705"/>
                  <a:pt x="1377442" y="198337"/>
                </a:cubicBezTo>
                <a:cubicBezTo>
                  <a:pt x="1362320" y="205898"/>
                  <a:pt x="1349307" y="217094"/>
                  <a:pt x="1335239" y="226472"/>
                </a:cubicBezTo>
                <a:cubicBezTo>
                  <a:pt x="1333818" y="228604"/>
                  <a:pt x="1292330" y="296811"/>
                  <a:pt x="1278968" y="296811"/>
                </a:cubicBezTo>
                <a:cubicBezTo>
                  <a:pt x="1261224" y="296811"/>
                  <a:pt x="1220876" y="252787"/>
                  <a:pt x="1208629" y="240540"/>
                </a:cubicBezTo>
                <a:cubicBezTo>
                  <a:pt x="1147669" y="245229"/>
                  <a:pt x="1086417" y="247025"/>
                  <a:pt x="1025749" y="254608"/>
                </a:cubicBezTo>
                <a:cubicBezTo>
                  <a:pt x="1011035" y="256447"/>
                  <a:pt x="995409" y="259778"/>
                  <a:pt x="983546" y="268675"/>
                </a:cubicBezTo>
                <a:cubicBezTo>
                  <a:pt x="957020" y="288570"/>
                  <a:pt x="936654" y="315568"/>
                  <a:pt x="913208" y="339014"/>
                </a:cubicBezTo>
                <a:cubicBezTo>
                  <a:pt x="903829" y="348393"/>
                  <a:pt x="896445" y="360325"/>
                  <a:pt x="885072" y="367149"/>
                </a:cubicBezTo>
                <a:lnTo>
                  <a:pt x="814734" y="409352"/>
                </a:lnTo>
                <a:cubicBezTo>
                  <a:pt x="791288" y="404663"/>
                  <a:pt x="765781" y="405978"/>
                  <a:pt x="744395" y="395285"/>
                </a:cubicBezTo>
                <a:cubicBezTo>
                  <a:pt x="726601" y="386388"/>
                  <a:pt x="721766" y="356641"/>
                  <a:pt x="702192" y="353082"/>
                </a:cubicBezTo>
                <a:cubicBezTo>
                  <a:pt x="664996" y="346319"/>
                  <a:pt x="627165" y="362460"/>
                  <a:pt x="589651" y="367149"/>
                </a:cubicBezTo>
                <a:cubicBezTo>
                  <a:pt x="570894" y="371838"/>
                  <a:pt x="550167" y="371624"/>
                  <a:pt x="533380" y="381217"/>
                </a:cubicBezTo>
                <a:cubicBezTo>
                  <a:pt x="516107" y="391088"/>
                  <a:pt x="511072" y="423420"/>
                  <a:pt x="491177" y="423420"/>
                </a:cubicBezTo>
                <a:cubicBezTo>
                  <a:pt x="446691" y="423420"/>
                  <a:pt x="407726" y="392007"/>
                  <a:pt x="364568" y="381217"/>
                </a:cubicBezTo>
                <a:lnTo>
                  <a:pt x="308297" y="367149"/>
                </a:lnTo>
                <a:cubicBezTo>
                  <a:pt x="303608" y="353081"/>
                  <a:pt x="304714" y="335431"/>
                  <a:pt x="294229" y="324946"/>
                </a:cubicBezTo>
                <a:cubicBezTo>
                  <a:pt x="283744" y="314461"/>
                  <a:pt x="266855" y="310878"/>
                  <a:pt x="252026" y="310878"/>
                </a:cubicBezTo>
                <a:cubicBezTo>
                  <a:pt x="209563" y="310878"/>
                  <a:pt x="167620" y="320257"/>
                  <a:pt x="125417" y="324946"/>
                </a:cubicBezTo>
                <a:cubicBezTo>
                  <a:pt x="87903" y="320257"/>
                  <a:pt x="45700" y="329635"/>
                  <a:pt x="12875" y="310878"/>
                </a:cubicBezTo>
                <a:cubicBezTo>
                  <a:pt x="0" y="303521"/>
                  <a:pt x="14605" y="276900"/>
                  <a:pt x="26943" y="268675"/>
                </a:cubicBezTo>
                <a:cubicBezTo>
                  <a:pt x="46838" y="255412"/>
                  <a:pt x="73836" y="259297"/>
                  <a:pt x="97282" y="254608"/>
                </a:cubicBezTo>
                <a:cubicBezTo>
                  <a:pt x="116039" y="245229"/>
                  <a:pt x="134277" y="234733"/>
                  <a:pt x="153552" y="226472"/>
                </a:cubicBezTo>
                <a:cubicBezTo>
                  <a:pt x="167182" y="220631"/>
                  <a:pt x="182125" y="218246"/>
                  <a:pt x="195755" y="212405"/>
                </a:cubicBezTo>
                <a:cubicBezTo>
                  <a:pt x="317439" y="160255"/>
                  <a:pt x="195256" y="203192"/>
                  <a:pt x="294229" y="170202"/>
                </a:cubicBezTo>
                <a:cubicBezTo>
                  <a:pt x="346275" y="118156"/>
                  <a:pt x="311330" y="149422"/>
                  <a:pt x="406771" y="85795"/>
                </a:cubicBezTo>
                <a:lnTo>
                  <a:pt x="448974" y="57660"/>
                </a:lnTo>
                <a:cubicBezTo>
                  <a:pt x="500556" y="62349"/>
                  <a:pt x="552713" y="62727"/>
                  <a:pt x="603719" y="71728"/>
                </a:cubicBezTo>
                <a:cubicBezTo>
                  <a:pt x="632925" y="76882"/>
                  <a:pt x="688125" y="99863"/>
                  <a:pt x="688125" y="99863"/>
                </a:cubicBezTo>
                <a:cubicBezTo>
                  <a:pt x="716260" y="95174"/>
                  <a:pt x="744008" y="85795"/>
                  <a:pt x="772531" y="85795"/>
                </a:cubicBezTo>
                <a:cubicBezTo>
                  <a:pt x="953180" y="85795"/>
                  <a:pt x="926169" y="80737"/>
                  <a:pt x="1025749" y="113931"/>
                </a:cubicBezTo>
                <a:cubicBezTo>
                  <a:pt x="1030438" y="99863"/>
                  <a:pt x="1027750" y="80347"/>
                  <a:pt x="1039817" y="71728"/>
                </a:cubicBezTo>
                <a:cubicBezTo>
                  <a:pt x="1091752" y="34631"/>
                  <a:pt x="1237209" y="33321"/>
                  <a:pt x="1278968" y="29525"/>
                </a:cubicBezTo>
                <a:cubicBezTo>
                  <a:pt x="1346878" y="15943"/>
                  <a:pt x="1388035" y="0"/>
                  <a:pt x="1461848" y="29525"/>
                </a:cubicBezTo>
                <a:cubicBezTo>
                  <a:pt x="1477546" y="35804"/>
                  <a:pt x="1482422" y="56606"/>
                  <a:pt x="1489983" y="71728"/>
                </a:cubicBezTo>
                <a:cubicBezTo>
                  <a:pt x="1496615" y="84991"/>
                  <a:pt x="1504051" y="113931"/>
                  <a:pt x="1504051" y="113931"/>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4191000" y="1371600"/>
            <a:ext cx="1305432" cy="638468"/>
          </a:xfrm>
          <a:custGeom>
            <a:avLst/>
            <a:gdLst>
              <a:gd name="connsiteX0" fmla="*/ 0 w 1305432"/>
              <a:gd name="connsiteY0" fmla="*/ 158359 h 638468"/>
              <a:gd name="connsiteX1" fmla="*/ 42203 w 1305432"/>
              <a:gd name="connsiteY1" fmla="*/ 130223 h 638468"/>
              <a:gd name="connsiteX2" fmla="*/ 126610 w 1305432"/>
              <a:gd name="connsiteY2" fmla="*/ 102088 h 638468"/>
              <a:gd name="connsiteX3" fmla="*/ 168813 w 1305432"/>
              <a:gd name="connsiteY3" fmla="*/ 88020 h 638468"/>
              <a:gd name="connsiteX4" fmla="*/ 267287 w 1305432"/>
              <a:gd name="connsiteY4" fmla="*/ 59885 h 638468"/>
              <a:gd name="connsiteX5" fmla="*/ 436099 w 1305432"/>
              <a:gd name="connsiteY5" fmla="*/ 45817 h 638468"/>
              <a:gd name="connsiteX6" fmla="*/ 478302 w 1305432"/>
              <a:gd name="connsiteY6" fmla="*/ 31750 h 638468"/>
              <a:gd name="connsiteX7" fmla="*/ 520505 w 1305432"/>
              <a:gd name="connsiteY7" fmla="*/ 3614 h 638468"/>
              <a:gd name="connsiteX8" fmla="*/ 661182 w 1305432"/>
              <a:gd name="connsiteY8" fmla="*/ 17682 h 638468"/>
              <a:gd name="connsiteX9" fmla="*/ 745588 w 1305432"/>
              <a:gd name="connsiteY9" fmla="*/ 59885 h 638468"/>
              <a:gd name="connsiteX10" fmla="*/ 787791 w 1305432"/>
              <a:gd name="connsiteY10" fmla="*/ 73953 h 638468"/>
              <a:gd name="connsiteX11" fmla="*/ 858130 w 1305432"/>
              <a:gd name="connsiteY11" fmla="*/ 31750 h 638468"/>
              <a:gd name="connsiteX12" fmla="*/ 1083213 w 1305432"/>
              <a:gd name="connsiteY12" fmla="*/ 31750 h 638468"/>
              <a:gd name="connsiteX13" fmla="*/ 1125416 w 1305432"/>
              <a:gd name="connsiteY13" fmla="*/ 45817 h 638468"/>
              <a:gd name="connsiteX14" fmla="*/ 1195754 w 1305432"/>
              <a:gd name="connsiteY14" fmla="*/ 88020 h 638468"/>
              <a:gd name="connsiteX15" fmla="*/ 1223890 w 1305432"/>
              <a:gd name="connsiteY15" fmla="*/ 116156 h 638468"/>
              <a:gd name="connsiteX16" fmla="*/ 1266093 w 1305432"/>
              <a:gd name="connsiteY16" fmla="*/ 397510 h 638468"/>
              <a:gd name="connsiteX17" fmla="*/ 1181687 w 1305432"/>
              <a:gd name="connsiteY17" fmla="*/ 566322 h 638468"/>
              <a:gd name="connsiteX18" fmla="*/ 1153551 w 1305432"/>
              <a:gd name="connsiteY18" fmla="*/ 594457 h 638468"/>
              <a:gd name="connsiteX19" fmla="*/ 1097280 w 1305432"/>
              <a:gd name="connsiteY19" fmla="*/ 580390 h 638468"/>
              <a:gd name="connsiteX20" fmla="*/ 1069145 w 1305432"/>
              <a:gd name="connsiteY20" fmla="*/ 552254 h 638468"/>
              <a:gd name="connsiteX21" fmla="*/ 1026942 w 1305432"/>
              <a:gd name="connsiteY21" fmla="*/ 524119 h 638468"/>
              <a:gd name="connsiteX22" fmla="*/ 956603 w 1305432"/>
              <a:gd name="connsiteY22" fmla="*/ 467848 h 638468"/>
              <a:gd name="connsiteX23" fmla="*/ 872197 w 1305432"/>
              <a:gd name="connsiteY23" fmla="*/ 439713 h 638468"/>
              <a:gd name="connsiteX24" fmla="*/ 829994 w 1305432"/>
              <a:gd name="connsiteY24" fmla="*/ 425645 h 638468"/>
              <a:gd name="connsiteX25" fmla="*/ 731520 w 1305432"/>
              <a:gd name="connsiteY25" fmla="*/ 397510 h 638468"/>
              <a:gd name="connsiteX26" fmla="*/ 661182 w 1305432"/>
              <a:gd name="connsiteY26" fmla="*/ 341239 h 638468"/>
              <a:gd name="connsiteX27" fmla="*/ 562708 w 1305432"/>
              <a:gd name="connsiteY27" fmla="*/ 256833 h 638468"/>
              <a:gd name="connsiteX28" fmla="*/ 534573 w 1305432"/>
              <a:gd name="connsiteY28" fmla="*/ 214630 h 638468"/>
              <a:gd name="connsiteX29" fmla="*/ 450167 w 1305432"/>
              <a:gd name="connsiteY29" fmla="*/ 172427 h 638468"/>
              <a:gd name="connsiteX30" fmla="*/ 267287 w 1305432"/>
              <a:gd name="connsiteY30" fmla="*/ 158359 h 638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05432" h="638468">
                <a:moveTo>
                  <a:pt x="0" y="158359"/>
                </a:moveTo>
                <a:cubicBezTo>
                  <a:pt x="14068" y="148980"/>
                  <a:pt x="26753" y="137090"/>
                  <a:pt x="42203" y="130223"/>
                </a:cubicBezTo>
                <a:cubicBezTo>
                  <a:pt x="69304" y="118178"/>
                  <a:pt x="98474" y="111466"/>
                  <a:pt x="126610" y="102088"/>
                </a:cubicBezTo>
                <a:lnTo>
                  <a:pt x="168813" y="88020"/>
                </a:lnTo>
                <a:cubicBezTo>
                  <a:pt x="196839" y="78678"/>
                  <a:pt x="239031" y="63417"/>
                  <a:pt x="267287" y="59885"/>
                </a:cubicBezTo>
                <a:cubicBezTo>
                  <a:pt x="323317" y="52881"/>
                  <a:pt x="379828" y="50506"/>
                  <a:pt x="436099" y="45817"/>
                </a:cubicBezTo>
                <a:cubicBezTo>
                  <a:pt x="450167" y="41128"/>
                  <a:pt x="465039" y="38382"/>
                  <a:pt x="478302" y="31750"/>
                </a:cubicBezTo>
                <a:cubicBezTo>
                  <a:pt x="493424" y="24189"/>
                  <a:pt x="503647" y="4911"/>
                  <a:pt x="520505" y="3614"/>
                </a:cubicBezTo>
                <a:cubicBezTo>
                  <a:pt x="567492" y="0"/>
                  <a:pt x="614290" y="12993"/>
                  <a:pt x="661182" y="17682"/>
                </a:cubicBezTo>
                <a:cubicBezTo>
                  <a:pt x="767261" y="53042"/>
                  <a:pt x="636506" y="5344"/>
                  <a:pt x="745588" y="59885"/>
                </a:cubicBezTo>
                <a:cubicBezTo>
                  <a:pt x="758851" y="66517"/>
                  <a:pt x="773723" y="69264"/>
                  <a:pt x="787791" y="73953"/>
                </a:cubicBezTo>
                <a:cubicBezTo>
                  <a:pt x="811237" y="59885"/>
                  <a:pt x="832433" y="41094"/>
                  <a:pt x="858130" y="31750"/>
                </a:cubicBezTo>
                <a:cubicBezTo>
                  <a:pt x="933415" y="4374"/>
                  <a:pt x="1006026" y="24031"/>
                  <a:pt x="1083213" y="31750"/>
                </a:cubicBezTo>
                <a:cubicBezTo>
                  <a:pt x="1097281" y="36439"/>
                  <a:pt x="1112701" y="38188"/>
                  <a:pt x="1125416" y="45817"/>
                </a:cubicBezTo>
                <a:cubicBezTo>
                  <a:pt x="1221967" y="103748"/>
                  <a:pt x="1076200" y="48171"/>
                  <a:pt x="1195754" y="88020"/>
                </a:cubicBezTo>
                <a:cubicBezTo>
                  <a:pt x="1205133" y="97399"/>
                  <a:pt x="1215604" y="105799"/>
                  <a:pt x="1223890" y="116156"/>
                </a:cubicBezTo>
                <a:cubicBezTo>
                  <a:pt x="1295170" y="205257"/>
                  <a:pt x="1256463" y="233798"/>
                  <a:pt x="1266093" y="397510"/>
                </a:cubicBezTo>
                <a:cubicBezTo>
                  <a:pt x="1244187" y="638468"/>
                  <a:pt x="1305432" y="513289"/>
                  <a:pt x="1181687" y="566322"/>
                </a:cubicBezTo>
                <a:cubicBezTo>
                  <a:pt x="1169496" y="571547"/>
                  <a:pt x="1162930" y="585079"/>
                  <a:pt x="1153551" y="594457"/>
                </a:cubicBezTo>
                <a:cubicBezTo>
                  <a:pt x="1134794" y="589768"/>
                  <a:pt x="1114573" y="589037"/>
                  <a:pt x="1097280" y="580390"/>
                </a:cubicBezTo>
                <a:cubicBezTo>
                  <a:pt x="1085417" y="574459"/>
                  <a:pt x="1079502" y="560540"/>
                  <a:pt x="1069145" y="552254"/>
                </a:cubicBezTo>
                <a:cubicBezTo>
                  <a:pt x="1055943" y="541692"/>
                  <a:pt x="1040144" y="534681"/>
                  <a:pt x="1026942" y="524119"/>
                </a:cubicBezTo>
                <a:cubicBezTo>
                  <a:pt x="990399" y="494884"/>
                  <a:pt x="1005321" y="489500"/>
                  <a:pt x="956603" y="467848"/>
                </a:cubicBezTo>
                <a:cubicBezTo>
                  <a:pt x="929502" y="455803"/>
                  <a:pt x="900332" y="449091"/>
                  <a:pt x="872197" y="439713"/>
                </a:cubicBezTo>
                <a:cubicBezTo>
                  <a:pt x="858129" y="435024"/>
                  <a:pt x="844380" y="429242"/>
                  <a:pt x="829994" y="425645"/>
                </a:cubicBezTo>
                <a:cubicBezTo>
                  <a:pt x="759337" y="407980"/>
                  <a:pt x="792065" y="417691"/>
                  <a:pt x="731520" y="397510"/>
                </a:cubicBezTo>
                <a:cubicBezTo>
                  <a:pt x="635758" y="301744"/>
                  <a:pt x="785388" y="447701"/>
                  <a:pt x="661182" y="341239"/>
                </a:cubicBezTo>
                <a:cubicBezTo>
                  <a:pt x="541786" y="238900"/>
                  <a:pt x="659596" y="321424"/>
                  <a:pt x="562708" y="256833"/>
                </a:cubicBezTo>
                <a:cubicBezTo>
                  <a:pt x="553330" y="242765"/>
                  <a:pt x="546528" y="226585"/>
                  <a:pt x="534573" y="214630"/>
                </a:cubicBezTo>
                <a:cubicBezTo>
                  <a:pt x="516619" y="196676"/>
                  <a:pt x="476321" y="175696"/>
                  <a:pt x="450167" y="172427"/>
                </a:cubicBezTo>
                <a:cubicBezTo>
                  <a:pt x="389499" y="164844"/>
                  <a:pt x="267287" y="158359"/>
                  <a:pt x="267287" y="158359"/>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TextBox 30"/>
          <p:cNvSpPr txBox="1"/>
          <p:nvPr/>
        </p:nvSpPr>
        <p:spPr>
          <a:xfrm>
            <a:off x="7239000" y="1524001"/>
            <a:ext cx="1600200" cy="3046988"/>
          </a:xfrm>
          <a:prstGeom prst="rect">
            <a:avLst/>
          </a:prstGeom>
          <a:noFill/>
        </p:spPr>
        <p:txBody>
          <a:bodyPr wrap="square" rtlCol="0">
            <a:spAutoFit/>
          </a:bodyPr>
          <a:lstStyle/>
          <a:p>
            <a:r>
              <a:rPr lang="en-US" sz="3200" dirty="0">
                <a:solidFill>
                  <a:srgbClr val="FFFF00"/>
                </a:solidFill>
                <a:sym typeface="Wingdings" pitchFamily="2" charset="2"/>
              </a:rPr>
              <a:t> </a:t>
            </a:r>
            <a:r>
              <a:rPr lang="en-US" sz="3200" b="1" dirty="0" err="1">
                <a:solidFill>
                  <a:srgbClr val="FFFF00"/>
                </a:solidFill>
                <a:sym typeface="Wingdings" pitchFamily="2" charset="2"/>
              </a:rPr>
              <a:t>Coi</a:t>
            </a:r>
            <a:r>
              <a:rPr lang="en-US" sz="3200" b="1" dirty="0">
                <a:solidFill>
                  <a:srgbClr val="FFFF00"/>
                </a:solidFill>
                <a:sym typeface="Wingdings" pitchFamily="2" charset="2"/>
              </a:rPr>
              <a:t> </a:t>
            </a:r>
            <a:r>
              <a:rPr lang="en-US" sz="3200" b="1" dirty="0" err="1">
                <a:solidFill>
                  <a:srgbClr val="FFFF00"/>
                </a:solidFill>
                <a:sym typeface="Wingdings" pitchFamily="2" charset="2"/>
              </a:rPr>
              <a:t>trọng</a:t>
            </a:r>
            <a:r>
              <a:rPr lang="en-US" sz="3200" b="1" dirty="0">
                <a:solidFill>
                  <a:srgbClr val="FFFF00"/>
                </a:solidFill>
                <a:sym typeface="Wingdings" pitchFamily="2" charset="2"/>
              </a:rPr>
              <a:t> </a:t>
            </a:r>
            <a:r>
              <a:rPr lang="en-US" sz="3200" b="1" dirty="0" err="1">
                <a:solidFill>
                  <a:srgbClr val="FFFF00"/>
                </a:solidFill>
                <a:sym typeface="Wingdings" pitchFamily="2" charset="2"/>
              </a:rPr>
              <a:t>danh</a:t>
            </a:r>
            <a:r>
              <a:rPr lang="en-US" sz="3200" b="1" dirty="0">
                <a:solidFill>
                  <a:srgbClr val="FFFF00"/>
                </a:solidFill>
                <a:sym typeface="Wingdings" pitchFamily="2" charset="2"/>
              </a:rPr>
              <a:t> </a:t>
            </a:r>
            <a:r>
              <a:rPr lang="en-US" sz="3200" b="1" dirty="0" err="1">
                <a:solidFill>
                  <a:srgbClr val="FFFF00"/>
                </a:solidFill>
                <a:sym typeface="Wingdings" pitchFamily="2" charset="2"/>
              </a:rPr>
              <a:t>dự</a:t>
            </a:r>
            <a:r>
              <a:rPr lang="en-US" sz="3200" b="1" dirty="0">
                <a:solidFill>
                  <a:srgbClr val="FFFF00"/>
                </a:solidFill>
                <a:sym typeface="Wingdings" pitchFamily="2" charset="2"/>
              </a:rPr>
              <a:t> </a:t>
            </a:r>
            <a:r>
              <a:rPr lang="en-US" sz="3200" b="1" dirty="0" err="1">
                <a:solidFill>
                  <a:srgbClr val="FFFF00"/>
                </a:solidFill>
                <a:sym typeface="Wingdings" pitchFamily="2" charset="2"/>
              </a:rPr>
              <a:t>và</a:t>
            </a:r>
            <a:r>
              <a:rPr lang="en-US" sz="3200" b="1" dirty="0">
                <a:solidFill>
                  <a:srgbClr val="FFFF00"/>
                </a:solidFill>
                <a:sym typeface="Wingdings" pitchFamily="2" charset="2"/>
              </a:rPr>
              <a:t> </a:t>
            </a:r>
            <a:r>
              <a:rPr lang="en-US" sz="3200" b="1" dirty="0" err="1">
                <a:solidFill>
                  <a:srgbClr val="FFFF00"/>
                </a:solidFill>
                <a:sym typeface="Wingdings" pitchFamily="2" charset="2"/>
              </a:rPr>
              <a:t>phẩm</a:t>
            </a:r>
            <a:r>
              <a:rPr lang="en-US" sz="3200" b="1" dirty="0">
                <a:solidFill>
                  <a:srgbClr val="FFFF00"/>
                </a:solidFill>
                <a:sym typeface="Wingdings" pitchFamily="2" charset="2"/>
              </a:rPr>
              <a:t> </a:t>
            </a:r>
            <a:r>
              <a:rPr lang="en-US" sz="3200" b="1" dirty="0" err="1">
                <a:solidFill>
                  <a:srgbClr val="FFFF00"/>
                </a:solidFill>
                <a:sym typeface="Wingdings" pitchFamily="2" charset="2"/>
              </a:rPr>
              <a:t>giá</a:t>
            </a:r>
            <a:r>
              <a:rPr lang="en-US" sz="3200" b="1" dirty="0">
                <a:solidFill>
                  <a:srgbClr val="FFFF00"/>
                </a:solidFill>
                <a:sym typeface="Wingdings" pitchFamily="2" charset="2"/>
              </a:rPr>
              <a:t>.</a:t>
            </a:r>
            <a:endParaRPr lang="en-US" sz="32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ox(in)">
                                      <p:cBhvr>
                                        <p:cTn id="10" dur="500"/>
                                        <p:tgtEl>
                                          <p:spTgt spid="1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ox(in)">
                                      <p:cBhvr>
                                        <p:cTn id="13" dur="500"/>
                                        <p:tgtEl>
                                          <p:spTgt spid="1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ox(in)">
                                      <p:cBhvr>
                                        <p:cTn id="16" dur="500"/>
                                        <p:tgtEl>
                                          <p:spTgt spid="17"/>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box(in)">
                                      <p:cBhvr>
                                        <p:cTn id="19" dur="500"/>
                                        <p:tgtEl>
                                          <p:spTgt spid="18"/>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ox(in)">
                                      <p:cBhvr>
                                        <p:cTn id="22" dur="500"/>
                                        <p:tgtEl>
                                          <p:spTgt spid="19"/>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box(in)">
                                      <p:cBhvr>
                                        <p:cTn id="25" dur="500"/>
                                        <p:tgtEl>
                                          <p:spTgt spid="23"/>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box(in)">
                                      <p:cBhvr>
                                        <p:cTn id="28" dur="500"/>
                                        <p:tgtEl>
                                          <p:spTgt spid="24"/>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box(in)">
                                      <p:cBhvr>
                                        <p:cTn id="31" dur="500"/>
                                        <p:tgtEl>
                                          <p:spTgt spid="26"/>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box(in)">
                                      <p:cBhvr>
                                        <p:cTn id="34" dur="500"/>
                                        <p:tgtEl>
                                          <p:spTgt spid="29"/>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box(in)">
                                      <p:cBhvr>
                                        <p:cTn id="37" dur="5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ox(in)">
                                      <p:cBhvr>
                                        <p:cTn id="4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6" grpId="0" animBg="1"/>
      <p:bldP spid="17" grpId="0" animBg="1"/>
      <p:bldP spid="18" grpId="0" animBg="1"/>
      <p:bldP spid="19" grpId="0" animBg="1"/>
      <p:bldP spid="23" grpId="0" animBg="1"/>
      <p:bldP spid="24" grpId="0" animBg="1"/>
      <p:bldP spid="26" grpId="0" animBg="1"/>
      <p:bldP spid="29" grpId="0" animBg="1"/>
      <p:bldP spid="30" grpId="0" animBg="1"/>
      <p:bldP spid="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 sen.jpg"/>
          <p:cNvPicPr>
            <a:picLocks noChangeAspect="1"/>
          </p:cNvPicPr>
          <p:nvPr/>
        </p:nvPicPr>
        <p:blipFill>
          <a:blip r:embed="rId2" cstate="print"/>
          <a:stretch>
            <a:fillRect/>
          </a:stretch>
        </p:blipFill>
        <p:spPr>
          <a:xfrm>
            <a:off x="0" y="76200"/>
            <a:ext cx="2209800" cy="1219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2286000" y="1"/>
            <a:ext cx="6858000" cy="138499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sz="4000" b="1" dirty="0" err="1">
                <a:solidFill>
                  <a:srgbClr val="FFFF00"/>
                </a:solidFill>
              </a:rPr>
              <a:t>Bài</a:t>
            </a:r>
            <a:r>
              <a:rPr lang="en-US" sz="4000" b="1" dirty="0">
                <a:solidFill>
                  <a:srgbClr val="FFFF00"/>
                </a:solidFill>
              </a:rPr>
              <a:t> 3- </a:t>
            </a:r>
            <a:r>
              <a:rPr lang="en-US" sz="4000" b="1" dirty="0" err="1">
                <a:solidFill>
                  <a:srgbClr val="FFFF00"/>
                </a:solidFill>
              </a:rPr>
              <a:t>Tiết</a:t>
            </a:r>
            <a:r>
              <a:rPr lang="en-US" sz="4000" b="1" dirty="0">
                <a:solidFill>
                  <a:srgbClr val="FFFF00"/>
                </a:solidFill>
              </a:rPr>
              <a:t> 3:</a:t>
            </a:r>
          </a:p>
          <a:p>
            <a:pPr algn="ctr"/>
            <a:r>
              <a:rPr lang="en-US" sz="3600" b="1" dirty="0">
                <a:solidFill>
                  <a:srgbClr val="FFFF00"/>
                </a:solidFill>
              </a:rPr>
              <a:t> </a:t>
            </a:r>
            <a:r>
              <a:rPr lang="en-US" sz="4400" b="1" dirty="0">
                <a:solidFill>
                  <a:srgbClr val="FFFF00"/>
                </a:solidFill>
              </a:rPr>
              <a:t>TÔN TRỌNG NGƯỜI KHÁC</a:t>
            </a:r>
          </a:p>
        </p:txBody>
      </p:sp>
      <p:sp>
        <p:nvSpPr>
          <p:cNvPr id="8" name="Oval 7"/>
          <p:cNvSpPr/>
          <p:nvPr/>
        </p:nvSpPr>
        <p:spPr>
          <a:xfrm>
            <a:off x="5593346" y="1447800"/>
            <a:ext cx="1828800" cy="1447800"/>
          </a:xfrm>
          <a:prstGeom prst="ellipse">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800" b="1" dirty="0"/>
          </a:p>
        </p:txBody>
      </p:sp>
      <p:sp>
        <p:nvSpPr>
          <p:cNvPr id="11" name="Arc 10"/>
          <p:cNvSpPr/>
          <p:nvPr/>
        </p:nvSpPr>
        <p:spPr>
          <a:xfrm rot="16439980">
            <a:off x="5649737" y="1733598"/>
            <a:ext cx="1752600" cy="3886200"/>
          </a:xfrm>
          <a:prstGeom prst="arc">
            <a:avLst>
              <a:gd name="adj1" fmla="val 16157670"/>
              <a:gd name="adj2" fmla="val 5509458"/>
            </a:avLst>
          </a:prstGeom>
          <a:ln w="7620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ounded Rectangle 11"/>
          <p:cNvSpPr/>
          <p:nvPr/>
        </p:nvSpPr>
        <p:spPr>
          <a:xfrm>
            <a:off x="5288546" y="2819400"/>
            <a:ext cx="2362200" cy="3657600"/>
          </a:xfrm>
          <a:prstGeom prst="roundRect">
            <a:avLst/>
          </a:prstGeom>
          <a:solidFill>
            <a:schemeClr val="bg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chemeClr val="tx1"/>
                </a:solidFill>
              </a:rPr>
              <a:t>Đọc</a:t>
            </a:r>
            <a:r>
              <a:rPr lang="en-US" sz="4000" b="1" dirty="0">
                <a:solidFill>
                  <a:schemeClr val="tx1"/>
                </a:solidFill>
              </a:rPr>
              <a:t> </a:t>
            </a:r>
            <a:r>
              <a:rPr lang="en-US" sz="4000" b="1" dirty="0" err="1">
                <a:solidFill>
                  <a:schemeClr val="tx1"/>
                </a:solidFill>
              </a:rPr>
              <a:t>truyện</a:t>
            </a:r>
            <a:r>
              <a:rPr lang="en-US" sz="4000" b="1" dirty="0">
                <a:solidFill>
                  <a:schemeClr val="tx1"/>
                </a:solidFill>
              </a:rPr>
              <a:t> </a:t>
            </a:r>
            <a:r>
              <a:rPr lang="en-US" sz="4000" b="1" dirty="0" err="1">
                <a:solidFill>
                  <a:schemeClr val="tx1"/>
                </a:solidFill>
              </a:rPr>
              <a:t>và</a:t>
            </a:r>
            <a:r>
              <a:rPr lang="en-US" sz="4000" b="1" dirty="0">
                <a:solidFill>
                  <a:schemeClr val="tx1"/>
                </a:solidFill>
              </a:rPr>
              <a:t> </a:t>
            </a:r>
            <a:r>
              <a:rPr lang="en-US" sz="4000" b="1" dirty="0" err="1">
                <a:solidFill>
                  <a:schemeClr val="tx1"/>
                </a:solidFill>
              </a:rPr>
              <a:t>cười</a:t>
            </a:r>
            <a:r>
              <a:rPr lang="en-US" sz="4000" b="1" dirty="0">
                <a:solidFill>
                  <a:schemeClr val="tx1"/>
                </a:solidFill>
              </a:rPr>
              <a:t> </a:t>
            </a:r>
            <a:r>
              <a:rPr lang="en-US" sz="4000" b="1" dirty="0" err="1">
                <a:solidFill>
                  <a:schemeClr val="tx1"/>
                </a:solidFill>
              </a:rPr>
              <a:t>đùa</a:t>
            </a:r>
            <a:r>
              <a:rPr lang="en-US" sz="4000" b="1" dirty="0">
                <a:solidFill>
                  <a:schemeClr val="tx1"/>
                </a:solidFill>
              </a:rPr>
              <a:t> </a:t>
            </a:r>
            <a:r>
              <a:rPr lang="en-US" sz="4000" b="1" dirty="0" err="1">
                <a:solidFill>
                  <a:schemeClr val="tx1"/>
                </a:solidFill>
              </a:rPr>
              <a:t>trong</a:t>
            </a:r>
            <a:r>
              <a:rPr lang="en-US" sz="4000" b="1" dirty="0">
                <a:solidFill>
                  <a:schemeClr val="tx1"/>
                </a:solidFill>
              </a:rPr>
              <a:t> </a:t>
            </a:r>
            <a:r>
              <a:rPr lang="en-US" sz="4000" b="1" dirty="0" err="1">
                <a:solidFill>
                  <a:schemeClr val="tx1"/>
                </a:solidFill>
              </a:rPr>
              <a:t>giờ</a:t>
            </a:r>
            <a:r>
              <a:rPr lang="en-US" sz="4000" b="1" dirty="0">
                <a:solidFill>
                  <a:schemeClr val="tx1"/>
                </a:solidFill>
              </a:rPr>
              <a:t> </a:t>
            </a:r>
            <a:r>
              <a:rPr lang="en-US" sz="4000" b="1" dirty="0" err="1">
                <a:solidFill>
                  <a:schemeClr val="tx1"/>
                </a:solidFill>
              </a:rPr>
              <a:t>học</a:t>
            </a:r>
            <a:endParaRPr lang="en-US" b="1" dirty="0">
              <a:solidFill>
                <a:schemeClr val="tx1"/>
              </a:solidFill>
            </a:endParaRPr>
          </a:p>
        </p:txBody>
      </p:sp>
      <p:sp>
        <p:nvSpPr>
          <p:cNvPr id="16" name="Freeform 15"/>
          <p:cNvSpPr/>
          <p:nvPr/>
        </p:nvSpPr>
        <p:spPr>
          <a:xfrm rot="3305463">
            <a:off x="4038600" y="3429000"/>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7955546" y="3810000"/>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5821946"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583946"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5918714" y="1915375"/>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6660146" y="1981200"/>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24"/>
          <p:cNvSpPr/>
          <p:nvPr/>
        </p:nvSpPr>
        <p:spPr>
          <a:xfrm>
            <a:off x="8488946" y="762000"/>
            <a:ext cx="228600" cy="2286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Oval 19"/>
          <p:cNvSpPr/>
          <p:nvPr/>
        </p:nvSpPr>
        <p:spPr>
          <a:xfrm>
            <a:off x="1506575" y="1447800"/>
            <a:ext cx="1828800" cy="1447800"/>
          </a:xfrm>
          <a:prstGeom prst="ellipse">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800" b="1" dirty="0"/>
          </a:p>
        </p:txBody>
      </p:sp>
      <p:sp>
        <p:nvSpPr>
          <p:cNvPr id="21" name="Arc 20"/>
          <p:cNvSpPr/>
          <p:nvPr/>
        </p:nvSpPr>
        <p:spPr>
          <a:xfrm rot="16439980">
            <a:off x="1562966" y="1733598"/>
            <a:ext cx="1752600" cy="3886200"/>
          </a:xfrm>
          <a:prstGeom prst="arc">
            <a:avLst>
              <a:gd name="adj1" fmla="val 16157670"/>
              <a:gd name="adj2" fmla="val 5509458"/>
            </a:avLst>
          </a:prstGeom>
          <a:ln w="7620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Rounded Rectangle 21"/>
          <p:cNvSpPr/>
          <p:nvPr/>
        </p:nvSpPr>
        <p:spPr>
          <a:xfrm>
            <a:off x="1201775" y="2819400"/>
            <a:ext cx="2362200" cy="3657600"/>
          </a:xfrm>
          <a:prstGeom prst="roundRect">
            <a:avLst/>
          </a:prstGeom>
          <a:solidFill>
            <a:schemeClr val="bg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chemeClr val="tx1"/>
                </a:solidFill>
              </a:rPr>
              <a:t>Đọc</a:t>
            </a:r>
            <a:r>
              <a:rPr lang="en-US" sz="4000" b="1" dirty="0">
                <a:solidFill>
                  <a:schemeClr val="tx1"/>
                </a:solidFill>
              </a:rPr>
              <a:t> </a:t>
            </a:r>
            <a:r>
              <a:rPr lang="en-US" sz="4000" b="1" dirty="0" err="1">
                <a:solidFill>
                  <a:schemeClr val="tx1"/>
                </a:solidFill>
              </a:rPr>
              <a:t>truyện</a:t>
            </a:r>
            <a:r>
              <a:rPr lang="en-US" sz="4000" b="1" dirty="0">
                <a:solidFill>
                  <a:schemeClr val="tx1"/>
                </a:solidFill>
              </a:rPr>
              <a:t> </a:t>
            </a:r>
            <a:r>
              <a:rPr lang="en-US" sz="4000" b="1" dirty="0" err="1">
                <a:solidFill>
                  <a:schemeClr val="tx1"/>
                </a:solidFill>
              </a:rPr>
              <a:t>và</a:t>
            </a:r>
            <a:r>
              <a:rPr lang="en-US" sz="4000" b="1" dirty="0">
                <a:solidFill>
                  <a:schemeClr val="tx1"/>
                </a:solidFill>
              </a:rPr>
              <a:t> </a:t>
            </a:r>
            <a:r>
              <a:rPr lang="en-US" sz="4000" b="1" dirty="0" err="1">
                <a:solidFill>
                  <a:schemeClr val="tx1"/>
                </a:solidFill>
              </a:rPr>
              <a:t>cười</a:t>
            </a:r>
            <a:r>
              <a:rPr lang="en-US" sz="4000" b="1" dirty="0">
                <a:solidFill>
                  <a:schemeClr val="tx1"/>
                </a:solidFill>
              </a:rPr>
              <a:t> </a:t>
            </a:r>
            <a:r>
              <a:rPr lang="en-US" sz="4000" b="1" dirty="0" err="1">
                <a:solidFill>
                  <a:schemeClr val="tx1"/>
                </a:solidFill>
              </a:rPr>
              <a:t>đùa</a:t>
            </a:r>
            <a:r>
              <a:rPr lang="en-US" sz="4000" b="1" dirty="0">
                <a:solidFill>
                  <a:schemeClr val="tx1"/>
                </a:solidFill>
              </a:rPr>
              <a:t> </a:t>
            </a:r>
            <a:r>
              <a:rPr lang="en-US" sz="4000" b="1" dirty="0" err="1">
                <a:solidFill>
                  <a:schemeClr val="tx1"/>
                </a:solidFill>
              </a:rPr>
              <a:t>trong</a:t>
            </a:r>
            <a:r>
              <a:rPr lang="en-US" sz="4000" b="1" dirty="0">
                <a:solidFill>
                  <a:schemeClr val="tx1"/>
                </a:solidFill>
              </a:rPr>
              <a:t> </a:t>
            </a:r>
            <a:r>
              <a:rPr lang="en-US" sz="4000" b="1" dirty="0" err="1">
                <a:solidFill>
                  <a:schemeClr val="tx1"/>
                </a:solidFill>
              </a:rPr>
              <a:t>giờ</a:t>
            </a:r>
            <a:r>
              <a:rPr lang="en-US" sz="4000" b="1" dirty="0">
                <a:solidFill>
                  <a:schemeClr val="tx1"/>
                </a:solidFill>
              </a:rPr>
              <a:t> </a:t>
            </a:r>
            <a:r>
              <a:rPr lang="en-US" sz="4000" b="1" dirty="0" err="1">
                <a:solidFill>
                  <a:schemeClr val="tx1"/>
                </a:solidFill>
              </a:rPr>
              <a:t>học</a:t>
            </a:r>
            <a:endParaRPr lang="en-US" sz="4000" b="1" dirty="0">
              <a:solidFill>
                <a:schemeClr val="tx1"/>
              </a:solidFill>
            </a:endParaRPr>
          </a:p>
        </p:txBody>
      </p:sp>
      <p:sp>
        <p:nvSpPr>
          <p:cNvPr id="27" name="Freeform 26"/>
          <p:cNvSpPr/>
          <p:nvPr/>
        </p:nvSpPr>
        <p:spPr>
          <a:xfrm>
            <a:off x="-152400" y="3488788"/>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Freeform 27"/>
          <p:cNvSpPr/>
          <p:nvPr/>
        </p:nvSpPr>
        <p:spPr>
          <a:xfrm rot="17677183">
            <a:off x="4068554" y="3590192"/>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Rectangle 30"/>
          <p:cNvSpPr/>
          <p:nvPr/>
        </p:nvSpPr>
        <p:spPr>
          <a:xfrm>
            <a:off x="1735175"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2497175"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a:off x="1831943" y="1915375"/>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a:off x="2573375" y="1981200"/>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 34"/>
          <p:cNvSpPr/>
          <p:nvPr/>
        </p:nvSpPr>
        <p:spPr>
          <a:xfrm>
            <a:off x="4402175" y="762000"/>
            <a:ext cx="228600" cy="2286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rot="5051613">
            <a:off x="2078964" y="2087062"/>
            <a:ext cx="457200" cy="609600"/>
          </a:xfrm>
          <a:prstGeom prst="arc">
            <a:avLst>
              <a:gd name="adj1" fmla="val 16200000"/>
              <a:gd name="adj2" fmla="val 5349447"/>
            </a:avLst>
          </a:pr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Arc 39"/>
          <p:cNvSpPr/>
          <p:nvPr/>
        </p:nvSpPr>
        <p:spPr>
          <a:xfrm rot="5051613">
            <a:off x="6193764" y="2087064"/>
            <a:ext cx="457200" cy="609600"/>
          </a:xfrm>
          <a:prstGeom prst="arc">
            <a:avLst>
              <a:gd name="adj1" fmla="val 16200000"/>
              <a:gd name="adj2" fmla="val 5349447"/>
            </a:avLst>
          </a:pr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5638800" y="1371600"/>
            <a:ext cx="1681894" cy="436099"/>
          </a:xfrm>
          <a:custGeom>
            <a:avLst/>
            <a:gdLst>
              <a:gd name="connsiteX0" fmla="*/ 1625623 w 1681894"/>
              <a:gd name="connsiteY0" fmla="*/ 112542 h 436099"/>
              <a:gd name="connsiteX1" fmla="*/ 1527149 w 1681894"/>
              <a:gd name="connsiteY1" fmla="*/ 56271 h 436099"/>
              <a:gd name="connsiteX2" fmla="*/ 1442743 w 1681894"/>
              <a:gd name="connsiteY2" fmla="*/ 28136 h 436099"/>
              <a:gd name="connsiteX3" fmla="*/ 1203592 w 1681894"/>
              <a:gd name="connsiteY3" fmla="*/ 0 h 436099"/>
              <a:gd name="connsiteX4" fmla="*/ 654952 w 1681894"/>
              <a:gd name="connsiteY4" fmla="*/ 14068 h 436099"/>
              <a:gd name="connsiteX5" fmla="*/ 598681 w 1681894"/>
              <a:gd name="connsiteY5" fmla="*/ 28136 h 436099"/>
              <a:gd name="connsiteX6" fmla="*/ 443937 w 1681894"/>
              <a:gd name="connsiteY6" fmla="*/ 70339 h 436099"/>
              <a:gd name="connsiteX7" fmla="*/ 303260 w 1681894"/>
              <a:gd name="connsiteY7" fmla="*/ 126609 h 436099"/>
              <a:gd name="connsiteX8" fmla="*/ 106312 w 1681894"/>
              <a:gd name="connsiteY8" fmla="*/ 196948 h 436099"/>
              <a:gd name="connsiteX9" fmla="*/ 50041 w 1681894"/>
              <a:gd name="connsiteY9" fmla="*/ 239151 h 436099"/>
              <a:gd name="connsiteX10" fmla="*/ 21906 w 1681894"/>
              <a:gd name="connsiteY10" fmla="*/ 281354 h 436099"/>
              <a:gd name="connsiteX11" fmla="*/ 21906 w 1681894"/>
              <a:gd name="connsiteY11" fmla="*/ 407963 h 436099"/>
              <a:gd name="connsiteX12" fmla="*/ 50041 w 1681894"/>
              <a:gd name="connsiteY12" fmla="*/ 436099 h 436099"/>
              <a:gd name="connsiteX13" fmla="*/ 148515 w 1681894"/>
              <a:gd name="connsiteY13" fmla="*/ 422031 h 436099"/>
              <a:gd name="connsiteX14" fmla="*/ 204786 w 1681894"/>
              <a:gd name="connsiteY14" fmla="*/ 365760 h 436099"/>
              <a:gd name="connsiteX15" fmla="*/ 458005 w 1681894"/>
              <a:gd name="connsiteY15" fmla="*/ 351693 h 436099"/>
              <a:gd name="connsiteX16" fmla="*/ 486140 w 1681894"/>
              <a:gd name="connsiteY16" fmla="*/ 323557 h 436099"/>
              <a:gd name="connsiteX17" fmla="*/ 584614 w 1681894"/>
              <a:gd name="connsiteY17" fmla="*/ 281354 h 436099"/>
              <a:gd name="connsiteX18" fmla="*/ 1625623 w 1681894"/>
              <a:gd name="connsiteY18" fmla="*/ 281354 h 436099"/>
              <a:gd name="connsiteX19" fmla="*/ 1639691 w 1681894"/>
              <a:gd name="connsiteY19" fmla="*/ 168813 h 436099"/>
              <a:gd name="connsiteX20" fmla="*/ 1681894 w 1681894"/>
              <a:gd name="connsiteY20" fmla="*/ 154745 h 436099"/>
              <a:gd name="connsiteX21" fmla="*/ 1653758 w 1681894"/>
              <a:gd name="connsiteY21" fmla="*/ 126609 h 436099"/>
              <a:gd name="connsiteX22" fmla="*/ 1625623 w 1681894"/>
              <a:gd name="connsiteY22" fmla="*/ 112542 h 436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81894" h="436099">
                <a:moveTo>
                  <a:pt x="1625623" y="112542"/>
                </a:moveTo>
                <a:cubicBezTo>
                  <a:pt x="1604522" y="100819"/>
                  <a:pt x="1571773" y="74120"/>
                  <a:pt x="1527149" y="56271"/>
                </a:cubicBezTo>
                <a:cubicBezTo>
                  <a:pt x="1499613" y="45257"/>
                  <a:pt x="1471997" y="33012"/>
                  <a:pt x="1442743" y="28136"/>
                </a:cubicBezTo>
                <a:cubicBezTo>
                  <a:pt x="1307247" y="5553"/>
                  <a:pt x="1386743" y="16650"/>
                  <a:pt x="1203592" y="0"/>
                </a:cubicBezTo>
                <a:cubicBezTo>
                  <a:pt x="1020712" y="4689"/>
                  <a:pt x="837695" y="5568"/>
                  <a:pt x="654952" y="14068"/>
                </a:cubicBezTo>
                <a:cubicBezTo>
                  <a:pt x="635639" y="14966"/>
                  <a:pt x="617555" y="23942"/>
                  <a:pt x="598681" y="28136"/>
                </a:cubicBezTo>
                <a:cubicBezTo>
                  <a:pt x="508338" y="48212"/>
                  <a:pt x="539768" y="34403"/>
                  <a:pt x="443937" y="70339"/>
                </a:cubicBezTo>
                <a:cubicBezTo>
                  <a:pt x="396648" y="88072"/>
                  <a:pt x="351173" y="110638"/>
                  <a:pt x="303260" y="126609"/>
                </a:cubicBezTo>
                <a:cubicBezTo>
                  <a:pt x="290379" y="130903"/>
                  <a:pt x="139799" y="178344"/>
                  <a:pt x="106312" y="196948"/>
                </a:cubicBezTo>
                <a:cubicBezTo>
                  <a:pt x="85816" y="208334"/>
                  <a:pt x="68798" y="225083"/>
                  <a:pt x="50041" y="239151"/>
                </a:cubicBezTo>
                <a:cubicBezTo>
                  <a:pt x="40663" y="253219"/>
                  <a:pt x="29467" y="266232"/>
                  <a:pt x="21906" y="281354"/>
                </a:cubicBezTo>
                <a:cubicBezTo>
                  <a:pt x="0" y="325166"/>
                  <a:pt x="3127" y="357885"/>
                  <a:pt x="21906" y="407963"/>
                </a:cubicBezTo>
                <a:cubicBezTo>
                  <a:pt x="26563" y="420382"/>
                  <a:pt x="40663" y="426720"/>
                  <a:pt x="50041" y="436099"/>
                </a:cubicBezTo>
                <a:cubicBezTo>
                  <a:pt x="82866" y="431410"/>
                  <a:pt x="118329" y="435752"/>
                  <a:pt x="148515" y="422031"/>
                </a:cubicBezTo>
                <a:cubicBezTo>
                  <a:pt x="172664" y="411054"/>
                  <a:pt x="178300" y="367231"/>
                  <a:pt x="204786" y="365760"/>
                </a:cubicBezTo>
                <a:lnTo>
                  <a:pt x="458005" y="351693"/>
                </a:lnTo>
                <a:cubicBezTo>
                  <a:pt x="467383" y="342314"/>
                  <a:pt x="475104" y="330914"/>
                  <a:pt x="486140" y="323557"/>
                </a:cubicBezTo>
                <a:cubicBezTo>
                  <a:pt x="520904" y="300381"/>
                  <a:pt x="547103" y="293858"/>
                  <a:pt x="584614" y="281354"/>
                </a:cubicBezTo>
                <a:cubicBezTo>
                  <a:pt x="770749" y="286829"/>
                  <a:pt x="1467764" y="316006"/>
                  <a:pt x="1625623" y="281354"/>
                </a:cubicBezTo>
                <a:cubicBezTo>
                  <a:pt x="1662549" y="273248"/>
                  <a:pt x="1624337" y="203360"/>
                  <a:pt x="1639691" y="168813"/>
                </a:cubicBezTo>
                <a:cubicBezTo>
                  <a:pt x="1645714" y="155262"/>
                  <a:pt x="1667826" y="159434"/>
                  <a:pt x="1681894" y="154745"/>
                </a:cubicBezTo>
                <a:cubicBezTo>
                  <a:pt x="1672515" y="145366"/>
                  <a:pt x="1664115" y="134895"/>
                  <a:pt x="1653758" y="126609"/>
                </a:cubicBezTo>
                <a:cubicBezTo>
                  <a:pt x="1640556" y="116047"/>
                  <a:pt x="1646725" y="124265"/>
                  <a:pt x="1625623" y="112542"/>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a:off x="1752600" y="1371600"/>
            <a:ext cx="1667121" cy="516286"/>
          </a:xfrm>
          <a:custGeom>
            <a:avLst/>
            <a:gdLst>
              <a:gd name="connsiteX0" fmla="*/ 1667121 w 1667121"/>
              <a:gd name="connsiteY0" fmla="*/ 396240 h 516286"/>
              <a:gd name="connsiteX1" fmla="*/ 1624918 w 1667121"/>
              <a:gd name="connsiteY1" fmla="*/ 410308 h 516286"/>
              <a:gd name="connsiteX2" fmla="*/ 1582715 w 1667121"/>
              <a:gd name="connsiteY2" fmla="*/ 438443 h 516286"/>
              <a:gd name="connsiteX3" fmla="*/ 1484241 w 1667121"/>
              <a:gd name="connsiteY3" fmla="*/ 452511 h 516286"/>
              <a:gd name="connsiteX4" fmla="*/ 1188819 w 1667121"/>
              <a:gd name="connsiteY4" fmla="*/ 466579 h 516286"/>
              <a:gd name="connsiteX5" fmla="*/ 1146616 w 1667121"/>
              <a:gd name="connsiteY5" fmla="*/ 480647 h 516286"/>
              <a:gd name="connsiteX6" fmla="*/ 766789 w 1667121"/>
              <a:gd name="connsiteY6" fmla="*/ 480647 h 516286"/>
              <a:gd name="connsiteX7" fmla="*/ 710518 w 1667121"/>
              <a:gd name="connsiteY7" fmla="*/ 452511 h 516286"/>
              <a:gd name="connsiteX8" fmla="*/ 654247 w 1667121"/>
              <a:gd name="connsiteY8" fmla="*/ 438443 h 516286"/>
              <a:gd name="connsiteX9" fmla="*/ 612044 w 1667121"/>
              <a:gd name="connsiteY9" fmla="*/ 410308 h 516286"/>
              <a:gd name="connsiteX10" fmla="*/ 569841 w 1667121"/>
              <a:gd name="connsiteY10" fmla="*/ 396240 h 516286"/>
              <a:gd name="connsiteX11" fmla="*/ 471367 w 1667121"/>
              <a:gd name="connsiteY11" fmla="*/ 339970 h 516286"/>
              <a:gd name="connsiteX12" fmla="*/ 386961 w 1667121"/>
              <a:gd name="connsiteY12" fmla="*/ 325902 h 516286"/>
              <a:gd name="connsiteX13" fmla="*/ 330690 w 1667121"/>
              <a:gd name="connsiteY13" fmla="*/ 311834 h 516286"/>
              <a:gd name="connsiteX14" fmla="*/ 288487 w 1667121"/>
              <a:gd name="connsiteY14" fmla="*/ 297767 h 516286"/>
              <a:gd name="connsiteX15" fmla="*/ 91539 w 1667121"/>
              <a:gd name="connsiteY15" fmla="*/ 283699 h 516286"/>
              <a:gd name="connsiteX16" fmla="*/ 35269 w 1667121"/>
              <a:gd name="connsiteY16" fmla="*/ 269631 h 516286"/>
              <a:gd name="connsiteX17" fmla="*/ 49336 w 1667121"/>
              <a:gd name="connsiteY17" fmla="*/ 157090 h 516286"/>
              <a:gd name="connsiteX18" fmla="*/ 77472 w 1667121"/>
              <a:gd name="connsiteY18" fmla="*/ 128954 h 516286"/>
              <a:gd name="connsiteX19" fmla="*/ 119675 w 1667121"/>
              <a:gd name="connsiteY19" fmla="*/ 72683 h 516286"/>
              <a:gd name="connsiteX20" fmla="*/ 161878 w 1667121"/>
              <a:gd name="connsiteY20" fmla="*/ 44548 h 516286"/>
              <a:gd name="connsiteX21" fmla="*/ 218149 w 1667121"/>
              <a:gd name="connsiteY21" fmla="*/ 2345 h 516286"/>
              <a:gd name="connsiteX22" fmla="*/ 808992 w 1667121"/>
              <a:gd name="connsiteY22" fmla="*/ 44548 h 516286"/>
              <a:gd name="connsiteX23" fmla="*/ 921533 w 1667121"/>
              <a:gd name="connsiteY23" fmla="*/ 72683 h 516286"/>
              <a:gd name="connsiteX24" fmla="*/ 1020007 w 1667121"/>
              <a:gd name="connsiteY24" fmla="*/ 100819 h 516286"/>
              <a:gd name="connsiteX25" fmla="*/ 1104413 w 1667121"/>
              <a:gd name="connsiteY25" fmla="*/ 128954 h 516286"/>
              <a:gd name="connsiteX26" fmla="*/ 1146616 w 1667121"/>
              <a:gd name="connsiteY26" fmla="*/ 143022 h 516286"/>
              <a:gd name="connsiteX27" fmla="*/ 1188819 w 1667121"/>
              <a:gd name="connsiteY27" fmla="*/ 157090 h 516286"/>
              <a:gd name="connsiteX28" fmla="*/ 1216955 w 1667121"/>
              <a:gd name="connsiteY28" fmla="*/ 185225 h 516286"/>
              <a:gd name="connsiteX29" fmla="*/ 1427970 w 1667121"/>
              <a:gd name="connsiteY29" fmla="*/ 213360 h 516286"/>
              <a:gd name="connsiteX30" fmla="*/ 1484241 w 1667121"/>
              <a:gd name="connsiteY30" fmla="*/ 283699 h 516286"/>
              <a:gd name="connsiteX31" fmla="*/ 1498309 w 1667121"/>
              <a:gd name="connsiteY31" fmla="*/ 325902 h 516286"/>
              <a:gd name="connsiteX32" fmla="*/ 1582715 w 1667121"/>
              <a:gd name="connsiteY32" fmla="*/ 396240 h 516286"/>
              <a:gd name="connsiteX33" fmla="*/ 1610850 w 1667121"/>
              <a:gd name="connsiteY33" fmla="*/ 396240 h 516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667121" h="516286">
                <a:moveTo>
                  <a:pt x="1667121" y="396240"/>
                </a:moveTo>
                <a:cubicBezTo>
                  <a:pt x="1653053" y="400929"/>
                  <a:pt x="1638181" y="403676"/>
                  <a:pt x="1624918" y="410308"/>
                </a:cubicBezTo>
                <a:cubicBezTo>
                  <a:pt x="1609796" y="417869"/>
                  <a:pt x="1598909" y="433585"/>
                  <a:pt x="1582715" y="438443"/>
                </a:cubicBezTo>
                <a:cubicBezTo>
                  <a:pt x="1550955" y="447971"/>
                  <a:pt x="1517315" y="450149"/>
                  <a:pt x="1484241" y="452511"/>
                </a:cubicBezTo>
                <a:cubicBezTo>
                  <a:pt x="1385906" y="459535"/>
                  <a:pt x="1287293" y="461890"/>
                  <a:pt x="1188819" y="466579"/>
                </a:cubicBezTo>
                <a:cubicBezTo>
                  <a:pt x="1174751" y="471268"/>
                  <a:pt x="1161002" y="477051"/>
                  <a:pt x="1146616" y="480647"/>
                </a:cubicBezTo>
                <a:cubicBezTo>
                  <a:pt x="1004058" y="516286"/>
                  <a:pt x="974719" y="490098"/>
                  <a:pt x="766789" y="480647"/>
                </a:cubicBezTo>
                <a:cubicBezTo>
                  <a:pt x="748032" y="471268"/>
                  <a:pt x="730154" y="459875"/>
                  <a:pt x="710518" y="452511"/>
                </a:cubicBezTo>
                <a:cubicBezTo>
                  <a:pt x="692415" y="445722"/>
                  <a:pt x="672018" y="446059"/>
                  <a:pt x="654247" y="438443"/>
                </a:cubicBezTo>
                <a:cubicBezTo>
                  <a:pt x="638707" y="431783"/>
                  <a:pt x="627166" y="417869"/>
                  <a:pt x="612044" y="410308"/>
                </a:cubicBezTo>
                <a:cubicBezTo>
                  <a:pt x="598781" y="403676"/>
                  <a:pt x="583104" y="402872"/>
                  <a:pt x="569841" y="396240"/>
                </a:cubicBezTo>
                <a:cubicBezTo>
                  <a:pt x="518038" y="370338"/>
                  <a:pt x="533025" y="358467"/>
                  <a:pt x="471367" y="339970"/>
                </a:cubicBezTo>
                <a:cubicBezTo>
                  <a:pt x="444046" y="331774"/>
                  <a:pt x="414931" y="331496"/>
                  <a:pt x="386961" y="325902"/>
                </a:cubicBezTo>
                <a:cubicBezTo>
                  <a:pt x="368002" y="322110"/>
                  <a:pt x="349280" y="317145"/>
                  <a:pt x="330690" y="311834"/>
                </a:cubicBezTo>
                <a:cubicBezTo>
                  <a:pt x="316432" y="307760"/>
                  <a:pt x="303214" y="299500"/>
                  <a:pt x="288487" y="297767"/>
                </a:cubicBezTo>
                <a:cubicBezTo>
                  <a:pt x="223121" y="290077"/>
                  <a:pt x="157188" y="288388"/>
                  <a:pt x="91539" y="283699"/>
                </a:cubicBezTo>
                <a:cubicBezTo>
                  <a:pt x="72782" y="279010"/>
                  <a:pt x="50366" y="281709"/>
                  <a:pt x="35269" y="269631"/>
                </a:cubicBezTo>
                <a:cubicBezTo>
                  <a:pt x="0" y="241416"/>
                  <a:pt x="38198" y="176581"/>
                  <a:pt x="49336" y="157090"/>
                </a:cubicBezTo>
                <a:cubicBezTo>
                  <a:pt x="55917" y="145574"/>
                  <a:pt x="68981" y="139143"/>
                  <a:pt x="77472" y="128954"/>
                </a:cubicBezTo>
                <a:cubicBezTo>
                  <a:pt x="92482" y="110942"/>
                  <a:pt x="103096" y="89262"/>
                  <a:pt x="119675" y="72683"/>
                </a:cubicBezTo>
                <a:cubicBezTo>
                  <a:pt x="131630" y="60728"/>
                  <a:pt x="148120" y="54375"/>
                  <a:pt x="161878" y="44548"/>
                </a:cubicBezTo>
                <a:cubicBezTo>
                  <a:pt x="180957" y="30920"/>
                  <a:pt x="199392" y="16413"/>
                  <a:pt x="218149" y="2345"/>
                </a:cubicBezTo>
                <a:cubicBezTo>
                  <a:pt x="413913" y="9096"/>
                  <a:pt x="615949" y="0"/>
                  <a:pt x="808992" y="44548"/>
                </a:cubicBezTo>
                <a:cubicBezTo>
                  <a:pt x="846670" y="53243"/>
                  <a:pt x="884849" y="60455"/>
                  <a:pt x="921533" y="72683"/>
                </a:cubicBezTo>
                <a:cubicBezTo>
                  <a:pt x="1063335" y="119952"/>
                  <a:pt x="843403" y="47838"/>
                  <a:pt x="1020007" y="100819"/>
                </a:cubicBezTo>
                <a:cubicBezTo>
                  <a:pt x="1048413" y="109341"/>
                  <a:pt x="1076278" y="119576"/>
                  <a:pt x="1104413" y="128954"/>
                </a:cubicBezTo>
                <a:lnTo>
                  <a:pt x="1146616" y="143022"/>
                </a:lnTo>
                <a:lnTo>
                  <a:pt x="1188819" y="157090"/>
                </a:lnTo>
                <a:cubicBezTo>
                  <a:pt x="1198198" y="166468"/>
                  <a:pt x="1204536" y="180568"/>
                  <a:pt x="1216955" y="185225"/>
                </a:cubicBezTo>
                <a:cubicBezTo>
                  <a:pt x="1243547" y="195197"/>
                  <a:pt x="1421434" y="212634"/>
                  <a:pt x="1427970" y="213360"/>
                </a:cubicBezTo>
                <a:cubicBezTo>
                  <a:pt x="1454138" y="239529"/>
                  <a:pt x="1466495" y="248209"/>
                  <a:pt x="1484241" y="283699"/>
                </a:cubicBezTo>
                <a:cubicBezTo>
                  <a:pt x="1490873" y="296962"/>
                  <a:pt x="1490084" y="313564"/>
                  <a:pt x="1498309" y="325902"/>
                </a:cubicBezTo>
                <a:cubicBezTo>
                  <a:pt x="1511089" y="345073"/>
                  <a:pt x="1559123" y="386803"/>
                  <a:pt x="1582715" y="396240"/>
                </a:cubicBezTo>
                <a:cubicBezTo>
                  <a:pt x="1591423" y="399723"/>
                  <a:pt x="1601472" y="396240"/>
                  <a:pt x="1610850" y="396240"/>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p:cNvSpPr txBox="1"/>
          <p:nvPr/>
        </p:nvSpPr>
        <p:spPr>
          <a:xfrm>
            <a:off x="3581400" y="4419600"/>
            <a:ext cx="1752600" cy="2062103"/>
          </a:xfrm>
          <a:prstGeom prst="rect">
            <a:avLst/>
          </a:prstGeom>
          <a:noFill/>
        </p:spPr>
        <p:txBody>
          <a:bodyPr wrap="square" rtlCol="0">
            <a:spAutoFit/>
          </a:bodyPr>
          <a:lstStyle/>
          <a:p>
            <a:r>
              <a:rPr lang="en-US" sz="3200" dirty="0">
                <a:sym typeface="Wingdings" pitchFamily="2" charset="2"/>
              </a:rPr>
              <a:t></a:t>
            </a:r>
            <a:r>
              <a:rPr lang="en-US" sz="3200" dirty="0" err="1">
                <a:solidFill>
                  <a:srgbClr val="FFFF00"/>
                </a:solidFill>
                <a:latin typeface="Times New Roman" pitchFamily="18" charset="0"/>
                <a:cs typeface="Times New Roman" pitchFamily="18" charset="0"/>
                <a:sym typeface="Wingdings" pitchFamily="2" charset="2"/>
              </a:rPr>
              <a:t>Không</a:t>
            </a:r>
            <a:r>
              <a:rPr lang="en-US" sz="3200" dirty="0">
                <a:solidFill>
                  <a:srgbClr val="FFFF00"/>
                </a:solidFill>
                <a:latin typeface="Times New Roman" pitchFamily="18" charset="0"/>
                <a:cs typeface="Times New Roman" pitchFamily="18" charset="0"/>
                <a:sym typeface="Wingdings" pitchFamily="2" charset="2"/>
              </a:rPr>
              <a:t> </a:t>
            </a:r>
            <a:r>
              <a:rPr lang="en-US" sz="3200" dirty="0" err="1">
                <a:solidFill>
                  <a:srgbClr val="FFFF00"/>
                </a:solidFill>
                <a:latin typeface="Times New Roman" pitchFamily="18" charset="0"/>
                <a:cs typeface="Times New Roman" pitchFamily="18" charset="0"/>
                <a:sym typeface="Wingdings" pitchFamily="2" charset="2"/>
              </a:rPr>
              <a:t>tôn</a:t>
            </a:r>
            <a:r>
              <a:rPr lang="en-US" sz="3200" dirty="0">
                <a:solidFill>
                  <a:srgbClr val="FFFF00"/>
                </a:solidFill>
                <a:latin typeface="Times New Roman" pitchFamily="18" charset="0"/>
                <a:cs typeface="Times New Roman" pitchFamily="18" charset="0"/>
                <a:sym typeface="Wingdings" pitchFamily="2" charset="2"/>
              </a:rPr>
              <a:t> </a:t>
            </a:r>
            <a:r>
              <a:rPr lang="en-US" sz="3200" dirty="0" err="1">
                <a:solidFill>
                  <a:srgbClr val="FFFF00"/>
                </a:solidFill>
                <a:latin typeface="Times New Roman" pitchFamily="18" charset="0"/>
                <a:cs typeface="Times New Roman" pitchFamily="18" charset="0"/>
                <a:sym typeface="Wingdings" pitchFamily="2" charset="2"/>
              </a:rPr>
              <a:t>trọng</a:t>
            </a:r>
            <a:r>
              <a:rPr lang="en-US" sz="3200" dirty="0">
                <a:solidFill>
                  <a:srgbClr val="FFFF00"/>
                </a:solidFill>
                <a:latin typeface="Times New Roman" pitchFamily="18" charset="0"/>
                <a:cs typeface="Times New Roman" pitchFamily="18" charset="0"/>
                <a:sym typeface="Wingdings" pitchFamily="2" charset="2"/>
              </a:rPr>
              <a:t> </a:t>
            </a:r>
            <a:r>
              <a:rPr lang="en-US" sz="3200" dirty="0" err="1">
                <a:solidFill>
                  <a:srgbClr val="FFFF00"/>
                </a:solidFill>
                <a:latin typeface="Times New Roman" pitchFamily="18" charset="0"/>
                <a:cs typeface="Times New Roman" pitchFamily="18" charset="0"/>
                <a:sym typeface="Wingdings" pitchFamily="2" charset="2"/>
              </a:rPr>
              <a:t>các</a:t>
            </a:r>
            <a:r>
              <a:rPr lang="en-US" sz="3200" dirty="0">
                <a:solidFill>
                  <a:srgbClr val="FFFF00"/>
                </a:solidFill>
                <a:latin typeface="Times New Roman" pitchFamily="18" charset="0"/>
                <a:cs typeface="Times New Roman" pitchFamily="18" charset="0"/>
                <a:sym typeface="Wingdings" pitchFamily="2" charset="2"/>
              </a:rPr>
              <a:t> </a:t>
            </a:r>
            <a:r>
              <a:rPr lang="en-US" sz="3200" dirty="0" err="1">
                <a:solidFill>
                  <a:srgbClr val="FFFF00"/>
                </a:solidFill>
                <a:latin typeface="Times New Roman" pitchFamily="18" charset="0"/>
                <a:cs typeface="Times New Roman" pitchFamily="18" charset="0"/>
                <a:sym typeface="Wingdings" pitchFamily="2" charset="2"/>
              </a:rPr>
              <a:t>bạn</a:t>
            </a:r>
            <a:r>
              <a:rPr lang="en-US" sz="3200" dirty="0">
                <a:solidFill>
                  <a:srgbClr val="FFFF00"/>
                </a:solidFill>
                <a:latin typeface="Times New Roman" pitchFamily="18" charset="0"/>
                <a:cs typeface="Times New Roman" pitchFamily="18" charset="0"/>
                <a:sym typeface="Wingdings" pitchFamily="2" charset="2"/>
              </a:rPr>
              <a:t> </a:t>
            </a:r>
            <a:r>
              <a:rPr lang="en-US" sz="3200" dirty="0" err="1">
                <a:solidFill>
                  <a:srgbClr val="FFFF00"/>
                </a:solidFill>
                <a:latin typeface="Times New Roman" pitchFamily="18" charset="0"/>
                <a:cs typeface="Times New Roman" pitchFamily="18" charset="0"/>
                <a:sym typeface="Wingdings" pitchFamily="2" charset="2"/>
              </a:rPr>
              <a:t>trong</a:t>
            </a:r>
            <a:r>
              <a:rPr lang="en-US" sz="3200" dirty="0">
                <a:solidFill>
                  <a:srgbClr val="FFFF00"/>
                </a:solidFill>
                <a:latin typeface="Times New Roman" pitchFamily="18" charset="0"/>
                <a:cs typeface="Times New Roman" pitchFamily="18" charset="0"/>
                <a:sym typeface="Wingdings" pitchFamily="2" charset="2"/>
              </a:rPr>
              <a:t> </a:t>
            </a:r>
            <a:r>
              <a:rPr lang="en-US" sz="3200" dirty="0" err="1">
                <a:solidFill>
                  <a:srgbClr val="FFFF00"/>
                </a:solidFill>
                <a:latin typeface="Times New Roman" pitchFamily="18" charset="0"/>
                <a:cs typeface="Times New Roman" pitchFamily="18" charset="0"/>
                <a:sym typeface="Wingdings" pitchFamily="2" charset="2"/>
              </a:rPr>
              <a:t>lớp</a:t>
            </a:r>
            <a:r>
              <a:rPr lang="en-US" sz="3200" dirty="0">
                <a:solidFill>
                  <a:srgbClr val="FFFF00"/>
                </a:solidFill>
                <a:latin typeface="Times New Roman" pitchFamily="18" charset="0"/>
                <a:cs typeface="Times New Roman" pitchFamily="18" charset="0"/>
                <a:sym typeface="Wingdings" pitchFamily="2" charset="2"/>
              </a:rPr>
              <a:t> </a:t>
            </a:r>
            <a:endParaRPr lang="en-US" sz="3200" b="1"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ox(in)">
                                      <p:cBhvr>
                                        <p:cTn id="10" dur="500"/>
                                        <p:tgtEl>
                                          <p:spTgt spid="11"/>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ox(in)">
                                      <p:cBhvr>
                                        <p:cTn id="13" dur="500"/>
                                        <p:tgtEl>
                                          <p:spTgt spid="1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box(in)">
                                      <p:cBhvr>
                                        <p:cTn id="16" dur="500"/>
                                        <p:tgtEl>
                                          <p:spTgt spid="16"/>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box(in)">
                                      <p:cBhvr>
                                        <p:cTn id="19" dur="500"/>
                                        <p:tgtEl>
                                          <p:spTgt spid="17"/>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box(in)">
                                      <p:cBhvr>
                                        <p:cTn id="25" dur="500"/>
                                        <p:tgtEl>
                                          <p:spTgt spid="19"/>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box(in)">
                                      <p:cBhvr>
                                        <p:cTn id="28" dur="500"/>
                                        <p:tgtEl>
                                          <p:spTgt spid="23"/>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box(in)">
                                      <p:cBhvr>
                                        <p:cTn id="31" dur="500"/>
                                        <p:tgtEl>
                                          <p:spTgt spid="2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box(in)">
                                      <p:cBhvr>
                                        <p:cTn id="34" dur="500"/>
                                        <p:tgtEl>
                                          <p:spTgt spid="20"/>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ox(in)">
                                      <p:cBhvr>
                                        <p:cTn id="37" dur="500"/>
                                        <p:tgtEl>
                                          <p:spTgt spid="21"/>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box(in)">
                                      <p:cBhvr>
                                        <p:cTn id="40" dur="500"/>
                                        <p:tgtEl>
                                          <p:spTgt spid="22"/>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box(in)">
                                      <p:cBhvr>
                                        <p:cTn id="43" dur="500"/>
                                        <p:tgtEl>
                                          <p:spTgt spid="27"/>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box(in)">
                                      <p:cBhvr>
                                        <p:cTn id="46" dur="500"/>
                                        <p:tgtEl>
                                          <p:spTgt spid="28"/>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box(in)">
                                      <p:cBhvr>
                                        <p:cTn id="49" dur="500"/>
                                        <p:tgtEl>
                                          <p:spTgt spid="31"/>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box(in)">
                                      <p:cBhvr>
                                        <p:cTn id="52" dur="500"/>
                                        <p:tgtEl>
                                          <p:spTgt spid="32"/>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box(in)">
                                      <p:cBhvr>
                                        <p:cTn id="55" dur="500"/>
                                        <p:tgtEl>
                                          <p:spTgt spid="33"/>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34"/>
                                        </p:tgtEl>
                                        <p:attrNameLst>
                                          <p:attrName>style.visibility</p:attrName>
                                        </p:attrNameLst>
                                      </p:cBhvr>
                                      <p:to>
                                        <p:strVal val="visible"/>
                                      </p:to>
                                    </p:set>
                                    <p:animEffect transition="in" filter="box(in)">
                                      <p:cBhvr>
                                        <p:cTn id="58" dur="500"/>
                                        <p:tgtEl>
                                          <p:spTgt spid="34"/>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39"/>
                                        </p:tgtEl>
                                        <p:attrNameLst>
                                          <p:attrName>style.visibility</p:attrName>
                                        </p:attrNameLst>
                                      </p:cBhvr>
                                      <p:to>
                                        <p:strVal val="visible"/>
                                      </p:to>
                                    </p:set>
                                    <p:animEffect transition="in" filter="box(in)">
                                      <p:cBhvr>
                                        <p:cTn id="61" dur="500"/>
                                        <p:tgtEl>
                                          <p:spTgt spid="39"/>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40"/>
                                        </p:tgtEl>
                                        <p:attrNameLst>
                                          <p:attrName>style.visibility</p:attrName>
                                        </p:attrNameLst>
                                      </p:cBhvr>
                                      <p:to>
                                        <p:strVal val="visible"/>
                                      </p:to>
                                    </p:set>
                                    <p:animEffect transition="in" filter="box(in)">
                                      <p:cBhvr>
                                        <p:cTn id="64" dur="500"/>
                                        <p:tgtEl>
                                          <p:spTgt spid="40"/>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47"/>
                                        </p:tgtEl>
                                        <p:attrNameLst>
                                          <p:attrName>style.visibility</p:attrName>
                                        </p:attrNameLst>
                                      </p:cBhvr>
                                      <p:to>
                                        <p:strVal val="visible"/>
                                      </p:to>
                                    </p:set>
                                    <p:animEffect transition="in" filter="box(in)">
                                      <p:cBhvr>
                                        <p:cTn id="67" dur="500"/>
                                        <p:tgtEl>
                                          <p:spTgt spid="47"/>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48"/>
                                        </p:tgtEl>
                                        <p:attrNameLst>
                                          <p:attrName>style.visibility</p:attrName>
                                        </p:attrNameLst>
                                      </p:cBhvr>
                                      <p:to>
                                        <p:strVal val="visible"/>
                                      </p:to>
                                    </p:set>
                                    <p:animEffect transition="in" filter="box(in)">
                                      <p:cBhvr>
                                        <p:cTn id="70" dur="500"/>
                                        <p:tgtEl>
                                          <p:spTgt spid="48"/>
                                        </p:tgtEl>
                                      </p:cBhvr>
                                    </p:animEffec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29">
                                            <p:txEl>
                                              <p:pRg st="0" end="0"/>
                                            </p:txEl>
                                          </p:spTgt>
                                        </p:tgtEl>
                                        <p:attrNameLst>
                                          <p:attrName>style.visibility</p:attrName>
                                        </p:attrNameLst>
                                      </p:cBhvr>
                                      <p:to>
                                        <p:strVal val="visible"/>
                                      </p:to>
                                    </p:set>
                                    <p:animEffect transition="in" filter="box(in)">
                                      <p:cBhvr>
                                        <p:cTn id="75" dur="500"/>
                                        <p:tgtEl>
                                          <p:spTgt spid="29">
                                            <p:txEl>
                                              <p:pRg st="0" end="0"/>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nodeType="clickEffect">
                                  <p:stCondLst>
                                    <p:cond delay="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blinds(horizontal)">
                                      <p:cBhvr>
                                        <p:cTn id="80" dur="500"/>
                                        <p:tgtEl>
                                          <p:spTgt spid="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P spid="16" grpId="0" animBg="1"/>
      <p:bldP spid="17" grpId="0" animBg="1"/>
      <p:bldP spid="18" grpId="0" animBg="1"/>
      <p:bldP spid="19" grpId="0" animBg="1"/>
      <p:bldP spid="23" grpId="0" animBg="1"/>
      <p:bldP spid="24" grpId="0" animBg="1"/>
      <p:bldP spid="20" grpId="0" animBg="1"/>
      <p:bldP spid="21" grpId="0" animBg="1"/>
      <p:bldP spid="22" grpId="0" animBg="1"/>
      <p:bldP spid="27" grpId="0" animBg="1"/>
      <p:bldP spid="28" grpId="0" animBg="1"/>
      <p:bldP spid="31" grpId="0" animBg="1"/>
      <p:bldP spid="32" grpId="0" animBg="1"/>
      <p:bldP spid="33" grpId="0" animBg="1"/>
      <p:bldP spid="34" grpId="0" animBg="1"/>
      <p:bldP spid="39" grpId="0" animBg="1"/>
      <p:bldP spid="40" grpId="0" animBg="1"/>
      <p:bldP spid="47" grpId="0" animBg="1"/>
      <p:bldP spid="48" grpId="0" animBg="1"/>
      <p:bldP spid="29"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8839200" cy="6553200"/>
          </a:xfrm>
        </p:spPr>
        <p:txBody>
          <a:bodyPr>
            <a:normAutofit/>
          </a:bodyPr>
          <a:lstStyle/>
          <a:p>
            <a:pPr eaLnBrk="1" hangingPunct="1"/>
            <a:endParaRPr lang="en-US">
              <a:solidFill>
                <a:srgbClr val="57576E"/>
              </a:solidFill>
            </a:endParaRPr>
          </a:p>
        </p:txBody>
      </p:sp>
      <p:pic>
        <p:nvPicPr>
          <p:cNvPr id="5" name="Picture 4"/>
          <p:cNvPicPr>
            <a:picLocks noChangeAspect="1"/>
          </p:cNvPicPr>
          <p:nvPr/>
        </p:nvPicPr>
        <p:blipFill>
          <a:blip r:embed="rId2"/>
          <a:srcRect/>
          <a:stretch>
            <a:fillRect/>
          </a:stretch>
        </p:blipFill>
        <p:spPr bwMode="auto">
          <a:xfrm>
            <a:off x="152400" y="174625"/>
            <a:ext cx="4414838" cy="3124200"/>
          </a:xfrm>
          <a:prstGeom prst="rect">
            <a:avLst/>
          </a:prstGeom>
          <a:noFill/>
          <a:ln w="9525">
            <a:noFill/>
            <a:miter lim="800000"/>
            <a:headEnd/>
            <a:tailEnd/>
          </a:ln>
        </p:spPr>
      </p:pic>
      <p:pic>
        <p:nvPicPr>
          <p:cNvPr id="6" name="Picture 5"/>
          <p:cNvPicPr>
            <a:picLocks noChangeAspect="1"/>
          </p:cNvPicPr>
          <p:nvPr/>
        </p:nvPicPr>
        <p:blipFill>
          <a:blip r:embed="rId3"/>
          <a:srcRect/>
          <a:stretch>
            <a:fillRect/>
          </a:stretch>
        </p:blipFill>
        <p:spPr bwMode="auto">
          <a:xfrm>
            <a:off x="4572000" y="174625"/>
            <a:ext cx="4419600" cy="3124200"/>
          </a:xfrm>
          <a:prstGeom prst="rect">
            <a:avLst/>
          </a:prstGeom>
          <a:noFill/>
          <a:ln w="9525">
            <a:noFill/>
            <a:miter lim="800000"/>
            <a:headEnd/>
            <a:tailEnd/>
          </a:ln>
        </p:spPr>
      </p:pic>
      <p:pic>
        <p:nvPicPr>
          <p:cNvPr id="7" name="Picture 6"/>
          <p:cNvPicPr>
            <a:picLocks noChangeAspect="1"/>
          </p:cNvPicPr>
          <p:nvPr/>
        </p:nvPicPr>
        <p:blipFill>
          <a:blip r:embed="rId4"/>
          <a:srcRect/>
          <a:stretch>
            <a:fillRect/>
          </a:stretch>
        </p:blipFill>
        <p:spPr bwMode="auto">
          <a:xfrm>
            <a:off x="152400" y="3657600"/>
            <a:ext cx="4408488" cy="3048000"/>
          </a:xfrm>
          <a:prstGeom prst="rect">
            <a:avLst/>
          </a:prstGeom>
          <a:noFill/>
          <a:ln w="9525">
            <a:noFill/>
            <a:miter lim="800000"/>
            <a:headEnd/>
            <a:tailEnd/>
          </a:ln>
        </p:spPr>
      </p:pic>
      <p:pic>
        <p:nvPicPr>
          <p:cNvPr id="8" name="Picture 7"/>
          <p:cNvPicPr>
            <a:picLocks noChangeAspect="1"/>
          </p:cNvPicPr>
          <p:nvPr/>
        </p:nvPicPr>
        <p:blipFill>
          <a:blip r:embed="rId5"/>
          <a:srcRect/>
          <a:stretch>
            <a:fillRect/>
          </a:stretch>
        </p:blipFill>
        <p:spPr bwMode="auto">
          <a:xfrm>
            <a:off x="4560888" y="3298825"/>
            <a:ext cx="4430712" cy="3406775"/>
          </a:xfrm>
          <a:prstGeom prst="rect">
            <a:avLst/>
          </a:prstGeom>
          <a:noFill/>
          <a:ln w="9525">
            <a:noFill/>
            <a:miter lim="800000"/>
            <a:headEnd/>
            <a:tailEnd/>
          </a:ln>
        </p:spPr>
      </p:pic>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 sen.jpg"/>
          <p:cNvPicPr>
            <a:picLocks noChangeAspect="1"/>
          </p:cNvPicPr>
          <p:nvPr/>
        </p:nvPicPr>
        <p:blipFill>
          <a:blip r:embed="rId2" cstate="print"/>
          <a:stretch>
            <a:fillRect/>
          </a:stretch>
        </p:blipFill>
        <p:spPr>
          <a:xfrm>
            <a:off x="0" y="76200"/>
            <a:ext cx="2209800" cy="1219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2286000" y="1"/>
            <a:ext cx="6858000" cy="138499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sz="4000" b="1" dirty="0" err="1">
                <a:solidFill>
                  <a:srgbClr val="FFFF00"/>
                </a:solidFill>
              </a:rPr>
              <a:t>Bài</a:t>
            </a:r>
            <a:r>
              <a:rPr lang="en-US" sz="4000" b="1" dirty="0">
                <a:solidFill>
                  <a:srgbClr val="FFFF00"/>
                </a:solidFill>
              </a:rPr>
              <a:t> 3- </a:t>
            </a:r>
            <a:r>
              <a:rPr lang="en-US" sz="4000" b="1" dirty="0" err="1">
                <a:solidFill>
                  <a:srgbClr val="FFFF00"/>
                </a:solidFill>
              </a:rPr>
              <a:t>Tiết</a:t>
            </a:r>
            <a:r>
              <a:rPr lang="en-US" sz="4000" b="1" dirty="0">
                <a:solidFill>
                  <a:srgbClr val="FFFF00"/>
                </a:solidFill>
              </a:rPr>
              <a:t> 3:</a:t>
            </a:r>
          </a:p>
          <a:p>
            <a:pPr algn="ctr"/>
            <a:r>
              <a:rPr lang="en-US" sz="3600" b="1" dirty="0">
                <a:solidFill>
                  <a:srgbClr val="FFFF00"/>
                </a:solidFill>
              </a:rPr>
              <a:t> </a:t>
            </a:r>
            <a:r>
              <a:rPr lang="en-US" sz="4400" b="1" dirty="0">
                <a:solidFill>
                  <a:srgbClr val="FFFF00"/>
                </a:solidFill>
              </a:rPr>
              <a:t>TÔN TRỌNG NGƯỜI KHÁC</a:t>
            </a:r>
          </a:p>
        </p:txBody>
      </p:sp>
      <p:sp>
        <p:nvSpPr>
          <p:cNvPr id="8" name="Oval 7"/>
          <p:cNvSpPr/>
          <p:nvPr/>
        </p:nvSpPr>
        <p:spPr>
          <a:xfrm>
            <a:off x="6934200" y="1447800"/>
            <a:ext cx="1828800" cy="1447800"/>
          </a:xfrm>
          <a:prstGeom prst="ellipse">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4800" b="1" dirty="0"/>
          </a:p>
        </p:txBody>
      </p:sp>
      <p:sp>
        <p:nvSpPr>
          <p:cNvPr id="12" name="Rounded Rectangle 11"/>
          <p:cNvSpPr/>
          <p:nvPr/>
        </p:nvSpPr>
        <p:spPr>
          <a:xfrm>
            <a:off x="6781800" y="2819400"/>
            <a:ext cx="2362200" cy="3657600"/>
          </a:xfrm>
          <a:prstGeom prst="roundRect">
            <a:avLst/>
          </a:prstGeom>
          <a:solidFill>
            <a:srgbClr val="00206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C000"/>
                </a:solidFill>
              </a:rPr>
              <a:t>NỘI DUNG BÀI HỌC</a:t>
            </a:r>
            <a:endParaRPr lang="en-US" b="1" dirty="0"/>
          </a:p>
        </p:txBody>
      </p:sp>
      <p:sp>
        <p:nvSpPr>
          <p:cNvPr id="17" name="Freeform 16"/>
          <p:cNvSpPr/>
          <p:nvPr/>
        </p:nvSpPr>
        <p:spPr>
          <a:xfrm rot="7724243">
            <a:off x="4963128" y="3447157"/>
            <a:ext cx="959854" cy="681881"/>
          </a:xfrm>
          <a:custGeom>
            <a:avLst/>
            <a:gdLst>
              <a:gd name="connsiteX0" fmla="*/ 598037 w 959854"/>
              <a:gd name="connsiteY0" fmla="*/ 42203 h 681881"/>
              <a:gd name="connsiteX1" fmla="*/ 555833 w 959854"/>
              <a:gd name="connsiteY1" fmla="*/ 14067 h 681881"/>
              <a:gd name="connsiteX2" fmla="*/ 513630 w 959854"/>
              <a:gd name="connsiteY2" fmla="*/ 0 h 681881"/>
              <a:gd name="connsiteX3" fmla="*/ 105667 w 959854"/>
              <a:gd name="connsiteY3" fmla="*/ 14067 h 681881"/>
              <a:gd name="connsiteX4" fmla="*/ 7193 w 959854"/>
              <a:gd name="connsiteY4" fmla="*/ 56270 h 681881"/>
              <a:gd name="connsiteX5" fmla="*/ 21261 w 959854"/>
              <a:gd name="connsiteY5" fmla="*/ 154744 h 681881"/>
              <a:gd name="connsiteX6" fmla="*/ 63464 w 959854"/>
              <a:gd name="connsiteY6" fmla="*/ 182880 h 681881"/>
              <a:gd name="connsiteX7" fmla="*/ 372953 w 959854"/>
              <a:gd name="connsiteY7" fmla="*/ 168812 h 681881"/>
              <a:gd name="connsiteX8" fmla="*/ 429224 w 959854"/>
              <a:gd name="connsiteY8" fmla="*/ 154744 h 681881"/>
              <a:gd name="connsiteX9" fmla="*/ 372953 w 959854"/>
              <a:gd name="connsiteY9" fmla="*/ 309489 h 681881"/>
              <a:gd name="connsiteX10" fmla="*/ 316683 w 959854"/>
              <a:gd name="connsiteY10" fmla="*/ 464234 h 681881"/>
              <a:gd name="connsiteX11" fmla="*/ 288547 w 959854"/>
              <a:gd name="connsiteY11" fmla="*/ 520504 h 681881"/>
              <a:gd name="connsiteX12" fmla="*/ 246344 w 959854"/>
              <a:gd name="connsiteY12" fmla="*/ 633046 h 681881"/>
              <a:gd name="connsiteX13" fmla="*/ 232277 w 959854"/>
              <a:gd name="connsiteY13" fmla="*/ 675249 h 681881"/>
              <a:gd name="connsiteX14" fmla="*/ 288547 w 959854"/>
              <a:gd name="connsiteY14" fmla="*/ 647114 h 681881"/>
              <a:gd name="connsiteX15" fmla="*/ 330750 w 959854"/>
              <a:gd name="connsiteY15" fmla="*/ 590843 h 681881"/>
              <a:gd name="connsiteX16" fmla="*/ 358886 w 959854"/>
              <a:gd name="connsiteY16" fmla="*/ 562707 h 681881"/>
              <a:gd name="connsiteX17" fmla="*/ 415157 w 959854"/>
              <a:gd name="connsiteY17" fmla="*/ 478301 h 681881"/>
              <a:gd name="connsiteX18" fmla="*/ 429224 w 959854"/>
              <a:gd name="connsiteY18" fmla="*/ 323557 h 681881"/>
              <a:gd name="connsiteX19" fmla="*/ 457360 w 959854"/>
              <a:gd name="connsiteY19" fmla="*/ 239150 h 681881"/>
              <a:gd name="connsiteX20" fmla="*/ 485495 w 959854"/>
              <a:gd name="connsiteY20" fmla="*/ 281354 h 681881"/>
              <a:gd name="connsiteX21" fmla="*/ 513630 w 959854"/>
              <a:gd name="connsiteY21" fmla="*/ 548640 h 681881"/>
              <a:gd name="connsiteX22" fmla="*/ 527698 w 959854"/>
              <a:gd name="connsiteY22" fmla="*/ 661181 h 681881"/>
              <a:gd name="connsiteX23" fmla="*/ 541766 w 959854"/>
              <a:gd name="connsiteY23" fmla="*/ 604910 h 681881"/>
              <a:gd name="connsiteX24" fmla="*/ 555833 w 959854"/>
              <a:gd name="connsiteY24" fmla="*/ 562707 h 681881"/>
              <a:gd name="connsiteX25" fmla="*/ 569901 w 959854"/>
              <a:gd name="connsiteY25" fmla="*/ 365760 h 681881"/>
              <a:gd name="connsiteX26" fmla="*/ 583969 w 959854"/>
              <a:gd name="connsiteY26" fmla="*/ 407963 h 681881"/>
              <a:gd name="connsiteX27" fmla="*/ 640240 w 959854"/>
              <a:gd name="connsiteY27" fmla="*/ 506437 h 681881"/>
              <a:gd name="connsiteX28" fmla="*/ 668375 w 959854"/>
              <a:gd name="connsiteY28" fmla="*/ 590843 h 681881"/>
              <a:gd name="connsiteX29" fmla="*/ 752781 w 959854"/>
              <a:gd name="connsiteY29" fmla="*/ 647114 h 681881"/>
              <a:gd name="connsiteX30" fmla="*/ 794984 w 959854"/>
              <a:gd name="connsiteY30" fmla="*/ 618978 h 681881"/>
              <a:gd name="connsiteX31" fmla="*/ 865323 w 959854"/>
              <a:gd name="connsiteY31" fmla="*/ 379827 h 681881"/>
              <a:gd name="connsiteX32" fmla="*/ 893458 w 959854"/>
              <a:gd name="connsiteY32" fmla="*/ 407963 h 681881"/>
              <a:gd name="connsiteX33" fmla="*/ 935661 w 959854"/>
              <a:gd name="connsiteY33" fmla="*/ 393895 h 681881"/>
              <a:gd name="connsiteX34" fmla="*/ 935661 w 959854"/>
              <a:gd name="connsiteY34" fmla="*/ 281354 h 681881"/>
              <a:gd name="connsiteX35" fmla="*/ 893458 w 959854"/>
              <a:gd name="connsiteY35" fmla="*/ 267286 h 681881"/>
              <a:gd name="connsiteX36" fmla="*/ 823120 w 959854"/>
              <a:gd name="connsiteY36" fmla="*/ 211015 h 681881"/>
              <a:gd name="connsiteX37" fmla="*/ 766849 w 959854"/>
              <a:gd name="connsiteY37" fmla="*/ 196947 h 681881"/>
              <a:gd name="connsiteX38" fmla="*/ 724646 w 959854"/>
              <a:gd name="connsiteY38" fmla="*/ 182880 h 681881"/>
              <a:gd name="connsiteX39" fmla="*/ 696510 w 959854"/>
              <a:gd name="connsiteY39" fmla="*/ 112541 h 6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9854" h="681881">
                <a:moveTo>
                  <a:pt x="598037" y="42203"/>
                </a:moveTo>
                <a:cubicBezTo>
                  <a:pt x="583969" y="32824"/>
                  <a:pt x="570956" y="21628"/>
                  <a:pt x="555833" y="14067"/>
                </a:cubicBezTo>
                <a:cubicBezTo>
                  <a:pt x="542570" y="7436"/>
                  <a:pt x="528459" y="0"/>
                  <a:pt x="513630" y="0"/>
                </a:cubicBezTo>
                <a:cubicBezTo>
                  <a:pt x="377562" y="0"/>
                  <a:pt x="241655" y="9378"/>
                  <a:pt x="105667" y="14067"/>
                </a:cubicBezTo>
                <a:cubicBezTo>
                  <a:pt x="93117" y="17205"/>
                  <a:pt x="12908" y="30555"/>
                  <a:pt x="7193" y="56270"/>
                </a:cubicBezTo>
                <a:cubicBezTo>
                  <a:pt x="0" y="88638"/>
                  <a:pt x="7794" y="124444"/>
                  <a:pt x="21261" y="154744"/>
                </a:cubicBezTo>
                <a:cubicBezTo>
                  <a:pt x="28128" y="170194"/>
                  <a:pt x="49396" y="173501"/>
                  <a:pt x="63464" y="182880"/>
                </a:cubicBezTo>
                <a:cubicBezTo>
                  <a:pt x="166627" y="178191"/>
                  <a:pt x="269988" y="176733"/>
                  <a:pt x="372953" y="168812"/>
                </a:cubicBezTo>
                <a:cubicBezTo>
                  <a:pt x="392230" y="167329"/>
                  <a:pt x="423912" y="136154"/>
                  <a:pt x="429224" y="154744"/>
                </a:cubicBezTo>
                <a:cubicBezTo>
                  <a:pt x="451257" y="231858"/>
                  <a:pt x="398810" y="257774"/>
                  <a:pt x="372953" y="309489"/>
                </a:cubicBezTo>
                <a:cubicBezTo>
                  <a:pt x="342196" y="371003"/>
                  <a:pt x="342947" y="398575"/>
                  <a:pt x="316683" y="464234"/>
                </a:cubicBezTo>
                <a:cubicBezTo>
                  <a:pt x="308895" y="483705"/>
                  <a:pt x="297926" y="501747"/>
                  <a:pt x="288547" y="520504"/>
                </a:cubicBezTo>
                <a:cubicBezTo>
                  <a:pt x="261407" y="656213"/>
                  <a:pt x="294643" y="536448"/>
                  <a:pt x="246344" y="633046"/>
                </a:cubicBezTo>
                <a:cubicBezTo>
                  <a:pt x="239712" y="646309"/>
                  <a:pt x="218209" y="670560"/>
                  <a:pt x="232277" y="675249"/>
                </a:cubicBezTo>
                <a:cubicBezTo>
                  <a:pt x="252171" y="681881"/>
                  <a:pt x="269790" y="656492"/>
                  <a:pt x="288547" y="647114"/>
                </a:cubicBezTo>
                <a:cubicBezTo>
                  <a:pt x="302615" y="628357"/>
                  <a:pt x="315740" y="608855"/>
                  <a:pt x="330750" y="590843"/>
                </a:cubicBezTo>
                <a:cubicBezTo>
                  <a:pt x="339241" y="580654"/>
                  <a:pt x="351529" y="573743"/>
                  <a:pt x="358886" y="562707"/>
                </a:cubicBezTo>
                <a:cubicBezTo>
                  <a:pt x="427020" y="460506"/>
                  <a:pt x="350645" y="542813"/>
                  <a:pt x="415157" y="478301"/>
                </a:cubicBezTo>
                <a:cubicBezTo>
                  <a:pt x="419846" y="426720"/>
                  <a:pt x="420223" y="374563"/>
                  <a:pt x="429224" y="323557"/>
                </a:cubicBezTo>
                <a:cubicBezTo>
                  <a:pt x="434378" y="294351"/>
                  <a:pt x="457360" y="239150"/>
                  <a:pt x="457360" y="239150"/>
                </a:cubicBezTo>
                <a:cubicBezTo>
                  <a:pt x="466738" y="253218"/>
                  <a:pt x="478835" y="265814"/>
                  <a:pt x="485495" y="281354"/>
                </a:cubicBezTo>
                <a:cubicBezTo>
                  <a:pt x="512603" y="344606"/>
                  <a:pt x="513073" y="542234"/>
                  <a:pt x="513630" y="548640"/>
                </a:cubicBezTo>
                <a:cubicBezTo>
                  <a:pt x="516905" y="586303"/>
                  <a:pt x="523009" y="623667"/>
                  <a:pt x="527698" y="661181"/>
                </a:cubicBezTo>
                <a:cubicBezTo>
                  <a:pt x="532387" y="642424"/>
                  <a:pt x="536455" y="623500"/>
                  <a:pt x="541766" y="604910"/>
                </a:cubicBezTo>
                <a:cubicBezTo>
                  <a:pt x="545840" y="590652"/>
                  <a:pt x="554100" y="577434"/>
                  <a:pt x="555833" y="562707"/>
                </a:cubicBezTo>
                <a:cubicBezTo>
                  <a:pt x="563523" y="497342"/>
                  <a:pt x="565212" y="431409"/>
                  <a:pt x="569901" y="365760"/>
                </a:cubicBezTo>
                <a:cubicBezTo>
                  <a:pt x="574590" y="379828"/>
                  <a:pt x="578128" y="394333"/>
                  <a:pt x="583969" y="407963"/>
                </a:cubicBezTo>
                <a:cubicBezTo>
                  <a:pt x="605389" y="457942"/>
                  <a:pt x="611981" y="464050"/>
                  <a:pt x="640240" y="506437"/>
                </a:cubicBezTo>
                <a:cubicBezTo>
                  <a:pt x="649618" y="534572"/>
                  <a:pt x="643699" y="574392"/>
                  <a:pt x="668375" y="590843"/>
                </a:cubicBezTo>
                <a:lnTo>
                  <a:pt x="752781" y="647114"/>
                </a:lnTo>
                <a:cubicBezTo>
                  <a:pt x="766849" y="637735"/>
                  <a:pt x="793519" y="635822"/>
                  <a:pt x="794984" y="618978"/>
                </a:cubicBezTo>
                <a:cubicBezTo>
                  <a:pt x="807125" y="479364"/>
                  <a:pt x="689348" y="203846"/>
                  <a:pt x="865323" y="379827"/>
                </a:cubicBezTo>
                <a:lnTo>
                  <a:pt x="893458" y="407963"/>
                </a:lnTo>
                <a:cubicBezTo>
                  <a:pt x="907526" y="403274"/>
                  <a:pt x="925176" y="404380"/>
                  <a:pt x="935661" y="393895"/>
                </a:cubicBezTo>
                <a:cubicBezTo>
                  <a:pt x="959854" y="369702"/>
                  <a:pt x="948503" y="300617"/>
                  <a:pt x="935661" y="281354"/>
                </a:cubicBezTo>
                <a:cubicBezTo>
                  <a:pt x="927436" y="269016"/>
                  <a:pt x="907526" y="271975"/>
                  <a:pt x="893458" y="267286"/>
                </a:cubicBezTo>
                <a:cubicBezTo>
                  <a:pt x="870768" y="244595"/>
                  <a:pt x="854178" y="224326"/>
                  <a:pt x="823120" y="211015"/>
                </a:cubicBezTo>
                <a:cubicBezTo>
                  <a:pt x="805349" y="203399"/>
                  <a:pt x="785439" y="202258"/>
                  <a:pt x="766849" y="196947"/>
                </a:cubicBezTo>
                <a:cubicBezTo>
                  <a:pt x="752591" y="192873"/>
                  <a:pt x="738714" y="187569"/>
                  <a:pt x="724646" y="182880"/>
                </a:cubicBezTo>
                <a:cubicBezTo>
                  <a:pt x="686563" y="144797"/>
                  <a:pt x="696510" y="168007"/>
                  <a:pt x="696510" y="112541"/>
                </a:cubicBezTo>
              </a:path>
            </a:pathLst>
          </a:cu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71628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7924800" y="6477000"/>
            <a:ext cx="533400" cy="381000"/>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7259568" y="1915375"/>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8001000" y="1981200"/>
            <a:ext cx="147072" cy="208847"/>
          </a:xfrm>
          <a:custGeom>
            <a:avLst/>
            <a:gdLst>
              <a:gd name="connsiteX0" fmla="*/ 104869 w 147072"/>
              <a:gd name="connsiteY0" fmla="*/ 11899 h 208847"/>
              <a:gd name="connsiteX1" fmla="*/ 20463 w 147072"/>
              <a:gd name="connsiteY1" fmla="*/ 25967 h 208847"/>
              <a:gd name="connsiteX2" fmla="*/ 62666 w 147072"/>
              <a:gd name="connsiteY2" fmla="*/ 194779 h 208847"/>
              <a:gd name="connsiteX3" fmla="*/ 104869 w 147072"/>
              <a:gd name="connsiteY3" fmla="*/ 208847 h 208847"/>
              <a:gd name="connsiteX4" fmla="*/ 147072 w 147072"/>
              <a:gd name="connsiteY4" fmla="*/ 138508 h 208847"/>
              <a:gd name="connsiteX5" fmla="*/ 133004 w 147072"/>
              <a:gd name="connsiteY5" fmla="*/ 68170 h 208847"/>
              <a:gd name="connsiteX6" fmla="*/ 104869 w 147072"/>
              <a:gd name="connsiteY6" fmla="*/ 11899 h 20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072" h="208847">
                <a:moveTo>
                  <a:pt x="104869" y="11899"/>
                </a:moveTo>
                <a:cubicBezTo>
                  <a:pt x="86112" y="4865"/>
                  <a:pt x="32266" y="0"/>
                  <a:pt x="20463" y="25967"/>
                </a:cubicBezTo>
                <a:cubicBezTo>
                  <a:pt x="0" y="70985"/>
                  <a:pt x="11297" y="163957"/>
                  <a:pt x="62666" y="194779"/>
                </a:cubicBezTo>
                <a:cubicBezTo>
                  <a:pt x="75381" y="202408"/>
                  <a:pt x="90801" y="204158"/>
                  <a:pt x="104869" y="208847"/>
                </a:cubicBezTo>
                <a:cubicBezTo>
                  <a:pt x="127155" y="186560"/>
                  <a:pt x="147072" y="175031"/>
                  <a:pt x="147072" y="138508"/>
                </a:cubicBezTo>
                <a:cubicBezTo>
                  <a:pt x="147072" y="114598"/>
                  <a:pt x="142423" y="90147"/>
                  <a:pt x="133004" y="68170"/>
                </a:cubicBezTo>
                <a:cubicBezTo>
                  <a:pt x="127779" y="55979"/>
                  <a:pt x="123626" y="18933"/>
                  <a:pt x="104869" y="11899"/>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24"/>
          <p:cNvSpPr/>
          <p:nvPr/>
        </p:nvSpPr>
        <p:spPr>
          <a:xfrm>
            <a:off x="6629400" y="762000"/>
            <a:ext cx="228600" cy="2286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6629400" y="1447800"/>
            <a:ext cx="1757269" cy="423420"/>
          </a:xfrm>
          <a:custGeom>
            <a:avLst/>
            <a:gdLst>
              <a:gd name="connsiteX0" fmla="*/ 1757269 w 1757269"/>
              <a:gd name="connsiteY0" fmla="*/ 85795 h 423420"/>
              <a:gd name="connsiteX1" fmla="*/ 1715066 w 1757269"/>
              <a:gd name="connsiteY1" fmla="*/ 99863 h 423420"/>
              <a:gd name="connsiteX2" fmla="*/ 1518119 w 1757269"/>
              <a:gd name="connsiteY2" fmla="*/ 71728 h 423420"/>
              <a:gd name="connsiteX3" fmla="*/ 1489983 w 1757269"/>
              <a:gd name="connsiteY3" fmla="*/ 127998 h 423420"/>
              <a:gd name="connsiteX4" fmla="*/ 1419645 w 1757269"/>
              <a:gd name="connsiteY4" fmla="*/ 184269 h 423420"/>
              <a:gd name="connsiteX5" fmla="*/ 1377442 w 1757269"/>
              <a:gd name="connsiteY5" fmla="*/ 198337 h 423420"/>
              <a:gd name="connsiteX6" fmla="*/ 1335239 w 1757269"/>
              <a:gd name="connsiteY6" fmla="*/ 226472 h 423420"/>
              <a:gd name="connsiteX7" fmla="*/ 1278968 w 1757269"/>
              <a:gd name="connsiteY7" fmla="*/ 296811 h 423420"/>
              <a:gd name="connsiteX8" fmla="*/ 1208629 w 1757269"/>
              <a:gd name="connsiteY8" fmla="*/ 240540 h 423420"/>
              <a:gd name="connsiteX9" fmla="*/ 1025749 w 1757269"/>
              <a:gd name="connsiteY9" fmla="*/ 254608 h 423420"/>
              <a:gd name="connsiteX10" fmla="*/ 983546 w 1757269"/>
              <a:gd name="connsiteY10" fmla="*/ 268675 h 423420"/>
              <a:gd name="connsiteX11" fmla="*/ 913208 w 1757269"/>
              <a:gd name="connsiteY11" fmla="*/ 339014 h 423420"/>
              <a:gd name="connsiteX12" fmla="*/ 885072 w 1757269"/>
              <a:gd name="connsiteY12" fmla="*/ 367149 h 423420"/>
              <a:gd name="connsiteX13" fmla="*/ 814734 w 1757269"/>
              <a:gd name="connsiteY13" fmla="*/ 409352 h 423420"/>
              <a:gd name="connsiteX14" fmla="*/ 744395 w 1757269"/>
              <a:gd name="connsiteY14" fmla="*/ 395285 h 423420"/>
              <a:gd name="connsiteX15" fmla="*/ 702192 w 1757269"/>
              <a:gd name="connsiteY15" fmla="*/ 353082 h 423420"/>
              <a:gd name="connsiteX16" fmla="*/ 589651 w 1757269"/>
              <a:gd name="connsiteY16" fmla="*/ 367149 h 423420"/>
              <a:gd name="connsiteX17" fmla="*/ 533380 w 1757269"/>
              <a:gd name="connsiteY17" fmla="*/ 381217 h 423420"/>
              <a:gd name="connsiteX18" fmla="*/ 491177 w 1757269"/>
              <a:gd name="connsiteY18" fmla="*/ 423420 h 423420"/>
              <a:gd name="connsiteX19" fmla="*/ 364568 w 1757269"/>
              <a:gd name="connsiteY19" fmla="*/ 381217 h 423420"/>
              <a:gd name="connsiteX20" fmla="*/ 308297 w 1757269"/>
              <a:gd name="connsiteY20" fmla="*/ 367149 h 423420"/>
              <a:gd name="connsiteX21" fmla="*/ 294229 w 1757269"/>
              <a:gd name="connsiteY21" fmla="*/ 324946 h 423420"/>
              <a:gd name="connsiteX22" fmla="*/ 252026 w 1757269"/>
              <a:gd name="connsiteY22" fmla="*/ 310878 h 423420"/>
              <a:gd name="connsiteX23" fmla="*/ 125417 w 1757269"/>
              <a:gd name="connsiteY23" fmla="*/ 324946 h 423420"/>
              <a:gd name="connsiteX24" fmla="*/ 12875 w 1757269"/>
              <a:gd name="connsiteY24" fmla="*/ 310878 h 423420"/>
              <a:gd name="connsiteX25" fmla="*/ 26943 w 1757269"/>
              <a:gd name="connsiteY25" fmla="*/ 268675 h 423420"/>
              <a:gd name="connsiteX26" fmla="*/ 97282 w 1757269"/>
              <a:gd name="connsiteY26" fmla="*/ 254608 h 423420"/>
              <a:gd name="connsiteX27" fmla="*/ 153552 w 1757269"/>
              <a:gd name="connsiteY27" fmla="*/ 226472 h 423420"/>
              <a:gd name="connsiteX28" fmla="*/ 195755 w 1757269"/>
              <a:gd name="connsiteY28" fmla="*/ 212405 h 423420"/>
              <a:gd name="connsiteX29" fmla="*/ 294229 w 1757269"/>
              <a:gd name="connsiteY29" fmla="*/ 170202 h 423420"/>
              <a:gd name="connsiteX30" fmla="*/ 406771 w 1757269"/>
              <a:gd name="connsiteY30" fmla="*/ 85795 h 423420"/>
              <a:gd name="connsiteX31" fmla="*/ 448974 w 1757269"/>
              <a:gd name="connsiteY31" fmla="*/ 57660 h 423420"/>
              <a:gd name="connsiteX32" fmla="*/ 603719 w 1757269"/>
              <a:gd name="connsiteY32" fmla="*/ 71728 h 423420"/>
              <a:gd name="connsiteX33" fmla="*/ 688125 w 1757269"/>
              <a:gd name="connsiteY33" fmla="*/ 99863 h 423420"/>
              <a:gd name="connsiteX34" fmla="*/ 772531 w 1757269"/>
              <a:gd name="connsiteY34" fmla="*/ 85795 h 423420"/>
              <a:gd name="connsiteX35" fmla="*/ 1025749 w 1757269"/>
              <a:gd name="connsiteY35" fmla="*/ 113931 h 423420"/>
              <a:gd name="connsiteX36" fmla="*/ 1039817 w 1757269"/>
              <a:gd name="connsiteY36" fmla="*/ 71728 h 423420"/>
              <a:gd name="connsiteX37" fmla="*/ 1278968 w 1757269"/>
              <a:gd name="connsiteY37" fmla="*/ 29525 h 423420"/>
              <a:gd name="connsiteX38" fmla="*/ 1461848 w 1757269"/>
              <a:gd name="connsiteY38" fmla="*/ 29525 h 423420"/>
              <a:gd name="connsiteX39" fmla="*/ 1489983 w 1757269"/>
              <a:gd name="connsiteY39" fmla="*/ 71728 h 423420"/>
              <a:gd name="connsiteX40" fmla="*/ 1504051 w 1757269"/>
              <a:gd name="connsiteY40" fmla="*/ 113931 h 423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57269" h="423420">
                <a:moveTo>
                  <a:pt x="1757269" y="85795"/>
                </a:moveTo>
                <a:cubicBezTo>
                  <a:pt x="1743201" y="90484"/>
                  <a:pt x="1729895" y="99863"/>
                  <a:pt x="1715066" y="99863"/>
                </a:cubicBezTo>
                <a:cubicBezTo>
                  <a:pt x="1591788" y="99863"/>
                  <a:pt x="1596222" y="97761"/>
                  <a:pt x="1518119" y="71728"/>
                </a:cubicBezTo>
                <a:cubicBezTo>
                  <a:pt x="1508740" y="90485"/>
                  <a:pt x="1501616" y="110549"/>
                  <a:pt x="1489983" y="127998"/>
                </a:cubicBezTo>
                <a:cubicBezTo>
                  <a:pt x="1476897" y="147627"/>
                  <a:pt x="1438461" y="174861"/>
                  <a:pt x="1419645" y="184269"/>
                </a:cubicBezTo>
                <a:cubicBezTo>
                  <a:pt x="1406382" y="190901"/>
                  <a:pt x="1390705" y="191705"/>
                  <a:pt x="1377442" y="198337"/>
                </a:cubicBezTo>
                <a:cubicBezTo>
                  <a:pt x="1362320" y="205898"/>
                  <a:pt x="1349307" y="217094"/>
                  <a:pt x="1335239" y="226472"/>
                </a:cubicBezTo>
                <a:cubicBezTo>
                  <a:pt x="1333818" y="228604"/>
                  <a:pt x="1292330" y="296811"/>
                  <a:pt x="1278968" y="296811"/>
                </a:cubicBezTo>
                <a:cubicBezTo>
                  <a:pt x="1261224" y="296811"/>
                  <a:pt x="1220876" y="252787"/>
                  <a:pt x="1208629" y="240540"/>
                </a:cubicBezTo>
                <a:cubicBezTo>
                  <a:pt x="1147669" y="245229"/>
                  <a:pt x="1086417" y="247025"/>
                  <a:pt x="1025749" y="254608"/>
                </a:cubicBezTo>
                <a:cubicBezTo>
                  <a:pt x="1011035" y="256447"/>
                  <a:pt x="995409" y="259778"/>
                  <a:pt x="983546" y="268675"/>
                </a:cubicBezTo>
                <a:cubicBezTo>
                  <a:pt x="957020" y="288570"/>
                  <a:pt x="936654" y="315568"/>
                  <a:pt x="913208" y="339014"/>
                </a:cubicBezTo>
                <a:cubicBezTo>
                  <a:pt x="903829" y="348393"/>
                  <a:pt x="896445" y="360325"/>
                  <a:pt x="885072" y="367149"/>
                </a:cubicBezTo>
                <a:lnTo>
                  <a:pt x="814734" y="409352"/>
                </a:lnTo>
                <a:cubicBezTo>
                  <a:pt x="791288" y="404663"/>
                  <a:pt x="765781" y="405978"/>
                  <a:pt x="744395" y="395285"/>
                </a:cubicBezTo>
                <a:cubicBezTo>
                  <a:pt x="726601" y="386388"/>
                  <a:pt x="721766" y="356641"/>
                  <a:pt x="702192" y="353082"/>
                </a:cubicBezTo>
                <a:cubicBezTo>
                  <a:pt x="664996" y="346319"/>
                  <a:pt x="627165" y="362460"/>
                  <a:pt x="589651" y="367149"/>
                </a:cubicBezTo>
                <a:cubicBezTo>
                  <a:pt x="570894" y="371838"/>
                  <a:pt x="550167" y="371624"/>
                  <a:pt x="533380" y="381217"/>
                </a:cubicBezTo>
                <a:cubicBezTo>
                  <a:pt x="516107" y="391088"/>
                  <a:pt x="511072" y="423420"/>
                  <a:pt x="491177" y="423420"/>
                </a:cubicBezTo>
                <a:cubicBezTo>
                  <a:pt x="446691" y="423420"/>
                  <a:pt x="407726" y="392007"/>
                  <a:pt x="364568" y="381217"/>
                </a:cubicBezTo>
                <a:lnTo>
                  <a:pt x="308297" y="367149"/>
                </a:lnTo>
                <a:cubicBezTo>
                  <a:pt x="303608" y="353081"/>
                  <a:pt x="304714" y="335431"/>
                  <a:pt x="294229" y="324946"/>
                </a:cubicBezTo>
                <a:cubicBezTo>
                  <a:pt x="283744" y="314461"/>
                  <a:pt x="266855" y="310878"/>
                  <a:pt x="252026" y="310878"/>
                </a:cubicBezTo>
                <a:cubicBezTo>
                  <a:pt x="209563" y="310878"/>
                  <a:pt x="167620" y="320257"/>
                  <a:pt x="125417" y="324946"/>
                </a:cubicBezTo>
                <a:cubicBezTo>
                  <a:pt x="87903" y="320257"/>
                  <a:pt x="45700" y="329635"/>
                  <a:pt x="12875" y="310878"/>
                </a:cubicBezTo>
                <a:cubicBezTo>
                  <a:pt x="0" y="303521"/>
                  <a:pt x="14605" y="276900"/>
                  <a:pt x="26943" y="268675"/>
                </a:cubicBezTo>
                <a:cubicBezTo>
                  <a:pt x="46838" y="255412"/>
                  <a:pt x="73836" y="259297"/>
                  <a:pt x="97282" y="254608"/>
                </a:cubicBezTo>
                <a:cubicBezTo>
                  <a:pt x="116039" y="245229"/>
                  <a:pt x="134277" y="234733"/>
                  <a:pt x="153552" y="226472"/>
                </a:cubicBezTo>
                <a:cubicBezTo>
                  <a:pt x="167182" y="220631"/>
                  <a:pt x="182125" y="218246"/>
                  <a:pt x="195755" y="212405"/>
                </a:cubicBezTo>
                <a:cubicBezTo>
                  <a:pt x="317439" y="160255"/>
                  <a:pt x="195256" y="203192"/>
                  <a:pt x="294229" y="170202"/>
                </a:cubicBezTo>
                <a:cubicBezTo>
                  <a:pt x="346275" y="118156"/>
                  <a:pt x="311330" y="149422"/>
                  <a:pt x="406771" y="85795"/>
                </a:cubicBezTo>
                <a:lnTo>
                  <a:pt x="448974" y="57660"/>
                </a:lnTo>
                <a:cubicBezTo>
                  <a:pt x="500556" y="62349"/>
                  <a:pt x="552713" y="62727"/>
                  <a:pt x="603719" y="71728"/>
                </a:cubicBezTo>
                <a:cubicBezTo>
                  <a:pt x="632925" y="76882"/>
                  <a:pt x="688125" y="99863"/>
                  <a:pt x="688125" y="99863"/>
                </a:cubicBezTo>
                <a:cubicBezTo>
                  <a:pt x="716260" y="95174"/>
                  <a:pt x="744008" y="85795"/>
                  <a:pt x="772531" y="85795"/>
                </a:cubicBezTo>
                <a:cubicBezTo>
                  <a:pt x="953180" y="85795"/>
                  <a:pt x="926169" y="80737"/>
                  <a:pt x="1025749" y="113931"/>
                </a:cubicBezTo>
                <a:cubicBezTo>
                  <a:pt x="1030438" y="99863"/>
                  <a:pt x="1027750" y="80347"/>
                  <a:pt x="1039817" y="71728"/>
                </a:cubicBezTo>
                <a:cubicBezTo>
                  <a:pt x="1091752" y="34631"/>
                  <a:pt x="1237209" y="33321"/>
                  <a:pt x="1278968" y="29525"/>
                </a:cubicBezTo>
                <a:cubicBezTo>
                  <a:pt x="1346878" y="15943"/>
                  <a:pt x="1388035" y="0"/>
                  <a:pt x="1461848" y="29525"/>
                </a:cubicBezTo>
                <a:cubicBezTo>
                  <a:pt x="1477546" y="35804"/>
                  <a:pt x="1482422" y="56606"/>
                  <a:pt x="1489983" y="71728"/>
                </a:cubicBezTo>
                <a:cubicBezTo>
                  <a:pt x="1496615" y="84991"/>
                  <a:pt x="1504051" y="113931"/>
                  <a:pt x="1504051" y="113931"/>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7391400" y="1371600"/>
            <a:ext cx="1305432" cy="638468"/>
          </a:xfrm>
          <a:custGeom>
            <a:avLst/>
            <a:gdLst>
              <a:gd name="connsiteX0" fmla="*/ 0 w 1305432"/>
              <a:gd name="connsiteY0" fmla="*/ 158359 h 638468"/>
              <a:gd name="connsiteX1" fmla="*/ 42203 w 1305432"/>
              <a:gd name="connsiteY1" fmla="*/ 130223 h 638468"/>
              <a:gd name="connsiteX2" fmla="*/ 126610 w 1305432"/>
              <a:gd name="connsiteY2" fmla="*/ 102088 h 638468"/>
              <a:gd name="connsiteX3" fmla="*/ 168813 w 1305432"/>
              <a:gd name="connsiteY3" fmla="*/ 88020 h 638468"/>
              <a:gd name="connsiteX4" fmla="*/ 267287 w 1305432"/>
              <a:gd name="connsiteY4" fmla="*/ 59885 h 638468"/>
              <a:gd name="connsiteX5" fmla="*/ 436099 w 1305432"/>
              <a:gd name="connsiteY5" fmla="*/ 45817 h 638468"/>
              <a:gd name="connsiteX6" fmla="*/ 478302 w 1305432"/>
              <a:gd name="connsiteY6" fmla="*/ 31750 h 638468"/>
              <a:gd name="connsiteX7" fmla="*/ 520505 w 1305432"/>
              <a:gd name="connsiteY7" fmla="*/ 3614 h 638468"/>
              <a:gd name="connsiteX8" fmla="*/ 661182 w 1305432"/>
              <a:gd name="connsiteY8" fmla="*/ 17682 h 638468"/>
              <a:gd name="connsiteX9" fmla="*/ 745588 w 1305432"/>
              <a:gd name="connsiteY9" fmla="*/ 59885 h 638468"/>
              <a:gd name="connsiteX10" fmla="*/ 787791 w 1305432"/>
              <a:gd name="connsiteY10" fmla="*/ 73953 h 638468"/>
              <a:gd name="connsiteX11" fmla="*/ 858130 w 1305432"/>
              <a:gd name="connsiteY11" fmla="*/ 31750 h 638468"/>
              <a:gd name="connsiteX12" fmla="*/ 1083213 w 1305432"/>
              <a:gd name="connsiteY12" fmla="*/ 31750 h 638468"/>
              <a:gd name="connsiteX13" fmla="*/ 1125416 w 1305432"/>
              <a:gd name="connsiteY13" fmla="*/ 45817 h 638468"/>
              <a:gd name="connsiteX14" fmla="*/ 1195754 w 1305432"/>
              <a:gd name="connsiteY14" fmla="*/ 88020 h 638468"/>
              <a:gd name="connsiteX15" fmla="*/ 1223890 w 1305432"/>
              <a:gd name="connsiteY15" fmla="*/ 116156 h 638468"/>
              <a:gd name="connsiteX16" fmla="*/ 1266093 w 1305432"/>
              <a:gd name="connsiteY16" fmla="*/ 397510 h 638468"/>
              <a:gd name="connsiteX17" fmla="*/ 1181687 w 1305432"/>
              <a:gd name="connsiteY17" fmla="*/ 566322 h 638468"/>
              <a:gd name="connsiteX18" fmla="*/ 1153551 w 1305432"/>
              <a:gd name="connsiteY18" fmla="*/ 594457 h 638468"/>
              <a:gd name="connsiteX19" fmla="*/ 1097280 w 1305432"/>
              <a:gd name="connsiteY19" fmla="*/ 580390 h 638468"/>
              <a:gd name="connsiteX20" fmla="*/ 1069145 w 1305432"/>
              <a:gd name="connsiteY20" fmla="*/ 552254 h 638468"/>
              <a:gd name="connsiteX21" fmla="*/ 1026942 w 1305432"/>
              <a:gd name="connsiteY21" fmla="*/ 524119 h 638468"/>
              <a:gd name="connsiteX22" fmla="*/ 956603 w 1305432"/>
              <a:gd name="connsiteY22" fmla="*/ 467848 h 638468"/>
              <a:gd name="connsiteX23" fmla="*/ 872197 w 1305432"/>
              <a:gd name="connsiteY23" fmla="*/ 439713 h 638468"/>
              <a:gd name="connsiteX24" fmla="*/ 829994 w 1305432"/>
              <a:gd name="connsiteY24" fmla="*/ 425645 h 638468"/>
              <a:gd name="connsiteX25" fmla="*/ 731520 w 1305432"/>
              <a:gd name="connsiteY25" fmla="*/ 397510 h 638468"/>
              <a:gd name="connsiteX26" fmla="*/ 661182 w 1305432"/>
              <a:gd name="connsiteY26" fmla="*/ 341239 h 638468"/>
              <a:gd name="connsiteX27" fmla="*/ 562708 w 1305432"/>
              <a:gd name="connsiteY27" fmla="*/ 256833 h 638468"/>
              <a:gd name="connsiteX28" fmla="*/ 534573 w 1305432"/>
              <a:gd name="connsiteY28" fmla="*/ 214630 h 638468"/>
              <a:gd name="connsiteX29" fmla="*/ 450167 w 1305432"/>
              <a:gd name="connsiteY29" fmla="*/ 172427 h 638468"/>
              <a:gd name="connsiteX30" fmla="*/ 267287 w 1305432"/>
              <a:gd name="connsiteY30" fmla="*/ 158359 h 638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05432" h="638468">
                <a:moveTo>
                  <a:pt x="0" y="158359"/>
                </a:moveTo>
                <a:cubicBezTo>
                  <a:pt x="14068" y="148980"/>
                  <a:pt x="26753" y="137090"/>
                  <a:pt x="42203" y="130223"/>
                </a:cubicBezTo>
                <a:cubicBezTo>
                  <a:pt x="69304" y="118178"/>
                  <a:pt x="98474" y="111466"/>
                  <a:pt x="126610" y="102088"/>
                </a:cubicBezTo>
                <a:lnTo>
                  <a:pt x="168813" y="88020"/>
                </a:lnTo>
                <a:cubicBezTo>
                  <a:pt x="196839" y="78678"/>
                  <a:pt x="239031" y="63417"/>
                  <a:pt x="267287" y="59885"/>
                </a:cubicBezTo>
                <a:cubicBezTo>
                  <a:pt x="323317" y="52881"/>
                  <a:pt x="379828" y="50506"/>
                  <a:pt x="436099" y="45817"/>
                </a:cubicBezTo>
                <a:cubicBezTo>
                  <a:pt x="450167" y="41128"/>
                  <a:pt x="465039" y="38382"/>
                  <a:pt x="478302" y="31750"/>
                </a:cubicBezTo>
                <a:cubicBezTo>
                  <a:pt x="493424" y="24189"/>
                  <a:pt x="503647" y="4911"/>
                  <a:pt x="520505" y="3614"/>
                </a:cubicBezTo>
                <a:cubicBezTo>
                  <a:pt x="567492" y="0"/>
                  <a:pt x="614290" y="12993"/>
                  <a:pt x="661182" y="17682"/>
                </a:cubicBezTo>
                <a:cubicBezTo>
                  <a:pt x="767261" y="53042"/>
                  <a:pt x="636506" y="5344"/>
                  <a:pt x="745588" y="59885"/>
                </a:cubicBezTo>
                <a:cubicBezTo>
                  <a:pt x="758851" y="66517"/>
                  <a:pt x="773723" y="69264"/>
                  <a:pt x="787791" y="73953"/>
                </a:cubicBezTo>
                <a:cubicBezTo>
                  <a:pt x="811237" y="59885"/>
                  <a:pt x="832433" y="41094"/>
                  <a:pt x="858130" y="31750"/>
                </a:cubicBezTo>
                <a:cubicBezTo>
                  <a:pt x="933415" y="4374"/>
                  <a:pt x="1006026" y="24031"/>
                  <a:pt x="1083213" y="31750"/>
                </a:cubicBezTo>
                <a:cubicBezTo>
                  <a:pt x="1097281" y="36439"/>
                  <a:pt x="1112701" y="38188"/>
                  <a:pt x="1125416" y="45817"/>
                </a:cubicBezTo>
                <a:cubicBezTo>
                  <a:pt x="1221967" y="103748"/>
                  <a:pt x="1076200" y="48171"/>
                  <a:pt x="1195754" y="88020"/>
                </a:cubicBezTo>
                <a:cubicBezTo>
                  <a:pt x="1205133" y="97399"/>
                  <a:pt x="1215604" y="105799"/>
                  <a:pt x="1223890" y="116156"/>
                </a:cubicBezTo>
                <a:cubicBezTo>
                  <a:pt x="1295170" y="205257"/>
                  <a:pt x="1256463" y="233798"/>
                  <a:pt x="1266093" y="397510"/>
                </a:cubicBezTo>
                <a:cubicBezTo>
                  <a:pt x="1244187" y="638468"/>
                  <a:pt x="1305432" y="513289"/>
                  <a:pt x="1181687" y="566322"/>
                </a:cubicBezTo>
                <a:cubicBezTo>
                  <a:pt x="1169496" y="571547"/>
                  <a:pt x="1162930" y="585079"/>
                  <a:pt x="1153551" y="594457"/>
                </a:cubicBezTo>
                <a:cubicBezTo>
                  <a:pt x="1134794" y="589768"/>
                  <a:pt x="1114573" y="589037"/>
                  <a:pt x="1097280" y="580390"/>
                </a:cubicBezTo>
                <a:cubicBezTo>
                  <a:pt x="1085417" y="574459"/>
                  <a:pt x="1079502" y="560540"/>
                  <a:pt x="1069145" y="552254"/>
                </a:cubicBezTo>
                <a:cubicBezTo>
                  <a:pt x="1055943" y="541692"/>
                  <a:pt x="1040144" y="534681"/>
                  <a:pt x="1026942" y="524119"/>
                </a:cubicBezTo>
                <a:cubicBezTo>
                  <a:pt x="990399" y="494884"/>
                  <a:pt x="1005321" y="489500"/>
                  <a:pt x="956603" y="467848"/>
                </a:cubicBezTo>
                <a:cubicBezTo>
                  <a:pt x="929502" y="455803"/>
                  <a:pt x="900332" y="449091"/>
                  <a:pt x="872197" y="439713"/>
                </a:cubicBezTo>
                <a:cubicBezTo>
                  <a:pt x="858129" y="435024"/>
                  <a:pt x="844380" y="429242"/>
                  <a:pt x="829994" y="425645"/>
                </a:cubicBezTo>
                <a:cubicBezTo>
                  <a:pt x="759337" y="407980"/>
                  <a:pt x="792065" y="417691"/>
                  <a:pt x="731520" y="397510"/>
                </a:cubicBezTo>
                <a:cubicBezTo>
                  <a:pt x="635758" y="301744"/>
                  <a:pt x="785388" y="447701"/>
                  <a:pt x="661182" y="341239"/>
                </a:cubicBezTo>
                <a:cubicBezTo>
                  <a:pt x="541786" y="238900"/>
                  <a:pt x="659596" y="321424"/>
                  <a:pt x="562708" y="256833"/>
                </a:cubicBezTo>
                <a:cubicBezTo>
                  <a:pt x="553330" y="242765"/>
                  <a:pt x="546528" y="226585"/>
                  <a:pt x="534573" y="214630"/>
                </a:cubicBezTo>
                <a:cubicBezTo>
                  <a:pt x="516619" y="196676"/>
                  <a:pt x="476321" y="175696"/>
                  <a:pt x="450167" y="172427"/>
                </a:cubicBezTo>
                <a:cubicBezTo>
                  <a:pt x="389499" y="164844"/>
                  <a:pt x="267287" y="158359"/>
                  <a:pt x="267287" y="158359"/>
                </a:cubicBezTo>
              </a:path>
            </a:pathLst>
          </a:custGeom>
          <a:solidFill>
            <a:schemeClr val="tx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Freeform 21"/>
          <p:cNvSpPr/>
          <p:nvPr/>
        </p:nvSpPr>
        <p:spPr>
          <a:xfrm>
            <a:off x="5715000" y="2819400"/>
            <a:ext cx="1481010" cy="1766466"/>
          </a:xfrm>
          <a:custGeom>
            <a:avLst/>
            <a:gdLst>
              <a:gd name="connsiteX0" fmla="*/ 1481010 w 1481010"/>
              <a:gd name="connsiteY0" fmla="*/ 14068 h 1766466"/>
              <a:gd name="connsiteX1" fmla="*/ 1438807 w 1481010"/>
              <a:gd name="connsiteY1" fmla="*/ 0 h 1766466"/>
              <a:gd name="connsiteX2" fmla="*/ 1227791 w 1481010"/>
              <a:gd name="connsiteY2" fmla="*/ 28136 h 1766466"/>
              <a:gd name="connsiteX3" fmla="*/ 1143385 w 1481010"/>
              <a:gd name="connsiteY3" fmla="*/ 84406 h 1766466"/>
              <a:gd name="connsiteX4" fmla="*/ 1087114 w 1481010"/>
              <a:gd name="connsiteY4" fmla="*/ 154745 h 1766466"/>
              <a:gd name="connsiteX5" fmla="*/ 1073047 w 1481010"/>
              <a:gd name="connsiteY5" fmla="*/ 239151 h 1766466"/>
              <a:gd name="connsiteX6" fmla="*/ 1016776 w 1481010"/>
              <a:gd name="connsiteY6" fmla="*/ 393896 h 1766466"/>
              <a:gd name="connsiteX7" fmla="*/ 974573 w 1481010"/>
              <a:gd name="connsiteY7" fmla="*/ 618979 h 1766466"/>
              <a:gd name="connsiteX8" fmla="*/ 918302 w 1481010"/>
              <a:gd name="connsiteY8" fmla="*/ 717452 h 1766466"/>
              <a:gd name="connsiteX9" fmla="*/ 890167 w 1481010"/>
              <a:gd name="connsiteY9" fmla="*/ 801859 h 1766466"/>
              <a:gd name="connsiteX10" fmla="*/ 777625 w 1481010"/>
              <a:gd name="connsiteY10" fmla="*/ 1083212 h 1766466"/>
              <a:gd name="connsiteX11" fmla="*/ 749490 w 1481010"/>
              <a:gd name="connsiteY11" fmla="*/ 1153551 h 1766466"/>
              <a:gd name="connsiteX12" fmla="*/ 735422 w 1481010"/>
              <a:gd name="connsiteY12" fmla="*/ 1209822 h 1766466"/>
              <a:gd name="connsiteX13" fmla="*/ 707287 w 1481010"/>
              <a:gd name="connsiteY13" fmla="*/ 1266092 h 1766466"/>
              <a:gd name="connsiteX14" fmla="*/ 651016 w 1481010"/>
              <a:gd name="connsiteY14" fmla="*/ 1420837 h 1766466"/>
              <a:gd name="connsiteX15" fmla="*/ 622880 w 1481010"/>
              <a:gd name="connsiteY15" fmla="*/ 1463040 h 1766466"/>
              <a:gd name="connsiteX16" fmla="*/ 608813 w 1481010"/>
              <a:gd name="connsiteY16" fmla="*/ 1519311 h 1766466"/>
              <a:gd name="connsiteX17" fmla="*/ 510339 w 1481010"/>
              <a:gd name="connsiteY17" fmla="*/ 1645920 h 1766466"/>
              <a:gd name="connsiteX18" fmla="*/ 482204 w 1481010"/>
              <a:gd name="connsiteY18" fmla="*/ 1674056 h 1766466"/>
              <a:gd name="connsiteX19" fmla="*/ 383730 w 1481010"/>
              <a:gd name="connsiteY19" fmla="*/ 1716259 h 1766466"/>
              <a:gd name="connsiteX20" fmla="*/ 313391 w 1481010"/>
              <a:gd name="connsiteY20" fmla="*/ 1659988 h 1766466"/>
              <a:gd name="connsiteX21" fmla="*/ 214917 w 1481010"/>
              <a:gd name="connsiteY21" fmla="*/ 1547446 h 1766466"/>
              <a:gd name="connsiteX22" fmla="*/ 158647 w 1481010"/>
              <a:gd name="connsiteY22" fmla="*/ 1434905 h 1766466"/>
              <a:gd name="connsiteX23" fmla="*/ 130511 w 1481010"/>
              <a:gd name="connsiteY23" fmla="*/ 1350499 h 1766466"/>
              <a:gd name="connsiteX24" fmla="*/ 102376 w 1481010"/>
              <a:gd name="connsiteY24" fmla="*/ 1308296 h 1766466"/>
              <a:gd name="connsiteX25" fmla="*/ 88308 w 1481010"/>
              <a:gd name="connsiteY25" fmla="*/ 1266092 h 1766466"/>
              <a:gd name="connsiteX26" fmla="*/ 46105 w 1481010"/>
              <a:gd name="connsiteY26" fmla="*/ 1223889 h 1766466"/>
              <a:gd name="connsiteX27" fmla="*/ 3902 w 1481010"/>
              <a:gd name="connsiteY27" fmla="*/ 1181686 h 176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481010" h="1766466">
                <a:moveTo>
                  <a:pt x="1481010" y="14068"/>
                </a:moveTo>
                <a:cubicBezTo>
                  <a:pt x="1466942" y="9379"/>
                  <a:pt x="1453636" y="0"/>
                  <a:pt x="1438807" y="0"/>
                </a:cubicBezTo>
                <a:cubicBezTo>
                  <a:pt x="1328080" y="0"/>
                  <a:pt x="1310691" y="7411"/>
                  <a:pt x="1227791" y="28136"/>
                </a:cubicBezTo>
                <a:cubicBezTo>
                  <a:pt x="1199656" y="46893"/>
                  <a:pt x="1162142" y="56271"/>
                  <a:pt x="1143385" y="84406"/>
                </a:cubicBezTo>
                <a:cubicBezTo>
                  <a:pt x="1107893" y="137645"/>
                  <a:pt x="1127205" y="114654"/>
                  <a:pt x="1087114" y="154745"/>
                </a:cubicBezTo>
                <a:cubicBezTo>
                  <a:pt x="1082425" y="182880"/>
                  <a:pt x="1079965" y="211479"/>
                  <a:pt x="1073047" y="239151"/>
                </a:cubicBezTo>
                <a:cubicBezTo>
                  <a:pt x="1061009" y="287303"/>
                  <a:pt x="1035419" y="347288"/>
                  <a:pt x="1016776" y="393896"/>
                </a:cubicBezTo>
                <a:cubicBezTo>
                  <a:pt x="1007602" y="476459"/>
                  <a:pt x="1007408" y="542365"/>
                  <a:pt x="974573" y="618979"/>
                </a:cubicBezTo>
                <a:cubicBezTo>
                  <a:pt x="959681" y="653728"/>
                  <a:pt x="934145" y="683126"/>
                  <a:pt x="918302" y="717452"/>
                </a:cubicBezTo>
                <a:cubicBezTo>
                  <a:pt x="905874" y="744380"/>
                  <a:pt x="900142" y="773929"/>
                  <a:pt x="890167" y="801859"/>
                </a:cubicBezTo>
                <a:cubicBezTo>
                  <a:pt x="845059" y="928163"/>
                  <a:pt x="835226" y="943323"/>
                  <a:pt x="777625" y="1083212"/>
                </a:cubicBezTo>
                <a:cubicBezTo>
                  <a:pt x="768010" y="1106562"/>
                  <a:pt x="755615" y="1129053"/>
                  <a:pt x="749490" y="1153551"/>
                </a:cubicBezTo>
                <a:cubicBezTo>
                  <a:pt x="744801" y="1172308"/>
                  <a:pt x="742211" y="1191719"/>
                  <a:pt x="735422" y="1209822"/>
                </a:cubicBezTo>
                <a:cubicBezTo>
                  <a:pt x="728059" y="1229457"/>
                  <a:pt x="715075" y="1246621"/>
                  <a:pt x="707287" y="1266092"/>
                </a:cubicBezTo>
                <a:cubicBezTo>
                  <a:pt x="681029" y="1331738"/>
                  <a:pt x="681767" y="1359335"/>
                  <a:pt x="651016" y="1420837"/>
                </a:cubicBezTo>
                <a:cubicBezTo>
                  <a:pt x="643455" y="1435959"/>
                  <a:pt x="632259" y="1448972"/>
                  <a:pt x="622880" y="1463040"/>
                </a:cubicBezTo>
                <a:cubicBezTo>
                  <a:pt x="618191" y="1481797"/>
                  <a:pt x="616429" y="1501540"/>
                  <a:pt x="608813" y="1519311"/>
                </a:cubicBezTo>
                <a:cubicBezTo>
                  <a:pt x="596078" y="1549027"/>
                  <a:pt x="514134" y="1641583"/>
                  <a:pt x="510339" y="1645920"/>
                </a:cubicBezTo>
                <a:cubicBezTo>
                  <a:pt x="501605" y="1655902"/>
                  <a:pt x="493240" y="1666699"/>
                  <a:pt x="482204" y="1674056"/>
                </a:cubicBezTo>
                <a:cubicBezTo>
                  <a:pt x="447440" y="1697232"/>
                  <a:pt x="421241" y="1703755"/>
                  <a:pt x="383730" y="1716259"/>
                </a:cubicBezTo>
                <a:cubicBezTo>
                  <a:pt x="287952" y="1620481"/>
                  <a:pt x="437615" y="1766466"/>
                  <a:pt x="313391" y="1659988"/>
                </a:cubicBezTo>
                <a:cubicBezTo>
                  <a:pt x="281907" y="1633001"/>
                  <a:pt x="236474" y="1584400"/>
                  <a:pt x="214917" y="1547446"/>
                </a:cubicBezTo>
                <a:cubicBezTo>
                  <a:pt x="193784" y="1511218"/>
                  <a:pt x="171910" y="1474694"/>
                  <a:pt x="158647" y="1434905"/>
                </a:cubicBezTo>
                <a:cubicBezTo>
                  <a:pt x="149268" y="1406770"/>
                  <a:pt x="146962" y="1375175"/>
                  <a:pt x="130511" y="1350499"/>
                </a:cubicBezTo>
                <a:cubicBezTo>
                  <a:pt x="121133" y="1336431"/>
                  <a:pt x="109937" y="1323418"/>
                  <a:pt x="102376" y="1308296"/>
                </a:cubicBezTo>
                <a:cubicBezTo>
                  <a:pt x="95744" y="1295033"/>
                  <a:pt x="96534" y="1278430"/>
                  <a:pt x="88308" y="1266092"/>
                </a:cubicBezTo>
                <a:cubicBezTo>
                  <a:pt x="77272" y="1249539"/>
                  <a:pt x="61389" y="1236625"/>
                  <a:pt x="46105" y="1223889"/>
                </a:cubicBezTo>
                <a:cubicBezTo>
                  <a:pt x="0" y="1185469"/>
                  <a:pt x="3902" y="1214792"/>
                  <a:pt x="3902" y="1181686"/>
                </a:cubicBezTo>
              </a:path>
            </a:pathLst>
          </a:custGeom>
          <a:ln w="762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Arc 26"/>
          <p:cNvSpPr/>
          <p:nvPr/>
        </p:nvSpPr>
        <p:spPr>
          <a:xfrm rot="6245720">
            <a:off x="7542917" y="2163995"/>
            <a:ext cx="381000" cy="609600"/>
          </a:xfrm>
          <a:prstGeom prst="arc">
            <a:avLst>
              <a:gd name="adj1" fmla="val 16200000"/>
              <a:gd name="adj2" fmla="val 5243843"/>
            </a:avLst>
          </a:pr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TextBox 27"/>
          <p:cNvSpPr txBox="1"/>
          <p:nvPr/>
        </p:nvSpPr>
        <p:spPr>
          <a:xfrm>
            <a:off x="838200" y="1905000"/>
            <a:ext cx="4038600" cy="461665"/>
          </a:xfrm>
          <a:prstGeom prst="rect">
            <a:avLst/>
          </a:prstGeom>
          <a:solidFill>
            <a:srgbClr val="FFC000"/>
          </a:solidFill>
          <a:ln>
            <a:solidFill>
              <a:srgbClr val="FF000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en-US" sz="2400" b="1" dirty="0">
                <a:solidFill>
                  <a:schemeClr val="tx1"/>
                </a:solidFill>
              </a:rPr>
              <a:t>TÔN TRỌNG NGƯỜI KHÁC</a:t>
            </a:r>
          </a:p>
        </p:txBody>
      </p:sp>
      <p:sp>
        <p:nvSpPr>
          <p:cNvPr id="32" name="TextBox 31"/>
          <p:cNvSpPr txBox="1"/>
          <p:nvPr/>
        </p:nvSpPr>
        <p:spPr>
          <a:xfrm>
            <a:off x="838200" y="2362200"/>
            <a:ext cx="1981200" cy="1200329"/>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400" dirty="0" err="1">
                <a:solidFill>
                  <a:schemeClr val="tx1"/>
                </a:solidFill>
              </a:rPr>
              <a:t>Đánh</a:t>
            </a:r>
            <a:r>
              <a:rPr lang="en-US" sz="2400" dirty="0">
                <a:solidFill>
                  <a:schemeClr val="tx1"/>
                </a:solidFill>
              </a:rPr>
              <a:t> </a:t>
            </a:r>
            <a:r>
              <a:rPr lang="en-US" sz="2400" dirty="0" err="1">
                <a:solidFill>
                  <a:schemeClr val="tx1"/>
                </a:solidFill>
              </a:rPr>
              <a:t>giá</a:t>
            </a:r>
            <a:r>
              <a:rPr lang="en-US" sz="2400" dirty="0">
                <a:solidFill>
                  <a:schemeClr val="tx1"/>
                </a:solidFill>
              </a:rPr>
              <a:t> </a:t>
            </a:r>
            <a:r>
              <a:rPr lang="en-US" sz="2400" dirty="0" err="1">
                <a:solidFill>
                  <a:schemeClr val="tx1"/>
                </a:solidFill>
              </a:rPr>
              <a:t>đúng</a:t>
            </a:r>
            <a:r>
              <a:rPr lang="en-US" sz="2400" dirty="0">
                <a:solidFill>
                  <a:schemeClr val="tx1"/>
                </a:solidFill>
              </a:rPr>
              <a:t> </a:t>
            </a:r>
            <a:r>
              <a:rPr lang="en-US" sz="2400" dirty="0" err="1">
                <a:solidFill>
                  <a:schemeClr val="tx1"/>
                </a:solidFill>
              </a:rPr>
              <a:t>mức</a:t>
            </a:r>
            <a:endParaRPr lang="en-US" sz="2400" dirty="0">
              <a:solidFill>
                <a:schemeClr val="tx1"/>
              </a:solidFill>
            </a:endParaRPr>
          </a:p>
          <a:p>
            <a:pPr algn="ctr"/>
            <a:endParaRPr lang="en-US" sz="2400" dirty="0">
              <a:solidFill>
                <a:schemeClr val="tx1"/>
              </a:solidFill>
            </a:endParaRPr>
          </a:p>
        </p:txBody>
      </p:sp>
      <p:sp>
        <p:nvSpPr>
          <p:cNvPr id="45" name="TextBox 44"/>
          <p:cNvSpPr txBox="1"/>
          <p:nvPr/>
        </p:nvSpPr>
        <p:spPr>
          <a:xfrm>
            <a:off x="2819400" y="2362200"/>
            <a:ext cx="2057400" cy="830997"/>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400" dirty="0" err="1">
                <a:solidFill>
                  <a:schemeClr val="tx1"/>
                </a:solidFill>
              </a:rPr>
              <a:t>Coi</a:t>
            </a:r>
            <a:r>
              <a:rPr lang="en-US" sz="2400" dirty="0">
                <a:solidFill>
                  <a:schemeClr val="tx1"/>
                </a:solidFill>
              </a:rPr>
              <a:t> </a:t>
            </a:r>
            <a:r>
              <a:rPr lang="en-US" sz="2400" dirty="0" err="1">
                <a:solidFill>
                  <a:schemeClr val="tx1"/>
                </a:solidFill>
              </a:rPr>
              <a:t>trọng</a:t>
            </a:r>
            <a:endParaRPr lang="en-US" sz="2400" dirty="0">
              <a:solidFill>
                <a:schemeClr val="tx1"/>
              </a:solidFill>
            </a:endParaRPr>
          </a:p>
          <a:p>
            <a:pPr algn="ctr"/>
            <a:endParaRPr lang="en-US" sz="2400" dirty="0">
              <a:solidFill>
                <a:schemeClr val="tx1"/>
              </a:solidFill>
            </a:endParaRPr>
          </a:p>
        </p:txBody>
      </p:sp>
      <p:sp>
        <p:nvSpPr>
          <p:cNvPr id="47" name="TextBox 46"/>
          <p:cNvSpPr txBox="1"/>
          <p:nvPr/>
        </p:nvSpPr>
        <p:spPr>
          <a:xfrm>
            <a:off x="838200" y="3200400"/>
            <a:ext cx="4038600" cy="830997"/>
          </a:xfrm>
          <a:prstGeom prst="rect">
            <a:avLst/>
          </a:prstGeom>
          <a:solidFill>
            <a:srgbClr val="003366"/>
          </a:solidFill>
        </p:spPr>
        <p:txBody>
          <a:bodyPr wrap="square" rtlCol="0">
            <a:spAutoFit/>
          </a:bodyPr>
          <a:lstStyle/>
          <a:p>
            <a:pPr algn="ctr"/>
            <a:r>
              <a:rPr lang="en-US" sz="2400" b="1" dirty="0" err="1">
                <a:solidFill>
                  <a:srgbClr val="FFFF00"/>
                </a:solidFill>
              </a:rPr>
              <a:t>Danh</a:t>
            </a:r>
            <a:r>
              <a:rPr lang="en-US" sz="2400" b="1" dirty="0">
                <a:solidFill>
                  <a:srgbClr val="FFFF00"/>
                </a:solidFill>
              </a:rPr>
              <a:t> </a:t>
            </a:r>
            <a:r>
              <a:rPr lang="en-US" sz="2400" b="1" dirty="0" err="1">
                <a:solidFill>
                  <a:srgbClr val="FFFF00"/>
                </a:solidFill>
              </a:rPr>
              <a:t>dự</a:t>
            </a:r>
            <a:r>
              <a:rPr lang="en-US" sz="2400" b="1" dirty="0">
                <a:solidFill>
                  <a:srgbClr val="FFFF00"/>
                </a:solidFill>
              </a:rPr>
              <a:t>, </a:t>
            </a:r>
            <a:r>
              <a:rPr lang="en-US" sz="2400" b="1" dirty="0" err="1">
                <a:solidFill>
                  <a:srgbClr val="FFFF00"/>
                </a:solidFill>
              </a:rPr>
              <a:t>phẩm</a:t>
            </a:r>
            <a:r>
              <a:rPr lang="en-US" sz="2400" b="1" dirty="0">
                <a:solidFill>
                  <a:srgbClr val="FFFF00"/>
                </a:solidFill>
              </a:rPr>
              <a:t> </a:t>
            </a:r>
            <a:r>
              <a:rPr lang="en-US" sz="2400" b="1" dirty="0" err="1">
                <a:solidFill>
                  <a:srgbClr val="FFFF00"/>
                </a:solidFill>
              </a:rPr>
              <a:t>giá</a:t>
            </a:r>
            <a:r>
              <a:rPr lang="en-US" sz="2400" b="1" dirty="0">
                <a:solidFill>
                  <a:srgbClr val="FFFF00"/>
                </a:solidFill>
              </a:rPr>
              <a:t> </a:t>
            </a:r>
            <a:r>
              <a:rPr lang="en-US" sz="2400" b="1" dirty="0" err="1">
                <a:solidFill>
                  <a:srgbClr val="FFFF00"/>
                </a:solidFill>
              </a:rPr>
              <a:t>và</a:t>
            </a:r>
            <a:r>
              <a:rPr lang="en-US" sz="2400" b="1" dirty="0">
                <a:solidFill>
                  <a:srgbClr val="FFFF00"/>
                </a:solidFill>
              </a:rPr>
              <a:t> </a:t>
            </a:r>
            <a:r>
              <a:rPr lang="en-US" sz="2400" b="1" dirty="0" err="1">
                <a:solidFill>
                  <a:srgbClr val="FFFF00"/>
                </a:solidFill>
              </a:rPr>
              <a:t>lợi</a:t>
            </a:r>
            <a:r>
              <a:rPr lang="en-US" sz="2400" b="1" dirty="0">
                <a:solidFill>
                  <a:srgbClr val="FFFF00"/>
                </a:solidFill>
              </a:rPr>
              <a:t> </a:t>
            </a:r>
            <a:r>
              <a:rPr lang="en-US" sz="2400" b="1" dirty="0" err="1">
                <a:solidFill>
                  <a:srgbClr val="FFFF00"/>
                </a:solidFill>
              </a:rPr>
              <a:t>ích</a:t>
            </a:r>
            <a:r>
              <a:rPr lang="en-US" sz="2400" b="1" dirty="0">
                <a:solidFill>
                  <a:srgbClr val="FFFF00"/>
                </a:solidFill>
              </a:rPr>
              <a:t> </a:t>
            </a:r>
            <a:r>
              <a:rPr lang="en-US" sz="2400" b="1" dirty="0" err="1">
                <a:solidFill>
                  <a:srgbClr val="FFFF00"/>
                </a:solidFill>
              </a:rPr>
              <a:t>của</a:t>
            </a:r>
            <a:r>
              <a:rPr lang="en-US" sz="2400" b="1" dirty="0">
                <a:solidFill>
                  <a:srgbClr val="FFFF00"/>
                </a:solidFill>
              </a:rPr>
              <a:t> </a:t>
            </a:r>
            <a:r>
              <a:rPr lang="en-US" sz="2400" b="1" dirty="0" err="1">
                <a:solidFill>
                  <a:srgbClr val="FFFF00"/>
                </a:solidFill>
              </a:rPr>
              <a:t>người</a:t>
            </a:r>
            <a:r>
              <a:rPr lang="en-US" sz="2400" b="1" dirty="0">
                <a:solidFill>
                  <a:srgbClr val="FFFF00"/>
                </a:solidFill>
              </a:rPr>
              <a:t> </a:t>
            </a:r>
            <a:r>
              <a:rPr lang="en-US" sz="2400" b="1" dirty="0" err="1">
                <a:solidFill>
                  <a:srgbClr val="FFFF00"/>
                </a:solidFill>
              </a:rPr>
              <a:t>khác</a:t>
            </a:r>
            <a:r>
              <a:rPr lang="en-US" sz="2400" b="1" dirty="0">
                <a:solidFill>
                  <a:srgbClr val="FFFF00"/>
                </a:solidFill>
              </a:rPr>
              <a:t> </a:t>
            </a:r>
          </a:p>
        </p:txBody>
      </p:sp>
      <p:sp>
        <p:nvSpPr>
          <p:cNvPr id="50" name="TextBox 49"/>
          <p:cNvSpPr txBox="1"/>
          <p:nvPr/>
        </p:nvSpPr>
        <p:spPr>
          <a:xfrm>
            <a:off x="838200" y="4038600"/>
            <a:ext cx="4038600" cy="461665"/>
          </a:xfrm>
          <a:prstGeom prst="rect">
            <a:avLst/>
          </a:prstGeom>
          <a:solidFill>
            <a:srgbClr val="92D050"/>
          </a:solidFill>
        </p:spPr>
        <p:txBody>
          <a:bodyPr wrap="square" rtlCol="0">
            <a:spAutoFit/>
          </a:bodyPr>
          <a:lstStyle/>
          <a:p>
            <a:pPr algn="ctr"/>
            <a:r>
              <a:rPr lang="en-US" sz="2400" b="1" dirty="0" err="1"/>
              <a:t>Lối</a:t>
            </a:r>
            <a:r>
              <a:rPr lang="en-US" sz="2400" b="1" dirty="0"/>
              <a:t> </a:t>
            </a:r>
            <a:r>
              <a:rPr lang="en-US" sz="2400" b="1" dirty="0" err="1"/>
              <a:t>sống</a:t>
            </a:r>
            <a:r>
              <a:rPr lang="en-US" sz="2400" b="1" dirty="0"/>
              <a:t> </a:t>
            </a:r>
            <a:r>
              <a:rPr lang="en-US" sz="2400" b="1" dirty="0" err="1"/>
              <a:t>có</a:t>
            </a:r>
            <a:r>
              <a:rPr lang="en-US" sz="2400" b="1" dirty="0"/>
              <a:t> </a:t>
            </a:r>
            <a:r>
              <a:rPr lang="en-US" sz="2400" b="1" dirty="0" err="1"/>
              <a:t>văn</a:t>
            </a:r>
            <a:r>
              <a:rPr lang="en-US" sz="2400" b="1" dirty="0"/>
              <a:t> </a:t>
            </a:r>
            <a:r>
              <a:rPr lang="en-US" sz="2400" b="1" dirty="0" err="1"/>
              <a:t>hoá</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linds(horizont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ox(in)">
                                      <p:cBhvr>
                                        <p:cTn id="12" dur="500"/>
                                        <p:tgtEl>
                                          <p:spTgt spid="32"/>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box(in)">
                                      <p:cBhvr>
                                        <p:cTn id="15" dur="500"/>
                                        <p:tgtEl>
                                          <p:spTgt spid="45"/>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47"/>
                                        </p:tgtEl>
                                        <p:attrNameLst>
                                          <p:attrName>style.visibility</p:attrName>
                                        </p:attrNameLst>
                                      </p:cBhvr>
                                      <p:to>
                                        <p:strVal val="visible"/>
                                      </p:to>
                                    </p:set>
                                    <p:animEffect transition="in" filter="diamond(in)">
                                      <p:cBhvr>
                                        <p:cTn id="20" dur="500"/>
                                        <p:tgtEl>
                                          <p:spTgt spid="47"/>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0"/>
                                        </p:tgtEl>
                                        <p:attrNameLst>
                                          <p:attrName>style.visibility</p:attrName>
                                        </p:attrNameLst>
                                      </p:cBhvr>
                                      <p:to>
                                        <p:strVal val="visible"/>
                                      </p:to>
                                    </p:set>
                                    <p:anim calcmode="lin" valueType="num">
                                      <p:cBhvr additive="base">
                                        <p:cTn id="25" dur="500" fill="hold"/>
                                        <p:tgtEl>
                                          <p:spTgt spid="50"/>
                                        </p:tgtEl>
                                        <p:attrNameLst>
                                          <p:attrName>ppt_x</p:attrName>
                                        </p:attrNameLst>
                                      </p:cBhvr>
                                      <p:tavLst>
                                        <p:tav tm="0">
                                          <p:val>
                                            <p:strVal val="#ppt_x"/>
                                          </p:val>
                                        </p:tav>
                                        <p:tav tm="100000">
                                          <p:val>
                                            <p:strVal val="#ppt_x"/>
                                          </p:val>
                                        </p:tav>
                                      </p:tavLst>
                                    </p:anim>
                                    <p:anim calcmode="lin" valueType="num">
                                      <p:cBhvr additive="base">
                                        <p:cTn id="26"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animBg="1"/>
      <p:bldP spid="45" grpId="0" animBg="1"/>
      <p:bldP spid="47" grpId="0" animBg="1"/>
      <p:bldP spid="5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112713" y="1995488"/>
            <a:ext cx="8991600" cy="4495800"/>
          </a:xfrm>
        </p:spPr>
        <p:txBody>
          <a:bodyPr/>
          <a:lstStyle/>
          <a:p>
            <a:pPr marL="0" indent="0" eaLnBrk="1" hangingPunct="1">
              <a:lnSpc>
                <a:spcPct val="90000"/>
              </a:lnSpc>
              <a:buFont typeface="Arial" charset="0"/>
              <a:buNone/>
            </a:pPr>
            <a:r>
              <a:rPr lang="en-US" b="1">
                <a:latin typeface="Times New Roman" pitchFamily="18" charset="0"/>
                <a:cs typeface="Times New Roman" pitchFamily="18" charset="0"/>
              </a:rPr>
              <a:t>-Đồng chí Vũ Kỳ là thư ký riêng của Bác Hồ, người chứng kiến nhiều câu chuyện cảm động về đạo đức, tác phong của Bác, kể lại: Một ngày đầu tháng 9 năm 1945, ô tô đưa Bác đến số nhà 12, phố Ngô Quyền, khi Bác vừa xuống xe thì đồng chí Định, là bảo vệ Bác, lúng túng làm rơi quả lựu đạn ngay dưới chân Bác, may là quả lựu đạn không nổ. </a:t>
            </a:r>
            <a:r>
              <a:rPr lang="en-US" b="1">
                <a:solidFill>
                  <a:srgbClr val="000099"/>
                </a:solidFill>
                <a:latin typeface="Times New Roman" pitchFamily="18" charset="0"/>
                <a:cs typeface="Times New Roman" pitchFamily="18" charset="0"/>
              </a:rPr>
              <a:t>Mọi người hốt hoảng, lo lắng, nhưng Bác chỉ nhẹ nhàng nhắc đồng chí Định: “Từ nay chú phải cẩn thận hơn”. </a:t>
            </a:r>
          </a:p>
        </p:txBody>
      </p:sp>
      <p:pic>
        <p:nvPicPr>
          <p:cNvPr id="21507" name="Picture 4" descr="hcm0806">
            <a:hlinkClick r:id="rId2"/>
          </p:cNvPr>
          <p:cNvPicPr>
            <a:picLocks noChangeAspect="1" noChangeArrowheads="1"/>
          </p:cNvPicPr>
          <p:nvPr/>
        </p:nvPicPr>
        <p:blipFill>
          <a:blip r:embed="rId3"/>
          <a:srcRect/>
          <a:stretch>
            <a:fillRect/>
          </a:stretch>
        </p:blipFill>
        <p:spPr bwMode="auto">
          <a:xfrm>
            <a:off x="2514600" y="0"/>
            <a:ext cx="1676400" cy="1981200"/>
          </a:xfrm>
          <a:prstGeom prst="rect">
            <a:avLst/>
          </a:prstGeom>
          <a:noFill/>
          <a:ln w="9525">
            <a:noFill/>
            <a:miter lim="800000"/>
            <a:headEnd/>
            <a:tailEnd/>
          </a:ln>
        </p:spPr>
      </p:pic>
      <p:pic>
        <p:nvPicPr>
          <p:cNvPr id="21508" name="Picture 5" descr="bh9">
            <a:hlinkClick r:id="rId4"/>
          </p:cNvPr>
          <p:cNvPicPr>
            <a:picLocks noChangeAspect="1" noChangeArrowheads="1"/>
          </p:cNvPicPr>
          <p:nvPr/>
        </p:nvPicPr>
        <p:blipFill>
          <a:blip r:embed="rId5"/>
          <a:srcRect/>
          <a:stretch>
            <a:fillRect/>
          </a:stretch>
        </p:blipFill>
        <p:spPr bwMode="auto">
          <a:xfrm>
            <a:off x="4572000" y="0"/>
            <a:ext cx="1828800" cy="1981200"/>
          </a:xfrm>
          <a:prstGeom prst="rect">
            <a:avLst/>
          </a:prstGeom>
          <a:noFill/>
          <a:ln w="9525">
            <a:noFill/>
            <a:miter lim="800000"/>
            <a:headEnd/>
            <a:tailEnd/>
          </a:ln>
        </p:spPr>
      </p:pic>
      <p:pic>
        <p:nvPicPr>
          <p:cNvPr id="21509" name="Picture 6" descr="bac%2520ho%2520voi%2520thieu%2520nhi">
            <a:hlinkClick r:id="rId6"/>
          </p:cNvPr>
          <p:cNvPicPr>
            <a:picLocks noChangeAspect="1" noChangeArrowheads="1"/>
          </p:cNvPicPr>
          <p:nvPr/>
        </p:nvPicPr>
        <p:blipFill>
          <a:blip r:embed="rId7"/>
          <a:srcRect/>
          <a:stretch>
            <a:fillRect/>
          </a:stretch>
        </p:blipFill>
        <p:spPr bwMode="auto">
          <a:xfrm>
            <a:off x="304800" y="0"/>
            <a:ext cx="1828800" cy="1981200"/>
          </a:xfrm>
          <a:prstGeom prst="rect">
            <a:avLst/>
          </a:prstGeom>
          <a:noFill/>
          <a:ln w="9525">
            <a:noFill/>
            <a:miter lim="800000"/>
            <a:headEnd/>
            <a:tailEnd/>
          </a:ln>
        </p:spPr>
      </p:pic>
      <p:pic>
        <p:nvPicPr>
          <p:cNvPr id="21510" name="Picture 8" descr="images1309219_BH2">
            <a:hlinkClick r:id="rId8"/>
          </p:cNvPr>
          <p:cNvPicPr>
            <a:picLocks noChangeAspect="1" noChangeArrowheads="1"/>
          </p:cNvPicPr>
          <p:nvPr/>
        </p:nvPicPr>
        <p:blipFill>
          <a:blip r:embed="rId9"/>
          <a:srcRect/>
          <a:stretch>
            <a:fillRect/>
          </a:stretch>
        </p:blipFill>
        <p:spPr bwMode="auto">
          <a:xfrm>
            <a:off x="6934200" y="0"/>
            <a:ext cx="1752600" cy="19812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112713" y="1995488"/>
            <a:ext cx="8991600" cy="4495800"/>
          </a:xfrm>
        </p:spPr>
        <p:txBody>
          <a:bodyPr/>
          <a:lstStyle/>
          <a:p>
            <a:pPr marL="0" indent="0" eaLnBrk="1" hangingPunct="1">
              <a:lnSpc>
                <a:spcPct val="90000"/>
              </a:lnSpc>
              <a:buFont typeface="Arial" charset="0"/>
              <a:buNone/>
            </a:pPr>
            <a:r>
              <a:rPr lang="en-US" sz="3600" b="1">
                <a:solidFill>
                  <a:srgbClr val="000099"/>
                </a:solidFill>
                <a:latin typeface="Times New Roman" pitchFamily="18" charset="0"/>
                <a:cs typeface="Times New Roman" pitchFamily="18" charset="0"/>
              </a:rPr>
              <a:t>-Một lần Bác tiếp khách nước ngoài, có chuẩn bị tặng phẩm do Bác mang từ chuyến đi thăm đảo Cô Tô về. Khi khách đến thì đồng chí phục vụ đã vô ý đánh rơi vỡ. </a:t>
            </a:r>
            <a:r>
              <a:rPr lang="en-US" sz="3600" b="1">
                <a:latin typeface="Times New Roman" pitchFamily="18" charset="0"/>
                <a:cs typeface="Times New Roman" pitchFamily="18" charset="0"/>
              </a:rPr>
              <a:t>Thấy đồng chí phục vụ hoảng hốt, lo sợ, Bác vỗ vai, ôn tồn: “Việc đã xảy ra rồi, ta sẽ rút kinh nghiệm sau. Bây giờ phải tìm ngay một tặng phẩm khác để Bác kịp tặng khách”.</a:t>
            </a:r>
          </a:p>
        </p:txBody>
      </p:sp>
      <p:pic>
        <p:nvPicPr>
          <p:cNvPr id="22531" name="Picture 4" descr="hcm0806">
            <a:hlinkClick r:id="rId2"/>
          </p:cNvPr>
          <p:cNvPicPr>
            <a:picLocks noChangeAspect="1" noChangeArrowheads="1"/>
          </p:cNvPicPr>
          <p:nvPr/>
        </p:nvPicPr>
        <p:blipFill>
          <a:blip r:embed="rId3"/>
          <a:srcRect/>
          <a:stretch>
            <a:fillRect/>
          </a:stretch>
        </p:blipFill>
        <p:spPr bwMode="auto">
          <a:xfrm>
            <a:off x="2514600" y="0"/>
            <a:ext cx="1676400" cy="1981200"/>
          </a:xfrm>
          <a:prstGeom prst="rect">
            <a:avLst/>
          </a:prstGeom>
          <a:noFill/>
          <a:ln w="9525">
            <a:noFill/>
            <a:miter lim="800000"/>
            <a:headEnd/>
            <a:tailEnd/>
          </a:ln>
        </p:spPr>
      </p:pic>
      <p:pic>
        <p:nvPicPr>
          <p:cNvPr id="22532" name="Picture 5" descr="bh9">
            <a:hlinkClick r:id="rId4"/>
          </p:cNvPr>
          <p:cNvPicPr>
            <a:picLocks noChangeAspect="1" noChangeArrowheads="1"/>
          </p:cNvPicPr>
          <p:nvPr/>
        </p:nvPicPr>
        <p:blipFill>
          <a:blip r:embed="rId5"/>
          <a:srcRect/>
          <a:stretch>
            <a:fillRect/>
          </a:stretch>
        </p:blipFill>
        <p:spPr bwMode="auto">
          <a:xfrm>
            <a:off x="4572000" y="0"/>
            <a:ext cx="1828800" cy="1981200"/>
          </a:xfrm>
          <a:prstGeom prst="rect">
            <a:avLst/>
          </a:prstGeom>
          <a:noFill/>
          <a:ln w="9525">
            <a:noFill/>
            <a:miter lim="800000"/>
            <a:headEnd/>
            <a:tailEnd/>
          </a:ln>
        </p:spPr>
      </p:pic>
      <p:pic>
        <p:nvPicPr>
          <p:cNvPr id="22533" name="Picture 6" descr="bac%2520ho%2520voi%2520thieu%2520nhi">
            <a:hlinkClick r:id="rId6"/>
          </p:cNvPr>
          <p:cNvPicPr>
            <a:picLocks noChangeAspect="1" noChangeArrowheads="1"/>
          </p:cNvPicPr>
          <p:nvPr/>
        </p:nvPicPr>
        <p:blipFill>
          <a:blip r:embed="rId7"/>
          <a:srcRect/>
          <a:stretch>
            <a:fillRect/>
          </a:stretch>
        </p:blipFill>
        <p:spPr bwMode="auto">
          <a:xfrm>
            <a:off x="304800" y="0"/>
            <a:ext cx="1828800" cy="1981200"/>
          </a:xfrm>
          <a:prstGeom prst="rect">
            <a:avLst/>
          </a:prstGeom>
          <a:noFill/>
          <a:ln w="9525">
            <a:noFill/>
            <a:miter lim="800000"/>
            <a:headEnd/>
            <a:tailEnd/>
          </a:ln>
        </p:spPr>
      </p:pic>
      <p:pic>
        <p:nvPicPr>
          <p:cNvPr id="22534" name="Picture 8" descr="images1309219_BH2">
            <a:hlinkClick r:id="rId8"/>
          </p:cNvPr>
          <p:cNvPicPr>
            <a:picLocks noChangeAspect="1" noChangeArrowheads="1"/>
          </p:cNvPicPr>
          <p:nvPr/>
        </p:nvPicPr>
        <p:blipFill>
          <a:blip r:embed="rId9"/>
          <a:srcRect/>
          <a:stretch>
            <a:fillRect/>
          </a:stretch>
        </p:blipFill>
        <p:spPr bwMode="auto">
          <a:xfrm>
            <a:off x="6934200" y="0"/>
            <a:ext cx="1752600" cy="19812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2315" name="Group 27"/>
          <p:cNvGraphicFramePr>
            <a:graphicFrameLocks noGrp="1"/>
          </p:cNvGraphicFramePr>
          <p:nvPr>
            <p:ph idx="1"/>
          </p:nvPr>
        </p:nvGraphicFramePr>
        <p:xfrm>
          <a:off x="533400" y="609600"/>
          <a:ext cx="8610600" cy="4778686"/>
        </p:xfrm>
        <a:graphic>
          <a:graphicData uri="http://schemas.openxmlformats.org/drawingml/2006/table">
            <a:tbl>
              <a:tblPr/>
              <a:tblGrid>
                <a:gridCol w="2747963">
                  <a:extLst>
                    <a:ext uri="{9D8B030D-6E8A-4147-A177-3AD203B41FA5}">
                      <a16:colId xmlns:a16="http://schemas.microsoft.com/office/drawing/2014/main" val="20000"/>
                    </a:ext>
                  </a:extLst>
                </a:gridCol>
                <a:gridCol w="2746375">
                  <a:extLst>
                    <a:ext uri="{9D8B030D-6E8A-4147-A177-3AD203B41FA5}">
                      <a16:colId xmlns:a16="http://schemas.microsoft.com/office/drawing/2014/main" val="20001"/>
                    </a:ext>
                  </a:extLst>
                </a:gridCol>
                <a:gridCol w="3116262">
                  <a:extLst>
                    <a:ext uri="{9D8B030D-6E8A-4147-A177-3AD203B41FA5}">
                      <a16:colId xmlns:a16="http://schemas.microsoft.com/office/drawing/2014/main" val="20002"/>
                    </a:ext>
                  </a:extLst>
                </a:gridCol>
              </a:tblGrid>
              <a:tr h="15541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800" b="1" i="0" u="none" strike="noStrike" cap="none" normalizeH="0" baseline="0" dirty="0" err="1">
                          <a:ln>
                            <a:noFill/>
                          </a:ln>
                          <a:solidFill>
                            <a:schemeClr val="bg1"/>
                          </a:solidFill>
                          <a:effectLst/>
                          <a:latin typeface="Times New Roman" pitchFamily="18" charset="0"/>
                          <a:cs typeface="Times New Roman" pitchFamily="18" charset="0"/>
                        </a:rPr>
                        <a:t>Hành</a:t>
                      </a:r>
                      <a:r>
                        <a:rPr kumimoji="0" lang="en-US" sz="2800" b="1" i="0" u="none" strike="noStrike" cap="none" normalizeH="0" baseline="0" dirty="0">
                          <a:ln>
                            <a:noFill/>
                          </a:ln>
                          <a:solidFill>
                            <a:schemeClr val="bg1"/>
                          </a:solidFill>
                          <a:effectLst/>
                          <a:latin typeface="Times New Roman" pitchFamily="18" charset="0"/>
                          <a:cs typeface="Times New Roman" pitchFamily="18" charset="0"/>
                        </a:rPr>
                        <a:t> vi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a:ln>
                          <a:noFill/>
                        </a:ln>
                        <a:solidFill>
                          <a:schemeClr val="bg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err="1">
                          <a:ln>
                            <a:noFill/>
                          </a:ln>
                          <a:solidFill>
                            <a:schemeClr val="bg1"/>
                          </a:solidFill>
                          <a:effectLst/>
                          <a:latin typeface="Times New Roman" pitchFamily="18" charset="0"/>
                          <a:cs typeface="Times New Roman" pitchFamily="18" charset="0"/>
                        </a:rPr>
                        <a:t>Đặc</a:t>
                      </a:r>
                      <a:r>
                        <a:rPr kumimoji="0" lang="en-US" sz="28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800" b="1" i="0" u="none" strike="noStrike" cap="none" normalizeH="0" baseline="0" dirty="0" err="1">
                          <a:ln>
                            <a:noFill/>
                          </a:ln>
                          <a:solidFill>
                            <a:schemeClr val="bg1"/>
                          </a:solidFill>
                          <a:effectLst/>
                          <a:latin typeface="Times New Roman" pitchFamily="18" charset="0"/>
                          <a:cs typeface="Times New Roman" pitchFamily="18" charset="0"/>
                        </a:rPr>
                        <a:t>điểm</a:t>
                      </a:r>
                      <a:endParaRPr kumimoji="0" lang="en-US" sz="2800" b="1" i="0" u="none" strike="noStrike" cap="none" normalizeH="0" baseline="0" dirty="0">
                        <a:ln>
                          <a:noFill/>
                        </a:ln>
                        <a:solidFill>
                          <a:schemeClr val="bg1"/>
                        </a:solidFill>
                        <a:effectLst/>
                        <a:latin typeface="Times New Roman" pitchFamily="18" charset="0"/>
                        <a:cs typeface="Times New Roman" pitchFamily="18"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a:ln>
                            <a:noFill/>
                          </a:ln>
                          <a:solidFill>
                            <a:schemeClr val="bg1"/>
                          </a:solidFill>
                          <a:effectLst/>
                          <a:latin typeface="Times New Roman" pitchFamily="18" charset="0"/>
                          <a:cs typeface="Times New Roman" pitchFamily="18" charset="0"/>
                        </a:rPr>
                        <a:t>TÔN TRỌNG NGƯỜI KHÁC</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a:ln>
                            <a:noFill/>
                          </a:ln>
                          <a:solidFill>
                            <a:schemeClr val="bg1"/>
                          </a:solidFill>
                          <a:effectLst/>
                          <a:latin typeface="Times New Roman" pitchFamily="18" charset="0"/>
                          <a:cs typeface="Times New Roman" pitchFamily="18" charset="0"/>
                        </a:rPr>
                        <a:t>KHÔNG TÔN TRỌNG NGƯỜI KHÁC</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074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a:ln>
                            <a:noFill/>
                          </a:ln>
                          <a:solidFill>
                            <a:schemeClr val="tx1"/>
                          </a:solidFill>
                          <a:effectLst/>
                          <a:latin typeface="Times New Roman" pitchFamily="18" charset="0"/>
                          <a:cs typeface="Times New Roman" pitchFamily="18" charset="0"/>
                        </a:rPr>
                        <a:t>GIA ĐÌNH</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cs typeface="Times New Roman" pitchFamily="18"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cs typeface="Times New Roman" pitchFamily="18"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1"/>
                  </a:ext>
                </a:extLst>
              </a:tr>
              <a:tr h="1074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a:ln>
                            <a:noFill/>
                          </a:ln>
                          <a:solidFill>
                            <a:schemeClr val="tx1"/>
                          </a:solidFill>
                          <a:effectLst/>
                          <a:latin typeface="Times New Roman" pitchFamily="18" charset="0"/>
                          <a:cs typeface="Times New Roman" pitchFamily="18" charset="0"/>
                        </a:rPr>
                        <a:t>LỚP TRƯỜNG</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F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cs typeface="Times New Roman" pitchFamily="18"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F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cs typeface="Times New Roman" pitchFamily="18"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F9"/>
                    </a:solidFill>
                  </a:tcPr>
                </a:tc>
                <a:extLst>
                  <a:ext uri="{0D108BD9-81ED-4DB2-BD59-A6C34878D82A}">
                    <a16:rowId xmlns:a16="http://schemas.microsoft.com/office/drawing/2014/main" val="10002"/>
                  </a:ext>
                </a:extLst>
              </a:tr>
              <a:tr h="1074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a:ln>
                            <a:noFill/>
                          </a:ln>
                          <a:solidFill>
                            <a:schemeClr val="tx1"/>
                          </a:solidFill>
                          <a:effectLst/>
                          <a:latin typeface="Times New Roman" pitchFamily="18" charset="0"/>
                          <a:cs typeface="Times New Roman" pitchFamily="18" charset="0"/>
                        </a:rPr>
                        <a:t>CỘNG ĐỒNG</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cs typeface="Times New Roman" pitchFamily="18"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2315"/>
                                        </p:tgtEl>
                                        <p:attrNameLst>
                                          <p:attrName>style.visibility</p:attrName>
                                        </p:attrNameLst>
                                      </p:cBhvr>
                                      <p:to>
                                        <p:strVal val="visible"/>
                                      </p:to>
                                    </p:set>
                                    <p:animEffect transition="in" filter="checkerboard(across)">
                                      <p:cBhvr>
                                        <p:cTn id="7" dur="500"/>
                                        <p:tgtEl>
                                          <p:spTgt spid="12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1171</Words>
  <Application>Microsoft Office PowerPoint</Application>
  <PresentationFormat>On-screen Show (4:3)</PresentationFormat>
  <Paragraphs>145</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Dung Thai</cp:lastModifiedBy>
  <cp:revision>28</cp:revision>
  <dcterms:created xsi:type="dcterms:W3CDTF">2015-08-03T15:10:34Z</dcterms:created>
  <dcterms:modified xsi:type="dcterms:W3CDTF">2021-10-10T13:42:59Z</dcterms:modified>
</cp:coreProperties>
</file>