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90" r:id="rId3"/>
    <p:sldId id="301" r:id="rId4"/>
    <p:sldId id="302" r:id="rId5"/>
    <p:sldId id="323" r:id="rId6"/>
    <p:sldId id="327" r:id="rId7"/>
    <p:sldId id="328" r:id="rId8"/>
    <p:sldId id="358" r:id="rId9"/>
    <p:sldId id="329" r:id="rId10"/>
    <p:sldId id="316" r:id="rId11"/>
    <p:sldId id="330" r:id="rId12"/>
    <p:sldId id="325" r:id="rId13"/>
    <p:sldId id="331" r:id="rId14"/>
    <p:sldId id="334" r:id="rId15"/>
    <p:sldId id="335" r:id="rId16"/>
    <p:sldId id="336" r:id="rId17"/>
    <p:sldId id="360" r:id="rId18"/>
    <p:sldId id="342" r:id="rId19"/>
    <p:sldId id="349" r:id="rId20"/>
    <p:sldId id="351" r:id="rId22"/>
    <p:sldId id="352" r:id="rId23"/>
    <p:sldId id="356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66"/>
    <a:srgbClr val="6600CC"/>
    <a:srgbClr val="FF9900"/>
    <a:srgbClr val="0099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74"/>
    <p:restoredTop sz="94672"/>
  </p:normalViewPr>
  <p:slideViewPr>
    <p:cSldViewPr showGuides="1">
      <p:cViewPr>
        <p:scale>
          <a:sx n="66" d="100"/>
          <a:sy n="66" d="100"/>
        </p:scale>
        <p:origin x="-564" y="-294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F5A29-60D8-4D70-B9C8-28B8A73314DD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01DFE-AF0D-4B78-9BFC-E3539CF65DEE}">
      <dgm:prSet phldrT="[Text]" custT="1"/>
      <dgm:spPr/>
      <dgm:t>
        <a:bodyPr/>
        <a:lstStyle/>
        <a:p>
          <a:r>
            <a:rPr lang="en-US" sz="2800" b="0" dirty="0" err="1" smtClean="0">
              <a:solidFill>
                <a:srgbClr val="FF0000"/>
              </a:solidFill>
            </a:rPr>
            <a:t>Bào</a:t>
          </a:r>
          <a:r>
            <a:rPr lang="en-US" sz="2800" b="0" dirty="0" smtClean="0">
              <a:solidFill>
                <a:srgbClr val="FF0000"/>
              </a:solidFill>
            </a:rPr>
            <a:t> </a:t>
          </a:r>
          <a:r>
            <a:rPr lang="en-US" sz="2800" b="0" dirty="0" err="1" smtClean="0">
              <a:solidFill>
                <a:srgbClr val="FF0000"/>
              </a:solidFill>
            </a:rPr>
            <a:t>xác</a:t>
          </a:r>
          <a:r>
            <a:rPr lang="en-US" sz="2800" b="0" dirty="0" smtClean="0">
              <a:solidFill>
                <a:srgbClr val="FF0000"/>
              </a:solidFill>
            </a:rPr>
            <a:t> </a:t>
          </a:r>
          <a:r>
            <a:rPr lang="en-US" sz="2800" b="0" dirty="0" err="1" smtClean="0">
              <a:solidFill>
                <a:srgbClr val="FF0000"/>
              </a:solidFill>
            </a:rPr>
            <a:t>trùng</a:t>
          </a:r>
          <a:r>
            <a:rPr lang="en-US" sz="2800" b="0" dirty="0" smtClean="0">
              <a:solidFill>
                <a:srgbClr val="FF0000"/>
              </a:solidFill>
            </a:rPr>
            <a:t> </a:t>
          </a:r>
          <a:r>
            <a:rPr lang="en-US" sz="2800" b="0" dirty="0" err="1" smtClean="0">
              <a:solidFill>
                <a:srgbClr val="FF0000"/>
              </a:solidFill>
            </a:rPr>
            <a:t>kiết</a:t>
          </a:r>
          <a:r>
            <a:rPr lang="en-US" sz="2800" b="0" dirty="0" smtClean="0">
              <a:solidFill>
                <a:srgbClr val="FF0000"/>
              </a:solidFill>
            </a:rPr>
            <a:t> </a:t>
          </a:r>
          <a:r>
            <a:rPr lang="en-US" sz="2800" b="0" dirty="0" err="1" smtClean="0">
              <a:solidFill>
                <a:srgbClr val="FF0000"/>
              </a:solidFill>
            </a:rPr>
            <a:t>lị</a:t>
          </a:r>
          <a:endParaRPr lang="en-US" sz="2800" b="0" dirty="0">
            <a:solidFill>
              <a:srgbClr val="FF0000"/>
            </a:solidFill>
          </a:endParaRPr>
        </a:p>
      </dgm:t>
    </dgm:pt>
    <dgm:pt modelId="{03D221A7-1246-4B4E-8757-F9F7A5D13D57}" cxnId="{98C9713D-1CBF-4AFD-8FAF-CFB2B4C678D7}" type="parTrans">
      <dgm:prSet/>
      <dgm:spPr/>
      <dgm:t>
        <a:bodyPr/>
        <a:lstStyle/>
        <a:p>
          <a:endParaRPr lang="en-US"/>
        </a:p>
      </dgm:t>
    </dgm:pt>
    <dgm:pt modelId="{4892AFFA-C459-4201-9B3B-B7A8869A8845}" cxnId="{98C9713D-1CBF-4AFD-8FAF-CFB2B4C678D7}" type="sibTrans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0FB8FBD-6949-4069-9754-CE6A88F4BC5B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Ống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tiêu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hóa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người</a:t>
          </a:r>
          <a:endParaRPr lang="en-US" dirty="0">
            <a:solidFill>
              <a:srgbClr val="FF0000"/>
            </a:solidFill>
          </a:endParaRPr>
        </a:p>
      </dgm:t>
    </dgm:pt>
    <dgm:pt modelId="{B2E58B9D-DEBE-4930-94F0-DB82B32EB3F1}" cxnId="{AEC41586-EDD3-44EC-9BED-FA688B0A77FD}" type="parTrans">
      <dgm:prSet/>
      <dgm:spPr/>
      <dgm:t>
        <a:bodyPr/>
        <a:lstStyle/>
        <a:p>
          <a:endParaRPr lang="en-US"/>
        </a:p>
      </dgm:t>
    </dgm:pt>
    <dgm:pt modelId="{5E392506-D57C-45F9-8E91-9E37A297307F}" cxnId="{AEC41586-EDD3-44EC-9BED-FA688B0A77FD}" type="sibTrans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4CA28B7-EE9D-48C4-8EAF-40DD07AAA1B5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Ruột</a:t>
          </a:r>
          <a:endParaRPr lang="en-US" dirty="0">
            <a:solidFill>
              <a:srgbClr val="FF0000"/>
            </a:solidFill>
          </a:endParaRPr>
        </a:p>
      </dgm:t>
    </dgm:pt>
    <dgm:pt modelId="{FD437560-B581-497F-8397-BF6CB40F0FD5}" cxnId="{8E65A948-872A-41AD-9278-E771BEB8F0D3}" type="parTrans">
      <dgm:prSet/>
      <dgm:spPr/>
      <dgm:t>
        <a:bodyPr/>
        <a:lstStyle/>
        <a:p>
          <a:endParaRPr lang="en-US"/>
        </a:p>
      </dgm:t>
    </dgm:pt>
    <dgm:pt modelId="{64876AFB-0AF1-4882-AECE-54F2CF1A6157}" cxnId="{8E65A948-872A-41AD-9278-E771BEB8F0D3}" type="sibTrans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03A74BF-AAAC-4832-8D78-BEC80CC2BFAB}">
      <dgm:prSet phldrT="[Text]" custT="1"/>
      <dgm:spPr/>
      <dgm:t>
        <a:bodyPr/>
        <a:lstStyle/>
        <a:p>
          <a:r>
            <a:rPr lang="en-US" sz="2800" dirty="0" err="1" smtClean="0">
              <a:solidFill>
                <a:srgbClr val="FF0000"/>
              </a:solidFill>
            </a:rPr>
            <a:t>Gây</a:t>
          </a:r>
          <a:r>
            <a:rPr lang="en-US" sz="2800" dirty="0" smtClean="0">
              <a:solidFill>
                <a:srgbClr val="FF0000"/>
              </a:solidFill>
            </a:rPr>
            <a:t> </a:t>
          </a:r>
          <a:r>
            <a:rPr lang="en-US" sz="2800" dirty="0" err="1" smtClean="0">
              <a:solidFill>
                <a:srgbClr val="FF0000"/>
              </a:solidFill>
            </a:rPr>
            <a:t>loét</a:t>
          </a:r>
          <a:r>
            <a:rPr lang="en-US" sz="2800" dirty="0" smtClean="0">
              <a:solidFill>
                <a:srgbClr val="FF0000"/>
              </a:solidFill>
            </a:rPr>
            <a:t> </a:t>
          </a:r>
          <a:r>
            <a:rPr lang="en-US" sz="2800" dirty="0" err="1" smtClean="0">
              <a:solidFill>
                <a:srgbClr val="FF0000"/>
              </a:solidFill>
            </a:rPr>
            <a:t>niêm</a:t>
          </a:r>
          <a:r>
            <a:rPr lang="en-US" sz="2800" dirty="0" smtClean="0">
              <a:solidFill>
                <a:srgbClr val="FF0000"/>
              </a:solidFill>
            </a:rPr>
            <a:t> </a:t>
          </a:r>
          <a:r>
            <a:rPr lang="en-US" sz="2800" dirty="0" err="1" smtClean="0">
              <a:solidFill>
                <a:srgbClr val="FF0000"/>
              </a:solidFill>
            </a:rPr>
            <a:t>mạc</a:t>
          </a:r>
          <a:endParaRPr lang="en-US" sz="2800" dirty="0">
            <a:solidFill>
              <a:srgbClr val="FF0000"/>
            </a:solidFill>
          </a:endParaRPr>
        </a:p>
      </dgm:t>
    </dgm:pt>
    <dgm:pt modelId="{43B8EA4D-CCA1-438E-B5BE-6143B310F71B}" cxnId="{1A83E29E-9FD4-4760-9A8F-1AF2748FFAC3}" type="parTrans">
      <dgm:prSet/>
      <dgm:spPr/>
      <dgm:t>
        <a:bodyPr/>
        <a:lstStyle/>
        <a:p>
          <a:endParaRPr lang="en-US"/>
        </a:p>
      </dgm:t>
    </dgm:pt>
    <dgm:pt modelId="{F95A66F9-6BAE-424B-B8F7-9445AD8B2ECB}" cxnId="{1A83E29E-9FD4-4760-9A8F-1AF2748FFAC3}" type="sibTrans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CC49184-1758-462D-8F6C-13E90DE86072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Nuốt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hồng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cầu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và</a:t>
          </a:r>
          <a:r>
            <a:rPr lang="en-US" dirty="0" smtClean="0">
              <a:solidFill>
                <a:srgbClr val="FF0000"/>
              </a:solidFill>
            </a:rPr>
            <a:t> SS </a:t>
          </a:r>
          <a:r>
            <a:rPr lang="en-US" dirty="0" err="1" smtClean="0">
              <a:solidFill>
                <a:srgbClr val="FF0000"/>
              </a:solidFill>
            </a:rPr>
            <a:t>nhanh</a:t>
          </a:r>
          <a:endParaRPr lang="en-US" dirty="0">
            <a:solidFill>
              <a:srgbClr val="FF0000"/>
            </a:solidFill>
          </a:endParaRPr>
        </a:p>
      </dgm:t>
    </dgm:pt>
    <dgm:pt modelId="{506EE481-1B0A-4D81-947E-BDC2E060910E}" cxnId="{91681E6B-7454-4826-A19B-52341351C3E6}" type="parTrans">
      <dgm:prSet/>
      <dgm:spPr/>
      <dgm:t>
        <a:bodyPr/>
        <a:lstStyle/>
        <a:p>
          <a:endParaRPr lang="en-US"/>
        </a:p>
      </dgm:t>
    </dgm:pt>
    <dgm:pt modelId="{ED648CBE-31F8-4661-905A-435F21936F7E}" cxnId="{91681E6B-7454-4826-A19B-52341351C3E6}" type="sibTrans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8BA0007-31B6-4320-BC40-6456CB8D35AC}" type="pres">
      <dgm:prSet presAssocID="{023F5A29-60D8-4D70-B9C8-28B8A73314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61B60A-5E14-40A7-B2A0-58D32C42F548}" type="pres">
      <dgm:prSet presAssocID="{95601DFE-AF0D-4B78-9BFC-E3539CF65DE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1BB6C-9C44-4F8A-9AA0-65337B8381D0}" type="pres">
      <dgm:prSet presAssocID="{4892AFFA-C459-4201-9B3B-B7A8869A88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599AB2C-8EB9-4B0E-B633-4D87804C05D3}" type="pres">
      <dgm:prSet presAssocID="{4892AFFA-C459-4201-9B3B-B7A8869A88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FE1EE6B-AAFD-4FE1-8609-A80CECFCDFE6}" type="pres">
      <dgm:prSet presAssocID="{D0FB8FBD-6949-4069-9754-CE6A88F4BC5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E64CD-B4A5-4E75-B093-9A7970F0F14E}" type="pres">
      <dgm:prSet presAssocID="{5E392506-D57C-45F9-8E91-9E37A297307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66E44A42-EFE4-4307-90E1-2AD53431A529}" type="pres">
      <dgm:prSet presAssocID="{5E392506-D57C-45F9-8E91-9E37A297307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45CAB87-66C3-4095-99BF-655F31B4B604}" type="pres">
      <dgm:prSet presAssocID="{F4CA28B7-EE9D-48C4-8EAF-40DD07AAA1B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341D3-2085-4243-90E6-2246ADFF012D}" type="pres">
      <dgm:prSet presAssocID="{64876AFB-0AF1-4882-AECE-54F2CF1A615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4F7CB73-D819-48F5-A660-0766B735BC5D}" type="pres">
      <dgm:prSet presAssocID="{64876AFB-0AF1-4882-AECE-54F2CF1A615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D79A98B-1838-46B1-8562-5081D9B9AE2D}" type="pres">
      <dgm:prSet presAssocID="{603A74BF-AAAC-4832-8D78-BEC80CC2BF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BE0B8-9882-4DED-9CA5-A76D5EB6B7A3}" type="pres">
      <dgm:prSet presAssocID="{F95A66F9-6BAE-424B-B8F7-9445AD8B2EC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7C63F44-03FF-4994-88D5-A01CED67053D}" type="pres">
      <dgm:prSet presAssocID="{F95A66F9-6BAE-424B-B8F7-9445AD8B2EC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75EF3E4-3630-4A4E-88E4-83E6077626AF}" type="pres">
      <dgm:prSet presAssocID="{6CC49184-1758-462D-8F6C-13E90DE860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F0504-C065-4DC1-B167-A1AEA5261D48}" type="pres">
      <dgm:prSet presAssocID="{ED648CBE-31F8-4661-905A-435F21936F7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BB7BB63-9C03-43AF-B009-3541A1B79965}" type="pres">
      <dgm:prSet presAssocID="{ED648CBE-31F8-4661-905A-435F21936F7E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EC41586-EDD3-44EC-9BED-FA688B0A77FD}" srcId="{023F5A29-60D8-4D70-B9C8-28B8A73314DD}" destId="{D0FB8FBD-6949-4069-9754-CE6A88F4BC5B}" srcOrd="1" destOrd="0" parTransId="{B2E58B9D-DEBE-4930-94F0-DB82B32EB3F1}" sibTransId="{5E392506-D57C-45F9-8E91-9E37A297307F}"/>
    <dgm:cxn modelId="{F7C9331F-4595-440F-B99F-514C87616621}" type="presOf" srcId="{F4CA28B7-EE9D-48C4-8EAF-40DD07AAA1B5}" destId="{545CAB87-66C3-4095-99BF-655F31B4B604}" srcOrd="0" destOrd="0" presId="urn:microsoft.com/office/officeart/2005/8/layout/cycle2"/>
    <dgm:cxn modelId="{171C1271-E621-4606-887C-809A2C78B32E}" type="presOf" srcId="{ED648CBE-31F8-4661-905A-435F21936F7E}" destId="{B17F0504-C065-4DC1-B167-A1AEA5261D48}" srcOrd="0" destOrd="0" presId="urn:microsoft.com/office/officeart/2005/8/layout/cycle2"/>
    <dgm:cxn modelId="{3C001941-69B5-4014-8733-D472C84A6D8A}" type="presOf" srcId="{F95A66F9-6BAE-424B-B8F7-9445AD8B2ECB}" destId="{67C63F44-03FF-4994-88D5-A01CED67053D}" srcOrd="1" destOrd="0" presId="urn:microsoft.com/office/officeart/2005/8/layout/cycle2"/>
    <dgm:cxn modelId="{80D3D895-AEE7-4D5F-8C9B-3AAD64F8276B}" type="presOf" srcId="{F95A66F9-6BAE-424B-B8F7-9445AD8B2ECB}" destId="{799BE0B8-9882-4DED-9CA5-A76D5EB6B7A3}" srcOrd="0" destOrd="0" presId="urn:microsoft.com/office/officeart/2005/8/layout/cycle2"/>
    <dgm:cxn modelId="{D83CEF81-97B5-48D8-A647-9D08495FC5D5}" type="presOf" srcId="{ED648CBE-31F8-4661-905A-435F21936F7E}" destId="{8BB7BB63-9C03-43AF-B009-3541A1B79965}" srcOrd="1" destOrd="0" presId="urn:microsoft.com/office/officeart/2005/8/layout/cycle2"/>
    <dgm:cxn modelId="{B2EC1034-AE4F-4E3B-A439-5B05C3003752}" type="presOf" srcId="{64876AFB-0AF1-4882-AECE-54F2CF1A6157}" destId="{762341D3-2085-4243-90E6-2246ADFF012D}" srcOrd="0" destOrd="0" presId="urn:microsoft.com/office/officeart/2005/8/layout/cycle2"/>
    <dgm:cxn modelId="{0BE2C619-36BF-4631-A742-0DBF6CCCD825}" type="presOf" srcId="{64876AFB-0AF1-4882-AECE-54F2CF1A6157}" destId="{44F7CB73-D819-48F5-A660-0766B735BC5D}" srcOrd="1" destOrd="0" presId="urn:microsoft.com/office/officeart/2005/8/layout/cycle2"/>
    <dgm:cxn modelId="{D9B2E2A1-E98E-4D8F-87BE-349C9D70A964}" type="presOf" srcId="{5E392506-D57C-45F9-8E91-9E37A297307F}" destId="{8D6E64CD-B4A5-4E75-B093-9A7970F0F14E}" srcOrd="0" destOrd="0" presId="urn:microsoft.com/office/officeart/2005/8/layout/cycle2"/>
    <dgm:cxn modelId="{0C3556A3-DF98-478F-B0E3-2DC425A93871}" type="presOf" srcId="{95601DFE-AF0D-4B78-9BFC-E3539CF65DEE}" destId="{5561B60A-5E14-40A7-B2A0-58D32C42F548}" srcOrd="0" destOrd="0" presId="urn:microsoft.com/office/officeart/2005/8/layout/cycle2"/>
    <dgm:cxn modelId="{1A83E29E-9FD4-4760-9A8F-1AF2748FFAC3}" srcId="{023F5A29-60D8-4D70-B9C8-28B8A73314DD}" destId="{603A74BF-AAAC-4832-8D78-BEC80CC2BFAB}" srcOrd="3" destOrd="0" parTransId="{43B8EA4D-CCA1-438E-B5BE-6143B310F71B}" sibTransId="{F95A66F9-6BAE-424B-B8F7-9445AD8B2ECB}"/>
    <dgm:cxn modelId="{98C9713D-1CBF-4AFD-8FAF-CFB2B4C678D7}" srcId="{023F5A29-60D8-4D70-B9C8-28B8A73314DD}" destId="{95601DFE-AF0D-4B78-9BFC-E3539CF65DEE}" srcOrd="0" destOrd="0" parTransId="{03D221A7-1246-4B4E-8757-F9F7A5D13D57}" sibTransId="{4892AFFA-C459-4201-9B3B-B7A8869A8845}"/>
    <dgm:cxn modelId="{E4320BA6-E6EA-43B6-A8AB-5A6B339C0426}" type="presOf" srcId="{603A74BF-AAAC-4832-8D78-BEC80CC2BFAB}" destId="{DD79A98B-1838-46B1-8562-5081D9B9AE2D}" srcOrd="0" destOrd="0" presId="urn:microsoft.com/office/officeart/2005/8/layout/cycle2"/>
    <dgm:cxn modelId="{7E5E4A4B-2116-4CD7-B232-C9FE7E16417F}" type="presOf" srcId="{5E392506-D57C-45F9-8E91-9E37A297307F}" destId="{66E44A42-EFE4-4307-90E1-2AD53431A529}" srcOrd="1" destOrd="0" presId="urn:microsoft.com/office/officeart/2005/8/layout/cycle2"/>
    <dgm:cxn modelId="{94532E47-5923-46B8-A859-6DBDAD9ED758}" type="presOf" srcId="{D0FB8FBD-6949-4069-9754-CE6A88F4BC5B}" destId="{8FE1EE6B-AAFD-4FE1-8609-A80CECFCDFE6}" srcOrd="0" destOrd="0" presId="urn:microsoft.com/office/officeart/2005/8/layout/cycle2"/>
    <dgm:cxn modelId="{91681E6B-7454-4826-A19B-52341351C3E6}" srcId="{023F5A29-60D8-4D70-B9C8-28B8A73314DD}" destId="{6CC49184-1758-462D-8F6C-13E90DE86072}" srcOrd="4" destOrd="0" parTransId="{506EE481-1B0A-4D81-947E-BDC2E060910E}" sibTransId="{ED648CBE-31F8-4661-905A-435F21936F7E}"/>
    <dgm:cxn modelId="{B0570F06-1764-4813-85D7-98B29AE0ABC3}" type="presOf" srcId="{023F5A29-60D8-4D70-B9C8-28B8A73314DD}" destId="{A8BA0007-31B6-4320-BC40-6456CB8D35AC}" srcOrd="0" destOrd="0" presId="urn:microsoft.com/office/officeart/2005/8/layout/cycle2"/>
    <dgm:cxn modelId="{21777A42-A562-4A49-BE1F-FE7B3EB0A292}" type="presOf" srcId="{6CC49184-1758-462D-8F6C-13E90DE86072}" destId="{C75EF3E4-3630-4A4E-88E4-83E6077626AF}" srcOrd="0" destOrd="0" presId="urn:microsoft.com/office/officeart/2005/8/layout/cycle2"/>
    <dgm:cxn modelId="{8E65A948-872A-41AD-9278-E771BEB8F0D3}" srcId="{023F5A29-60D8-4D70-B9C8-28B8A73314DD}" destId="{F4CA28B7-EE9D-48C4-8EAF-40DD07AAA1B5}" srcOrd="2" destOrd="0" parTransId="{FD437560-B581-497F-8397-BF6CB40F0FD5}" sibTransId="{64876AFB-0AF1-4882-AECE-54F2CF1A6157}"/>
    <dgm:cxn modelId="{C26C30DF-0334-424B-A1DB-247D53F96816}" type="presOf" srcId="{4892AFFA-C459-4201-9B3B-B7A8869A8845}" destId="{1CF1BB6C-9C44-4F8A-9AA0-65337B8381D0}" srcOrd="0" destOrd="0" presId="urn:microsoft.com/office/officeart/2005/8/layout/cycle2"/>
    <dgm:cxn modelId="{DEC7A28C-6ACD-4BB1-AEF6-50E0108B5E26}" type="presOf" srcId="{4892AFFA-C459-4201-9B3B-B7A8869A8845}" destId="{8599AB2C-8EB9-4B0E-B633-4D87804C05D3}" srcOrd="1" destOrd="0" presId="urn:microsoft.com/office/officeart/2005/8/layout/cycle2"/>
    <dgm:cxn modelId="{63ED4E25-96BD-41C6-BC3E-5A6AFDB5868F}" type="presParOf" srcId="{A8BA0007-31B6-4320-BC40-6456CB8D35AC}" destId="{5561B60A-5E14-40A7-B2A0-58D32C42F548}" srcOrd="0" destOrd="0" presId="urn:microsoft.com/office/officeart/2005/8/layout/cycle2"/>
    <dgm:cxn modelId="{7801B70D-4382-4112-88D1-485F775752E5}" type="presParOf" srcId="{A8BA0007-31B6-4320-BC40-6456CB8D35AC}" destId="{1CF1BB6C-9C44-4F8A-9AA0-65337B8381D0}" srcOrd="1" destOrd="0" presId="urn:microsoft.com/office/officeart/2005/8/layout/cycle2"/>
    <dgm:cxn modelId="{6BE95063-6FBD-45A1-991A-3F8377098D6D}" type="presParOf" srcId="{1CF1BB6C-9C44-4F8A-9AA0-65337B8381D0}" destId="{8599AB2C-8EB9-4B0E-B633-4D87804C05D3}" srcOrd="0" destOrd="0" presId="urn:microsoft.com/office/officeart/2005/8/layout/cycle2"/>
    <dgm:cxn modelId="{14ADF355-A5C1-493D-AA23-64DB4E3F91D1}" type="presParOf" srcId="{A8BA0007-31B6-4320-BC40-6456CB8D35AC}" destId="{8FE1EE6B-AAFD-4FE1-8609-A80CECFCDFE6}" srcOrd="2" destOrd="0" presId="urn:microsoft.com/office/officeart/2005/8/layout/cycle2"/>
    <dgm:cxn modelId="{BE7F239C-C47E-431D-9236-A9F62178DAA4}" type="presParOf" srcId="{A8BA0007-31B6-4320-BC40-6456CB8D35AC}" destId="{8D6E64CD-B4A5-4E75-B093-9A7970F0F14E}" srcOrd="3" destOrd="0" presId="urn:microsoft.com/office/officeart/2005/8/layout/cycle2"/>
    <dgm:cxn modelId="{35F88F10-BC09-486A-8BDE-42648372B8BF}" type="presParOf" srcId="{8D6E64CD-B4A5-4E75-B093-9A7970F0F14E}" destId="{66E44A42-EFE4-4307-90E1-2AD53431A529}" srcOrd="0" destOrd="0" presId="urn:microsoft.com/office/officeart/2005/8/layout/cycle2"/>
    <dgm:cxn modelId="{21ED51E4-F37F-43C5-AD14-3DBCB5468E44}" type="presParOf" srcId="{A8BA0007-31B6-4320-BC40-6456CB8D35AC}" destId="{545CAB87-66C3-4095-99BF-655F31B4B604}" srcOrd="4" destOrd="0" presId="urn:microsoft.com/office/officeart/2005/8/layout/cycle2"/>
    <dgm:cxn modelId="{2B9D5603-969A-4E37-837A-FB893B200AC5}" type="presParOf" srcId="{A8BA0007-31B6-4320-BC40-6456CB8D35AC}" destId="{762341D3-2085-4243-90E6-2246ADFF012D}" srcOrd="5" destOrd="0" presId="urn:microsoft.com/office/officeart/2005/8/layout/cycle2"/>
    <dgm:cxn modelId="{38175616-0902-4E49-A7F4-3B7042C7400D}" type="presParOf" srcId="{762341D3-2085-4243-90E6-2246ADFF012D}" destId="{44F7CB73-D819-48F5-A660-0766B735BC5D}" srcOrd="0" destOrd="0" presId="urn:microsoft.com/office/officeart/2005/8/layout/cycle2"/>
    <dgm:cxn modelId="{5C786F8E-0730-488B-BBB0-A1F333EC6C8B}" type="presParOf" srcId="{A8BA0007-31B6-4320-BC40-6456CB8D35AC}" destId="{DD79A98B-1838-46B1-8562-5081D9B9AE2D}" srcOrd="6" destOrd="0" presId="urn:microsoft.com/office/officeart/2005/8/layout/cycle2"/>
    <dgm:cxn modelId="{C6AC8DEB-35BE-4D70-A0AC-74D6B1446DB1}" type="presParOf" srcId="{A8BA0007-31B6-4320-BC40-6456CB8D35AC}" destId="{799BE0B8-9882-4DED-9CA5-A76D5EB6B7A3}" srcOrd="7" destOrd="0" presId="urn:microsoft.com/office/officeart/2005/8/layout/cycle2"/>
    <dgm:cxn modelId="{97836E35-02BC-48C8-B4BF-5B82B2213FFA}" type="presParOf" srcId="{799BE0B8-9882-4DED-9CA5-A76D5EB6B7A3}" destId="{67C63F44-03FF-4994-88D5-A01CED67053D}" srcOrd="0" destOrd="0" presId="urn:microsoft.com/office/officeart/2005/8/layout/cycle2"/>
    <dgm:cxn modelId="{6B92185E-85E6-4B70-8EBE-C51443C1684F}" type="presParOf" srcId="{A8BA0007-31B6-4320-BC40-6456CB8D35AC}" destId="{C75EF3E4-3630-4A4E-88E4-83E6077626AF}" srcOrd="8" destOrd="0" presId="urn:microsoft.com/office/officeart/2005/8/layout/cycle2"/>
    <dgm:cxn modelId="{D88507B3-9D5B-4C1C-BD59-503FE8AA0E47}" type="presParOf" srcId="{A8BA0007-31B6-4320-BC40-6456CB8D35AC}" destId="{B17F0504-C065-4DC1-B167-A1AEA5261D48}" srcOrd="9" destOrd="0" presId="urn:microsoft.com/office/officeart/2005/8/layout/cycle2"/>
    <dgm:cxn modelId="{F1A892B3-B133-42B9-97C5-BC5E26461D30}" type="presParOf" srcId="{B17F0504-C065-4DC1-B167-A1AEA5261D48}" destId="{8BB7BB63-9C03-43AF-B009-3541A1B799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6098C-C13E-492D-A391-EEF8269DDFD6}" type="doc">
      <dgm:prSet loTypeId="urn:microsoft.com/office/officeart/2005/8/layout/process1" loCatId="process" qsTypeId="urn:microsoft.com/office/officeart/2005/8/quickstyle/3d3" qsCatId="3D" csTypeId="urn:microsoft.com/office/officeart/2005/8/colors/accent2_2" csCatId="accent2" phldr="1"/>
      <dgm:spPr/>
    </dgm:pt>
    <dgm:pt modelId="{C3D2639E-28DC-4846-9FEF-533C8FAE0611}">
      <dgm:prSet phldrT="[Text]"/>
      <dgm:spPr/>
      <dgm:t>
        <a:bodyPr/>
        <a:lstStyle/>
        <a:p>
          <a:r>
            <a:rPr lang="en-US" dirty="0" err="1" smtClean="0"/>
            <a:t>Bệnh</a:t>
          </a:r>
          <a:r>
            <a:rPr lang="en-US" dirty="0" smtClean="0"/>
            <a:t> </a:t>
          </a:r>
          <a:r>
            <a:rPr lang="en-US" dirty="0" err="1" smtClean="0"/>
            <a:t>nhân</a:t>
          </a:r>
          <a:r>
            <a:rPr lang="en-US" dirty="0" smtClean="0"/>
            <a:t> </a:t>
          </a:r>
          <a:r>
            <a:rPr lang="en-US" dirty="0" err="1" smtClean="0"/>
            <a:t>đau</a:t>
          </a:r>
          <a:r>
            <a:rPr lang="en-US" dirty="0" smtClean="0"/>
            <a:t> </a:t>
          </a:r>
          <a:r>
            <a:rPr lang="en-US" dirty="0" err="1" smtClean="0"/>
            <a:t>bụng</a:t>
          </a:r>
          <a:endParaRPr lang="en-US" dirty="0"/>
        </a:p>
      </dgm:t>
    </dgm:pt>
    <dgm:pt modelId="{049DAAB7-6924-4867-96B5-6A7F0ECCBFF6}" cxnId="{09BF27EC-AC70-4761-B438-9FE8BDF0620B}" type="parTrans">
      <dgm:prSet/>
      <dgm:spPr/>
      <dgm:t>
        <a:bodyPr/>
        <a:lstStyle/>
        <a:p>
          <a:endParaRPr lang="en-US"/>
        </a:p>
      </dgm:t>
    </dgm:pt>
    <dgm:pt modelId="{314D672A-FC51-4D27-914F-9BA9D7A3C339}" cxnId="{09BF27EC-AC70-4761-B438-9FE8BDF0620B}" type="sibTrans">
      <dgm:prSet/>
      <dgm:spPr/>
      <dgm:t>
        <a:bodyPr/>
        <a:lstStyle/>
        <a:p>
          <a:endParaRPr lang="en-US"/>
        </a:p>
      </dgm:t>
    </dgm:pt>
    <dgm:pt modelId="{4124162D-86EB-4280-BB68-BEC5FF8237A2}">
      <dgm:prSet phldrT="[Text]"/>
      <dgm:spPr/>
      <dgm:t>
        <a:bodyPr/>
        <a:lstStyle/>
        <a:p>
          <a:r>
            <a:rPr lang="en-US" dirty="0" err="1" smtClean="0"/>
            <a:t>Đi</a:t>
          </a:r>
          <a:r>
            <a:rPr lang="en-US" dirty="0" smtClean="0"/>
            <a:t> </a:t>
          </a:r>
          <a:r>
            <a:rPr lang="en-US" dirty="0" err="1" smtClean="0"/>
            <a:t>ngoài</a:t>
          </a:r>
          <a:endParaRPr lang="en-US" dirty="0"/>
        </a:p>
      </dgm:t>
    </dgm:pt>
    <dgm:pt modelId="{BE8E56AF-77C3-4A6D-BF7E-4F9EC044C0D1}" cxnId="{62A5CF13-8D32-4C5F-8596-021C7CADB55E}" type="parTrans">
      <dgm:prSet/>
      <dgm:spPr/>
      <dgm:t>
        <a:bodyPr/>
        <a:lstStyle/>
        <a:p>
          <a:endParaRPr lang="en-US"/>
        </a:p>
      </dgm:t>
    </dgm:pt>
    <dgm:pt modelId="{F5CC5CEC-E7D1-4BF8-84E8-BDB3575CB2EE}" cxnId="{62A5CF13-8D32-4C5F-8596-021C7CADB55E}" type="sibTrans">
      <dgm:prSet/>
      <dgm:spPr/>
      <dgm:t>
        <a:bodyPr/>
        <a:lstStyle/>
        <a:p>
          <a:endParaRPr lang="en-US"/>
        </a:p>
      </dgm:t>
    </dgm:pt>
    <dgm:pt modelId="{FC59BDC8-B16F-46DC-B715-A8342C168B69}">
      <dgm:prSet phldrT="[Text]"/>
      <dgm:spPr/>
      <dgm:t>
        <a:bodyPr/>
        <a:lstStyle/>
        <a:p>
          <a:r>
            <a:rPr lang="en-US" dirty="0" err="1" smtClean="0"/>
            <a:t>Phân</a:t>
          </a:r>
          <a:r>
            <a:rPr lang="en-US" dirty="0" smtClean="0"/>
            <a:t> </a:t>
          </a:r>
          <a:r>
            <a:rPr lang="en-US" dirty="0" err="1" smtClean="0"/>
            <a:t>lẫn</a:t>
          </a:r>
          <a:r>
            <a:rPr lang="en-US" dirty="0" smtClean="0"/>
            <a:t> </a:t>
          </a:r>
          <a:r>
            <a:rPr lang="en-US" dirty="0" err="1" smtClean="0"/>
            <a:t>máu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có</a:t>
          </a:r>
          <a:r>
            <a:rPr lang="en-US" dirty="0" smtClean="0"/>
            <a:t> </a:t>
          </a:r>
          <a:r>
            <a:rPr lang="en-US" dirty="0" err="1" smtClean="0"/>
            <a:t>chất</a:t>
          </a:r>
          <a:r>
            <a:rPr lang="en-US" dirty="0" smtClean="0"/>
            <a:t> </a:t>
          </a:r>
          <a:r>
            <a:rPr lang="en-US" dirty="0" err="1" smtClean="0"/>
            <a:t>nhày</a:t>
          </a:r>
          <a:endParaRPr lang="en-US" dirty="0"/>
        </a:p>
      </dgm:t>
    </dgm:pt>
    <dgm:pt modelId="{6D1B214D-DD65-4830-AA17-4485C5B23BC1}" cxnId="{867C7624-2F37-41BD-AD06-02ECD9128E19}" type="parTrans">
      <dgm:prSet/>
      <dgm:spPr/>
      <dgm:t>
        <a:bodyPr/>
        <a:lstStyle/>
        <a:p>
          <a:endParaRPr lang="en-US"/>
        </a:p>
      </dgm:t>
    </dgm:pt>
    <dgm:pt modelId="{38773CC8-E151-4FE6-9E3F-3D8C6A2C1730}" cxnId="{867C7624-2F37-41BD-AD06-02ECD9128E19}" type="sibTrans">
      <dgm:prSet/>
      <dgm:spPr/>
      <dgm:t>
        <a:bodyPr/>
        <a:lstStyle/>
        <a:p>
          <a:endParaRPr lang="en-US"/>
        </a:p>
      </dgm:t>
    </dgm:pt>
    <dgm:pt modelId="{5B6E881F-5D6C-4E34-A1F3-4D2CAB499D75}" type="pres">
      <dgm:prSet presAssocID="{5BA6098C-C13E-492D-A391-EEF8269DDFD6}" presName="Name0" presStyleCnt="0">
        <dgm:presLayoutVars>
          <dgm:dir/>
          <dgm:resizeHandles val="exact"/>
        </dgm:presLayoutVars>
      </dgm:prSet>
      <dgm:spPr/>
    </dgm:pt>
    <dgm:pt modelId="{D292320C-DD46-4AE0-B2CD-EFFF70FCFCF2}" type="pres">
      <dgm:prSet presAssocID="{C3D2639E-28DC-4846-9FEF-533C8FAE06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114EB-67F3-4A55-8C64-6068A7269A5F}" type="pres">
      <dgm:prSet presAssocID="{314D672A-FC51-4D27-914F-9BA9D7A3C33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FB6F64E-1859-44AA-95D2-668B2EF74131}" type="pres">
      <dgm:prSet presAssocID="{314D672A-FC51-4D27-914F-9BA9D7A3C33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BF35F2-AB28-4698-B0EF-CF66E627BD38}" type="pres">
      <dgm:prSet presAssocID="{4124162D-86EB-4280-BB68-BEC5FF8237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C5DED-0CB3-4B73-9AE5-84D5CF0F154F}" type="pres">
      <dgm:prSet presAssocID="{F5CC5CEC-E7D1-4BF8-84E8-BDB3575CB2E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646FA7D-38A3-47F3-893C-35CD22783F19}" type="pres">
      <dgm:prSet presAssocID="{F5CC5CEC-E7D1-4BF8-84E8-BDB3575CB2E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0AC870A-BCC3-44A1-95BC-F614010DD96F}" type="pres">
      <dgm:prSet presAssocID="{FC59BDC8-B16F-46DC-B715-A8342C168B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5057CC-6588-48BD-BBF6-604C0C21F1A7}" type="presOf" srcId="{C3D2639E-28DC-4846-9FEF-533C8FAE0611}" destId="{D292320C-DD46-4AE0-B2CD-EFFF70FCFCF2}" srcOrd="0" destOrd="0" presId="urn:microsoft.com/office/officeart/2005/8/layout/process1"/>
    <dgm:cxn modelId="{867C7624-2F37-41BD-AD06-02ECD9128E19}" srcId="{5BA6098C-C13E-492D-A391-EEF8269DDFD6}" destId="{FC59BDC8-B16F-46DC-B715-A8342C168B69}" srcOrd="2" destOrd="0" parTransId="{6D1B214D-DD65-4830-AA17-4485C5B23BC1}" sibTransId="{38773CC8-E151-4FE6-9E3F-3D8C6A2C1730}"/>
    <dgm:cxn modelId="{09BF27EC-AC70-4761-B438-9FE8BDF0620B}" srcId="{5BA6098C-C13E-492D-A391-EEF8269DDFD6}" destId="{C3D2639E-28DC-4846-9FEF-533C8FAE0611}" srcOrd="0" destOrd="0" parTransId="{049DAAB7-6924-4867-96B5-6A7F0ECCBFF6}" sibTransId="{314D672A-FC51-4D27-914F-9BA9D7A3C339}"/>
    <dgm:cxn modelId="{FC4AF744-6B60-4072-9B6D-C45ECC4F34D9}" type="presOf" srcId="{F5CC5CEC-E7D1-4BF8-84E8-BDB3575CB2EE}" destId="{4646FA7D-38A3-47F3-893C-35CD22783F19}" srcOrd="1" destOrd="0" presId="urn:microsoft.com/office/officeart/2005/8/layout/process1"/>
    <dgm:cxn modelId="{23D1A793-2F71-41E3-8123-B652EBE86DBC}" type="presOf" srcId="{FC59BDC8-B16F-46DC-B715-A8342C168B69}" destId="{D0AC870A-BCC3-44A1-95BC-F614010DD96F}" srcOrd="0" destOrd="0" presId="urn:microsoft.com/office/officeart/2005/8/layout/process1"/>
    <dgm:cxn modelId="{0E0C09B3-B74A-4BEE-BAEF-A7864B222774}" type="presOf" srcId="{4124162D-86EB-4280-BB68-BEC5FF8237A2}" destId="{F3BF35F2-AB28-4698-B0EF-CF66E627BD38}" srcOrd="0" destOrd="0" presId="urn:microsoft.com/office/officeart/2005/8/layout/process1"/>
    <dgm:cxn modelId="{D9B68332-FE7B-414D-BABF-9EF28DDA2E06}" type="presOf" srcId="{314D672A-FC51-4D27-914F-9BA9D7A3C339}" destId="{8BC114EB-67F3-4A55-8C64-6068A7269A5F}" srcOrd="0" destOrd="0" presId="urn:microsoft.com/office/officeart/2005/8/layout/process1"/>
    <dgm:cxn modelId="{E71B7D89-2DE5-4BB6-B6B4-BC21C7CF36DF}" type="presOf" srcId="{314D672A-FC51-4D27-914F-9BA9D7A3C339}" destId="{8FB6F64E-1859-44AA-95D2-668B2EF74131}" srcOrd="1" destOrd="0" presId="urn:microsoft.com/office/officeart/2005/8/layout/process1"/>
    <dgm:cxn modelId="{62A5CF13-8D32-4C5F-8596-021C7CADB55E}" srcId="{5BA6098C-C13E-492D-A391-EEF8269DDFD6}" destId="{4124162D-86EB-4280-BB68-BEC5FF8237A2}" srcOrd="1" destOrd="0" parTransId="{BE8E56AF-77C3-4A6D-BF7E-4F9EC044C0D1}" sibTransId="{F5CC5CEC-E7D1-4BF8-84E8-BDB3575CB2EE}"/>
    <dgm:cxn modelId="{FE646E82-854E-4BAA-85AD-586E9EB2F26C}" type="presOf" srcId="{F5CC5CEC-E7D1-4BF8-84E8-BDB3575CB2EE}" destId="{4D6C5DED-0CB3-4B73-9AE5-84D5CF0F154F}" srcOrd="0" destOrd="0" presId="urn:microsoft.com/office/officeart/2005/8/layout/process1"/>
    <dgm:cxn modelId="{6B90FFAD-C585-4B9E-BE49-7F87198847DA}" type="presOf" srcId="{5BA6098C-C13E-492D-A391-EEF8269DDFD6}" destId="{5B6E881F-5D6C-4E34-A1F3-4D2CAB499D75}" srcOrd="0" destOrd="0" presId="urn:microsoft.com/office/officeart/2005/8/layout/process1"/>
    <dgm:cxn modelId="{55256825-FA58-4127-A77F-9E0EEB57911D}" type="presParOf" srcId="{5B6E881F-5D6C-4E34-A1F3-4D2CAB499D75}" destId="{D292320C-DD46-4AE0-B2CD-EFFF70FCFCF2}" srcOrd="0" destOrd="0" presId="urn:microsoft.com/office/officeart/2005/8/layout/process1"/>
    <dgm:cxn modelId="{F176FFE3-5286-4E73-8A2D-0498A899F24F}" type="presParOf" srcId="{5B6E881F-5D6C-4E34-A1F3-4D2CAB499D75}" destId="{8BC114EB-67F3-4A55-8C64-6068A7269A5F}" srcOrd="1" destOrd="0" presId="urn:microsoft.com/office/officeart/2005/8/layout/process1"/>
    <dgm:cxn modelId="{B0B8C364-22C0-4606-88E2-585E55C15362}" type="presParOf" srcId="{8BC114EB-67F3-4A55-8C64-6068A7269A5F}" destId="{8FB6F64E-1859-44AA-95D2-668B2EF74131}" srcOrd="0" destOrd="0" presId="urn:microsoft.com/office/officeart/2005/8/layout/process1"/>
    <dgm:cxn modelId="{D3231261-CEE0-41D4-B3A1-DB6A499129DF}" type="presParOf" srcId="{5B6E881F-5D6C-4E34-A1F3-4D2CAB499D75}" destId="{F3BF35F2-AB28-4698-B0EF-CF66E627BD38}" srcOrd="2" destOrd="0" presId="urn:microsoft.com/office/officeart/2005/8/layout/process1"/>
    <dgm:cxn modelId="{C53A9771-4792-4572-BB30-F19837B42BDA}" type="presParOf" srcId="{5B6E881F-5D6C-4E34-A1F3-4D2CAB499D75}" destId="{4D6C5DED-0CB3-4B73-9AE5-84D5CF0F154F}" srcOrd="3" destOrd="0" presId="urn:microsoft.com/office/officeart/2005/8/layout/process1"/>
    <dgm:cxn modelId="{7BC7F35C-A49A-4596-B913-966C9AA094A0}" type="presParOf" srcId="{4D6C5DED-0CB3-4B73-9AE5-84D5CF0F154F}" destId="{4646FA7D-38A3-47F3-893C-35CD22783F19}" srcOrd="0" destOrd="0" presId="urn:microsoft.com/office/officeart/2005/8/layout/process1"/>
    <dgm:cxn modelId="{B89DA8C5-F74B-4823-BFA9-88D985F1F67C}" type="presParOf" srcId="{5B6E881F-5D6C-4E34-A1F3-4D2CAB499D75}" destId="{D0AC870A-BCC3-44A1-95BC-F614010DD96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292CD-C574-47E4-A6B0-2F46D5B35A77}" type="doc">
      <dgm:prSet loTypeId="urn:microsoft.com/office/officeart/2005/8/layout/hList7#1" loCatId="process" qsTypeId="urn:microsoft.com/office/officeart/2005/8/quickstyle/simple3" qsCatId="simple" csTypeId="urn:microsoft.com/office/officeart/2005/8/colors/colorful2" csCatId="colorful" phldr="1"/>
      <dgm:spPr/>
    </dgm:pt>
    <dgm:pt modelId="{D34221CB-48D2-49B1-88BB-16EA538BA59A}">
      <dgm:prSet phldrT="[Text]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</a:rPr>
            <a:t>Bệnh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sốt</a:t>
          </a:r>
          <a:r>
            <a:rPr lang="en-US" dirty="0" smtClean="0">
              <a:solidFill>
                <a:srgbClr val="FF0000"/>
              </a:solidFill>
            </a:rPr>
            <a:t> </a:t>
          </a:r>
          <a:r>
            <a:rPr lang="en-US" dirty="0" err="1" smtClean="0">
              <a:solidFill>
                <a:srgbClr val="FF0000"/>
              </a:solidFill>
            </a:rPr>
            <a:t>rét</a:t>
          </a:r>
          <a:r>
            <a:rPr lang="en-US" dirty="0" smtClean="0">
              <a:solidFill>
                <a:srgbClr val="FF0000"/>
              </a:solidFill>
            </a:rPr>
            <a:t> ở </a:t>
          </a:r>
          <a:r>
            <a:rPr lang="en-US" dirty="0" err="1" smtClean="0">
              <a:solidFill>
                <a:srgbClr val="FF0000"/>
              </a:solidFill>
            </a:rPr>
            <a:t>nước</a:t>
          </a:r>
          <a:r>
            <a:rPr lang="en-US" dirty="0" smtClean="0">
              <a:solidFill>
                <a:srgbClr val="FF0000"/>
              </a:solidFill>
            </a:rPr>
            <a:t> ta</a:t>
          </a:r>
          <a:endParaRPr lang="en-US" dirty="0">
            <a:solidFill>
              <a:srgbClr val="FF0000"/>
            </a:solidFill>
          </a:endParaRPr>
        </a:p>
      </dgm:t>
    </dgm:pt>
    <dgm:pt modelId="{CCC5EEF9-4E17-4E6F-9901-4B52074C97C8}" cxnId="{73851391-84C5-4E84-9803-9A01704243D1}" type="parTrans">
      <dgm:prSet/>
      <dgm:spPr/>
      <dgm:t>
        <a:bodyPr/>
        <a:lstStyle/>
        <a:p>
          <a:endParaRPr lang="en-US"/>
        </a:p>
      </dgm:t>
    </dgm:pt>
    <dgm:pt modelId="{AF729CB5-D5E4-4960-8F79-D5F7BD72C151}" cxnId="{73851391-84C5-4E84-9803-9A01704243D1}" type="sibTrans">
      <dgm:prSet/>
      <dgm:spPr/>
      <dgm:t>
        <a:bodyPr/>
        <a:lstStyle/>
        <a:p>
          <a:endParaRPr lang="en-US"/>
        </a:p>
      </dgm:t>
    </dgm:pt>
    <dgm:pt modelId="{A451251A-DC3A-490D-ABD1-2D26D0382B7F}">
      <dgm:prSet phldrT="[Text]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  <dgm:t>
        <a:bodyPr/>
        <a:lstStyle/>
        <a:p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Diễn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biến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bệnh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sốt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rét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accent6">
                  <a:lumMod val="50000"/>
                </a:schemeClr>
              </a:solidFill>
            </a:rPr>
            <a:t>hiện</a:t>
          </a:r>
          <a:r>
            <a:rPr lang="en-US" dirty="0" smtClean="0">
              <a:solidFill>
                <a:schemeClr val="accent6">
                  <a:lumMod val="50000"/>
                </a:schemeClr>
              </a:solidFill>
            </a:rPr>
            <a:t> nay?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F16E8369-908A-4F98-A4FE-C457E8909CF0}" cxnId="{6D7ADA0D-3DEB-4D2F-8CC5-97423B1301A5}" type="parTrans">
      <dgm:prSet/>
      <dgm:spPr/>
      <dgm:t>
        <a:bodyPr/>
        <a:lstStyle/>
        <a:p>
          <a:endParaRPr lang="en-US"/>
        </a:p>
      </dgm:t>
    </dgm:pt>
    <dgm:pt modelId="{A7EE6E4C-FC67-45E1-AEC1-E3C3B43BE000}" cxnId="{6D7ADA0D-3DEB-4D2F-8CC5-97423B1301A5}" type="sibTrans">
      <dgm:prSet/>
      <dgm:spPr/>
      <dgm:t>
        <a:bodyPr/>
        <a:lstStyle/>
        <a:p>
          <a:endParaRPr lang="en-US"/>
        </a:p>
      </dgm:t>
    </dgm:pt>
    <dgm:pt modelId="{CED00184-35CD-4D12-B116-CDE4B7CEA455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en-US" dirty="0" err="1" smtClean="0">
              <a:solidFill>
                <a:srgbClr val="7030A0"/>
              </a:solidFill>
            </a:rPr>
            <a:t>Các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biện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pháp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phòng</a:t>
          </a:r>
          <a:r>
            <a:rPr lang="en-US" dirty="0" smtClean="0">
              <a:solidFill>
                <a:srgbClr val="7030A0"/>
              </a:solidFill>
            </a:rPr>
            <a:t> </a:t>
          </a:r>
          <a:r>
            <a:rPr lang="en-US" dirty="0" err="1" smtClean="0">
              <a:solidFill>
                <a:srgbClr val="7030A0"/>
              </a:solidFill>
            </a:rPr>
            <a:t>tránh</a:t>
          </a:r>
          <a:endParaRPr lang="en-US" dirty="0">
            <a:solidFill>
              <a:srgbClr val="7030A0"/>
            </a:solidFill>
          </a:endParaRPr>
        </a:p>
      </dgm:t>
    </dgm:pt>
    <dgm:pt modelId="{E7EA4EC7-F80F-4DB1-AE4E-8DB94967AD59}" cxnId="{B6CC9008-D425-4958-86B2-71AA63887BE7}" type="parTrans">
      <dgm:prSet/>
      <dgm:spPr/>
      <dgm:t>
        <a:bodyPr/>
        <a:lstStyle/>
        <a:p>
          <a:endParaRPr lang="en-US"/>
        </a:p>
      </dgm:t>
    </dgm:pt>
    <dgm:pt modelId="{6F07E451-1459-4C18-B2B7-9FBD01F6ED62}" cxnId="{B6CC9008-D425-4958-86B2-71AA63887BE7}" type="sibTrans">
      <dgm:prSet/>
      <dgm:spPr/>
      <dgm:t>
        <a:bodyPr/>
        <a:lstStyle/>
        <a:p>
          <a:endParaRPr lang="en-US"/>
        </a:p>
      </dgm:t>
    </dgm:pt>
    <dgm:pt modelId="{0066C8ED-7730-4270-9288-9A663434B226}" type="pres">
      <dgm:prSet presAssocID="{2C7292CD-C574-47E4-A6B0-2F46D5B35A77}" presName="Name0" presStyleCnt="0">
        <dgm:presLayoutVars>
          <dgm:dir/>
          <dgm:resizeHandles val="exact"/>
        </dgm:presLayoutVars>
      </dgm:prSet>
      <dgm:spPr/>
    </dgm:pt>
    <dgm:pt modelId="{D825D22E-160F-42A2-8FA9-C48B6304C606}" type="pres">
      <dgm:prSet presAssocID="{2C7292CD-C574-47E4-A6B0-2F46D5B35A77}" presName="fgShape" presStyleLbl="fgShp" presStyleIdx="0" presStyleCnt="1" custLinFactNeighborY="-7407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</dgm:pt>
    <dgm:pt modelId="{9570670A-C5DA-43D2-B5B7-75D1D45C5806}" type="pres">
      <dgm:prSet presAssocID="{2C7292CD-C574-47E4-A6B0-2F46D5B35A77}" presName="linComp" presStyleCnt="0"/>
      <dgm:spPr/>
    </dgm:pt>
    <dgm:pt modelId="{D5D4B2A8-DD94-43E5-BB29-4C88BF8D06C9}" type="pres">
      <dgm:prSet presAssocID="{D34221CB-48D2-49B1-88BB-16EA538BA59A}" presName="compNode" presStyleCnt="0"/>
      <dgm:spPr/>
    </dgm:pt>
    <dgm:pt modelId="{ACB8A86D-5A9F-479B-B0B5-BE587F77159C}" type="pres">
      <dgm:prSet presAssocID="{D34221CB-48D2-49B1-88BB-16EA538BA59A}" presName="bkgdShape" presStyleLbl="node1" presStyleIdx="0" presStyleCnt="3"/>
      <dgm:spPr/>
      <dgm:t>
        <a:bodyPr/>
        <a:lstStyle/>
        <a:p>
          <a:endParaRPr lang="en-US"/>
        </a:p>
      </dgm:t>
    </dgm:pt>
    <dgm:pt modelId="{A35FA387-DF85-4E14-8A67-CC5ACEEBC80C}" type="pres">
      <dgm:prSet presAssocID="{D34221CB-48D2-49B1-88BB-16EA538BA59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5EC37-14D2-4CD9-ACF0-6DBE845A4F7D}" type="pres">
      <dgm:prSet presAssocID="{D34221CB-48D2-49B1-88BB-16EA538BA59A}" presName="invisiNode" presStyleLbl="node1" presStyleIdx="0" presStyleCnt="3"/>
      <dgm:spPr/>
    </dgm:pt>
    <dgm:pt modelId="{A88951EB-ADE3-4422-BF64-A66C5A57451E}" type="pres">
      <dgm:prSet presAssocID="{D34221CB-48D2-49B1-88BB-16EA538BA59A}" presName="imagNode" presStyleLbl="fgImgPlace1" presStyleIdx="0" presStyleCnt="3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7000" r="-27000"/>
          </a:stretch>
        </a:blipFill>
      </dgm:spPr>
    </dgm:pt>
    <dgm:pt modelId="{E557A37D-A26E-4500-AABD-7A6A5378F249}" type="pres">
      <dgm:prSet presAssocID="{AF729CB5-D5E4-4960-8F79-D5F7BD72C1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5CB1B14-50F0-4E50-887A-8AC359C69D2E}" type="pres">
      <dgm:prSet presAssocID="{A451251A-DC3A-490D-ABD1-2D26D0382B7F}" presName="compNode" presStyleCnt="0"/>
      <dgm:spPr/>
    </dgm:pt>
    <dgm:pt modelId="{EDEA4839-CA00-416C-931B-DDBDDCF21156}" type="pres">
      <dgm:prSet presAssocID="{A451251A-DC3A-490D-ABD1-2D26D0382B7F}" presName="bkgdShape" presStyleLbl="node1" presStyleIdx="1" presStyleCnt="3"/>
      <dgm:spPr/>
      <dgm:t>
        <a:bodyPr/>
        <a:lstStyle/>
        <a:p>
          <a:endParaRPr lang="en-US"/>
        </a:p>
      </dgm:t>
    </dgm:pt>
    <dgm:pt modelId="{94CCE73A-408B-4204-BC83-C020BCB07E8D}" type="pres">
      <dgm:prSet presAssocID="{A451251A-DC3A-490D-ABD1-2D26D0382B7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41E4-31A9-484C-B794-98C32C9DB65A}" type="pres">
      <dgm:prSet presAssocID="{A451251A-DC3A-490D-ABD1-2D26D0382B7F}" presName="invisiNode" presStyleLbl="node1" presStyleIdx="1" presStyleCnt="3"/>
      <dgm:spPr/>
    </dgm:pt>
    <dgm:pt modelId="{BD4574AB-8223-4069-ADD8-9284E8BF8F05}" type="pres">
      <dgm:prSet presAssocID="{A451251A-DC3A-490D-ABD1-2D26D0382B7F}" presName="imagNode" presStyleLbl="fgImgPlace1" presStyleIdx="1" presStyleCnt="3"/>
      <dgm:spPr>
        <a:blipFill>
          <a:blip xmlns:r="http://schemas.openxmlformats.org/officeDocument/2006/relationships" r:embed="rId2">
            <a:duotone>
              <a:schemeClr val="accent2">
                <a:hueOff val="-7200000"/>
                <a:satOff val="-10153"/>
                <a:lumOff val="10550"/>
                <a:alphaOff val="0"/>
                <a:shade val="20000"/>
                <a:satMod val="200000"/>
              </a:schemeClr>
              <a:schemeClr val="accent2">
                <a:hueOff val="-7200000"/>
                <a:satOff val="-10153"/>
                <a:lumOff val="1055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498B7778-AC6D-44A3-8CC1-026DF8394A67}" type="pres">
      <dgm:prSet presAssocID="{A7EE6E4C-FC67-45E1-AEC1-E3C3B43BE0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57AFE6-8B70-4016-A135-07AD6FA8B66D}" type="pres">
      <dgm:prSet presAssocID="{CED00184-35CD-4D12-B116-CDE4B7CEA455}" presName="compNode" presStyleCnt="0"/>
      <dgm:spPr/>
    </dgm:pt>
    <dgm:pt modelId="{E199CA79-E5F6-414A-906C-9A2A7C4366E0}" type="pres">
      <dgm:prSet presAssocID="{CED00184-35CD-4D12-B116-CDE4B7CEA455}" presName="bkgdShape" presStyleLbl="node1" presStyleIdx="2" presStyleCnt="3"/>
      <dgm:spPr/>
      <dgm:t>
        <a:bodyPr/>
        <a:lstStyle/>
        <a:p>
          <a:endParaRPr lang="en-US"/>
        </a:p>
      </dgm:t>
    </dgm:pt>
    <dgm:pt modelId="{B1B2FB65-FDFA-4B99-B825-65D879BF898B}" type="pres">
      <dgm:prSet presAssocID="{CED00184-35CD-4D12-B116-CDE4B7CEA45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9736BE-1D79-4ABE-88D9-39593A86D4DE}" type="pres">
      <dgm:prSet presAssocID="{CED00184-35CD-4D12-B116-CDE4B7CEA455}" presName="invisiNode" presStyleLbl="node1" presStyleIdx="2" presStyleCnt="3"/>
      <dgm:spPr/>
    </dgm:pt>
    <dgm:pt modelId="{69AE3E31-40B5-4B70-B99E-5061AA68380A}" type="pres">
      <dgm:prSet presAssocID="{CED00184-35CD-4D12-B116-CDE4B7CEA455}" presName="imagNode" presStyleLbl="fgImgPlace1" presStyleIdx="2" presStyleCnt="3"/>
      <dgm:spPr>
        <a:blipFill>
          <a:blip xmlns:r="http://schemas.openxmlformats.org/officeDocument/2006/relationships" r:embed="rId3">
            <a:duotone>
              <a:schemeClr val="accent2">
                <a:hueOff val="-14400000"/>
                <a:satOff val="-20310"/>
                <a:lumOff val="21099"/>
                <a:alphaOff val="0"/>
                <a:shade val="20000"/>
                <a:satMod val="200000"/>
              </a:schemeClr>
              <a:schemeClr val="accent2">
                <a:hueOff val="-14400000"/>
                <a:satOff val="-20310"/>
                <a:lumOff val="21099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</dgm:spPr>
    </dgm:pt>
  </dgm:ptLst>
  <dgm:cxnLst>
    <dgm:cxn modelId="{9E547330-7843-4786-8F8F-C87FAF410F79}" type="presOf" srcId="{D34221CB-48D2-49B1-88BB-16EA538BA59A}" destId="{A35FA387-DF85-4E14-8A67-CC5ACEEBC80C}" srcOrd="1" destOrd="0" presId="urn:microsoft.com/office/officeart/2005/8/layout/hList7#1"/>
    <dgm:cxn modelId="{6D7ADA0D-3DEB-4D2F-8CC5-97423B1301A5}" srcId="{2C7292CD-C574-47E4-A6B0-2F46D5B35A77}" destId="{A451251A-DC3A-490D-ABD1-2D26D0382B7F}" srcOrd="1" destOrd="0" parTransId="{F16E8369-908A-4F98-A4FE-C457E8909CF0}" sibTransId="{A7EE6E4C-FC67-45E1-AEC1-E3C3B43BE000}"/>
    <dgm:cxn modelId="{3686E61B-8B71-42F8-BB00-F82B8478BE21}" type="presOf" srcId="{A7EE6E4C-FC67-45E1-AEC1-E3C3B43BE000}" destId="{498B7778-AC6D-44A3-8CC1-026DF8394A67}" srcOrd="0" destOrd="0" presId="urn:microsoft.com/office/officeart/2005/8/layout/hList7#1"/>
    <dgm:cxn modelId="{5447AF98-2917-4262-95A2-A17382C506CB}" type="presOf" srcId="{A451251A-DC3A-490D-ABD1-2D26D0382B7F}" destId="{EDEA4839-CA00-416C-931B-DDBDDCF21156}" srcOrd="0" destOrd="0" presId="urn:microsoft.com/office/officeart/2005/8/layout/hList7#1"/>
    <dgm:cxn modelId="{73851391-84C5-4E84-9803-9A01704243D1}" srcId="{2C7292CD-C574-47E4-A6B0-2F46D5B35A77}" destId="{D34221CB-48D2-49B1-88BB-16EA538BA59A}" srcOrd="0" destOrd="0" parTransId="{CCC5EEF9-4E17-4E6F-9901-4B52074C97C8}" sibTransId="{AF729CB5-D5E4-4960-8F79-D5F7BD72C151}"/>
    <dgm:cxn modelId="{B7CC7FEC-EEEA-4C32-ABCC-162E5ECA36E6}" type="presOf" srcId="{2C7292CD-C574-47E4-A6B0-2F46D5B35A77}" destId="{0066C8ED-7730-4270-9288-9A663434B226}" srcOrd="0" destOrd="0" presId="urn:microsoft.com/office/officeart/2005/8/layout/hList7#1"/>
    <dgm:cxn modelId="{FDE5D9BD-0274-4720-8211-6CCA9309EF0F}" type="presOf" srcId="{CED00184-35CD-4D12-B116-CDE4B7CEA455}" destId="{E199CA79-E5F6-414A-906C-9A2A7C4366E0}" srcOrd="0" destOrd="0" presId="urn:microsoft.com/office/officeart/2005/8/layout/hList7#1"/>
    <dgm:cxn modelId="{B6CC9008-D425-4958-86B2-71AA63887BE7}" srcId="{2C7292CD-C574-47E4-A6B0-2F46D5B35A77}" destId="{CED00184-35CD-4D12-B116-CDE4B7CEA455}" srcOrd="2" destOrd="0" parTransId="{E7EA4EC7-F80F-4DB1-AE4E-8DB94967AD59}" sibTransId="{6F07E451-1459-4C18-B2B7-9FBD01F6ED62}"/>
    <dgm:cxn modelId="{82167FA3-634F-4D2C-ACA9-7C5113E5D7B8}" type="presOf" srcId="{AF729CB5-D5E4-4960-8F79-D5F7BD72C151}" destId="{E557A37D-A26E-4500-AABD-7A6A5378F249}" srcOrd="0" destOrd="0" presId="urn:microsoft.com/office/officeart/2005/8/layout/hList7#1"/>
    <dgm:cxn modelId="{00CBAB4F-6A01-4FE9-9F39-E0C190A0C107}" type="presOf" srcId="{D34221CB-48D2-49B1-88BB-16EA538BA59A}" destId="{ACB8A86D-5A9F-479B-B0B5-BE587F77159C}" srcOrd="0" destOrd="0" presId="urn:microsoft.com/office/officeart/2005/8/layout/hList7#1"/>
    <dgm:cxn modelId="{02E41F91-3193-4479-9BEA-3E8D0D72B6CB}" type="presOf" srcId="{CED00184-35CD-4D12-B116-CDE4B7CEA455}" destId="{B1B2FB65-FDFA-4B99-B825-65D879BF898B}" srcOrd="1" destOrd="0" presId="urn:microsoft.com/office/officeart/2005/8/layout/hList7#1"/>
    <dgm:cxn modelId="{AA759EA7-46B4-4C77-B8DE-6935FEB23292}" type="presOf" srcId="{A451251A-DC3A-490D-ABD1-2D26D0382B7F}" destId="{94CCE73A-408B-4204-BC83-C020BCB07E8D}" srcOrd="1" destOrd="0" presId="urn:microsoft.com/office/officeart/2005/8/layout/hList7#1"/>
    <dgm:cxn modelId="{086A6769-23BE-4D07-8C51-122BEB3A5809}" type="presParOf" srcId="{0066C8ED-7730-4270-9288-9A663434B226}" destId="{D825D22E-160F-42A2-8FA9-C48B6304C606}" srcOrd="0" destOrd="0" presId="urn:microsoft.com/office/officeart/2005/8/layout/hList7#1"/>
    <dgm:cxn modelId="{6C977FCA-C07C-4507-B74F-DD42D287C116}" type="presParOf" srcId="{0066C8ED-7730-4270-9288-9A663434B226}" destId="{9570670A-C5DA-43D2-B5B7-75D1D45C5806}" srcOrd="1" destOrd="0" presId="urn:microsoft.com/office/officeart/2005/8/layout/hList7#1"/>
    <dgm:cxn modelId="{40D540A0-D4D9-449E-BC56-6DFB56488A8C}" type="presParOf" srcId="{9570670A-C5DA-43D2-B5B7-75D1D45C5806}" destId="{D5D4B2A8-DD94-43E5-BB29-4C88BF8D06C9}" srcOrd="0" destOrd="0" presId="urn:microsoft.com/office/officeart/2005/8/layout/hList7#1"/>
    <dgm:cxn modelId="{04AD0D6F-BE56-42B2-B9E6-46356DAD01A0}" type="presParOf" srcId="{D5D4B2A8-DD94-43E5-BB29-4C88BF8D06C9}" destId="{ACB8A86D-5A9F-479B-B0B5-BE587F77159C}" srcOrd="0" destOrd="0" presId="urn:microsoft.com/office/officeart/2005/8/layout/hList7#1"/>
    <dgm:cxn modelId="{A2321850-33A8-4BFD-AB6C-DC5398717D6C}" type="presParOf" srcId="{D5D4B2A8-DD94-43E5-BB29-4C88BF8D06C9}" destId="{A35FA387-DF85-4E14-8A67-CC5ACEEBC80C}" srcOrd="1" destOrd="0" presId="urn:microsoft.com/office/officeart/2005/8/layout/hList7#1"/>
    <dgm:cxn modelId="{FBF76A8C-70AF-41AE-BEFB-3851E266AEF0}" type="presParOf" srcId="{D5D4B2A8-DD94-43E5-BB29-4C88BF8D06C9}" destId="{4A35EC37-14D2-4CD9-ACF0-6DBE845A4F7D}" srcOrd="2" destOrd="0" presId="urn:microsoft.com/office/officeart/2005/8/layout/hList7#1"/>
    <dgm:cxn modelId="{1D6FE3D8-D249-4333-97A1-E86EB1789409}" type="presParOf" srcId="{D5D4B2A8-DD94-43E5-BB29-4C88BF8D06C9}" destId="{A88951EB-ADE3-4422-BF64-A66C5A57451E}" srcOrd="3" destOrd="0" presId="urn:microsoft.com/office/officeart/2005/8/layout/hList7#1"/>
    <dgm:cxn modelId="{1EDEB2CA-ADE3-46AB-9371-F9B30A2CD3D9}" type="presParOf" srcId="{9570670A-C5DA-43D2-B5B7-75D1D45C5806}" destId="{E557A37D-A26E-4500-AABD-7A6A5378F249}" srcOrd="1" destOrd="0" presId="urn:microsoft.com/office/officeart/2005/8/layout/hList7#1"/>
    <dgm:cxn modelId="{E68B3C86-3687-42C7-9BA7-52F1EBE6EC5F}" type="presParOf" srcId="{9570670A-C5DA-43D2-B5B7-75D1D45C5806}" destId="{B5CB1B14-50F0-4E50-887A-8AC359C69D2E}" srcOrd="2" destOrd="0" presId="urn:microsoft.com/office/officeart/2005/8/layout/hList7#1"/>
    <dgm:cxn modelId="{07536656-7E09-445A-9C66-17C49CD3A840}" type="presParOf" srcId="{B5CB1B14-50F0-4E50-887A-8AC359C69D2E}" destId="{EDEA4839-CA00-416C-931B-DDBDDCF21156}" srcOrd="0" destOrd="0" presId="urn:microsoft.com/office/officeart/2005/8/layout/hList7#1"/>
    <dgm:cxn modelId="{61003F3C-48DE-4153-BC71-B6772157538B}" type="presParOf" srcId="{B5CB1B14-50F0-4E50-887A-8AC359C69D2E}" destId="{94CCE73A-408B-4204-BC83-C020BCB07E8D}" srcOrd="1" destOrd="0" presId="urn:microsoft.com/office/officeart/2005/8/layout/hList7#1"/>
    <dgm:cxn modelId="{24EF490B-4FE6-4DCA-935C-CA8B7A875A3A}" type="presParOf" srcId="{B5CB1B14-50F0-4E50-887A-8AC359C69D2E}" destId="{C3FC41E4-31A9-484C-B794-98C32C9DB65A}" srcOrd="2" destOrd="0" presId="urn:microsoft.com/office/officeart/2005/8/layout/hList7#1"/>
    <dgm:cxn modelId="{05386C7F-161D-44ED-B4DE-474DFE854674}" type="presParOf" srcId="{B5CB1B14-50F0-4E50-887A-8AC359C69D2E}" destId="{BD4574AB-8223-4069-ADD8-9284E8BF8F05}" srcOrd="3" destOrd="0" presId="urn:microsoft.com/office/officeart/2005/8/layout/hList7#1"/>
    <dgm:cxn modelId="{800EC604-A756-4B93-97F6-0B0D65207221}" type="presParOf" srcId="{9570670A-C5DA-43D2-B5B7-75D1D45C5806}" destId="{498B7778-AC6D-44A3-8CC1-026DF8394A67}" srcOrd="3" destOrd="0" presId="urn:microsoft.com/office/officeart/2005/8/layout/hList7#1"/>
    <dgm:cxn modelId="{C1CCA973-772A-43BC-B566-F393A11BD296}" type="presParOf" srcId="{9570670A-C5DA-43D2-B5B7-75D1D45C5806}" destId="{E057AFE6-8B70-4016-A135-07AD6FA8B66D}" srcOrd="4" destOrd="0" presId="urn:microsoft.com/office/officeart/2005/8/layout/hList7#1"/>
    <dgm:cxn modelId="{3F13F02A-9C13-4945-8D18-7403EF38201E}" type="presParOf" srcId="{E057AFE6-8B70-4016-A135-07AD6FA8B66D}" destId="{E199CA79-E5F6-414A-906C-9A2A7C4366E0}" srcOrd="0" destOrd="0" presId="urn:microsoft.com/office/officeart/2005/8/layout/hList7#1"/>
    <dgm:cxn modelId="{DA34A0D7-9D36-4474-94BA-33FCE8B89ABF}" type="presParOf" srcId="{E057AFE6-8B70-4016-A135-07AD6FA8B66D}" destId="{B1B2FB65-FDFA-4B99-B825-65D879BF898B}" srcOrd="1" destOrd="0" presId="urn:microsoft.com/office/officeart/2005/8/layout/hList7#1"/>
    <dgm:cxn modelId="{1B69E175-23D1-4128-A195-DE0DCDF7BD32}" type="presParOf" srcId="{E057AFE6-8B70-4016-A135-07AD6FA8B66D}" destId="{2F9736BE-1D79-4ABE-88D9-39593A86D4DE}" srcOrd="2" destOrd="0" presId="urn:microsoft.com/office/officeart/2005/8/layout/hList7#1"/>
    <dgm:cxn modelId="{D6F05BDB-D5EC-428E-8438-DD27C84E07CD}" type="presParOf" srcId="{E057AFE6-8B70-4016-A135-07AD6FA8B66D}" destId="{69AE3E31-40B5-4B70-B99E-5061AA68380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1B60A-5E14-40A7-B2A0-58D32C42F548}">
      <dsp:nvSpPr>
        <dsp:cNvPr id="0" name=""/>
        <dsp:cNvSpPr/>
      </dsp:nvSpPr>
      <dsp:spPr>
        <a:xfrm>
          <a:off x="3571875" y="1697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err="1" smtClean="0">
              <a:solidFill>
                <a:srgbClr val="FF0000"/>
              </a:solidFill>
            </a:rPr>
            <a:t>Bào</a:t>
          </a:r>
          <a:r>
            <a:rPr lang="en-US" sz="2800" b="0" kern="1200" dirty="0" smtClean="0">
              <a:solidFill>
                <a:srgbClr val="FF0000"/>
              </a:solidFill>
            </a:rPr>
            <a:t> </a:t>
          </a:r>
          <a:r>
            <a:rPr lang="en-US" sz="2800" b="0" kern="1200" dirty="0" err="1" smtClean="0">
              <a:solidFill>
                <a:srgbClr val="FF0000"/>
              </a:solidFill>
            </a:rPr>
            <a:t>xác</a:t>
          </a:r>
          <a:r>
            <a:rPr lang="en-US" sz="2800" b="0" kern="1200" dirty="0" smtClean="0">
              <a:solidFill>
                <a:srgbClr val="FF0000"/>
              </a:solidFill>
            </a:rPr>
            <a:t> </a:t>
          </a:r>
          <a:r>
            <a:rPr lang="en-US" sz="2800" b="0" kern="1200" dirty="0" err="1" smtClean="0">
              <a:solidFill>
                <a:srgbClr val="FF0000"/>
              </a:solidFill>
            </a:rPr>
            <a:t>trùng</a:t>
          </a:r>
          <a:r>
            <a:rPr lang="en-US" sz="2800" b="0" kern="1200" dirty="0" smtClean="0">
              <a:solidFill>
                <a:srgbClr val="FF0000"/>
              </a:solidFill>
            </a:rPr>
            <a:t> </a:t>
          </a:r>
          <a:r>
            <a:rPr lang="en-US" sz="2800" b="0" kern="1200" dirty="0" err="1" smtClean="0">
              <a:solidFill>
                <a:srgbClr val="FF0000"/>
              </a:solidFill>
            </a:rPr>
            <a:t>kiết</a:t>
          </a:r>
          <a:r>
            <a:rPr lang="en-US" sz="2800" b="0" kern="1200" dirty="0" smtClean="0">
              <a:solidFill>
                <a:srgbClr val="FF0000"/>
              </a:solidFill>
            </a:rPr>
            <a:t> </a:t>
          </a:r>
          <a:r>
            <a:rPr lang="en-US" sz="2800" b="0" kern="1200" dirty="0" err="1" smtClean="0">
              <a:solidFill>
                <a:srgbClr val="FF0000"/>
              </a:solidFill>
            </a:rPr>
            <a:t>lị</a:t>
          </a:r>
          <a:endParaRPr lang="en-US" sz="2800" b="0" kern="1200" dirty="0">
            <a:solidFill>
              <a:srgbClr val="FF0000"/>
            </a:solidFill>
          </a:endParaRPr>
        </a:p>
      </dsp:txBody>
      <dsp:txXfrm>
        <a:off x="3864805" y="294627"/>
        <a:ext cx="1414390" cy="1414390"/>
      </dsp:txXfrm>
    </dsp:sp>
    <dsp:sp modelId="{1CF1BB6C-9C44-4F8A-9AA0-65337B8381D0}">
      <dsp:nvSpPr>
        <dsp:cNvPr id="0" name=""/>
        <dsp:cNvSpPr/>
      </dsp:nvSpPr>
      <dsp:spPr>
        <a:xfrm rot="2160000">
          <a:off x="5509223" y="1538853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5524493" y="1626872"/>
        <a:ext cx="373132" cy="405050"/>
      </dsp:txXfrm>
    </dsp:sp>
    <dsp:sp modelId="{8FE1EE6B-AAFD-4FE1-8609-A80CECFCDFE6}">
      <dsp:nvSpPr>
        <dsp:cNvPr id="0" name=""/>
        <dsp:cNvSpPr/>
      </dsp:nvSpPr>
      <dsp:spPr>
        <a:xfrm>
          <a:off x="6003777" y="1768578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0000"/>
              </a:solidFill>
            </a:rPr>
            <a:t>Ống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tiêu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hóa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người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6296707" y="2061508"/>
        <a:ext cx="1414390" cy="1414390"/>
      </dsp:txXfrm>
    </dsp:sp>
    <dsp:sp modelId="{8D6E64CD-B4A5-4E75-B093-9A7970F0F14E}">
      <dsp:nvSpPr>
        <dsp:cNvPr id="0" name=""/>
        <dsp:cNvSpPr/>
      </dsp:nvSpPr>
      <dsp:spPr>
        <a:xfrm rot="6480000">
          <a:off x="6277589" y="3846250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6382254" y="3905223"/>
        <a:ext cx="373132" cy="405050"/>
      </dsp:txXfrm>
    </dsp:sp>
    <dsp:sp modelId="{545CAB87-66C3-4095-99BF-655F31B4B604}">
      <dsp:nvSpPr>
        <dsp:cNvPr id="0" name=""/>
        <dsp:cNvSpPr/>
      </dsp:nvSpPr>
      <dsp:spPr>
        <a:xfrm>
          <a:off x="5074873" y="4627452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0000"/>
              </a:solidFill>
            </a:rPr>
            <a:t>Ruột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5367803" y="4920382"/>
        <a:ext cx="1414390" cy="1414390"/>
      </dsp:txXfrm>
    </dsp:sp>
    <dsp:sp modelId="{762341D3-2085-4243-90E6-2246ADFF012D}">
      <dsp:nvSpPr>
        <dsp:cNvPr id="0" name=""/>
        <dsp:cNvSpPr/>
      </dsp:nvSpPr>
      <dsp:spPr>
        <a:xfrm rot="10800000">
          <a:off x="4320563" y="5290035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4480477" y="5425052"/>
        <a:ext cx="373132" cy="405050"/>
      </dsp:txXfrm>
    </dsp:sp>
    <dsp:sp modelId="{DD79A98B-1838-46B1-8562-5081D9B9AE2D}">
      <dsp:nvSpPr>
        <dsp:cNvPr id="0" name=""/>
        <dsp:cNvSpPr/>
      </dsp:nvSpPr>
      <dsp:spPr>
        <a:xfrm>
          <a:off x="2068876" y="4627452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</a:rPr>
            <a:t>Gây</a:t>
          </a:r>
          <a:r>
            <a:rPr lang="en-US" sz="2800" kern="1200" dirty="0" smtClean="0">
              <a:solidFill>
                <a:srgbClr val="FF0000"/>
              </a:solidFill>
            </a:rPr>
            <a:t> </a:t>
          </a:r>
          <a:r>
            <a:rPr lang="en-US" sz="2800" kern="1200" dirty="0" err="1" smtClean="0">
              <a:solidFill>
                <a:srgbClr val="FF0000"/>
              </a:solidFill>
            </a:rPr>
            <a:t>loét</a:t>
          </a:r>
          <a:r>
            <a:rPr lang="en-US" sz="2800" kern="1200" dirty="0" smtClean="0">
              <a:solidFill>
                <a:srgbClr val="FF0000"/>
              </a:solidFill>
            </a:rPr>
            <a:t> </a:t>
          </a:r>
          <a:r>
            <a:rPr lang="en-US" sz="2800" kern="1200" dirty="0" err="1" smtClean="0">
              <a:solidFill>
                <a:srgbClr val="FF0000"/>
              </a:solidFill>
            </a:rPr>
            <a:t>niêm</a:t>
          </a:r>
          <a:r>
            <a:rPr lang="en-US" sz="2800" kern="1200" dirty="0" smtClean="0">
              <a:solidFill>
                <a:srgbClr val="FF0000"/>
              </a:solidFill>
            </a:rPr>
            <a:t> </a:t>
          </a:r>
          <a:r>
            <a:rPr lang="en-US" sz="2800" kern="1200" dirty="0" err="1" smtClean="0">
              <a:solidFill>
                <a:srgbClr val="FF0000"/>
              </a:solidFill>
            </a:rPr>
            <a:t>mạc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2361806" y="4920382"/>
        <a:ext cx="1414390" cy="1414390"/>
      </dsp:txXfrm>
    </dsp:sp>
    <dsp:sp modelId="{799BE0B8-9882-4DED-9CA5-A76D5EB6B7A3}">
      <dsp:nvSpPr>
        <dsp:cNvPr id="0" name=""/>
        <dsp:cNvSpPr/>
      </dsp:nvSpPr>
      <dsp:spPr>
        <a:xfrm rot="15120000">
          <a:off x="2342687" y="3874946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447352" y="4086007"/>
        <a:ext cx="373132" cy="405050"/>
      </dsp:txXfrm>
    </dsp:sp>
    <dsp:sp modelId="{C75EF3E4-3630-4A4E-88E4-83E6077626AF}">
      <dsp:nvSpPr>
        <dsp:cNvPr id="0" name=""/>
        <dsp:cNvSpPr/>
      </dsp:nvSpPr>
      <dsp:spPr>
        <a:xfrm>
          <a:off x="1139972" y="1768578"/>
          <a:ext cx="2000250" cy="2000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0000"/>
              </a:solidFill>
            </a:rPr>
            <a:t>Nuốt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hồng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cầu</a:t>
          </a:r>
          <a:r>
            <a:rPr lang="en-US" sz="2500" kern="1200" dirty="0" smtClean="0">
              <a:solidFill>
                <a:srgbClr val="FF0000"/>
              </a:solidFill>
            </a:rPr>
            <a:t> </a:t>
          </a:r>
          <a:r>
            <a:rPr lang="en-US" sz="2500" kern="1200" dirty="0" err="1" smtClean="0">
              <a:solidFill>
                <a:srgbClr val="FF0000"/>
              </a:solidFill>
            </a:rPr>
            <a:t>và</a:t>
          </a:r>
          <a:r>
            <a:rPr lang="en-US" sz="2500" kern="1200" dirty="0" smtClean="0">
              <a:solidFill>
                <a:srgbClr val="FF0000"/>
              </a:solidFill>
            </a:rPr>
            <a:t> SS </a:t>
          </a:r>
          <a:r>
            <a:rPr lang="en-US" sz="2500" kern="1200" dirty="0" err="1" smtClean="0">
              <a:solidFill>
                <a:srgbClr val="FF0000"/>
              </a:solidFill>
            </a:rPr>
            <a:t>nhanh</a:t>
          </a:r>
          <a:endParaRPr lang="en-US" sz="2500" kern="1200" dirty="0">
            <a:solidFill>
              <a:srgbClr val="FF0000"/>
            </a:solidFill>
          </a:endParaRPr>
        </a:p>
      </dsp:txBody>
      <dsp:txXfrm>
        <a:off x="1432902" y="2061508"/>
        <a:ext cx="1414390" cy="1414390"/>
      </dsp:txXfrm>
    </dsp:sp>
    <dsp:sp modelId="{B17F0504-C065-4DC1-B167-A1AEA5261D48}">
      <dsp:nvSpPr>
        <dsp:cNvPr id="0" name=""/>
        <dsp:cNvSpPr/>
      </dsp:nvSpPr>
      <dsp:spPr>
        <a:xfrm rot="19440000">
          <a:off x="3077320" y="1556588"/>
          <a:ext cx="533046" cy="6750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3092590" y="1738603"/>
        <a:ext cx="373132" cy="405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2320C-DD46-4AE0-B2CD-EFFF70FCFCF2}">
      <dsp:nvSpPr>
        <dsp:cNvPr id="0" name=""/>
        <dsp:cNvSpPr/>
      </dsp:nvSpPr>
      <dsp:spPr>
        <a:xfrm>
          <a:off x="7905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Bệnh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nhân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đau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bụng</a:t>
          </a:r>
          <a:endParaRPr lang="en-US" sz="2800" kern="1200" dirty="0"/>
        </a:p>
      </dsp:txBody>
      <dsp:txXfrm>
        <a:off x="49431" y="1199524"/>
        <a:ext cx="2279952" cy="1334750"/>
      </dsp:txXfrm>
    </dsp:sp>
    <dsp:sp modelId="{8BC114EB-67F3-4A55-8C64-6068A7269A5F}">
      <dsp:nvSpPr>
        <dsp:cNvPr id="0" name=""/>
        <dsp:cNvSpPr/>
      </dsp:nvSpPr>
      <dsp:spPr>
        <a:xfrm>
          <a:off x="2607210" y="1573887"/>
          <a:ext cx="500956" cy="58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607210" y="1691092"/>
        <a:ext cx="350669" cy="351615"/>
      </dsp:txXfrm>
    </dsp:sp>
    <dsp:sp modelId="{F3BF35F2-AB28-4698-B0EF-CF66E627BD38}">
      <dsp:nvSpPr>
        <dsp:cNvPr id="0" name=""/>
        <dsp:cNvSpPr/>
      </dsp:nvSpPr>
      <dsp:spPr>
        <a:xfrm>
          <a:off x="3316112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Đi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ngoài</a:t>
          </a:r>
          <a:endParaRPr lang="en-US" sz="2800" kern="1200" dirty="0"/>
        </a:p>
      </dsp:txBody>
      <dsp:txXfrm>
        <a:off x="3357638" y="1199524"/>
        <a:ext cx="2279952" cy="1334750"/>
      </dsp:txXfrm>
    </dsp:sp>
    <dsp:sp modelId="{4D6C5DED-0CB3-4B73-9AE5-84D5CF0F154F}">
      <dsp:nvSpPr>
        <dsp:cNvPr id="0" name=""/>
        <dsp:cNvSpPr/>
      </dsp:nvSpPr>
      <dsp:spPr>
        <a:xfrm>
          <a:off x="5915417" y="1573887"/>
          <a:ext cx="500956" cy="586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15417" y="1691092"/>
        <a:ext cx="350669" cy="351615"/>
      </dsp:txXfrm>
    </dsp:sp>
    <dsp:sp modelId="{D0AC870A-BCC3-44A1-95BC-F614010DD96F}">
      <dsp:nvSpPr>
        <dsp:cNvPr id="0" name=""/>
        <dsp:cNvSpPr/>
      </dsp:nvSpPr>
      <dsp:spPr>
        <a:xfrm>
          <a:off x="6624318" y="1157998"/>
          <a:ext cx="2363004" cy="14178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Phân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lẫn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máu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và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có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chất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nhày</a:t>
          </a:r>
          <a:endParaRPr lang="en-US" sz="2800" kern="1200" dirty="0"/>
        </a:p>
      </dsp:txBody>
      <dsp:txXfrm>
        <a:off x="6665844" y="1199524"/>
        <a:ext cx="2279952" cy="1334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A86D-5A9F-479B-B0B5-BE587F77159C}">
      <dsp:nvSpPr>
        <dsp:cNvPr id="0" name=""/>
        <dsp:cNvSpPr/>
      </dsp:nvSpPr>
      <dsp:spPr>
        <a:xfrm>
          <a:off x="191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FF0000"/>
              </a:solidFill>
            </a:rPr>
            <a:t>Bệnh</a:t>
          </a:r>
          <a:r>
            <a:rPr lang="en-US" sz="4100" kern="1200" dirty="0" smtClean="0">
              <a:solidFill>
                <a:srgbClr val="FF0000"/>
              </a:solidFill>
            </a:rPr>
            <a:t> </a:t>
          </a:r>
          <a:r>
            <a:rPr lang="en-US" sz="4100" kern="1200" dirty="0" err="1" smtClean="0">
              <a:solidFill>
                <a:srgbClr val="FF0000"/>
              </a:solidFill>
            </a:rPr>
            <a:t>sốt</a:t>
          </a:r>
          <a:r>
            <a:rPr lang="en-US" sz="4100" kern="1200" dirty="0" smtClean="0">
              <a:solidFill>
                <a:srgbClr val="FF0000"/>
              </a:solidFill>
            </a:rPr>
            <a:t> </a:t>
          </a:r>
          <a:r>
            <a:rPr lang="en-US" sz="4100" kern="1200" dirty="0" err="1" smtClean="0">
              <a:solidFill>
                <a:srgbClr val="FF0000"/>
              </a:solidFill>
            </a:rPr>
            <a:t>rét</a:t>
          </a:r>
          <a:r>
            <a:rPr lang="en-US" sz="4100" kern="1200" dirty="0" smtClean="0">
              <a:solidFill>
                <a:srgbClr val="FF0000"/>
              </a:solidFill>
            </a:rPr>
            <a:t> ở </a:t>
          </a:r>
          <a:r>
            <a:rPr lang="en-US" sz="4100" kern="1200" dirty="0" err="1" smtClean="0">
              <a:solidFill>
                <a:srgbClr val="FF0000"/>
              </a:solidFill>
            </a:rPr>
            <a:t>nước</a:t>
          </a:r>
          <a:r>
            <a:rPr lang="en-US" sz="4100" kern="1200" dirty="0" smtClean="0">
              <a:solidFill>
                <a:srgbClr val="FF0000"/>
              </a:solidFill>
            </a:rPr>
            <a:t> ta</a:t>
          </a:r>
          <a:endParaRPr lang="en-US" sz="4100" kern="1200" dirty="0">
            <a:solidFill>
              <a:srgbClr val="FF0000"/>
            </a:solidFill>
          </a:endParaRPr>
        </a:p>
      </dsp:txBody>
      <dsp:txXfrm>
        <a:off x="1919" y="2743200"/>
        <a:ext cx="2986980" cy="2743200"/>
      </dsp:txXfrm>
    </dsp:sp>
    <dsp:sp modelId="{A88951EB-ADE3-4422-BF64-A66C5A57451E}">
      <dsp:nvSpPr>
        <dsp:cNvPr id="0" name=""/>
        <dsp:cNvSpPr/>
      </dsp:nvSpPr>
      <dsp:spPr>
        <a:xfrm>
          <a:off x="353553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l="-27000" r="-2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EA4839-CA00-416C-931B-DDBDDCF21156}">
      <dsp:nvSpPr>
        <dsp:cNvPr id="0" name=""/>
        <dsp:cNvSpPr/>
      </dsp:nvSpPr>
      <dsp:spPr>
        <a:xfrm>
          <a:off x="307850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Diễn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biến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bệnh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sốt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rét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4100" kern="1200" dirty="0" err="1" smtClean="0">
              <a:solidFill>
                <a:schemeClr val="accent6">
                  <a:lumMod val="50000"/>
                </a:schemeClr>
              </a:solidFill>
            </a:rPr>
            <a:t>hiện</a:t>
          </a:r>
          <a:r>
            <a:rPr lang="en-US" sz="4100" kern="1200" dirty="0" smtClean="0">
              <a:solidFill>
                <a:schemeClr val="accent6">
                  <a:lumMod val="50000"/>
                </a:schemeClr>
              </a:solidFill>
            </a:rPr>
            <a:t> nay?</a:t>
          </a:r>
          <a:endParaRPr lang="en-US" sz="4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078509" y="2743200"/>
        <a:ext cx="2986980" cy="2743200"/>
      </dsp:txXfrm>
    </dsp:sp>
    <dsp:sp modelId="{BD4574AB-8223-4069-ADD8-9284E8BF8F05}">
      <dsp:nvSpPr>
        <dsp:cNvPr id="0" name=""/>
        <dsp:cNvSpPr/>
      </dsp:nvSpPr>
      <dsp:spPr>
        <a:xfrm>
          <a:off x="3430142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2">
                <a:hueOff val="-7200000"/>
                <a:satOff val="-10157"/>
                <a:lumOff val="10550"/>
                <a:alphaOff val="0"/>
                <a:shade val="20000"/>
                <a:satMod val="200000"/>
              </a:schemeClr>
              <a:schemeClr val="accent2">
                <a:hueOff val="-7200000"/>
                <a:satOff val="-10157"/>
                <a:lumOff val="10550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t="-3000" b="-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99CA79-E5F6-414A-906C-9A2A7C4366E0}">
      <dsp:nvSpPr>
        <dsp:cNvPr id="0" name=""/>
        <dsp:cNvSpPr/>
      </dsp:nvSpPr>
      <dsp:spPr>
        <a:xfrm>
          <a:off x="6155099" y="0"/>
          <a:ext cx="2986980" cy="685800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solidFill>
                <a:srgbClr val="7030A0"/>
              </a:solidFill>
            </a:rPr>
            <a:t>Các</a:t>
          </a:r>
          <a:r>
            <a:rPr lang="en-US" sz="4100" kern="1200" dirty="0" smtClean="0">
              <a:solidFill>
                <a:srgbClr val="7030A0"/>
              </a:solidFill>
            </a:rPr>
            <a:t> </a:t>
          </a:r>
          <a:r>
            <a:rPr lang="en-US" sz="4100" kern="1200" dirty="0" err="1" smtClean="0">
              <a:solidFill>
                <a:srgbClr val="7030A0"/>
              </a:solidFill>
            </a:rPr>
            <a:t>biện</a:t>
          </a:r>
          <a:r>
            <a:rPr lang="en-US" sz="4100" kern="1200" dirty="0" smtClean="0">
              <a:solidFill>
                <a:srgbClr val="7030A0"/>
              </a:solidFill>
            </a:rPr>
            <a:t> </a:t>
          </a:r>
          <a:r>
            <a:rPr lang="en-US" sz="4100" kern="1200" dirty="0" err="1" smtClean="0">
              <a:solidFill>
                <a:srgbClr val="7030A0"/>
              </a:solidFill>
            </a:rPr>
            <a:t>pháp</a:t>
          </a:r>
          <a:r>
            <a:rPr lang="en-US" sz="4100" kern="1200" dirty="0" smtClean="0">
              <a:solidFill>
                <a:srgbClr val="7030A0"/>
              </a:solidFill>
            </a:rPr>
            <a:t> </a:t>
          </a:r>
          <a:r>
            <a:rPr lang="en-US" sz="4100" kern="1200" dirty="0" err="1" smtClean="0">
              <a:solidFill>
                <a:srgbClr val="7030A0"/>
              </a:solidFill>
            </a:rPr>
            <a:t>phòng</a:t>
          </a:r>
          <a:r>
            <a:rPr lang="en-US" sz="4100" kern="1200" dirty="0" smtClean="0">
              <a:solidFill>
                <a:srgbClr val="7030A0"/>
              </a:solidFill>
            </a:rPr>
            <a:t> </a:t>
          </a:r>
          <a:r>
            <a:rPr lang="en-US" sz="4100" kern="1200" dirty="0" err="1" smtClean="0">
              <a:solidFill>
                <a:srgbClr val="7030A0"/>
              </a:solidFill>
            </a:rPr>
            <a:t>tránh</a:t>
          </a:r>
          <a:endParaRPr lang="en-US" sz="4100" kern="1200" dirty="0">
            <a:solidFill>
              <a:srgbClr val="7030A0"/>
            </a:solidFill>
          </a:endParaRPr>
        </a:p>
      </dsp:txBody>
      <dsp:txXfrm>
        <a:off x="6155099" y="2743200"/>
        <a:ext cx="2986980" cy="2743200"/>
      </dsp:txXfrm>
    </dsp:sp>
    <dsp:sp modelId="{69AE3E31-40B5-4B70-B99E-5061AA68380A}">
      <dsp:nvSpPr>
        <dsp:cNvPr id="0" name=""/>
        <dsp:cNvSpPr/>
      </dsp:nvSpPr>
      <dsp:spPr>
        <a:xfrm>
          <a:off x="6506732" y="411480"/>
          <a:ext cx="2283714" cy="2283714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2">
                <a:hueOff val="-14400000"/>
                <a:satOff val="-20314"/>
                <a:lumOff val="21099"/>
                <a:alphaOff val="0"/>
                <a:shade val="20000"/>
                <a:satMod val="200000"/>
              </a:schemeClr>
              <a:schemeClr val="accent2">
                <a:hueOff val="-14400000"/>
                <a:satOff val="-20314"/>
                <a:lumOff val="21099"/>
                <a:alphaOff val="0"/>
                <a:tint val="12000"/>
                <a:satMod val="190000"/>
              </a:schemeClr>
            </a:duotone>
            <a:extLst/>
          </a:blip>
          <a:srcRect/>
          <a:stretch>
            <a:fillRect l="-6000" r="-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5D22E-160F-42A2-8FA9-C48B6304C606}">
      <dsp:nvSpPr>
        <dsp:cNvPr id="0" name=""/>
        <dsp:cNvSpPr/>
      </dsp:nvSpPr>
      <dsp:spPr>
        <a:xfrm>
          <a:off x="365759" y="5410193"/>
          <a:ext cx="8412480" cy="1028700"/>
        </a:xfrm>
        <a:prstGeom prst="leftRightArrow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.VnTime" panose="020B7200000000000000" pitchFamily="34" charset="0"/>
                <a:ea typeface="+mn-ea"/>
                <a:cs typeface="+mn-cs"/>
              </a:rPr>
            </a:fld>
            <a:endParaRPr 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150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indent="0" algn="r"/>
            <a:fld id="{9A0DB2DC-4C9A-4742-B13C-FB6460FD3503}" type="slidenum">
              <a:rPr lang="en-US" altLang="zh-CN" sz="1200" dirty="0">
                <a:latin typeface="VNI-Times" pitchFamily="2" charset="0"/>
              </a:rPr>
            </a:fld>
            <a:endParaRPr lang="en-US" altLang="zh-CN" sz="1200" dirty="0">
              <a:latin typeface="VNI-Times" pitchFamily="2" charset="0"/>
            </a:endParaRPr>
          </a:p>
        </p:txBody>
      </p:sp>
      <p:sp>
        <p:nvSpPr>
          <p:cNvPr id="21507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8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355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indent="0" algn="r"/>
            <a:fld id="{9A0DB2DC-4C9A-4742-B13C-FB6460FD3503}" type="slidenum">
              <a:rPr lang="en-US" altLang="zh-CN" sz="1200" dirty="0">
                <a:latin typeface="VNI-Times" pitchFamily="2" charset="0"/>
              </a:rPr>
            </a:fld>
            <a:endParaRPr lang="en-US" altLang="zh-CN" sz="1200" dirty="0">
              <a:latin typeface="VNI-Times" pitchFamily="2" charset="0"/>
            </a:endParaRPr>
          </a:p>
        </p:txBody>
      </p:sp>
      <p:sp>
        <p:nvSpPr>
          <p:cNvPr id="23555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3556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2560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indent="0" algn="r"/>
            <a:fld id="{9A0DB2DC-4C9A-4742-B13C-FB6460FD3503}" type="slidenum">
              <a:rPr lang="en-US" altLang="zh-CN" sz="1200" dirty="0">
                <a:latin typeface="VNI-Times" pitchFamily="2" charset="0"/>
              </a:rPr>
            </a:fld>
            <a:endParaRPr lang="en-US" altLang="zh-CN" sz="1200" dirty="0">
              <a:latin typeface="VNI-Times" pitchFamily="2" charset="0"/>
            </a:endParaRPr>
          </a:p>
        </p:txBody>
      </p:sp>
      <p:sp>
        <p:nvSpPr>
          <p:cNvPr id="25603" name="Rectangle 2"/>
          <p:cNvSpPr>
            <a:spLocks noRo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4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3" Type="http://schemas.openxmlformats.org/officeDocument/2006/relationships/diagramData" Target="../diagrams/data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371600"/>
            <a:ext cx="8077200" cy="41148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TRÙNG KIẾT LỊ VÀ TRÙNG SỐT RÉT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10" descr="daisyth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4311650"/>
            <a:ext cx="2514600" cy="254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1" descr="daisyth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16413"/>
            <a:ext cx="2438400" cy="254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048500" y="-114300"/>
            <a:ext cx="1981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7"/>
          <p:cNvSpPr txBox="1"/>
          <p:nvPr/>
        </p:nvSpPr>
        <p:spPr>
          <a:xfrm>
            <a:off x="304800" y="0"/>
            <a:ext cx="82089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Vòng đời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5" name="Picture 2" descr="anh21"/>
          <p:cNvPicPr>
            <a:picLocks noChangeAspect="1" noChangeArrowheads="1"/>
          </p:cNvPicPr>
          <p:nvPr/>
        </p:nvPicPr>
        <p:blipFill>
          <a:blip r:embed="rId1"/>
          <a:srcRect l="1820" t="5060" r="6166" b="4305"/>
          <a:stretch>
            <a:fillRect/>
          </a:stretch>
        </p:blipFill>
        <p:spPr bwMode="auto">
          <a:xfrm>
            <a:off x="2133600" y="1219200"/>
            <a:ext cx="5029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Line 9"/>
          <p:cNvSpPr/>
          <p:nvPr/>
        </p:nvSpPr>
        <p:spPr>
          <a:xfrm flipV="1">
            <a:off x="6154738" y="3825875"/>
            <a:ext cx="1008062" cy="6477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334250" y="3357563"/>
            <a:ext cx="1657350" cy="7080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indent="0">
              <a:spcBef>
                <a:spcPct val="50000"/>
              </a:spcBef>
            </a:pPr>
            <a:r>
              <a:rPr lang="vi-VN" altLang="x-none" sz="2000" dirty="0">
                <a:solidFill>
                  <a:srgbClr val="FFFFFF"/>
                </a:solidFill>
                <a:latin typeface="Arial" panose="020B0604020202020204" pitchFamily="34" charset="0"/>
              </a:rPr>
              <a:t>Trùng sốt rét chui vào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 HC</a:t>
            </a:r>
            <a:endParaRPr lang="en-US" sz="200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Line 8"/>
          <p:cNvSpPr/>
          <p:nvPr/>
        </p:nvSpPr>
        <p:spPr>
          <a:xfrm flipH="1" flipV="1">
            <a:off x="1981200" y="2954338"/>
            <a:ext cx="576263" cy="10080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" name="Line 7"/>
          <p:cNvSpPr/>
          <p:nvPr/>
        </p:nvSpPr>
        <p:spPr>
          <a:xfrm flipH="1">
            <a:off x="1962150" y="2608263"/>
            <a:ext cx="792163" cy="2873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2060575"/>
            <a:ext cx="1828800" cy="193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spcBef>
                <a:spcPct val="50000"/>
              </a:spcBef>
            </a:pPr>
            <a:r>
              <a:rPr lang="vi-VN" altLang="x-none" sz="2000" strike="noStrike" noProof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Sử dụng chất nguyên sinh trong hồng cầu , sinh sản vô tính cho nhiều tế bào</a:t>
            </a:r>
            <a:endParaRPr sz="2000" strike="noStrike" noProof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Line 6"/>
          <p:cNvSpPr/>
          <p:nvPr/>
        </p:nvSpPr>
        <p:spPr>
          <a:xfrm flipV="1">
            <a:off x="5791200" y="685800"/>
            <a:ext cx="0" cy="1524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19475" y="260350"/>
            <a:ext cx="5724525" cy="3968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lvl="0" eaLnBrk="1" fontAlgn="base" hangingPunct="1">
              <a:spcBef>
                <a:spcPct val="50000"/>
              </a:spcBef>
            </a:pPr>
            <a:r>
              <a:rPr lang="vi-VN" altLang="x-none" sz="2000" strike="noStrike" noProof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Phá hồng cầu chui ra ngoài tiếp tục vòng đời mới</a:t>
            </a:r>
            <a:endParaRPr sz="2000" strike="noStrike" noProof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9538" y="5776913"/>
            <a:ext cx="728663" cy="609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38200" y="5867400"/>
            <a:ext cx="8153400" cy="492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Thảo luận nhóm v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 ghi kết quả v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</a:rPr>
              <a:t>o bảng trang 24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8723" name="Group 3"/>
          <p:cNvGraphicFramePr>
            <a:graphicFrameLocks noGrp="1"/>
          </p:cNvGraphicFramePr>
          <p:nvPr>
            <p:ph idx="1"/>
          </p:nvPr>
        </p:nvGraphicFramePr>
        <p:xfrm>
          <a:off x="0" y="765175"/>
          <a:ext cx="9144000" cy="5456238"/>
        </p:xfrm>
        <a:graphic>
          <a:graphicData uri="http://schemas.openxmlformats.org/drawingml/2006/table">
            <a:tbl>
              <a:tblPr/>
              <a:tblGrid>
                <a:gridCol w="1839913"/>
                <a:gridCol w="1579562"/>
                <a:gridCol w="1657350"/>
                <a:gridCol w="1439863"/>
                <a:gridCol w="1368425"/>
                <a:gridCol w="1258887"/>
              </a:tblGrid>
              <a:tr h="1554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đđ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so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sánh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đối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tượng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Kích thước( so với hồng cầu)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Con đường truyền bệnh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Nơi kí sinh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Tác hại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bệnh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4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Trùng kiết lị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Trùng sốt rét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8753" name="Line 33"/>
          <p:cNvSpPr/>
          <p:nvPr/>
        </p:nvSpPr>
        <p:spPr>
          <a:xfrm>
            <a:off x="0" y="836613"/>
            <a:ext cx="1835150" cy="14398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754" name="Text Box 34"/>
          <p:cNvSpPr txBox="1"/>
          <p:nvPr/>
        </p:nvSpPr>
        <p:spPr>
          <a:xfrm>
            <a:off x="1979613" y="2565400"/>
            <a:ext cx="1152525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to hơn hồng cầu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55" name="Text Box 35"/>
          <p:cNvSpPr txBox="1"/>
          <p:nvPr/>
        </p:nvSpPr>
        <p:spPr>
          <a:xfrm>
            <a:off x="3419475" y="2565400"/>
            <a:ext cx="1584325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đường tiêu hóa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56" name="Text Box 36"/>
          <p:cNvSpPr txBox="1"/>
          <p:nvPr/>
        </p:nvSpPr>
        <p:spPr>
          <a:xfrm>
            <a:off x="5219700" y="2565400"/>
            <a:ext cx="1081088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ruột người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57" name="Text Box 37"/>
          <p:cNvSpPr txBox="1"/>
          <p:nvPr/>
        </p:nvSpPr>
        <p:spPr>
          <a:xfrm>
            <a:off x="6443663" y="2492375"/>
            <a:ext cx="1368425" cy="1187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viêm loét ruột, mất hồng cầu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58" name="Text Box 38"/>
          <p:cNvSpPr txBox="1"/>
          <p:nvPr/>
        </p:nvSpPr>
        <p:spPr>
          <a:xfrm>
            <a:off x="8027988" y="2492375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kiết lị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59" name="Text Box 39"/>
          <p:cNvSpPr txBox="1"/>
          <p:nvPr/>
        </p:nvSpPr>
        <p:spPr>
          <a:xfrm>
            <a:off x="1979613" y="4365625"/>
            <a:ext cx="1223962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nhỏ hơn hồng cầu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60" name="Text Box 40"/>
          <p:cNvSpPr txBox="1"/>
          <p:nvPr/>
        </p:nvSpPr>
        <p:spPr>
          <a:xfrm>
            <a:off x="3635375" y="4365625"/>
            <a:ext cx="1223963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qua muỗi anophen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61" name="Text Box 41"/>
          <p:cNvSpPr txBox="1"/>
          <p:nvPr/>
        </p:nvSpPr>
        <p:spPr>
          <a:xfrm>
            <a:off x="5003800" y="4221163"/>
            <a:ext cx="1582738" cy="1735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Char char="-"/>
            </a:pPr>
            <a:r>
              <a:rPr lang="en-US" sz="2400" dirty="0">
                <a:latin typeface="Times New Roman" panose="02020603050405020304" pitchFamily="18" charset="0"/>
              </a:rPr>
              <a:t>máu người</a:t>
            </a:r>
            <a:endParaRPr 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Char char="-"/>
            </a:pPr>
            <a:r>
              <a:rPr lang="en-US" sz="2400" dirty="0">
                <a:latin typeface="Times New Roman" panose="02020603050405020304" pitchFamily="18" charset="0"/>
              </a:rPr>
              <a:t> ruột v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2400" dirty="0">
                <a:latin typeface="Times New Roman" panose="02020603050405020304" pitchFamily="18" charset="0"/>
              </a:rPr>
              <a:t> nước bọt muỗi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62" name="Text Box 42"/>
          <p:cNvSpPr txBox="1"/>
          <p:nvPr/>
        </p:nvSpPr>
        <p:spPr>
          <a:xfrm>
            <a:off x="6659563" y="4437063"/>
            <a:ext cx="1008062" cy="1552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phá hủy hồng cầu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8763" name="Text Box 43"/>
          <p:cNvSpPr txBox="1"/>
          <p:nvPr/>
        </p:nvSpPr>
        <p:spPr>
          <a:xfrm>
            <a:off x="8027988" y="4508500"/>
            <a:ext cx="93662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</a:rPr>
              <a:t>sốt rét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709612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So sánh trùng kiết lị v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sốt rét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4" grpId="0"/>
      <p:bldP spid="158755" grpId="0"/>
      <p:bldP spid="158756" grpId="0"/>
      <p:bldP spid="158757" grpId="0"/>
      <p:bldP spid="158758" grpId="0"/>
      <p:bldP spid="158759" grpId="0"/>
      <p:bldP spid="158760" grpId="0"/>
      <p:bldP spid="158761" grpId="0"/>
      <p:bldP spid="158762" grpId="0"/>
      <p:bldP spid="15876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Content Placeholder 3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835" name="Picture 11" descr="images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963" y="804863"/>
            <a:ext cx="4262437" cy="2989262"/>
          </a:xfrm>
        </p:spPr>
      </p:pic>
      <p:sp>
        <p:nvSpPr>
          <p:cNvPr id="14339" name="WordArt 4"/>
          <p:cNvSpPr>
            <a:spLocks noTextEdit="1"/>
          </p:cNvSpPr>
          <p:nvPr/>
        </p:nvSpPr>
        <p:spPr>
          <a:xfrm>
            <a:off x="2057400" y="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 phòng chống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837" name="Picture 13" descr="chố sốt ré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990600"/>
            <a:ext cx="3810000" cy="318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 descr="ANd9GcTAlfP2I4oex5i8wIOL9GHYLPRi7l4jPFn9XorPv79kPHgLPqz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3835400"/>
            <a:ext cx="4262437" cy="2989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34" name="Text Box 10"/>
          <p:cNvSpPr txBox="1"/>
          <p:nvPr/>
        </p:nvSpPr>
        <p:spPr>
          <a:xfrm>
            <a:off x="4648200" y="4402138"/>
            <a:ext cx="4267200" cy="21605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00FF"/>
                </a:solidFill>
                <a:latin typeface="Arial Unicode MS" pitchFamily="34" charset="-128"/>
              </a:rPr>
              <a:t>- Vệ sinh môi trường</a:t>
            </a:r>
            <a:endParaRPr lang="en-US" sz="3000" dirty="0">
              <a:solidFill>
                <a:srgbClr val="0000FF"/>
              </a:solidFill>
              <a:latin typeface="Arial Unicode MS" pitchFamily="34" charset="-128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00FF"/>
                </a:solidFill>
                <a:latin typeface="Arial Unicode MS" pitchFamily="34" charset="-128"/>
              </a:rPr>
              <a:t>- Vệ sinh cá nhân </a:t>
            </a:r>
            <a:endParaRPr lang="en-US" sz="3000" dirty="0">
              <a:solidFill>
                <a:srgbClr val="0000FF"/>
              </a:solidFill>
              <a:latin typeface="Arial Unicode MS" pitchFamily="34" charset="-128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- Diệt muỗi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</a:pPr>
            <a:r>
              <a:rPr lang="en-US" sz="3000" dirty="0">
                <a:solidFill>
                  <a:srgbClr val="0000FF"/>
                </a:solidFill>
                <a:latin typeface="Arial Unicode MS" pitchFamily="34" charset="-128"/>
              </a:rPr>
              <a:t>- Ngủ mắc màn,… </a:t>
            </a:r>
            <a:endParaRPr lang="en-US" sz="3000" dirty="0">
              <a:solidFill>
                <a:srgbClr val="0000FF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WordArt 4"/>
          <p:cNvSpPr>
            <a:spLocks noTextEdit="1"/>
          </p:cNvSpPr>
          <p:nvPr/>
        </p:nvSpPr>
        <p:spPr>
          <a:xfrm>
            <a:off x="2209800" y="76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 phòng chống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1975" name="Picture 7" descr="diệt côn trùng"/>
          <p:cNvPicPr>
            <a:picLocks noGrp="1" noChangeAspect="1"/>
          </p:cNvPicPr>
          <p:nvPr>
            <p:ph idx="1"/>
          </p:nvPr>
        </p:nvPicPr>
        <p:blipFill>
          <a:blip r:embed="rId1"/>
          <a:srcRect b="1675"/>
          <a:stretch>
            <a:fillRect/>
          </a:stretch>
        </p:blipFill>
        <p:spPr>
          <a:xfrm>
            <a:off x="0" y="1143000"/>
            <a:ext cx="4648200" cy="4173538"/>
          </a:xfrm>
        </p:spPr>
      </p:pic>
      <p:pic>
        <p:nvPicPr>
          <p:cNvPr id="211976" name="Picture 8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4958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 Box 6"/>
          <p:cNvSpPr txBox="1"/>
          <p:nvPr/>
        </p:nvSpPr>
        <p:spPr>
          <a:xfrm>
            <a:off x="685800" y="5486400"/>
            <a:ext cx="800100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defTabSz="914400">
              <a:spcBef>
                <a:spcPct val="50000"/>
              </a:spcBef>
            </a:pP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Vệ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sinh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nơi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ở,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phun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thuốc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diệt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côn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trùng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kiểm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tra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máu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trước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khi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00CC"/>
                </a:solidFill>
                <a:latin typeface="Arial" panose="020B0604020202020204" pitchFamily="34" charset="0"/>
              </a:rPr>
              <a:t>cho</a:t>
            </a:r>
            <a:r>
              <a:rPr lang="en-US" altLang="zh-CN" sz="280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438">
                                            <p:txEl>
                                              <p:charRg st="0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Ngày thế giới phòng chống sốt rét 25/4: Việt Nam sẽ loại trừ sốt ré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648200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7" name="Picture 3" descr="Càng bị côn trùng đốt, hệ miễn dịch càng kho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06675"/>
            <a:ext cx="4572000" cy="4175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8" name="Picture 4" descr="Bệnh nhân sốt rét giảm, nhưng tử vong lại t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5720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724400" y="914400"/>
            <a:ext cx="4343400" cy="16160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ngủ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màn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nhúng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miễn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thuốc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bệnh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724400" y="76200"/>
            <a:ext cx="4343400" cy="701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Chính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phòng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bệnh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rét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Text Box 2"/>
          <p:cNvSpPr txBox="1"/>
          <p:nvPr/>
        </p:nvSpPr>
        <p:spPr>
          <a:xfrm>
            <a:off x="900113" y="188913"/>
            <a:ext cx="755967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Trùng kiết lị 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sốt rét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3" name="Text Box 3"/>
          <p:cNvSpPr txBox="1"/>
          <p:nvPr/>
        </p:nvSpPr>
        <p:spPr>
          <a:xfrm>
            <a:off x="304800" y="685800"/>
            <a:ext cx="835183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Trùng sốt rét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7" name="Text Box 7"/>
          <p:cNvSpPr txBox="1"/>
          <p:nvPr/>
        </p:nvSpPr>
        <p:spPr>
          <a:xfrm>
            <a:off x="381000" y="1143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29" name="Text Box 9"/>
          <p:cNvSpPr txBox="1"/>
          <p:nvPr/>
        </p:nvSpPr>
        <p:spPr>
          <a:xfrm>
            <a:off x="0" y="4191000"/>
            <a:ext cx="4191000" cy="496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altLang="x-none" sz="2400" b="1" dirty="0">
                <a:latin typeface="Times New Roman" panose="02020603050405020304" pitchFamily="18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7773988" cy="59531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20000"/>
              </a:spcBef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Cấu tạo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har char="-"/>
            </a:pPr>
            <a:r>
              <a:rPr lang="en-US" sz="2800" dirty="0">
                <a:latin typeface="Arial" panose="020B0604020202020204" pitchFamily="34" charset="0"/>
              </a:rPr>
              <a:t>Kích thước nhỏ,không có cơ quan di chuyển</a:t>
            </a: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har char="-"/>
            </a:pPr>
            <a:r>
              <a:rPr lang="en-US" sz="2800" dirty="0">
                <a:latin typeface="Arial" panose="020B0604020202020204" pitchFamily="34" charset="0"/>
              </a:rPr>
              <a:t>Không có các không bào </a:t>
            </a: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2. Dinh dưỡng</a:t>
            </a:r>
            <a:endParaRPr lang="en-US" sz="2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Arial" panose="020B0604020202020204" pitchFamily="34" charset="0"/>
              </a:rPr>
              <a:t>-Kí sinh trong hồng cầu người, ruột và tuyến nước bọt của muỗi anophen</a:t>
            </a: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Phát triển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Arial" panose="020B0604020202020204" pitchFamily="34" charset="0"/>
              </a:rPr>
              <a:t>- Trong tuyến nước bọt của muỗi, khi vào máu người, chui vào hồng cầu sống và sinh sản phá huỷ hồng cầu </a:t>
            </a: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8" name="Rectangle 4"/>
          <p:cNvSpPr/>
          <p:nvPr/>
        </p:nvSpPr>
        <p:spPr>
          <a:xfrm rot="-10800000" flipV="1">
            <a:off x="685800" y="2489200"/>
            <a:ext cx="4433888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1" descr="Book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990283"/>
            <a:ext cx="762000" cy="717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charRg st="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charRg st="8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charRg st="5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7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7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74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5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charRg st="15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charRg st="159" end="1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7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charRg st="17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charRg st="175" end="2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charRg st="8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charRg st="88" end="1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81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charRg st="281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charRg st="281" end="2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7" grpId="0"/>
      <p:bldP spid="133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-381000" y="274638"/>
            <a:ext cx="82296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vi-VN" altLang="x-none" sz="3200" dirty="0">
                <a:solidFill>
                  <a:srgbClr val="0000CC"/>
                </a:solidFill>
              </a:rPr>
              <a:t>1. Bệnh sốt rét hay xảy ra ở miền núi vì:</a:t>
            </a:r>
            <a:br>
              <a:rPr lang="vi-VN" altLang="x-none" sz="3200" dirty="0">
                <a:solidFill>
                  <a:srgbClr val="0000CC"/>
                </a:solidFill>
              </a:rPr>
            </a:br>
            <a:endParaRPr lang="en-US" sz="3200"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914400" y="1524000"/>
            <a:ext cx="6096000" cy="4572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vi-VN" altLang="x-none" dirty="0"/>
              <a:t>a/ không nằm màn.                                  </a:t>
            </a:r>
            <a:endParaRPr lang="vi-VN" altLang="x-none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  <a:p>
            <a:pPr eaLnBrk="1" hangingPunct="1">
              <a:buNone/>
            </a:pPr>
            <a:endParaRPr lang="en-US" dirty="0"/>
          </a:p>
        </p:txBody>
      </p:sp>
      <p:sp>
        <p:nvSpPr>
          <p:cNvPr id="20" name="Oval 33"/>
          <p:cNvSpPr/>
          <p:nvPr/>
        </p:nvSpPr>
        <p:spPr>
          <a:xfrm>
            <a:off x="6908800" y="914400"/>
            <a:ext cx="2082800" cy="1066800"/>
          </a:xfrm>
          <a:prstGeom prst="ellipse">
            <a:avLst/>
          </a:prstGeom>
          <a:noFill/>
          <a:ln w="76200">
            <a:noFill/>
          </a:ln>
        </p:spPr>
        <p:txBody>
          <a:bodyPr wrap="none" anchor="ctr" anchorCtr="0"/>
          <a:p>
            <a:pPr algn="ctr"/>
            <a:endParaRPr lang="en-US" sz="24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19461" name="Rectangle 3"/>
          <p:cNvSpPr txBox="1"/>
          <p:nvPr/>
        </p:nvSpPr>
        <p:spPr>
          <a:xfrm>
            <a:off x="914400" y="22098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</a:rPr>
              <a:t>b</a:t>
            </a:r>
            <a:r>
              <a:rPr lang="vi-VN" altLang="x-none" sz="3200" dirty="0">
                <a:latin typeface="Arial" panose="020B0604020202020204" pitchFamily="34" charset="0"/>
              </a:rPr>
              <a:t>/</a:t>
            </a:r>
            <a:r>
              <a:rPr lang="en-US" sz="3200" dirty="0">
                <a:latin typeface="Arial" panose="020B0604020202020204" pitchFamily="34" charset="0"/>
              </a:rPr>
              <a:t> Không có điều kiện chữa</a:t>
            </a:r>
            <a:endParaRPr lang="vi-VN" altLang="x-none" sz="3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19462" name="Rectangle 3"/>
          <p:cNvSpPr txBox="1"/>
          <p:nvPr/>
        </p:nvSpPr>
        <p:spPr>
          <a:xfrm>
            <a:off x="925513" y="3048000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</a:rPr>
              <a:t>c</a:t>
            </a:r>
            <a:r>
              <a:rPr lang="vi-VN" altLang="x-none" sz="3200" dirty="0">
                <a:latin typeface="Arial" panose="020B0604020202020204" pitchFamily="34" charset="0"/>
              </a:rPr>
              <a:t>/ </a:t>
            </a:r>
            <a:r>
              <a:rPr lang="en-US" sz="3200" dirty="0">
                <a:latin typeface="Arial" panose="020B0604020202020204" pitchFamily="34" charset="0"/>
              </a:rPr>
              <a:t>Có nhiều cây cối ẩm ướt</a:t>
            </a:r>
            <a:r>
              <a:rPr lang="vi-VN" altLang="x-none" sz="3200" dirty="0">
                <a:latin typeface="Arial" panose="020B0604020202020204" pitchFamily="34" charset="0"/>
              </a:rPr>
              <a:t>                                 </a:t>
            </a:r>
            <a:endParaRPr lang="vi-VN" altLang="x-none" sz="3200" dirty="0">
              <a:latin typeface="Arial" panose="020B0604020202020204" pitchFamily="34" charset="0"/>
            </a:endParaRPr>
          </a:p>
        </p:txBody>
      </p:sp>
      <p:sp>
        <p:nvSpPr>
          <p:cNvPr id="19463" name="Rectangle 3"/>
          <p:cNvSpPr txBox="1"/>
          <p:nvPr/>
        </p:nvSpPr>
        <p:spPr>
          <a:xfrm>
            <a:off x="925513" y="3806825"/>
            <a:ext cx="6096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Arial" panose="020B0604020202020204" pitchFamily="34" charset="0"/>
              </a:rPr>
              <a:t>d/ Lạc hậu</a:t>
            </a:r>
            <a:endParaRPr lang="vi-VN" altLang="x-none" sz="3200" dirty="0">
              <a:latin typeface="Arial" panose="020B0604020202020204" pitchFamily="34" charset="0"/>
            </a:endParaRPr>
          </a:p>
        </p:txBody>
      </p:sp>
      <p:sp>
        <p:nvSpPr>
          <p:cNvPr id="4" name="Curved Right Arrow 3">
            <a:hlinkClick r:id="" action="ppaction://noaction"/>
          </p:cNvPr>
          <p:cNvSpPr/>
          <p:nvPr/>
        </p:nvSpPr>
        <p:spPr>
          <a:xfrm rot="16200000" flipV="1">
            <a:off x="533400" y="5854700"/>
            <a:ext cx="762000" cy="787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5513" y="3810000"/>
            <a:ext cx="522288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3058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 2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Trùng sốt rét phá hũy loại tế bào nào?</a:t>
            </a:r>
            <a:endParaRPr lang="en-US" sz="3200" b="1" u="sng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676400"/>
            <a:ext cx="6781800" cy="6858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sz="3600" dirty="0">
                <a:latin typeface="Times New Roman" panose="02020603050405020304" pitchFamily="18" charset="0"/>
              </a:rPr>
              <a:t>a</a:t>
            </a:r>
            <a:r>
              <a:rPr lang="en-US" dirty="0"/>
              <a:t>/ </a:t>
            </a:r>
            <a:r>
              <a:rPr lang="en-US" dirty="0">
                <a:latin typeface="Times New Roman" panose="02020603050405020304" pitchFamily="18" charset="0"/>
              </a:rPr>
              <a:t>Hồng cầu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0484" name="Rectangle 4"/>
          <p:cNvSpPr/>
          <p:nvPr/>
        </p:nvSpPr>
        <p:spPr>
          <a:xfrm>
            <a:off x="914400" y="2438400"/>
            <a:ext cx="67056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VNI-Times" pitchFamily="2" charset="0"/>
              </a:rPr>
              <a:t> </a:t>
            </a:r>
            <a:r>
              <a:rPr lang="en-US" sz="3200" dirty="0">
                <a:latin typeface="VNI-Times" pitchFamily="2" charset="0"/>
              </a:rPr>
              <a:t>b/ </a:t>
            </a:r>
            <a:r>
              <a:rPr lang="en-US" sz="3200" dirty="0">
                <a:latin typeface="Times New Roman" panose="02020603050405020304" pitchFamily="18" charset="0"/>
              </a:rPr>
              <a:t>Bạch cầu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0485" name="Rectangle 5"/>
          <p:cNvSpPr/>
          <p:nvPr/>
        </p:nvSpPr>
        <p:spPr>
          <a:xfrm>
            <a:off x="990600" y="3200400"/>
            <a:ext cx="67818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VNI-Times" pitchFamily="2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</a:rPr>
              <a:t>/ Tiểu cầu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0486" name="Rectangle 5"/>
          <p:cNvSpPr/>
          <p:nvPr/>
        </p:nvSpPr>
        <p:spPr>
          <a:xfrm>
            <a:off x="990600" y="4038600"/>
            <a:ext cx="67818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vi-VN" altLang="x-none" sz="3200" dirty="0">
                <a:latin typeface="Times New Roman" panose="02020603050405020304" pitchFamily="18" charset="0"/>
              </a:rPr>
              <a:t>d</a:t>
            </a:r>
            <a:r>
              <a:rPr lang="en-US" sz="3200" dirty="0">
                <a:latin typeface="Times New Roman" panose="02020603050405020304" pitchFamily="18" charset="0"/>
              </a:rPr>
              <a:t>/ T</a:t>
            </a:r>
            <a:r>
              <a:rPr lang="vi-VN" altLang="x-none" sz="3200" dirty="0">
                <a:latin typeface="Times New Roman" panose="02020603050405020304" pitchFamily="18" charset="0"/>
              </a:rPr>
              <a:t>ất cả a, b, c đúng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5" name="Oval 33"/>
          <p:cNvSpPr/>
          <p:nvPr/>
        </p:nvSpPr>
        <p:spPr>
          <a:xfrm>
            <a:off x="6764338" y="2743200"/>
            <a:ext cx="2303462" cy="1066800"/>
          </a:xfrm>
          <a:prstGeom prst="ellipse">
            <a:avLst/>
          </a:prstGeom>
          <a:noFill/>
          <a:ln w="76200">
            <a:noFill/>
          </a:ln>
        </p:spPr>
        <p:txBody>
          <a:bodyPr wrap="none" anchor="ctr" anchorCtr="0"/>
          <a:p>
            <a:pPr algn="ctr"/>
            <a:endParaRPr lang="en-US" sz="24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3" name="Bent-Up Arrow 2">
            <a:hlinkClick r:id="" action="ppaction://noaction"/>
          </p:cNvPr>
          <p:cNvSpPr/>
          <p:nvPr/>
        </p:nvSpPr>
        <p:spPr>
          <a:xfrm>
            <a:off x="396875" y="5105400"/>
            <a:ext cx="838200" cy="914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25830" y="1819275"/>
            <a:ext cx="522605" cy="4375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1143000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en-US" sz="3200" b="1" u="sng" dirty="0">
                <a:solidFill>
                  <a:srgbClr val="0000CC"/>
                </a:solidFill>
              </a:rPr>
              <a:t>Câu 3</a:t>
            </a:r>
            <a:r>
              <a:rPr lang="en-US" sz="3200" b="1" dirty="0">
                <a:solidFill>
                  <a:srgbClr val="0000CC"/>
                </a:solidFill>
              </a:rPr>
              <a:t>: Muốn phòng chống bệnh sốt rét ta phải làm gì?</a:t>
            </a:r>
            <a:r>
              <a:rPr lang="en-US" sz="3600" dirty="0">
                <a:solidFill>
                  <a:srgbClr val="FF3300"/>
                </a:solidFill>
              </a:rPr>
              <a:t> </a:t>
            </a:r>
            <a:endParaRPr lang="en-US" sz="4800" dirty="0">
              <a:solidFill>
                <a:srgbClr val="FF3300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305800" cy="9906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</a:rPr>
              <a:t>a/ Diệt muổi Anophen, khai thông cống rãnh, nuôi cá diệt bọ gậy.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2532" name="Rectangle 4"/>
          <p:cNvSpPr/>
          <p:nvPr/>
        </p:nvSpPr>
        <p:spPr>
          <a:xfrm>
            <a:off x="468313" y="2362200"/>
            <a:ext cx="57150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VNI-Times" pitchFamily="2" charset="0"/>
              </a:rPr>
              <a:t>b/ </a:t>
            </a:r>
            <a:r>
              <a:rPr lang="en-US" sz="3200" dirty="0">
                <a:latin typeface="Times New Roman" panose="02020603050405020304" pitchFamily="18" charset="0"/>
              </a:rPr>
              <a:t>Phải ngủ trong màn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2533" name="Rectangle 5"/>
          <p:cNvSpPr/>
          <p:nvPr/>
        </p:nvSpPr>
        <p:spPr>
          <a:xfrm>
            <a:off x="457200" y="2971800"/>
            <a:ext cx="73914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Khi bệnh phải uống thuốc, tiêm thuốc đầy đủ, nâng cao thể lực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Rectangle 6"/>
          <p:cNvSpPr/>
          <p:nvPr/>
        </p:nvSpPr>
        <p:spPr>
          <a:xfrm>
            <a:off x="457200" y="3962400"/>
            <a:ext cx="39624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VNI-Times" pitchFamily="2" charset="0"/>
              </a:rPr>
              <a:t>d/ Caâu a, b vaø c ñuùng </a:t>
            </a:r>
            <a:endParaRPr lang="en-US" sz="3200" dirty="0">
              <a:latin typeface="VNI-Times" pitchFamily="2" charset="0"/>
            </a:endParaRPr>
          </a:p>
        </p:txBody>
      </p:sp>
      <p:sp>
        <p:nvSpPr>
          <p:cNvPr id="2" name="Bent-Up Arrow 1">
            <a:hlinkClick r:id="" action="ppaction://noaction"/>
          </p:cNvPr>
          <p:cNvSpPr/>
          <p:nvPr/>
        </p:nvSpPr>
        <p:spPr>
          <a:xfrm>
            <a:off x="228600" y="5257800"/>
            <a:ext cx="914400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200" y="4046220"/>
            <a:ext cx="522605" cy="4819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 Box 2"/>
          <p:cNvSpPr txBox="1"/>
          <p:nvPr/>
        </p:nvSpPr>
        <p:spPr>
          <a:xfrm>
            <a:off x="539750" y="188913"/>
            <a:ext cx="7993063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KIỂM TRA BÀI CŨ</a:t>
            </a:r>
            <a:endParaRPr lang="en-US" sz="32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2099" name="Text Box 3"/>
          <p:cNvSpPr txBox="1"/>
          <p:nvPr/>
        </p:nvSpPr>
        <p:spPr>
          <a:xfrm>
            <a:off x="684213" y="765175"/>
            <a:ext cx="8064500" cy="9540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sym typeface="Webdings" panose="05030102010509060703" pitchFamily="18" charset="2"/>
              </a:rPr>
              <a:t>Phân biệt trùng biến hình v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à</a:t>
            </a:r>
            <a:r>
              <a:rPr lang="en-US" sz="2800" dirty="0">
                <a:latin typeface="Times New Roman" panose="02020603050405020304" pitchFamily="18" charset="0"/>
                <a:sym typeface="Webdings" panose="05030102010509060703" pitchFamily="18" charset="2"/>
              </a:rPr>
              <a:t> trùng gi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à</a:t>
            </a:r>
            <a:r>
              <a:rPr lang="en-US" sz="2800" dirty="0">
                <a:latin typeface="Times New Roman" panose="02020603050405020304" pitchFamily="18" charset="0"/>
                <a:sym typeface="Webdings" panose="05030102010509060703" pitchFamily="18" charset="2"/>
              </a:rPr>
              <a:t>y về di chuyển v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à</a:t>
            </a:r>
            <a:r>
              <a:rPr lang="en-US" sz="2800" dirty="0">
                <a:latin typeface="Times New Roman" panose="02020603050405020304" pitchFamily="18" charset="0"/>
                <a:sym typeface="Webdings" panose="05030102010509060703" pitchFamily="18" charset="2"/>
              </a:rPr>
              <a:t> sinh sản</a:t>
            </a:r>
            <a:r>
              <a:rPr lang="en-US" sz="2800" b="1" dirty="0">
                <a:latin typeface=".VnTime" panose="020B7200000000000000" pitchFamily="34" charset="0"/>
                <a:sym typeface="Webdings" panose="05030102010509060703" pitchFamily="18" charset="2"/>
              </a:rPr>
              <a:t>?</a:t>
            </a:r>
            <a:endParaRPr lang="en-US" sz="2800" b="1" dirty="0">
              <a:latin typeface=".VnTime" panose="020B7200000000000000" pitchFamily="34" charset="0"/>
              <a:ea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132100" name="Text Box 4"/>
          <p:cNvSpPr txBox="1"/>
          <p:nvPr/>
        </p:nvSpPr>
        <p:spPr>
          <a:xfrm>
            <a:off x="381000" y="1892300"/>
            <a:ext cx="8280400" cy="40306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 chuyển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en-US" sz="2800" b="1" dirty="0">
                <a:latin typeface="Times New Roman" panose="02020603050405020304" pitchFamily="18" charset="0"/>
              </a:rPr>
              <a:t>Trùng biến  </a:t>
            </a:r>
            <a:r>
              <a:rPr lang="en-US" sz="28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</a:rPr>
              <a:t> di chuyển nhờ chân giả ( do chất nguyên sinh dồn về một phía tạo th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latin typeface="Times New Roman" panose="02020603050405020304" pitchFamily="18" charset="0"/>
              </a:rPr>
              <a:t>nh)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en-US" sz="2800" b="1" dirty="0">
                <a:latin typeface="Times New Roman" panose="02020603050405020304" pitchFamily="18" charset="0"/>
              </a:rPr>
              <a:t> Trùng gi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latin typeface="Times New Roman" panose="02020603050405020304" pitchFamily="18" charset="0"/>
              </a:rPr>
              <a:t>y di chuyển nhờ v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latin typeface="Times New Roman" panose="02020603050405020304" pitchFamily="18" charset="0"/>
              </a:rPr>
              <a:t>o lông bơi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Sinh sản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en-US" sz="2800" b="1" dirty="0">
                <a:latin typeface="Times New Roman" panose="02020603050405020304" pitchFamily="18" charset="0"/>
              </a:rPr>
              <a:t>Trùng biến hinh sinh sản bằng cách phân đôi cơ thể theo </a:t>
            </a:r>
            <a:r>
              <a:rPr lang="vi-VN" altLang="en-US" sz="2800" b="1" dirty="0">
                <a:latin typeface="Times New Roman" panose="02020603050405020304" pitchFamily="18" charset="0"/>
              </a:rPr>
              <a:t>mọi hướng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algn="just">
              <a:buChar char="-"/>
            </a:pPr>
            <a:r>
              <a:rPr lang="en-US" sz="2800" b="1" dirty="0">
                <a:latin typeface="Times New Roman" panose="02020603050405020304" pitchFamily="18" charset="0"/>
              </a:rPr>
              <a:t> Trùng gi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latin typeface="Times New Roman" panose="02020603050405020304" pitchFamily="18" charset="0"/>
              </a:rPr>
              <a:t>y sinh sản vô tính(phân đôi cơ thể theo chiều ngang),hưu tính bằng cách tiếp hợp</a:t>
            </a:r>
            <a:endParaRPr 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/>
      <p:bldP spid="132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39140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sz="34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Câu 4</a:t>
            </a:r>
            <a:r>
              <a:rPr lang="en-US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 Trùng sốt rét vào cơ thể người bằng con đường nào?</a:t>
            </a:r>
            <a:r>
              <a:rPr lang="en-US" sz="4000" dirty="0">
                <a:solidFill>
                  <a:srgbClr val="FF3300"/>
                </a:solidFill>
              </a:rPr>
              <a:t> </a:t>
            </a:r>
            <a:endParaRPr lang="en-US" sz="4000" dirty="0">
              <a:solidFill>
                <a:srgbClr val="FF3300"/>
              </a:solidFill>
            </a:endParaRPr>
          </a:p>
        </p:txBody>
      </p:sp>
      <p:sp>
        <p:nvSpPr>
          <p:cNvPr id="24579" name="Rectangle 26"/>
          <p:cNvSpPr>
            <a:spLocks noGrp="1"/>
          </p:cNvSpPr>
          <p:nvPr>
            <p:ph type="body" idx="4294967295"/>
          </p:nvPr>
        </p:nvSpPr>
        <p:spPr>
          <a:xfrm>
            <a:off x="914400" y="1600200"/>
            <a:ext cx="6629400" cy="6096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None/>
            </a:pPr>
            <a:r>
              <a:rPr lang="en-US" dirty="0">
                <a:latin typeface="Times New Roman" panose="02020603050405020304" pitchFamily="18" charset="0"/>
              </a:rPr>
              <a:t>a/ Qua ăn uống</a:t>
            </a:r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4580" name="Rectangle 27"/>
          <p:cNvSpPr/>
          <p:nvPr/>
        </p:nvSpPr>
        <p:spPr>
          <a:xfrm>
            <a:off x="838200" y="2209800"/>
            <a:ext cx="45720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VNI-Times" pitchFamily="2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</a:rPr>
              <a:t>b/ Qua hô hấp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4581" name="Rectangle 28"/>
          <p:cNvSpPr/>
          <p:nvPr/>
        </p:nvSpPr>
        <p:spPr>
          <a:xfrm>
            <a:off x="914400" y="2819400"/>
            <a:ext cx="73914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c/ Qua máu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4582" name="Rectangle 5"/>
          <p:cNvSpPr/>
          <p:nvPr/>
        </p:nvSpPr>
        <p:spPr>
          <a:xfrm>
            <a:off x="914400" y="3505200"/>
            <a:ext cx="6781800" cy="685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</a:pPr>
            <a:r>
              <a:rPr lang="vi-VN" altLang="x-none" sz="3600" dirty="0">
                <a:latin typeface="Times New Roman" panose="02020603050405020304" pitchFamily="18" charset="0"/>
              </a:rPr>
              <a:t>d</a:t>
            </a:r>
            <a:r>
              <a:rPr lang="en-US" sz="3600" dirty="0">
                <a:latin typeface="Times New Roman" panose="02020603050405020304" pitchFamily="18" charset="0"/>
              </a:rPr>
              <a:t>/ T</a:t>
            </a:r>
            <a:r>
              <a:rPr lang="vi-VN" altLang="x-none" sz="3600" dirty="0">
                <a:latin typeface="Times New Roman" panose="02020603050405020304" pitchFamily="18" charset="0"/>
              </a:rPr>
              <a:t>ất cả a, b, c đúng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36" name="Oval 33"/>
          <p:cNvSpPr/>
          <p:nvPr/>
        </p:nvSpPr>
        <p:spPr>
          <a:xfrm>
            <a:off x="6705600" y="1371600"/>
            <a:ext cx="2362200" cy="1066800"/>
          </a:xfrm>
          <a:prstGeom prst="ellipse">
            <a:avLst/>
          </a:prstGeom>
          <a:noFill/>
          <a:ln w="76200">
            <a:noFill/>
          </a:ln>
        </p:spPr>
        <p:txBody>
          <a:bodyPr wrap="none" anchor="ctr" anchorCtr="0"/>
          <a:p>
            <a:pPr algn="ctr"/>
            <a:endParaRPr lang="en-US" sz="2400" b="1" dirty="0">
              <a:solidFill>
                <a:srgbClr val="FF0066"/>
              </a:solidFill>
              <a:latin typeface="VNI-Times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2895600"/>
            <a:ext cx="522288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en-US" sz="6000" dirty="0">
                <a:solidFill>
                  <a:srgbClr val="C00000"/>
                </a:solidFill>
              </a:rPr>
              <a:t>Dặn Dò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153400" cy="4525963"/>
          </a:xfrm>
        </p:spPr>
        <p:txBody>
          <a:bodyPr vert="horz" wrap="square" lIns="91440" tIns="45720" rIns="91440" bIns="45720" anchor="t" anchorCtr="0"/>
          <a:p>
            <a:pPr eaLnBrk="1" hangingPunct="1"/>
            <a:r>
              <a:rPr lang="en-US" dirty="0"/>
              <a:t>Học bài trùng kiết lị và trùng sốt rét</a:t>
            </a:r>
            <a:endParaRPr lang="en-US" dirty="0"/>
          </a:p>
          <a:p>
            <a:pPr eaLnBrk="1" hangingPunct="1"/>
            <a:r>
              <a:rPr lang="en-US" dirty="0"/>
              <a:t>Đọc trước bài “Đặc điểm chung và vai trò thực tiễn của ĐV nguyên sinh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22" name="Text Box 2"/>
          <p:cNvSpPr txBox="1"/>
          <p:nvPr/>
        </p:nvSpPr>
        <p:spPr>
          <a:xfrm>
            <a:off x="900113" y="188913"/>
            <a:ext cx="755967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kiết lị 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sốt rét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3" name="Text Box 3"/>
          <p:cNvSpPr txBox="1"/>
          <p:nvPr/>
        </p:nvSpPr>
        <p:spPr>
          <a:xfrm>
            <a:off x="304800" y="685800"/>
            <a:ext cx="835183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Trùng kiết lị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4" name="Text Box 4"/>
          <p:cNvSpPr txBox="1"/>
          <p:nvPr/>
        </p:nvSpPr>
        <p:spPr>
          <a:xfrm>
            <a:off x="304800" y="5394325"/>
            <a:ext cx="8424863" cy="1006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sym typeface="Webdings" panose="05030102010509060703" pitchFamily="18" charset="2"/>
              </a:rPr>
              <a:t>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Quan sát hình kết hợp với nghiên cứu thông tin SGK trang 23 TLN 2’ l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ebdings" panose="05030102010509060703" pitchFamily="18" charset="2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m phần BT trang 23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sym typeface="Webdings" panose="05030102010509060703" pitchFamily="18" charset="2"/>
            </a:endParaRPr>
          </a:p>
        </p:txBody>
      </p:sp>
      <p:pic>
        <p:nvPicPr>
          <p:cNvPr id="133125" name="Picture 5" descr="anh18"/>
          <p:cNvPicPr>
            <a:picLocks noChangeAspect="1"/>
          </p:cNvPicPr>
          <p:nvPr/>
        </p:nvPicPr>
        <p:blipFill>
          <a:blip r:embed="rId2"/>
          <a:srcRect l="14285" r="8928" b="13458"/>
          <a:stretch>
            <a:fillRect/>
          </a:stretch>
        </p:blipFill>
        <p:spPr>
          <a:xfrm>
            <a:off x="381000" y="1676400"/>
            <a:ext cx="3581400" cy="2332038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sp>
        <p:nvSpPr>
          <p:cNvPr id="133127" name="Text Box 7"/>
          <p:cNvSpPr txBox="1"/>
          <p:nvPr/>
        </p:nvSpPr>
        <p:spPr>
          <a:xfrm>
            <a:off x="381000" y="1143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  </a:t>
            </a:r>
            <a:r>
              <a:rPr lang="vi-VN" altLang="x-none" sz="2400" b="1" dirty="0">
                <a:latin typeface="Arial" panose="020B0604020202020204" pitchFamily="34" charset="0"/>
              </a:rPr>
              <a:t>Bào xác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28" name="Line 8"/>
          <p:cNvSpPr/>
          <p:nvPr/>
        </p:nvSpPr>
        <p:spPr>
          <a:xfrm>
            <a:off x="2590800" y="3962400"/>
            <a:ext cx="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129" name="Text Box 9"/>
          <p:cNvSpPr txBox="1"/>
          <p:nvPr/>
        </p:nvSpPr>
        <p:spPr>
          <a:xfrm>
            <a:off x="0" y="4191000"/>
            <a:ext cx="4191000" cy="1406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altLang="x-none" sz="2400" b="1" dirty="0">
                <a:latin typeface="Times New Roman" panose="02020603050405020304" pitchFamily="18" charset="0"/>
              </a:rPr>
              <a:t>Trùng kiết lị đang chui ra khỏi vỏ bào xác khi vào ruột người.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30" name="Picture 10" descr="anh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76400"/>
            <a:ext cx="3810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31" name="Line 11"/>
          <p:cNvSpPr/>
          <p:nvPr/>
        </p:nvSpPr>
        <p:spPr>
          <a:xfrm flipH="1" flipV="1">
            <a:off x="1143000" y="1524000"/>
            <a:ext cx="762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33132" name="Text Box 12"/>
          <p:cNvSpPr txBox="1"/>
          <p:nvPr/>
        </p:nvSpPr>
        <p:spPr>
          <a:xfrm>
            <a:off x="4495800" y="4267200"/>
            <a:ext cx="4648200" cy="11715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lnSpc>
                <a:spcPct val="65000"/>
              </a:lnSpc>
              <a:spcBef>
                <a:spcPct val="50000"/>
              </a:spcBef>
              <a:buAutoNum type="arabicPeriod"/>
            </a:pPr>
            <a:r>
              <a:rPr lang="en-US" sz="2400" b="1" dirty="0">
                <a:latin typeface="Times New Roman" panose="02020603050405020304" pitchFamily="18" charset="0"/>
              </a:rPr>
              <a:t>Trùng kiết lị 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5000"/>
              </a:lnSpc>
              <a:spcBef>
                <a:spcPct val="50000"/>
              </a:spcBef>
              <a:buAutoNum type="arabicPeriod"/>
            </a:pPr>
            <a:r>
              <a:rPr lang="en-US" sz="2400" b="1" dirty="0">
                <a:latin typeface="Times New Roman" panose="02020603050405020304" pitchFamily="18" charset="0"/>
              </a:rPr>
              <a:t>.Hồng cầu ở thành ruột </a:t>
            </a:r>
            <a:endParaRPr lang="en-US" sz="24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65000"/>
              </a:lnSpc>
              <a:spcBef>
                <a:spcPct val="50000"/>
              </a:spcBef>
              <a:buAutoNum type="arabicPeriod"/>
            </a:pPr>
            <a:r>
              <a:rPr lang="en-US" sz="2400" b="1" dirty="0">
                <a:latin typeface="Times New Roman" panose="02020603050405020304" pitchFamily="18" charset="0"/>
              </a:rPr>
              <a:t>Hồng cầu bị trùng kiết lị nuốt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33134" name="Text Box 14"/>
          <p:cNvSpPr txBox="1"/>
          <p:nvPr/>
        </p:nvSpPr>
        <p:spPr>
          <a:xfrm>
            <a:off x="179388" y="5562600"/>
            <a:ext cx="8964612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 Nêu đặc điểm cấu tạo, dinh dưỡng v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ebdings" panose="05030102010509060703" pitchFamily="18" charset="2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Webdings" panose="05030102010509060703" pitchFamily="18" charset="2"/>
              </a:rPr>
              <a:t> phát triển của trùng kiết lị?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sym typeface="Webdings" panose="05030102010509060703" pitchFamily="18" charset="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  <p:bldP spid="133124" grpId="1"/>
      <p:bldP spid="133127" grpId="0"/>
      <p:bldP spid="133129" grpId="0"/>
      <p:bldP spid="133132" grpId="0"/>
      <p:bldP spid="133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52400" y="1016000"/>
            <a:ext cx="8786813" cy="6070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Trùng kiết lị giống với trùng biến hình ở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iểm 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trong số các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iểm sau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        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         Có chân giả                                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         Có di chuyển tích cực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         Sống tự do ngo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i thiên nhiên  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         Có hình th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nh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xác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Trùng kiết lị khác trùng biến hình chỗ 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 trong số các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iểm sau: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	Chỉ </a:t>
            </a:r>
            <a:r>
              <a:rPr lang="vi-VN" altLang="x-none" sz="2800" dirty="0">
                <a:latin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</a:rPr>
              <a:t> hồng cầu                            Có chân giả ngắn</a:t>
            </a:r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	Có chân giả 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i                              Không có hại </a:t>
            </a:r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88" y="2819400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5" y="3224213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650" y="3681413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657600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88" y="2386013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386013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3550" y="4976813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900" y="5434013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57813" y="4976813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57813" y="5434013"/>
            <a:ext cx="357188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941888"/>
            <a:ext cx="357188" cy="392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4976813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1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Diagram 2"/>
          <p:cNvGraphicFramePr/>
          <p:nvPr/>
        </p:nvGraphicFramePr>
        <p:xfrm>
          <a:off x="0" y="762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7010400" y="5486400"/>
            <a:ext cx="609600" cy="685800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7772400" y="5486400"/>
            <a:ext cx="1371600" cy="8382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9718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MT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52600" y="3810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0770" name="Picture 2" descr="C:\Users\hp\Documents\MẦM\tiệu chứng của bệnh kiết lỵ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3629" y="0"/>
            <a:ext cx="5109029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0771" name="Picture 3" descr="C:\Users\hp\Documents\MẦM\tre-bi-kiet-ly-nen-an-gi-408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71438"/>
            <a:ext cx="4267200" cy="41957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aphicFrame>
        <p:nvGraphicFramePr>
          <p:cNvPr id="2" name="Diagram 1"/>
          <p:cNvGraphicFramePr/>
          <p:nvPr/>
        </p:nvGraphicFramePr>
        <p:xfrm>
          <a:off x="-3629" y="3505200"/>
          <a:ext cx="8995229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Text Box 2"/>
          <p:cNvSpPr txBox="1"/>
          <p:nvPr/>
        </p:nvSpPr>
        <p:spPr>
          <a:xfrm>
            <a:off x="900113" y="188913"/>
            <a:ext cx="755967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ài 6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kiết lị v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trùng sốt rét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3" name="Text Box 3"/>
          <p:cNvSpPr txBox="1"/>
          <p:nvPr/>
        </p:nvSpPr>
        <p:spPr>
          <a:xfrm>
            <a:off x="304800" y="685800"/>
            <a:ext cx="835183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Trùng kiết lị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3127" name="Text Box 7"/>
          <p:cNvSpPr txBox="1"/>
          <p:nvPr/>
        </p:nvSpPr>
        <p:spPr>
          <a:xfrm>
            <a:off x="381000" y="1143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29" name="Text Box 9"/>
          <p:cNvSpPr txBox="1"/>
          <p:nvPr/>
        </p:nvSpPr>
        <p:spPr>
          <a:xfrm>
            <a:off x="0" y="4191000"/>
            <a:ext cx="4191000" cy="496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vi-VN" altLang="x-none" sz="2400" b="1" dirty="0">
                <a:latin typeface="Times New Roman" panose="02020603050405020304" pitchFamily="18" charset="0"/>
              </a:rPr>
              <a:t>.</a:t>
            </a:r>
            <a:r>
              <a:rPr lang="en-US" sz="2400" b="1" dirty="0">
                <a:latin typeface="Arial" panose="020B0604020202020204" pitchFamily="34" charset="0"/>
              </a:rPr>
              <a:t> 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71600"/>
            <a:ext cx="7773988" cy="56070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20000"/>
              </a:spcBef>
              <a:buAutoNum type="arabicPeriod"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Cấu tạo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-Có chân giả ngắn 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-Không có không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2. Dinh dưỡng 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- Ký sinh trong máu người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-Ăn hồng cầu </a:t>
            </a:r>
            <a:endParaRPr lang="en-US" sz="28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Phát triển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r>
              <a:rPr lang="en-US" sz="2800" dirty="0">
                <a:latin typeface="Times New Roman" panose="02020603050405020304" pitchFamily="18" charset="0"/>
              </a:rPr>
              <a:t> - Trong môi trường : kết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xác, khi v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ruột người chui ra khỏi b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xác v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 bám v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o th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>
                <a:latin typeface="Times New Roman" panose="02020603050405020304" pitchFamily="18" charset="0"/>
              </a:rPr>
              <a:t>nh ruột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en-US" sz="2800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None/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Rectangle 4"/>
          <p:cNvSpPr/>
          <p:nvPr/>
        </p:nvSpPr>
        <p:spPr>
          <a:xfrm rot="-10800000" flipV="1">
            <a:off x="685800" y="2489200"/>
            <a:ext cx="4433888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1" descr="Book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1143000"/>
            <a:ext cx="808038" cy="762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charRg st="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charRg st="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charRg st="2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charRg st="27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charRg st="47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charRg st="6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charRg st="6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charRg st="90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charRg st="10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charRg st="10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20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charRg st="120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charRg st="120" end="2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7" grpId="0"/>
      <p:bldP spid="1331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1794" name="Picture 2" descr="C:\Users\hp\Documents\MẦM\pc bệnh keiets lỵ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76200" y="3616325"/>
            <a:ext cx="4521200" cy="3216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795" name="Picture 3" descr="C:\Users\hp\Documents\MẦM\pc bệnh keist l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41275"/>
            <a:ext cx="4473575" cy="363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1796" name="Picture 4" descr="C:\Users\hp\Documents\MẦM\pc bệnh kiết l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799" y="-76200"/>
            <a:ext cx="4637314" cy="3682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ontent Placeholder 2"/>
          <p:cNvSpPr txBox="1"/>
          <p:nvPr/>
        </p:nvSpPr>
        <p:spPr>
          <a:xfrm>
            <a:off x="4648200" y="3886200"/>
            <a:ext cx="4343400" cy="2133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</a:rPr>
              <a:t>Rửa tay sạch sẽ</a:t>
            </a:r>
            <a:endParaRPr lang="en-US" sz="3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</a:rPr>
              <a:t>Rửa sạch rau củ quả</a:t>
            </a:r>
            <a:endParaRPr lang="en-US" sz="3200" dirty="0">
              <a:latin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</a:rPr>
              <a:t>Ăn chín, uống sôi</a:t>
            </a: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2" name="Wave 1"/>
          <p:cNvSpPr/>
          <p:nvPr/>
        </p:nvSpPr>
        <p:spPr>
          <a:xfrm>
            <a:off x="2184400" y="1981200"/>
            <a:ext cx="5359400" cy="2971800"/>
          </a:xfrm>
          <a:prstGeom prst="wav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bệnh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lỵ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???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62" name="Text Box 6"/>
          <p:cNvSpPr txBox="1"/>
          <p:nvPr/>
        </p:nvSpPr>
        <p:spPr>
          <a:xfrm>
            <a:off x="228600" y="76200"/>
            <a:ext cx="6840538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Trùng sốt rét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7463" name="Text Box 7"/>
          <p:cNvSpPr txBox="1"/>
          <p:nvPr/>
        </p:nvSpPr>
        <p:spPr>
          <a:xfrm>
            <a:off x="304800" y="685800"/>
            <a:ext cx="82089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Cấu tạo v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dinh dưỡng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47472" name="Picture 16" descr="C:\Users\hp\Documents\MẦM\muỗi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447800"/>
            <a:ext cx="44196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47473" name="Picture 17" descr="C:\Users\hp\Documents\MẦM\muoi sot 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47800"/>
            <a:ext cx="4495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3620</Words>
  <Application>WPS Presentation</Application>
  <PresentationFormat/>
  <Paragraphs>231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SimSun</vt:lpstr>
      <vt:lpstr>Wingdings</vt:lpstr>
      <vt:lpstr>.VnTime</vt:lpstr>
      <vt:lpstr>Times New Roman</vt:lpstr>
      <vt:lpstr>Webdings</vt:lpstr>
      <vt:lpstr>Microsoft YaHei</vt:lpstr>
      <vt:lpstr>Arial Unicode MS</vt:lpstr>
      <vt:lpstr>Calibri</vt:lpstr>
      <vt:lpstr>Arial Unicode MS</vt:lpstr>
      <vt:lpstr>VNI-Times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Bệnh sốt rét hay xảy ra ở miền núi vì: </vt:lpstr>
      <vt:lpstr>Câu 2: Trùng sốt rét phá hũy loại tế bào nào?</vt:lpstr>
      <vt:lpstr>Câu 3: Muốn phòng chống bệnh sốt rét ta phải làm gì? </vt:lpstr>
      <vt:lpstr>Câu 4: Trùng sốt rét vào cơ thể người bằng con đường nào? 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 si Truj</dc:creator>
  <cp:lastModifiedBy>Giau</cp:lastModifiedBy>
  <cp:revision>306</cp:revision>
  <dcterms:created xsi:type="dcterms:W3CDTF">2008-01-05T16:39:00Z</dcterms:created>
  <dcterms:modified xsi:type="dcterms:W3CDTF">2021-08-28T04:19:41Z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1033-11.2.0.10265</vt:lpwstr>
  </property>
  <property fmtid="{D5CDD505-2E9C-101B-9397-08002B2CF9AE}" pid="3" name="ICV">
    <vt:lpwstr>64843303F69D4F2C8068BEC6A84A13CA</vt:lpwstr>
  </property>
</Properties>
</file>