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0"/>
  </p:notesMasterIdLst>
  <p:handoutMasterIdLst>
    <p:handoutMasterId r:id="rId31"/>
  </p:handoutMasterIdLst>
  <p:sldIdLst>
    <p:sldId id="333" r:id="rId4"/>
    <p:sldId id="319" r:id="rId5"/>
    <p:sldId id="332" r:id="rId6"/>
    <p:sldId id="256" r:id="rId7"/>
    <p:sldId id="370" r:id="rId8"/>
    <p:sldId id="322" r:id="rId9"/>
    <p:sldId id="379" r:id="rId10"/>
    <p:sldId id="398" r:id="rId11"/>
    <p:sldId id="381" r:id="rId12"/>
    <p:sldId id="284" r:id="rId13"/>
    <p:sldId id="282" r:id="rId14"/>
    <p:sldId id="327" r:id="rId15"/>
    <p:sldId id="313" r:id="rId16"/>
    <p:sldId id="328" r:id="rId17"/>
    <p:sldId id="371" r:id="rId18"/>
    <p:sldId id="315" r:id="rId19"/>
    <p:sldId id="295" r:id="rId20"/>
    <p:sldId id="329" r:id="rId21"/>
    <p:sldId id="386" r:id="rId22"/>
    <p:sldId id="368" r:id="rId23"/>
    <p:sldId id="330" r:id="rId24"/>
    <p:sldId id="417" r:id="rId25"/>
    <p:sldId id="305" r:id="rId26"/>
    <p:sldId id="331" r:id="rId27"/>
    <p:sldId id="308" r:id="rId28"/>
    <p:sldId id="334" r:id="rId29"/>
  </p:sldIdLst>
  <p:sldSz cx="9144000" cy="6858000" type="screen4x3"/>
  <p:notesSz cx="6858000" cy="92964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CC"/>
    <a:srgbClr val="FFCC00"/>
    <a:srgbClr val="CCFF66"/>
    <a:srgbClr val="0000FF"/>
    <a:srgbClr val="3366FF"/>
    <a:srgbClr val="3333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6"/>
    <p:restoredTop sz="94660"/>
  </p:normalViewPr>
  <p:slideViewPr>
    <p:cSldViewPr showGuides="1">
      <p:cViewPr>
        <p:scale>
          <a:sx n="66" d="100"/>
          <a:sy n="66" d="100"/>
        </p:scale>
        <p:origin x="-1494" y="-114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888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Ro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6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8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6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heel spokes="8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2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microsoft.com/office/2007/relationships/media" Target="file:///C:\Users\Giau\Downloads\Qu&#225;%20tr&#236;nh%20ti&#234;u%20h&#243;a%20th&#7913;c%20&#259;n%20c&#7911;a%20th&#7911;y%20t&#7913;c%20-%20B&#233;%20y&#234;u%20th&#7871;%20gi&#7899;i.mp4" TargetMode="External"/><Relationship Id="rId1" Type="http://schemas.openxmlformats.org/officeDocument/2006/relationships/video" Target="file:///C:\Users\Giau\Downloads\Qu&#225;%20tr&#236;nh%20ti&#234;u%20h&#243;a%20th&#7913;c%20&#259;n%20c&#7911;a%20th&#7911;y%20t&#7913;c%20-%20B&#233;%20y&#234;u%20th&#7871;%20gi&#7899;i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3.png"/><Relationship Id="rId2" Type="http://schemas.microsoft.com/office/2007/relationships/media" Target="file:///C:\Users\Giau\Downloads\Sinh%20s&#7843;n%20n&#7843;y%20ch&#7891;i%20&#7903;%20th&#7911;y%20t&#7913;c.mp4" TargetMode="External"/><Relationship Id="rId1" Type="http://schemas.openxmlformats.org/officeDocument/2006/relationships/video" Target="file:///C:\Users\Giau\Downloads\Sinh%20s&#7843;n%20n&#7843;y%20ch&#7891;i%20&#7903;%20th&#7911;y%20t&#7913;c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.png"/><Relationship Id="rId2" Type="http://schemas.microsoft.com/office/2007/relationships/media" Target="file:///C:\Users\Giau\Downloads\Th&#7911;y%20t&#7913;c%20-%20thuy&#7871;t%20minh%20ti&#7871;ng%20Vi&#7879;t%20ng&#224;nh%20ru&#7897;t%20khoang.mp4" TargetMode="External"/><Relationship Id="rId1" Type="http://schemas.openxmlformats.org/officeDocument/2006/relationships/video" Target="file:///C:\Users\Giau\Downloads\Th&#7911;y%20t&#7913;c%20-%20thuy&#7871;t%20minh%20ti&#7871;ng%20Vi&#7879;t%20ng&#224;nh%20ru&#7897;t%20khoang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7.png"/><Relationship Id="rId2" Type="http://schemas.microsoft.com/office/2007/relationships/media" Target="file:///C:\Users\Giau\Downloads\Hai%20H&#236;nh%20Th&#7913;c%20Di%20Chuy&#7875;n%20C&#7911;a%20Th&#7911;y%20T&#7913;c.mp4" TargetMode="External"/><Relationship Id="rId1" Type="http://schemas.openxmlformats.org/officeDocument/2006/relationships/video" Target="file:///C:\Users\Giau\Downloads\Hai%20H&#236;nh%20Th&#7913;c%20Di%20Chuy&#7875;n%20C&#7911;a%20Th&#7911;y%20T&#7913;c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12" descr="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0"/>
            <a:ext cx="9677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CL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2209800"/>
            <a:ext cx="8077200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KÍNH CHÀO QUÝ THẦY CÔ GIÁO</a:t>
            </a:r>
            <a:endParaRPr lang="en-US" sz="3600" b="1">
              <a:ln w="127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4" name="WordArt 4"/>
          <p:cNvSpPr>
            <a:spLocks noTextEdit="1"/>
          </p:cNvSpPr>
          <p:nvPr/>
        </p:nvSpPr>
        <p:spPr>
          <a:xfrm>
            <a:off x="-5486400" y="5257800"/>
            <a:ext cx="63627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VNI-Palatin" charset="0"/>
              <a:ea typeface="VNI-Palatin" charset="0"/>
            </a:endParaRPr>
          </a:p>
        </p:txBody>
      </p:sp>
      <p:sp>
        <p:nvSpPr>
          <p:cNvPr id="5125" name="WordArt 5"/>
          <p:cNvSpPr>
            <a:spLocks noTextEdit="1"/>
          </p:cNvSpPr>
          <p:nvPr/>
        </p:nvSpPr>
        <p:spPr>
          <a:xfrm>
            <a:off x="533400" y="29718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66FF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FF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CHÀO CÁC EM HỌC SINH</a:t>
            </a:r>
            <a:endParaRPr lang="en-US" sz="3600">
              <a:ln w="12700" cap="flat" cmpd="sng">
                <a:solidFill>
                  <a:srgbClr val="66FF3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99FF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WordArt 6"/>
          <p:cNvSpPr>
            <a:spLocks noTextEdit="1"/>
          </p:cNvSpPr>
          <p:nvPr/>
        </p:nvSpPr>
        <p:spPr>
          <a:xfrm>
            <a:off x="2035175" y="220663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VNI-Times" charset="0"/>
              <a:ea typeface="VNI-Times" charset="0"/>
            </a:endParaRPr>
          </a:p>
        </p:txBody>
      </p:sp>
      <p:sp>
        <p:nvSpPr>
          <p:cNvPr id="221191" name="WordArt 7"/>
          <p:cNvSpPr>
            <a:spLocks noTextEdit="1"/>
          </p:cNvSpPr>
          <p:nvPr/>
        </p:nvSpPr>
        <p:spPr>
          <a:xfrm>
            <a:off x="1600200" y="533400"/>
            <a:ext cx="5943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28" name="Picture 8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68263"/>
            <a:ext cx="2286000" cy="227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90488" y="4129088"/>
            <a:ext cx="263525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248400" y="4125913"/>
            <a:ext cx="2895600" cy="2732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Group 21"/>
          <p:cNvGrpSpPr/>
          <p:nvPr/>
        </p:nvGrpSpPr>
        <p:grpSpPr>
          <a:xfrm>
            <a:off x="4114800" y="881063"/>
            <a:ext cx="4876800" cy="4795837"/>
            <a:chOff x="2448" y="531"/>
            <a:chExt cx="3312" cy="3021"/>
          </a:xfrm>
        </p:grpSpPr>
        <p:pic>
          <p:nvPicPr>
            <p:cNvPr id="14338" name="Picture 3" descr="cau tao trong - lat cat do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48" y="720"/>
              <a:ext cx="3312" cy="28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39" name="Group 4"/>
            <p:cNvGrpSpPr/>
            <p:nvPr/>
          </p:nvGrpSpPr>
          <p:grpSpPr>
            <a:xfrm>
              <a:off x="4560" y="531"/>
              <a:ext cx="882" cy="1014"/>
              <a:chOff x="4560" y="387"/>
              <a:chExt cx="882" cy="1014"/>
            </a:xfrm>
          </p:grpSpPr>
          <p:pic>
            <p:nvPicPr>
              <p:cNvPr id="14340" name="Picture 5" descr="TB gai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4" y="387"/>
                <a:ext cx="768" cy="46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1" name="Line 6"/>
              <p:cNvSpPr/>
              <p:nvPr/>
            </p:nvSpPr>
            <p:spPr>
              <a:xfrm flipV="1">
                <a:off x="4560" y="729"/>
                <a:ext cx="192" cy="672"/>
              </a:xfrm>
              <a:prstGeom prst="line">
                <a:avLst/>
              </a:prstGeom>
              <a:ln w="28575" cap="flat" cmpd="sng">
                <a:solidFill>
                  <a:srgbClr val="66006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14342" name="Group 13"/>
            <p:cNvGrpSpPr/>
            <p:nvPr/>
          </p:nvGrpSpPr>
          <p:grpSpPr>
            <a:xfrm>
              <a:off x="2796" y="1629"/>
              <a:ext cx="1053" cy="1488"/>
              <a:chOff x="2796" y="2061"/>
              <a:chExt cx="1053" cy="1488"/>
            </a:xfrm>
          </p:grpSpPr>
          <p:pic>
            <p:nvPicPr>
              <p:cNvPr id="14343" name="Picture 14" descr="TB sinh duc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6" y="2061"/>
                <a:ext cx="638" cy="1488"/>
              </a:xfrm>
              <a:prstGeom prst="rect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14344" name="Line 15"/>
              <p:cNvSpPr/>
              <p:nvPr/>
            </p:nvSpPr>
            <p:spPr>
              <a:xfrm flipH="1">
                <a:off x="3456" y="2835"/>
                <a:ext cx="393" cy="0"/>
              </a:xfrm>
              <a:prstGeom prst="line">
                <a:avLst/>
              </a:prstGeom>
              <a:ln w="28575" cap="flat" cmpd="sng">
                <a:solidFill>
                  <a:srgbClr val="66006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4345" name="Group 22"/>
          <p:cNvGrpSpPr/>
          <p:nvPr/>
        </p:nvGrpSpPr>
        <p:grpSpPr>
          <a:xfrm>
            <a:off x="152400" y="685800"/>
            <a:ext cx="4191000" cy="5410200"/>
            <a:chOff x="0" y="18"/>
            <a:chExt cx="2637" cy="4275"/>
          </a:xfrm>
        </p:grpSpPr>
        <p:pic>
          <p:nvPicPr>
            <p:cNvPr id="14346" name="Picture 2" descr="cau tao trong chua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852"/>
              <a:ext cx="2352" cy="235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47" name="Group 7"/>
            <p:cNvGrpSpPr/>
            <p:nvPr/>
          </p:nvGrpSpPr>
          <p:grpSpPr>
            <a:xfrm>
              <a:off x="192" y="18"/>
              <a:ext cx="1248" cy="942"/>
              <a:chOff x="192" y="18"/>
              <a:chExt cx="1248" cy="942"/>
            </a:xfrm>
          </p:grpSpPr>
          <p:pic>
            <p:nvPicPr>
              <p:cNvPr id="14348" name="Picture 8" descr="TB than kinh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" y="18"/>
                <a:ext cx="1248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9" name="Line 9"/>
              <p:cNvSpPr/>
              <p:nvPr/>
            </p:nvSpPr>
            <p:spPr>
              <a:xfrm flipH="1" flipV="1">
                <a:off x="624" y="432"/>
                <a:ext cx="288" cy="528"/>
              </a:xfrm>
              <a:prstGeom prst="line">
                <a:avLst/>
              </a:prstGeom>
              <a:ln w="28575" cap="flat" cmpd="sng">
                <a:solidFill>
                  <a:srgbClr val="66006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14350" name="Group 10"/>
            <p:cNvGrpSpPr/>
            <p:nvPr/>
          </p:nvGrpSpPr>
          <p:grpSpPr>
            <a:xfrm>
              <a:off x="249" y="2928"/>
              <a:ext cx="576" cy="1365"/>
              <a:chOff x="249" y="2928"/>
              <a:chExt cx="576" cy="1365"/>
            </a:xfrm>
          </p:grpSpPr>
          <p:pic>
            <p:nvPicPr>
              <p:cNvPr id="14351" name="Picture 11" descr="TB mo bi co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" y="3429"/>
                <a:ext cx="576" cy="8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52" name="Line 12"/>
              <p:cNvSpPr/>
              <p:nvPr/>
            </p:nvSpPr>
            <p:spPr>
              <a:xfrm flipH="1">
                <a:off x="480" y="2928"/>
                <a:ext cx="336" cy="864"/>
              </a:xfrm>
              <a:prstGeom prst="line">
                <a:avLst/>
              </a:prstGeom>
              <a:ln w="28575" cap="flat" cmpd="sng">
                <a:solidFill>
                  <a:srgbClr val="66006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14353" name="Group 16"/>
            <p:cNvGrpSpPr/>
            <p:nvPr/>
          </p:nvGrpSpPr>
          <p:grpSpPr>
            <a:xfrm>
              <a:off x="1317" y="2685"/>
              <a:ext cx="1320" cy="1494"/>
              <a:chOff x="1488" y="2640"/>
              <a:chExt cx="1320" cy="1494"/>
            </a:xfrm>
          </p:grpSpPr>
          <p:pic>
            <p:nvPicPr>
              <p:cNvPr id="14354" name="Picture 17" descr="TB tieu hoa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" y="3630"/>
                <a:ext cx="1008" cy="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55" name="Line 18"/>
              <p:cNvSpPr/>
              <p:nvPr/>
            </p:nvSpPr>
            <p:spPr>
              <a:xfrm>
                <a:off x="1488" y="2640"/>
                <a:ext cx="432" cy="912"/>
              </a:xfrm>
              <a:prstGeom prst="line">
                <a:avLst/>
              </a:prstGeom>
              <a:ln w="28575" cap="flat" cmpd="sng">
                <a:solidFill>
                  <a:srgbClr val="66006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14356" name="Text Box 19"/>
          <p:cNvSpPr txBox="1"/>
          <p:nvPr/>
        </p:nvSpPr>
        <p:spPr>
          <a:xfrm>
            <a:off x="4876800" y="2286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.VnArial" panose="020B7200000000000000" pitchFamily="34" charset="0"/>
              </a:rPr>
              <a:t>L¸t c¾t däc c¬ thÓ thuû tøc</a:t>
            </a:r>
            <a:endParaRPr lang="en-US" altLang="zh-CN" sz="24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14357" name="Text Box 20"/>
          <p:cNvSpPr txBox="1"/>
          <p:nvPr/>
        </p:nvSpPr>
        <p:spPr>
          <a:xfrm>
            <a:off x="76200" y="2286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.VnArial" panose="020B7200000000000000" pitchFamily="34" charset="0"/>
              </a:rPr>
              <a:t>L¸t c¾t ngang c¬ thÓ thuû tøc</a:t>
            </a:r>
            <a:endParaRPr lang="en-US" altLang="zh-CN" sz="24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14358" name="Text Box 23"/>
          <p:cNvSpPr txBox="1"/>
          <p:nvPr/>
        </p:nvSpPr>
        <p:spPr>
          <a:xfrm>
            <a:off x="228600" y="6248400"/>
            <a:ext cx="87249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.VnArial" panose="020B7200000000000000" pitchFamily="34" charset="0"/>
              </a:rPr>
              <a:t>- Quan s¸t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ình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.VnArial" panose="020B7200000000000000" pitchFamily="34" charset="0"/>
              </a:rPr>
              <a:t>vµ m« t¶ cÊu t¹o trong cña thñy tøc ?</a:t>
            </a:r>
            <a:endParaRPr lang="en-US" altLang="zh-CN" sz="28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8" descr="cau tao trong ch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52550"/>
            <a:ext cx="38100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9" descr="cau tao trong - lat cat d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38" y="685800"/>
            <a:ext cx="4816475" cy="525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Group 19"/>
          <p:cNvGrpSpPr/>
          <p:nvPr/>
        </p:nvGrpSpPr>
        <p:grpSpPr>
          <a:xfrm>
            <a:off x="304800" y="28575"/>
            <a:ext cx="1981200" cy="1495425"/>
            <a:chOff x="192" y="18"/>
            <a:chExt cx="1248" cy="942"/>
          </a:xfrm>
        </p:grpSpPr>
        <p:pic>
          <p:nvPicPr>
            <p:cNvPr id="15364" name="Picture 16" descr="TB than kinh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" y="18"/>
              <a:ext cx="1248" cy="6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5" name="Line 18"/>
            <p:cNvSpPr/>
            <p:nvPr/>
          </p:nvSpPr>
          <p:spPr>
            <a:xfrm flipH="1" flipV="1">
              <a:off x="624" y="432"/>
              <a:ext cx="288" cy="528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5366" name="Group 21"/>
          <p:cNvGrpSpPr/>
          <p:nvPr/>
        </p:nvGrpSpPr>
        <p:grpSpPr>
          <a:xfrm>
            <a:off x="395288" y="4648200"/>
            <a:ext cx="914400" cy="2166938"/>
            <a:chOff x="249" y="2928"/>
            <a:chExt cx="576" cy="1365"/>
          </a:xfrm>
        </p:grpSpPr>
        <p:pic>
          <p:nvPicPr>
            <p:cNvPr id="15367" name="Picture 14" descr="TB mo bi c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" y="3429"/>
              <a:ext cx="576" cy="8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8" name="Line 20"/>
            <p:cNvSpPr/>
            <p:nvPr/>
          </p:nvSpPr>
          <p:spPr>
            <a:xfrm flipH="1">
              <a:off x="480" y="2928"/>
              <a:ext cx="336" cy="864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5369" name="Group 26"/>
          <p:cNvGrpSpPr/>
          <p:nvPr/>
        </p:nvGrpSpPr>
        <p:grpSpPr>
          <a:xfrm>
            <a:off x="2090738" y="4262438"/>
            <a:ext cx="2095500" cy="2371725"/>
            <a:chOff x="1488" y="2640"/>
            <a:chExt cx="1320" cy="1494"/>
          </a:xfrm>
        </p:grpSpPr>
        <p:pic>
          <p:nvPicPr>
            <p:cNvPr id="15370" name="Picture 13" descr="TB tieu ho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0" y="3630"/>
              <a:ext cx="1008" cy="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1" name="Line 25"/>
            <p:cNvSpPr/>
            <p:nvPr/>
          </p:nvSpPr>
          <p:spPr>
            <a:xfrm>
              <a:off x="1488" y="2640"/>
              <a:ext cx="432" cy="912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5372" name="Text Box 30"/>
          <p:cNvSpPr txBox="1"/>
          <p:nvPr/>
        </p:nvSpPr>
        <p:spPr>
          <a:xfrm>
            <a:off x="7648575" y="2286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3333FF"/>
                </a:solidFill>
                <a:latin typeface=".VnArial" panose="020B7200000000000000" pitchFamily="34" charset="0"/>
              </a:rPr>
              <a:t>TB gai</a:t>
            </a:r>
            <a:endParaRPr lang="en-US" altLang="zh-CN" sz="2400" dirty="0">
              <a:solidFill>
                <a:srgbClr val="3333FF"/>
              </a:solidFill>
              <a:latin typeface=".VnArial" panose="020B7200000000000000" pitchFamily="34" charset="0"/>
            </a:endParaRPr>
          </a:p>
        </p:txBody>
      </p:sp>
      <p:grpSp>
        <p:nvGrpSpPr>
          <p:cNvPr id="15373" name="Group 17"/>
          <p:cNvGrpSpPr/>
          <p:nvPr/>
        </p:nvGrpSpPr>
        <p:grpSpPr>
          <a:xfrm>
            <a:off x="7391400" y="690563"/>
            <a:ext cx="1539875" cy="1609725"/>
            <a:chOff x="4560" y="387"/>
            <a:chExt cx="882" cy="1014"/>
          </a:xfrm>
        </p:grpSpPr>
        <p:pic>
          <p:nvPicPr>
            <p:cNvPr id="15374" name="Picture 11" descr="TB ga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74" y="387"/>
              <a:ext cx="768" cy="4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5" name="Line 12"/>
            <p:cNvSpPr/>
            <p:nvPr/>
          </p:nvSpPr>
          <p:spPr>
            <a:xfrm flipV="1">
              <a:off x="4560" y="729"/>
              <a:ext cx="192" cy="672"/>
            </a:xfrm>
            <a:prstGeom prst="line">
              <a:avLst/>
            </a:prstGeom>
            <a:ln w="9525">
              <a:noFill/>
            </a:ln>
          </p:spPr>
        </p:sp>
      </p:grpSp>
      <p:grpSp>
        <p:nvGrpSpPr>
          <p:cNvPr id="15376" name="Group 27"/>
          <p:cNvGrpSpPr/>
          <p:nvPr/>
        </p:nvGrpSpPr>
        <p:grpSpPr>
          <a:xfrm>
            <a:off x="4295775" y="2590800"/>
            <a:ext cx="1838325" cy="2362200"/>
            <a:chOff x="2796" y="2061"/>
            <a:chExt cx="1053" cy="1488"/>
          </a:xfrm>
        </p:grpSpPr>
        <p:pic>
          <p:nvPicPr>
            <p:cNvPr id="15377" name="Picture 15" descr="TB sinh duc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6" y="2061"/>
              <a:ext cx="638" cy="1488"/>
            </a:xfrm>
            <a:prstGeom prst="rect">
              <a:avLst/>
            </a:prstGeom>
            <a:noFill/>
            <a:ln w="9525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78" name="Line 23"/>
            <p:cNvSpPr/>
            <p:nvPr/>
          </p:nvSpPr>
          <p:spPr>
            <a:xfrm flipH="1">
              <a:off x="3456" y="2835"/>
              <a:ext cx="393" cy="0"/>
            </a:xfrm>
            <a:prstGeom prst="line">
              <a:avLst/>
            </a:prstGeom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5379" name="Text Box 29"/>
          <p:cNvSpPr txBox="1"/>
          <p:nvPr/>
        </p:nvSpPr>
        <p:spPr>
          <a:xfrm>
            <a:off x="2057400" y="762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3333FF"/>
                </a:solidFill>
                <a:latin typeface=".VnArial" panose="020B7200000000000000" pitchFamily="34" charset="0"/>
              </a:rPr>
              <a:t>TB thÇn kinh</a:t>
            </a:r>
            <a:endParaRPr lang="en-US" altLang="zh-CN" sz="2400" dirty="0">
              <a:solidFill>
                <a:srgbClr val="3333FF"/>
              </a:solidFill>
              <a:latin typeface=".VnArial" panose="020B7200000000000000" pitchFamily="34" charset="0"/>
            </a:endParaRPr>
          </a:p>
        </p:txBody>
      </p:sp>
      <p:sp>
        <p:nvSpPr>
          <p:cNvPr id="15380" name="Text Box 31"/>
          <p:cNvSpPr txBox="1"/>
          <p:nvPr/>
        </p:nvSpPr>
        <p:spPr>
          <a:xfrm>
            <a:off x="4191000" y="2133600"/>
            <a:ext cx="187166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3333FF"/>
                </a:solidFill>
                <a:latin typeface=".VnArial" panose="020B7200000000000000" pitchFamily="34" charset="0"/>
              </a:rPr>
              <a:t>TB sinh s¶n</a:t>
            </a:r>
            <a:endParaRPr lang="en-US" altLang="zh-CN" sz="2400" dirty="0">
              <a:solidFill>
                <a:srgbClr val="3333FF"/>
              </a:solidFill>
              <a:latin typeface=".VnArial" panose="020B7200000000000000" pitchFamily="34" charset="0"/>
            </a:endParaRPr>
          </a:p>
        </p:txBody>
      </p:sp>
      <p:sp>
        <p:nvSpPr>
          <p:cNvPr id="15381" name="Text Box 32"/>
          <p:cNvSpPr txBox="1"/>
          <p:nvPr/>
        </p:nvSpPr>
        <p:spPr>
          <a:xfrm>
            <a:off x="2971800" y="53340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3333FF"/>
                </a:solidFill>
                <a:latin typeface=".VnArial" panose="020B7200000000000000" pitchFamily="34" charset="0"/>
              </a:rPr>
              <a:t>TB m« tiªu ho¸</a:t>
            </a:r>
            <a:endParaRPr lang="en-US" altLang="zh-CN" sz="2400" dirty="0">
              <a:solidFill>
                <a:srgbClr val="3333FF"/>
              </a:solidFill>
              <a:latin typeface=".VnArial" panose="020B7200000000000000" pitchFamily="34" charset="0"/>
            </a:endParaRPr>
          </a:p>
        </p:txBody>
      </p:sp>
      <p:sp>
        <p:nvSpPr>
          <p:cNvPr id="15382" name="Text Box 33"/>
          <p:cNvSpPr txBox="1"/>
          <p:nvPr/>
        </p:nvSpPr>
        <p:spPr>
          <a:xfrm>
            <a:off x="914400" y="5567363"/>
            <a:ext cx="19050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TB </a:t>
            </a:r>
            <a:r>
              <a:rPr lang="vi-VN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mô bì cơ</a:t>
            </a:r>
            <a:endParaRPr lang="vi-VN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3" name="Text Box 35"/>
          <p:cNvSpPr txBox="1"/>
          <p:nvPr/>
        </p:nvSpPr>
        <p:spPr>
          <a:xfrm>
            <a:off x="4876800" y="5857875"/>
            <a:ext cx="41910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.VnArial" panose="020B7200000000000000" pitchFamily="34" charset="0"/>
              </a:rPr>
              <a:t>H·y m« t¶ cÊu t¹o trong cña thñy tøc?</a:t>
            </a:r>
            <a:endParaRPr lang="en-US" altLang="zh-CN" sz="28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2"/>
          <p:cNvSpPr txBox="1"/>
          <p:nvPr/>
        </p:nvSpPr>
        <p:spPr>
          <a:xfrm>
            <a:off x="76200" y="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TiÕt 8.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16386" name="Text Box 12"/>
          <p:cNvSpPr txBox="1"/>
          <p:nvPr/>
        </p:nvSpPr>
        <p:spPr>
          <a:xfrm>
            <a:off x="141288" y="519113"/>
            <a:ext cx="8926512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II.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CÊu t¹o trong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5053" name="Text Box 13"/>
          <p:cNvSpPr txBox="1"/>
          <p:nvPr/>
        </p:nvSpPr>
        <p:spPr>
          <a:xfrm>
            <a:off x="141288" y="1071563"/>
            <a:ext cx="8774112" cy="5508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Thµnh c¬ thÓ gåm 2 líp: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- Líp ngoµi gåm: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	+ TÕ bµo gai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	+ TÕ bµo thÇn kinh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	+ TÕ bµo sinh s¶n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	+ TÕ bµo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ô bì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c¬.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- Líp trong: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	+ TÕ bµo m« c¬ tiªu ho¸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2 líp lµ tÇng keo máng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Lç miÖng th«ng víi khoang tiªu ho¸ ë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gi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ữ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(ruét tói)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pic>
        <p:nvPicPr>
          <p:cNvPr id="215054" name="Picture 14" descr="TB tieu 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4495800"/>
            <a:ext cx="1524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55" name="Picture 15" descr="TB g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1066800" cy="63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56" name="Picture 16" descr="TB mo bi 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12192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57" name="Picture 17" descr="TB sinh du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95600"/>
            <a:ext cx="1919288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58" name="Picture 18" descr="TB than kin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33600"/>
            <a:ext cx="1600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04800"/>
            <a:ext cx="1219200" cy="110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5053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5053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53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53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7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15053">
                                            <p:txEl>
                                              <p:charRg st="77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96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15053">
                                            <p:txEl>
                                              <p:charRg st="96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1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53">
                                            <p:txEl>
                                              <p:charRg st="11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53">
                                            <p:txEl>
                                              <p:charRg st="11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053">
                                            <p:txEl>
                                              <p:charRg st="116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2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2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2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29" end="15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2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5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15053">
                                            <p:txEl>
                                              <p:charRg st="154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charRg st="184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15053">
                                            <p:txEl>
                                              <p:charRg st="184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Rectangle 2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506538"/>
          </a:xfrm>
        </p:spPr>
        <p:txBody>
          <a:bodyPr vert="horz" wrap="square" lIns="91440" tIns="45720" rIns="91440" bIns="45720" anchor="t" anchorCtr="0">
            <a:spAutoFit/>
          </a:bodyPr>
          <a:p>
            <a:pPr algn="just" eaLnBrk="1" hangingPunct="1"/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- Qua phÇn cÊu t¹o trong cña thñy tøc em h·y gi¶i thÝch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sao ng­êi ta kh«ng xÕp thñy tøc vµo ngµnh </a:t>
            </a:r>
            <a:r>
              <a:rPr lang="vi-VN" altLang="en-US" sz="3000" dirty="0">
                <a:solidFill>
                  <a:srgbClr val="FF0000"/>
                </a:solidFill>
                <a:latin typeface=".VnArial" panose="020B7200000000000000" pitchFamily="34" charset="0"/>
              </a:rPr>
              <a:t>Đ</a:t>
            </a:r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VNS mµ xÕp vµo ngµnh Ruét khoang?</a:t>
            </a:r>
            <a:endParaRPr lang="en-US" altLang="zh-CN" sz="30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8420" name="Rectangle 4"/>
          <p:cNvSpPr/>
          <p:nvPr/>
        </p:nvSpPr>
        <p:spPr>
          <a:xfrm>
            <a:off x="76200" y="2286000"/>
            <a:ext cx="8991600" cy="1476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- 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vi-VN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thñy tøc lµ ®éng vËt cã cÊu t¹o ®a bµo cßn ®éng vËt nguyªn sinh cã cÊu t¹o c¬ thÓ chØ lµ ®¬n bµo.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2"/>
          <p:cNvSpPr txBox="1"/>
          <p:nvPr/>
        </p:nvSpPr>
        <p:spPr>
          <a:xfrm>
            <a:off x="76200" y="0"/>
            <a:ext cx="8991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16075" name="Text Box 11"/>
          <p:cNvSpPr txBox="1"/>
          <p:nvPr/>
        </p:nvSpPr>
        <p:spPr>
          <a:xfrm>
            <a:off x="225425" y="811213"/>
            <a:ext cx="8842375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III.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Dinh d­ìng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6076" name="Text Box 12"/>
          <p:cNvSpPr txBox="1"/>
          <p:nvPr/>
        </p:nvSpPr>
        <p:spPr>
          <a:xfrm>
            <a:off x="441325" y="1654175"/>
            <a:ext cx="8382000" cy="2892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- Theo dâi ®o¹n video, kÕt hîp víi cÊu t¹o trong cña thñy tøc lµm râ qu¸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b¾t måi vµ tiªu ho¸ måi theo gîi ý c¸c c©u hái sau:       </a:t>
            </a:r>
            <a:endParaRPr lang="en-US" altLang="zh-CN" sz="3000" dirty="0">
              <a:solidFill>
                <a:srgbClr val="FF0000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1. Thuû tøc ®­a måi vµo miÖng b»ng c¸ch nµo?</a:t>
            </a:r>
            <a:endParaRPr lang="en-US" altLang="zh-CN" sz="3000" dirty="0">
              <a:solidFill>
                <a:srgbClr val="FF0000"/>
              </a:solidFill>
              <a:latin typeface=".VnArial" panose="020B7200000000000000" pitchFamily="34" charset="0"/>
            </a:endParaRP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2. Nhê lo¹i tÕ bµo nµo cña c¬ thÓ thuû tøc mµ måi ®­îc tiªu ho¸?</a:t>
            </a:r>
            <a:endParaRPr lang="en-US" altLang="zh-CN" sz="30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charRg st="0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6076">
                                            <p:txEl>
                                              <p:charRg st="0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6076">
                                            <p:txEl>
                                              <p:charRg st="0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charRg st="138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076">
                                            <p:txEl>
                                              <p:charRg st="138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076">
                                            <p:txEl>
                                              <p:charRg st="138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charRg st="18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6076">
                                            <p:txEl>
                                              <p:charRg st="18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6076">
                                            <p:txEl>
                                              <p:charRg st="18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en-US" altLang="zh-CN"/>
          </a:p>
        </p:txBody>
      </p:sp>
      <p:pic>
        <p:nvPicPr>
          <p:cNvPr id="4" name="Quá trình tiêu hóa thức ăn của thủy tức - Bé yêu thế giới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49275" y="1076325"/>
            <a:ext cx="8045450" cy="506888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2" descr="DSC02849"/>
          <p:cNvPicPr>
            <a:picLocks noChangeAspect="1"/>
          </p:cNvPicPr>
          <p:nvPr/>
        </p:nvPicPr>
        <p:blipFill>
          <a:blip r:embed="rId1">
            <a:lum bright="17999" contrast="78000"/>
          </a:blip>
          <a:srcRect l="39507" t="16008" r="29218" b="22223"/>
          <a:stretch>
            <a:fillRect/>
          </a:stretch>
        </p:blipFill>
        <p:spPr>
          <a:xfrm>
            <a:off x="4648200" y="0"/>
            <a:ext cx="2700338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 Box 7"/>
          <p:cNvSpPr txBox="1"/>
          <p:nvPr/>
        </p:nvSpPr>
        <p:spPr>
          <a:xfrm>
            <a:off x="109538" y="1933575"/>
            <a:ext cx="22098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0000FF"/>
                </a:solidFill>
                <a:latin typeface=".VnArial" panose="020B7200000000000000" pitchFamily="34" charset="0"/>
              </a:rPr>
              <a:t>Gai c¶m gi¸c</a:t>
            </a:r>
            <a:endParaRPr lang="en-US" altLang="zh-CN" sz="26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483" name="Text Box 12"/>
          <p:cNvSpPr txBox="1"/>
          <p:nvPr/>
        </p:nvSpPr>
        <p:spPr>
          <a:xfrm>
            <a:off x="7291388" y="152400"/>
            <a:ext cx="1905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0000FF"/>
                </a:solidFill>
                <a:latin typeface=".VnArial" panose="020B7200000000000000" pitchFamily="34" charset="0"/>
              </a:rPr>
              <a:t>ChÊt ®éc</a:t>
            </a:r>
            <a:endParaRPr lang="en-US" altLang="zh-CN" sz="26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484" name="Text Box 6"/>
          <p:cNvSpPr txBox="1"/>
          <p:nvPr/>
        </p:nvSpPr>
        <p:spPr>
          <a:xfrm>
            <a:off x="3505200" y="2147888"/>
            <a:ext cx="1905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.VnArial" panose="020B7200000000000000" pitchFamily="34" charset="0"/>
              </a:rPr>
              <a:t>Da con måi</a:t>
            </a:r>
            <a:endParaRPr lang="en-US" altLang="zh-CN" sz="26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grpSp>
        <p:nvGrpSpPr>
          <p:cNvPr id="20485" name="Group 20"/>
          <p:cNvGrpSpPr/>
          <p:nvPr/>
        </p:nvGrpSpPr>
        <p:grpSpPr>
          <a:xfrm>
            <a:off x="1219200" y="3052763"/>
            <a:ext cx="3824288" cy="80962"/>
            <a:chOff x="768" y="1950"/>
            <a:chExt cx="2409" cy="51"/>
          </a:xfrm>
        </p:grpSpPr>
        <p:sp>
          <p:nvSpPr>
            <p:cNvPr id="20486" name="Line 8"/>
            <p:cNvSpPr/>
            <p:nvPr/>
          </p:nvSpPr>
          <p:spPr>
            <a:xfrm flipH="1">
              <a:off x="777" y="2001"/>
              <a:ext cx="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487" name="Line 9"/>
            <p:cNvSpPr/>
            <p:nvPr/>
          </p:nvSpPr>
          <p:spPr>
            <a:xfrm flipH="1">
              <a:off x="768" y="1950"/>
              <a:ext cx="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0488" name="Picture 3" descr="DSC02849"/>
          <p:cNvPicPr>
            <a:picLocks noChangeAspect="1"/>
          </p:cNvPicPr>
          <p:nvPr/>
        </p:nvPicPr>
        <p:blipFill>
          <a:blip r:embed="rId1">
            <a:lum bright="17999" contrast="100000"/>
          </a:blip>
          <a:srcRect l="14415" t="47298" r="60361" b="22362"/>
          <a:stretch>
            <a:fillRect/>
          </a:stretch>
        </p:blipFill>
        <p:spPr>
          <a:xfrm>
            <a:off x="990600" y="3124200"/>
            <a:ext cx="1947863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 Box 4"/>
          <p:cNvSpPr txBox="1"/>
          <p:nvPr/>
        </p:nvSpPr>
        <p:spPr>
          <a:xfrm>
            <a:off x="838200" y="6353175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.VnTimeH" panose="020B7200000000000000" pitchFamily="34" charset="0"/>
              </a:rPr>
              <a:t>Khi yªn tÜnh</a:t>
            </a:r>
            <a:endParaRPr lang="en-US" altLang="zh-CN" sz="24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20490" name="Line 10"/>
          <p:cNvSpPr/>
          <p:nvPr/>
        </p:nvSpPr>
        <p:spPr>
          <a:xfrm flipH="1" flipV="1">
            <a:off x="1062038" y="2352675"/>
            <a:ext cx="3048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91" name="Text Box 5"/>
          <p:cNvSpPr txBox="1"/>
          <p:nvPr/>
        </p:nvSpPr>
        <p:spPr>
          <a:xfrm>
            <a:off x="4648200" y="6415088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.VnTimeH" panose="020B7200000000000000" pitchFamily="34" charset="0"/>
              </a:rPr>
              <a:t>Lóc ho¹t ®éng</a:t>
            </a:r>
            <a:endParaRPr lang="en-US" altLang="zh-CN" sz="24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20492" name="Text Box 11"/>
          <p:cNvSpPr txBox="1"/>
          <p:nvPr/>
        </p:nvSpPr>
        <p:spPr>
          <a:xfrm>
            <a:off x="7315200" y="3810000"/>
            <a:ext cx="1905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0000FF"/>
                </a:solidFill>
                <a:latin typeface=".VnArial" panose="020B7200000000000000" pitchFamily="34" charset="0"/>
              </a:rPr>
              <a:t>ChÊt ®éc</a:t>
            </a:r>
            <a:endParaRPr lang="en-US" altLang="zh-CN" sz="26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493" name="Text Box 13"/>
          <p:cNvSpPr txBox="1"/>
          <p:nvPr/>
        </p:nvSpPr>
        <p:spPr>
          <a:xfrm>
            <a:off x="7162800" y="838200"/>
            <a:ext cx="2176463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0000FF"/>
                </a:solidFill>
                <a:latin typeface=".VnArial" panose="020B7200000000000000" pitchFamily="34" charset="0"/>
              </a:rPr>
              <a:t>èng sîi rçng</a:t>
            </a:r>
            <a:endParaRPr lang="en-US" altLang="zh-CN" sz="26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494" name="Text Box 14"/>
          <p:cNvSpPr txBox="1"/>
          <p:nvPr/>
        </p:nvSpPr>
        <p:spPr>
          <a:xfrm>
            <a:off x="7315200" y="1766888"/>
            <a:ext cx="1905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0000FF"/>
                </a:solidFill>
                <a:latin typeface=".VnArial" panose="020B7200000000000000" pitchFamily="34" charset="0"/>
              </a:rPr>
              <a:t>Gai mãc</a:t>
            </a:r>
            <a:endParaRPr lang="en-US" altLang="zh-CN" sz="26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5" descr="cau tao trong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0" y="0"/>
            <a:ext cx="64008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38" name="Rectangle 6"/>
          <p:cNvSpPr/>
          <p:nvPr/>
        </p:nvSpPr>
        <p:spPr>
          <a:xfrm>
            <a:off x="76200" y="381000"/>
            <a:ext cx="2667000" cy="3138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en-US" altLang="zh-CN" sz="3200" dirty="0">
                <a:solidFill>
                  <a:srgbClr val="FF0000"/>
                </a:solidFill>
                <a:latin typeface=".VnArial" panose="020B7200000000000000" pitchFamily="34" charset="0"/>
              </a:rPr>
              <a:t>- Ruét cña Thuû tøc cã d¹ng </a:t>
            </a:r>
            <a:r>
              <a:rPr lang="en-US" altLang="zh-CN" sz="3800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800" dirty="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.VnArial" panose="020B7200000000000000" pitchFamily="34" charset="0"/>
              </a:rPr>
              <a:t>tói, vËy chóng th¶i b· b»ng c¸ch nµo?</a:t>
            </a:r>
            <a:endParaRPr lang="en-US" altLang="zh-CN" sz="32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 Box 2"/>
          <p:cNvSpPr txBox="1"/>
          <p:nvPr/>
        </p:nvSpPr>
        <p:spPr>
          <a:xfrm>
            <a:off x="76200" y="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TiÕt 8.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2530" name="Text Box 5"/>
          <p:cNvSpPr txBox="1"/>
          <p:nvPr/>
        </p:nvSpPr>
        <p:spPr>
          <a:xfrm>
            <a:off x="225425" y="644525"/>
            <a:ext cx="8842375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III.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Dinh d­ìng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5" name="Rectangle 7"/>
          <p:cNvSpPr/>
          <p:nvPr/>
        </p:nvSpPr>
        <p:spPr>
          <a:xfrm>
            <a:off x="225425" y="1298575"/>
            <a:ext cx="8699500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Thuû tøc b¾t måi b»ng tua miÖng.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6" name="Rectangle 8"/>
          <p:cNvSpPr/>
          <p:nvPr/>
        </p:nvSpPr>
        <p:spPr>
          <a:xfrm>
            <a:off x="225425" y="1852613"/>
            <a:ext cx="8689975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Thøc </a:t>
            </a:r>
            <a:r>
              <a:rPr lang="vi-VN" altLang="en-US" sz="3000" dirty="0">
                <a:solidFill>
                  <a:srgbClr val="0000FF"/>
                </a:solidFill>
                <a:latin typeface=".VnArial" panose="020B7200000000000000" pitchFamily="34" charset="0"/>
              </a:rPr>
              <a:t>ă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n ®­îc tiªu ho¸ trong ruét tói.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7" name="Rectangle 9"/>
          <p:cNvSpPr/>
          <p:nvPr/>
        </p:nvSpPr>
        <p:spPr>
          <a:xfrm>
            <a:off x="160338" y="2330450"/>
            <a:ext cx="8755062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 ChÊt b· ®­îc th¶i ra ngoµi qua lç miÖng.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8" name="Rectangle 10"/>
          <p:cNvSpPr/>
          <p:nvPr/>
        </p:nvSpPr>
        <p:spPr>
          <a:xfrm>
            <a:off x="158750" y="2771775"/>
            <a:ext cx="8766175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 Trao ®æi khÝ qua bÒ mÆt c¬ thÓ.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pic>
        <p:nvPicPr>
          <p:cNvPr id="4" name="Picture 6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1913" y="276225"/>
            <a:ext cx="88265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/>
      <p:bldP spid="217096" grpId="0"/>
      <p:bldP spid="217097" grpId="0"/>
      <p:bldP spid="217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 Box 2"/>
          <p:cNvSpPr txBox="1"/>
          <p:nvPr/>
        </p:nvSpPr>
        <p:spPr>
          <a:xfrm>
            <a:off x="76200" y="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TiÕt 8.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17095" name="Rectangle 7"/>
          <p:cNvSpPr/>
          <p:nvPr/>
        </p:nvSpPr>
        <p:spPr>
          <a:xfrm>
            <a:off x="225425" y="1298575"/>
            <a:ext cx="8699500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6" name="Rectangle 8"/>
          <p:cNvSpPr/>
          <p:nvPr/>
        </p:nvSpPr>
        <p:spPr>
          <a:xfrm>
            <a:off x="225425" y="1852613"/>
            <a:ext cx="8689975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7" name="Rectangle 9"/>
          <p:cNvSpPr/>
          <p:nvPr/>
        </p:nvSpPr>
        <p:spPr>
          <a:xfrm>
            <a:off x="160338" y="2330450"/>
            <a:ext cx="8755062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8" name="Rectangle 10"/>
          <p:cNvSpPr/>
          <p:nvPr/>
        </p:nvSpPr>
        <p:spPr>
          <a:xfrm>
            <a:off x="158750" y="2771775"/>
            <a:ext cx="8766175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7099" name="Text Box 11"/>
          <p:cNvSpPr txBox="1"/>
          <p:nvPr/>
        </p:nvSpPr>
        <p:spPr>
          <a:xfrm>
            <a:off x="368300" y="1298575"/>
            <a:ext cx="8556625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- Quan s¸t c¸c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sau vµ cho biÕt thñy tøc cã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ữ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ng h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thøc sinh s¶n nµo?</a:t>
            </a:r>
            <a:endParaRPr lang="en-US" altLang="zh-CN" sz="30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17100" name="Text Box 12"/>
          <p:cNvSpPr txBox="1"/>
          <p:nvPr/>
        </p:nvSpPr>
        <p:spPr>
          <a:xfrm>
            <a:off x="517525" y="660400"/>
            <a:ext cx="8550275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IV.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Sinh s¶n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38" y="2771775"/>
            <a:ext cx="2832100" cy="332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3" y="2771775"/>
            <a:ext cx="2865437" cy="334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8" y="2771775"/>
            <a:ext cx="2859087" cy="332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1709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/>
      <p:bldP spid="217096" grpId="0"/>
      <p:bldP spid="217097" grpId="0"/>
      <p:bldP spid="217098" grpId="0"/>
      <p:bldP spid="217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67" name="Text Box 7"/>
          <p:cNvSpPr txBox="1"/>
          <p:nvPr/>
        </p:nvSpPr>
        <p:spPr>
          <a:xfrm>
            <a:off x="152400" y="457200"/>
            <a:ext cx="8763000" cy="54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</a:rPr>
              <a:t>- Nêu đặc điểm chung, vai trò của ĐVNS. </a:t>
            </a:r>
            <a:endParaRPr lang="en-US" altLang="zh-CN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568" name="Text Box 8"/>
          <p:cNvSpPr txBox="1"/>
          <p:nvPr/>
        </p:nvSpPr>
        <p:spPr>
          <a:xfrm>
            <a:off x="90488" y="898525"/>
            <a:ext cx="8915400" cy="2835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1. </a:t>
            </a:r>
            <a:r>
              <a:rPr lang="en-US" altLang="zh-CN" sz="3000" u="sng" dirty="0">
                <a:solidFill>
                  <a:srgbClr val="0000FF"/>
                </a:solidFill>
                <a:latin typeface="Arial" panose="020B0604020202020204" pitchFamily="34" charset="0"/>
              </a:rPr>
              <a:t>Đặc điểm chung của ĐVNS</a:t>
            </a:r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Cơ thể có cấu tạo đơn bào.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Phần lớn sống dị dưỡng.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Sống tự do di chuyển bằng roi, lông bơi, chân giả.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Sống ký sinh cơ quan di chuyển tiêu giảm.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Sinh sản : phân đôi, phân nhiều, tiếp hợp.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569" name="Text Box 9"/>
          <p:cNvSpPr txBox="1"/>
          <p:nvPr/>
        </p:nvSpPr>
        <p:spPr>
          <a:xfrm>
            <a:off x="90488" y="3657600"/>
            <a:ext cx="8915400" cy="1920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2. Vai trò: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Làm thức ăn cho các ĐV ở nước.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Chỉ thị địa tầng, độ sạch của môi trường.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rgbClr val="0000FF"/>
                </a:solidFill>
                <a:latin typeface="Arial" panose="020B0604020202020204" pitchFamily="34" charset="0"/>
              </a:rPr>
              <a:t>- Gây bệnh cho người, ĐV. </a:t>
            </a:r>
            <a:endParaRPr lang="en-US" altLang="zh-CN" sz="3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12"/>
          <p:cNvSpPr txBox="1"/>
          <p:nvPr/>
        </p:nvSpPr>
        <p:spPr>
          <a:xfrm>
            <a:off x="1295400" y="0"/>
            <a:ext cx="6705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KiÓm tra bµi cò: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67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  <p:bldP spid="1945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en-US" altLang="zh-CN"/>
          </a:p>
        </p:txBody>
      </p:sp>
      <p:pic>
        <p:nvPicPr>
          <p:cNvPr id="4" name="Sinh sản nảy chồi ở thủy tức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9400" y="334963"/>
            <a:ext cx="8753475" cy="6484937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 Box 2"/>
          <p:cNvSpPr txBox="1"/>
          <p:nvPr/>
        </p:nvSpPr>
        <p:spPr>
          <a:xfrm>
            <a:off x="76200" y="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TiÕt 8.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5602" name="Text Box 11"/>
          <p:cNvSpPr txBox="1"/>
          <p:nvPr/>
        </p:nvSpPr>
        <p:spPr>
          <a:xfrm>
            <a:off x="460375" y="804863"/>
            <a:ext cx="8607425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IV.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Sinh s¶n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8124" name="Rectangle 12"/>
          <p:cNvSpPr/>
          <p:nvPr/>
        </p:nvSpPr>
        <p:spPr>
          <a:xfrm>
            <a:off x="338138" y="1270000"/>
            <a:ext cx="865346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1. Mäc chåi: Khi cã ®Çy ®ñ thøc </a:t>
            </a:r>
            <a:r>
              <a:rPr lang="vi-VN" altLang="en-US" sz="3000" dirty="0">
                <a:solidFill>
                  <a:srgbClr val="0000FF"/>
                </a:solidFill>
                <a:latin typeface=".VnArial" panose="020B7200000000000000" pitchFamily="34" charset="0"/>
              </a:rPr>
              <a:t>ă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n thñy tøc sinh s¶n v« tÝnh b»ng c¸ch mäc chåi ®Ó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thµnh c¬ thÓ míi.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8125" name="Text Box 13"/>
          <p:cNvSpPr txBox="1"/>
          <p:nvPr/>
        </p:nvSpPr>
        <p:spPr>
          <a:xfrm>
            <a:off x="338138" y="2838450"/>
            <a:ext cx="865346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2. Sinh s¶n</a:t>
            </a:r>
            <a:r>
              <a:rPr lang="en-US" altLang="zh-CN" sz="36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ữ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tÝnh: TÕ bµo trøng ®­îc tinh trïng cña thñy tøc kh¸c ®Õn thô tinh, sau ®ã tiÕn hµnh ph©n chia ®Ó t¹o thµnh c¬ thÓ míi.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8126" name="Text Box 14"/>
          <p:cNvSpPr txBox="1"/>
          <p:nvPr/>
        </p:nvSpPr>
        <p:spPr>
          <a:xfrm>
            <a:off x="273050" y="4406900"/>
            <a:ext cx="8566150" cy="1108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3. T¸i sinh: Lµ kh¶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ng h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thµnh c¸c bé phËn cßn thiÕu tõ mét phÇn c¬ thÓ thñy tøc.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18125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18126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 Box 2"/>
          <p:cNvSpPr txBox="1"/>
          <p:nvPr/>
        </p:nvSpPr>
        <p:spPr>
          <a:xfrm>
            <a:off x="76200" y="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TiÕt 8.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6626" name="Text Box 11"/>
          <p:cNvSpPr txBox="1"/>
          <p:nvPr/>
        </p:nvSpPr>
        <p:spPr>
          <a:xfrm>
            <a:off x="460375" y="804863"/>
            <a:ext cx="8607425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IV.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Sinh s¶n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8124" name="Rectangle 12"/>
          <p:cNvSpPr/>
          <p:nvPr/>
        </p:nvSpPr>
        <p:spPr>
          <a:xfrm>
            <a:off x="338138" y="1270000"/>
            <a:ext cx="8653462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1. Mäc chåi: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8125" name="Text Box 13"/>
          <p:cNvSpPr txBox="1"/>
          <p:nvPr/>
        </p:nvSpPr>
        <p:spPr>
          <a:xfrm>
            <a:off x="338138" y="1822450"/>
            <a:ext cx="8653462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2. Sinh s¶n</a:t>
            </a:r>
            <a:r>
              <a:rPr lang="en-US" altLang="zh-CN" sz="36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ữ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tÝnh: 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18126" name="Text Box 14"/>
          <p:cNvSpPr txBox="1"/>
          <p:nvPr/>
        </p:nvSpPr>
        <p:spPr>
          <a:xfrm>
            <a:off x="338138" y="2579688"/>
            <a:ext cx="8566150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3. T¸i sinh: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pic>
        <p:nvPicPr>
          <p:cNvPr id="4" name="Picture 6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9238" y="352425"/>
            <a:ext cx="717550" cy="70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18125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18126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2" name="Text Box 4"/>
          <p:cNvSpPr txBox="1"/>
          <p:nvPr/>
        </p:nvSpPr>
        <p:spPr>
          <a:xfrm>
            <a:off x="152400" y="1600200"/>
            <a:ext cx="8763000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.VnArial" panose="020B7200000000000000" pitchFamily="34" charset="0"/>
              </a:rPr>
              <a:t>sao l¹i nãi: Ngµnh Ruét khoang lµ ngµnh ®éng vËt ®a bµo bËc thÊp?</a:t>
            </a:r>
            <a:endParaRPr lang="en-US" altLang="zh-CN" sz="30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7650" name="Text Box 5"/>
          <p:cNvSpPr txBox="1"/>
          <p:nvPr/>
        </p:nvSpPr>
        <p:spPr>
          <a:xfrm>
            <a:off x="3276600" y="3810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u="sng" dirty="0">
                <a:solidFill>
                  <a:srgbClr val="FF0000"/>
                </a:solidFill>
                <a:latin typeface=".VnArialH" panose="020B7200000000000000" pitchFamily="34" charset="0"/>
              </a:rPr>
              <a:t>Cñng cè</a:t>
            </a:r>
            <a:endParaRPr lang="en-US" altLang="zh-CN" sz="3200" b="1" u="sng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155654" name="Text Box 6"/>
          <p:cNvSpPr txBox="1"/>
          <p:nvPr/>
        </p:nvSpPr>
        <p:spPr>
          <a:xfrm>
            <a:off x="76200" y="2743200"/>
            <a:ext cx="8915400" cy="1920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- MÆc dï lµ ngµnh ®éng vËt ®a bµo nh­ng cÊu t¹o c¬ thÓ chóng cßn ®¬n gi¶n c¸c c¬ quan ch­a cã sù chuyªn ho¸. VÝ dô: ch­a cã c¬ quan h« hÊp, ch­a cã bé phËn th¶i chÊt b· mµ ph¶i th¶i qua lç miÖng.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565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charRg st="0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5654">
                                            <p:txEl>
                                              <p:charRg st="0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 Box 2"/>
          <p:cNvSpPr txBox="1"/>
          <p:nvPr/>
        </p:nvSpPr>
        <p:spPr>
          <a:xfrm>
            <a:off x="100013" y="990600"/>
            <a:ext cx="8967787" cy="50126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H·y ®iÒn tõ thÝch hîp vµo dÊu …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just">
              <a:lnSpc>
                <a:spcPct val="120000"/>
              </a:lnSpc>
              <a:spcBef>
                <a:spcPct val="60000"/>
              </a:spcBef>
            </a:pPr>
            <a:r>
              <a:rPr lang="en-US" altLang="zh-CN" sz="3200" dirty="0">
                <a:latin typeface=".VnTime" panose="020B7200000000000000" pitchFamily="34" charset="0"/>
              </a:rPr>
              <a:t>    </a:t>
            </a:r>
            <a:r>
              <a:rPr lang="en-US" altLang="zh-CN" sz="3200" dirty="0">
                <a:solidFill>
                  <a:srgbClr val="0000FF"/>
                </a:solidFill>
                <a:latin typeface=".VnTime" panose="020B7200000000000000" pitchFamily="34" charset="0"/>
              </a:rPr>
              <a:t>Thuû tøc cã c¬ thÓ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nh </a:t>
            </a:r>
            <a:r>
              <a:rPr lang="en-US" altLang="zh-CN" sz="3200" dirty="0">
                <a:solidFill>
                  <a:srgbClr val="0000FF"/>
                </a:solidFill>
                <a:latin typeface=".VnTime" panose="020B7200000000000000" pitchFamily="34" charset="0"/>
              </a:rPr>
              <a:t>.... , ®èi xøng ……….. ,  sèng …... nh­ng cã thÓ di chuyÓn ………….. Thµnh c¬ thÓ cã ……………, gåm nhiÒu lo¹i tÕ bµo cã cÊu t¹o ………… Thuû tøc b¾t måi nhê ………….. Qu¸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ì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nh </a:t>
            </a:r>
            <a:r>
              <a:rPr lang="en-US" altLang="zh-CN" sz="3200" dirty="0">
                <a:solidFill>
                  <a:srgbClr val="0000FF"/>
                </a:solidFill>
                <a:latin typeface=".VnTime" panose="020B7200000000000000" pitchFamily="34" charset="0"/>
              </a:rPr>
              <a:t>tiªu ho¸ thùc hiÖn …………… Thuû tøc sinh s¶n võa ……… võa ……… Chóng cã kh¶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ng  </a:t>
            </a:r>
            <a:r>
              <a:rPr lang="en-US" altLang="zh-CN" sz="3200" dirty="0">
                <a:solidFill>
                  <a:srgbClr val="0000FF"/>
                </a:solidFill>
                <a:latin typeface=".VnTime" panose="020B7200000000000000" pitchFamily="34" charset="0"/>
              </a:rPr>
              <a:t>…..…</a:t>
            </a:r>
            <a:endParaRPr lang="en-US" altLang="zh-CN" sz="32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19139" name="Text Box 3"/>
          <p:cNvSpPr txBox="1"/>
          <p:nvPr/>
        </p:nvSpPr>
        <p:spPr>
          <a:xfrm>
            <a:off x="4786313" y="1814513"/>
            <a:ext cx="881062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trô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0" name="Text Box 4"/>
          <p:cNvSpPr txBox="1"/>
          <p:nvPr/>
        </p:nvSpPr>
        <p:spPr>
          <a:xfrm>
            <a:off x="7302500" y="1828800"/>
            <a:ext cx="18415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to¶ trßn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1" name="Text Box 5"/>
          <p:cNvSpPr txBox="1"/>
          <p:nvPr/>
        </p:nvSpPr>
        <p:spPr>
          <a:xfrm>
            <a:off x="990600" y="2433638"/>
            <a:ext cx="112077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b¸m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2" name="Text Box 6"/>
          <p:cNvSpPr txBox="1"/>
          <p:nvPr/>
        </p:nvSpPr>
        <p:spPr>
          <a:xfrm>
            <a:off x="5907088" y="2419350"/>
            <a:ext cx="2322512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chËm ch¹p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3" name="Text Box 7"/>
          <p:cNvSpPr txBox="1"/>
          <p:nvPr/>
        </p:nvSpPr>
        <p:spPr>
          <a:xfrm>
            <a:off x="1773238" y="3014663"/>
            <a:ext cx="2322512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2 líp tÕ bµo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4" name="Text Box 8"/>
          <p:cNvSpPr txBox="1"/>
          <p:nvPr/>
        </p:nvSpPr>
        <p:spPr>
          <a:xfrm>
            <a:off x="762000" y="3581400"/>
            <a:ext cx="208121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ph©n ho¸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5" name="Text Box 9"/>
          <p:cNvSpPr txBox="1"/>
          <p:nvPr/>
        </p:nvSpPr>
        <p:spPr>
          <a:xfrm>
            <a:off x="6280150" y="3581400"/>
            <a:ext cx="248285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tua miÖng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6" name="Text Box 10"/>
          <p:cNvSpPr txBox="1"/>
          <p:nvPr/>
        </p:nvSpPr>
        <p:spPr>
          <a:xfrm>
            <a:off x="4229100" y="4171950"/>
            <a:ext cx="296227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trong ruét tói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7" name="Text Box 11"/>
          <p:cNvSpPr txBox="1"/>
          <p:nvPr/>
        </p:nvSpPr>
        <p:spPr>
          <a:xfrm>
            <a:off x="1905000" y="4752975"/>
            <a:ext cx="16986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v« tÝnh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8" name="Text Box 12"/>
          <p:cNvSpPr txBox="1"/>
          <p:nvPr/>
        </p:nvSpPr>
        <p:spPr>
          <a:xfrm>
            <a:off x="4321175" y="4767263"/>
            <a:ext cx="17049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ữ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 </a:t>
            </a: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tÝnh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9149" name="Text Box 13"/>
          <p:cNvSpPr txBox="1"/>
          <p:nvPr/>
        </p:nvSpPr>
        <p:spPr>
          <a:xfrm>
            <a:off x="1103313" y="5334000"/>
            <a:ext cx="15430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.VnTime" panose="020B7200000000000000" pitchFamily="34" charset="0"/>
              </a:rPr>
              <a:t>t¸i sinh</a:t>
            </a:r>
            <a:endParaRPr lang="en-US" altLang="zh-CN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914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91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" fill="hold"/>
                                        <p:tgtEl>
                                          <p:spTgt spid="2191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  <p:bldP spid="219140" grpId="0"/>
      <p:bldP spid="219143" grpId="0"/>
      <p:bldP spid="219144" grpId="0"/>
      <p:bldP spid="219145" grpId="0"/>
      <p:bldP spid="219146" grpId="0"/>
      <p:bldP spid="219147" grpId="0"/>
      <p:bldP spid="219148" grpId="0"/>
      <p:bldP spid="2191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zh-CN" dirty="0"/>
          </a:p>
        </p:txBody>
      </p:sp>
      <p:pic>
        <p:nvPicPr>
          <p:cNvPr id="29698" name="Picture 4" descr="a2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8100" y="0"/>
            <a:ext cx="9220200" cy="6858000"/>
          </a:xfrm>
        </p:spPr>
      </p:pic>
      <p:sp>
        <p:nvSpPr>
          <p:cNvPr id="23556" name="WordArt 5"/>
          <p:cNvSpPr>
            <a:spLocks noTextEdit="1"/>
          </p:cNvSpPr>
          <p:nvPr/>
        </p:nvSpPr>
        <p:spPr>
          <a:xfrm>
            <a:off x="2819400" y="1447800"/>
            <a:ext cx="33623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 i="1">
                <a:ln w="9525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VNI-Times" charset="0"/>
                <a:ea typeface="VNI-Times" charset="0"/>
              </a:rPr>
              <a:t>Höôùng daãn HS töï hoïc :</a:t>
            </a:r>
            <a:endParaRPr lang="en-US" sz="2800" i="1">
              <a:ln w="952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latin typeface="VNI-Times" charset="0"/>
              <a:ea typeface="VNI-Times" charset="0"/>
            </a:endParaRPr>
          </a:p>
        </p:txBody>
      </p:sp>
      <p:sp>
        <p:nvSpPr>
          <p:cNvPr id="164870" name="Text Box 6"/>
          <p:cNvSpPr txBox="1"/>
          <p:nvPr/>
        </p:nvSpPr>
        <p:spPr>
          <a:xfrm>
            <a:off x="2743200" y="2438400"/>
            <a:ext cx="4724400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Học bài 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xem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 bài 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2210" name="Picture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1" name="Picture 5" descr="hoah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2" name="Picture 10" descr="M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3" name="Picture 5" descr="Backup_Wallpap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8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WordArt 6"/>
          <p:cNvSpPr>
            <a:spLocks noTextEdit="1"/>
          </p:cNvSpPr>
          <p:nvPr/>
        </p:nvSpPr>
        <p:spPr>
          <a:xfrm>
            <a:off x="304800" y="685800"/>
            <a:ext cx="86106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Zap" charset="0"/>
                <a:ea typeface="VNI-Zap" charset="0"/>
              </a:rPr>
              <a:t>Chaøo taïm bieät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VNI-Zap" charset="0"/>
              <a:ea typeface="VNI-Zap" charset="0"/>
            </a:endParaRPr>
          </a:p>
        </p:txBody>
      </p:sp>
      <p:sp>
        <p:nvSpPr>
          <p:cNvPr id="30726" name="WordArt 7"/>
          <p:cNvSpPr>
            <a:spLocks noTextEdit="1"/>
          </p:cNvSpPr>
          <p:nvPr/>
        </p:nvSpPr>
        <p:spPr>
          <a:xfrm>
            <a:off x="381000" y="3167063"/>
            <a:ext cx="8353425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8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 C</a:t>
            </a:r>
            <a:endParaRPr lang="en-US" sz="48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30727" name="WordArt 8"/>
          <p:cNvSpPr>
            <a:spLocks noTextEdit="1"/>
          </p:cNvSpPr>
          <p:nvPr/>
        </p:nvSpPr>
        <p:spPr>
          <a:xfrm>
            <a:off x="471488" y="4267200"/>
            <a:ext cx="82153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Chóc c¸c em häc sinh ch¨m ngoan häc giái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AutoShape 2"/>
          <p:cNvSpPr/>
          <p:nvPr/>
        </p:nvSpPr>
        <p:spPr>
          <a:xfrm>
            <a:off x="152400" y="579438"/>
            <a:ext cx="639763" cy="6397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200" b="1" dirty="0">
                <a:solidFill>
                  <a:srgbClr val="660066"/>
                </a:solidFill>
                <a:latin typeface=".VnClarendonH" panose="020B7200000000000000" pitchFamily="34" charset="0"/>
              </a:rPr>
              <a:t>1</a:t>
            </a:r>
            <a:endParaRPr lang="en-US" altLang="zh-CN" sz="3200" b="1" dirty="0">
              <a:solidFill>
                <a:srgbClr val="660066"/>
              </a:solidFill>
              <a:latin typeface=".VnClarendonH" panose="020B7200000000000000" pitchFamily="34" charset="0"/>
            </a:endParaRPr>
          </a:p>
        </p:txBody>
      </p:sp>
      <p:sp>
        <p:nvSpPr>
          <p:cNvPr id="7170" name="AutoShape 3"/>
          <p:cNvSpPr/>
          <p:nvPr/>
        </p:nvSpPr>
        <p:spPr>
          <a:xfrm>
            <a:off x="152400" y="1220788"/>
            <a:ext cx="639763" cy="6397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200" b="1" dirty="0">
                <a:solidFill>
                  <a:srgbClr val="660066"/>
                </a:solidFill>
                <a:latin typeface=".VnClarendonH" panose="020B7200000000000000" pitchFamily="34" charset="0"/>
              </a:rPr>
              <a:t>2</a:t>
            </a:r>
            <a:endParaRPr lang="en-US" altLang="zh-CN" sz="3200" b="1" dirty="0">
              <a:solidFill>
                <a:srgbClr val="660066"/>
              </a:solidFill>
              <a:latin typeface=".VnClarendonH" panose="020B7200000000000000" pitchFamily="34" charset="0"/>
            </a:endParaRPr>
          </a:p>
        </p:txBody>
      </p:sp>
      <p:sp>
        <p:nvSpPr>
          <p:cNvPr id="7171" name="AutoShape 4"/>
          <p:cNvSpPr/>
          <p:nvPr/>
        </p:nvSpPr>
        <p:spPr>
          <a:xfrm>
            <a:off x="152400" y="1852613"/>
            <a:ext cx="639763" cy="6397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200" b="1" dirty="0">
                <a:solidFill>
                  <a:srgbClr val="660066"/>
                </a:solidFill>
                <a:latin typeface=".VnClarendonH" panose="020B7200000000000000" pitchFamily="34" charset="0"/>
              </a:rPr>
              <a:t>3</a:t>
            </a:r>
            <a:endParaRPr lang="en-US" altLang="zh-CN" sz="3200" b="1" dirty="0">
              <a:solidFill>
                <a:srgbClr val="660066"/>
              </a:solidFill>
              <a:latin typeface=".VnClarendonH" panose="020B7200000000000000" pitchFamily="34" charset="0"/>
            </a:endParaRPr>
          </a:p>
        </p:txBody>
      </p:sp>
      <p:grpSp>
        <p:nvGrpSpPr>
          <p:cNvPr id="7172" name="Group 5"/>
          <p:cNvGrpSpPr/>
          <p:nvPr/>
        </p:nvGrpSpPr>
        <p:grpSpPr>
          <a:xfrm>
            <a:off x="4387850" y="533400"/>
            <a:ext cx="4467225" cy="639763"/>
            <a:chOff x="2764" y="336"/>
            <a:chExt cx="2814" cy="403"/>
          </a:xfrm>
        </p:grpSpPr>
        <p:sp>
          <p:nvSpPr>
            <p:cNvPr id="7173" name="AutoShape 6"/>
            <p:cNvSpPr/>
            <p:nvPr/>
          </p:nvSpPr>
          <p:spPr>
            <a:xfrm>
              <a:off x="2764" y="336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grpSp>
          <p:nvGrpSpPr>
            <p:cNvPr id="7174" name="Group 7"/>
            <p:cNvGrpSpPr/>
            <p:nvPr/>
          </p:nvGrpSpPr>
          <p:grpSpPr>
            <a:xfrm>
              <a:off x="3159" y="336"/>
              <a:ext cx="2419" cy="403"/>
              <a:chOff x="3159" y="336"/>
              <a:chExt cx="2419" cy="403"/>
            </a:xfrm>
          </p:grpSpPr>
          <p:sp>
            <p:nvSpPr>
              <p:cNvPr id="7175" name="AutoShape 8"/>
              <p:cNvSpPr/>
              <p:nvPr/>
            </p:nvSpPr>
            <p:spPr>
              <a:xfrm>
                <a:off x="3159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76" name="AutoShape 9"/>
              <p:cNvSpPr/>
              <p:nvPr/>
            </p:nvSpPr>
            <p:spPr>
              <a:xfrm>
                <a:off x="3565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77" name="AutoShape 10"/>
              <p:cNvSpPr/>
              <p:nvPr/>
            </p:nvSpPr>
            <p:spPr>
              <a:xfrm>
                <a:off x="3962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78" name="AutoShape 11"/>
              <p:cNvSpPr/>
              <p:nvPr/>
            </p:nvSpPr>
            <p:spPr>
              <a:xfrm>
                <a:off x="4368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79" name="AutoShape 12"/>
              <p:cNvSpPr/>
              <p:nvPr/>
            </p:nvSpPr>
            <p:spPr>
              <a:xfrm>
                <a:off x="4778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80" name="AutoShape 13"/>
              <p:cNvSpPr/>
              <p:nvPr/>
            </p:nvSpPr>
            <p:spPr>
              <a:xfrm>
                <a:off x="5175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7181" name="Group 14"/>
          <p:cNvGrpSpPr/>
          <p:nvPr/>
        </p:nvGrpSpPr>
        <p:grpSpPr>
          <a:xfrm>
            <a:off x="4379913" y="1177925"/>
            <a:ext cx="4468812" cy="649288"/>
            <a:chOff x="2759" y="742"/>
            <a:chExt cx="2815" cy="409"/>
          </a:xfrm>
        </p:grpSpPr>
        <p:sp>
          <p:nvSpPr>
            <p:cNvPr id="7182" name="AutoShape 15"/>
            <p:cNvSpPr/>
            <p:nvPr/>
          </p:nvSpPr>
          <p:spPr>
            <a:xfrm>
              <a:off x="2759" y="748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grpSp>
          <p:nvGrpSpPr>
            <p:cNvPr id="7183" name="Group 16"/>
            <p:cNvGrpSpPr/>
            <p:nvPr/>
          </p:nvGrpSpPr>
          <p:grpSpPr>
            <a:xfrm>
              <a:off x="3155" y="742"/>
              <a:ext cx="2419" cy="403"/>
              <a:chOff x="3168" y="1037"/>
              <a:chExt cx="2419" cy="403"/>
            </a:xfrm>
          </p:grpSpPr>
          <p:sp>
            <p:nvSpPr>
              <p:cNvPr id="7184" name="AutoShape 17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85" name="AutoShape 18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86" name="AutoShape 19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87" name="AutoShape 20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88" name="AutoShape 21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89" name="AutoShape 22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7190" name="Group 23"/>
          <p:cNvGrpSpPr/>
          <p:nvPr/>
        </p:nvGrpSpPr>
        <p:grpSpPr>
          <a:xfrm>
            <a:off x="3092450" y="1822450"/>
            <a:ext cx="4478338" cy="639763"/>
            <a:chOff x="1038" y="1632"/>
            <a:chExt cx="2821" cy="403"/>
          </a:xfrm>
        </p:grpSpPr>
        <p:sp>
          <p:nvSpPr>
            <p:cNvPr id="7191" name="AutoShape 24"/>
            <p:cNvSpPr/>
            <p:nvPr/>
          </p:nvSpPr>
          <p:spPr>
            <a:xfrm>
              <a:off x="1038" y="163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grpSp>
          <p:nvGrpSpPr>
            <p:cNvPr id="7192" name="Group 25"/>
            <p:cNvGrpSpPr/>
            <p:nvPr/>
          </p:nvGrpSpPr>
          <p:grpSpPr>
            <a:xfrm>
              <a:off x="1440" y="1632"/>
              <a:ext cx="2419" cy="403"/>
              <a:chOff x="3168" y="1037"/>
              <a:chExt cx="2419" cy="403"/>
            </a:xfrm>
          </p:grpSpPr>
          <p:sp>
            <p:nvSpPr>
              <p:cNvPr id="7193" name="AutoShape 26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94" name="AutoShape 27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FF7C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95" name="AutoShape 28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96" name="AutoShape 29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97" name="AutoShape 30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198" name="AutoShape 31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7199" name="Group 32"/>
          <p:cNvGrpSpPr/>
          <p:nvPr/>
        </p:nvGrpSpPr>
        <p:grpSpPr>
          <a:xfrm>
            <a:off x="3101975" y="3101975"/>
            <a:ext cx="3840163" cy="639763"/>
            <a:chOff x="3168" y="1037"/>
            <a:chExt cx="2419" cy="403"/>
          </a:xfrm>
        </p:grpSpPr>
        <p:sp>
          <p:nvSpPr>
            <p:cNvPr id="7200" name="AutoShape 33"/>
            <p:cNvSpPr/>
            <p:nvPr/>
          </p:nvSpPr>
          <p:spPr>
            <a:xfrm>
              <a:off x="3168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01" name="AutoShape 34"/>
            <p:cNvSpPr/>
            <p:nvPr/>
          </p:nvSpPr>
          <p:spPr>
            <a:xfrm>
              <a:off x="357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02" name="AutoShape 35"/>
            <p:cNvSpPr/>
            <p:nvPr/>
          </p:nvSpPr>
          <p:spPr>
            <a:xfrm>
              <a:off x="3971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03" name="AutoShape 36"/>
            <p:cNvSpPr/>
            <p:nvPr/>
          </p:nvSpPr>
          <p:spPr>
            <a:xfrm>
              <a:off x="437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04" name="AutoShape 37"/>
            <p:cNvSpPr/>
            <p:nvPr/>
          </p:nvSpPr>
          <p:spPr>
            <a:xfrm>
              <a:off x="478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05" name="AutoShape 38"/>
            <p:cNvSpPr/>
            <p:nvPr/>
          </p:nvSpPr>
          <p:spPr>
            <a:xfrm>
              <a:off x="518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7206" name="Group 39"/>
          <p:cNvGrpSpPr/>
          <p:nvPr/>
        </p:nvGrpSpPr>
        <p:grpSpPr>
          <a:xfrm>
            <a:off x="3101975" y="3733800"/>
            <a:ext cx="3840163" cy="639763"/>
            <a:chOff x="3168" y="1037"/>
            <a:chExt cx="2419" cy="403"/>
          </a:xfrm>
        </p:grpSpPr>
        <p:sp>
          <p:nvSpPr>
            <p:cNvPr id="7207" name="AutoShape 40"/>
            <p:cNvSpPr/>
            <p:nvPr/>
          </p:nvSpPr>
          <p:spPr>
            <a:xfrm>
              <a:off x="3168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08" name="AutoShape 41"/>
            <p:cNvSpPr/>
            <p:nvPr/>
          </p:nvSpPr>
          <p:spPr>
            <a:xfrm>
              <a:off x="357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09" name="AutoShape 42"/>
            <p:cNvSpPr/>
            <p:nvPr/>
          </p:nvSpPr>
          <p:spPr>
            <a:xfrm>
              <a:off x="3971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10" name="AutoShape 43"/>
            <p:cNvSpPr/>
            <p:nvPr/>
          </p:nvSpPr>
          <p:spPr>
            <a:xfrm>
              <a:off x="437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11" name="AutoShape 44"/>
            <p:cNvSpPr/>
            <p:nvPr/>
          </p:nvSpPr>
          <p:spPr>
            <a:xfrm>
              <a:off x="478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sp>
          <p:nvSpPr>
            <p:cNvPr id="7212" name="AutoShape 45"/>
            <p:cNvSpPr/>
            <p:nvPr/>
          </p:nvSpPr>
          <p:spPr>
            <a:xfrm>
              <a:off x="518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220206" name="Group 46"/>
          <p:cNvGrpSpPr/>
          <p:nvPr/>
        </p:nvGrpSpPr>
        <p:grpSpPr>
          <a:xfrm>
            <a:off x="3092450" y="1806575"/>
            <a:ext cx="4478338" cy="639763"/>
            <a:chOff x="1038" y="1632"/>
            <a:chExt cx="2821" cy="403"/>
          </a:xfrm>
        </p:grpSpPr>
        <p:sp>
          <p:nvSpPr>
            <p:cNvPr id="7214" name="AutoShape 47"/>
            <p:cNvSpPr/>
            <p:nvPr/>
          </p:nvSpPr>
          <p:spPr>
            <a:xfrm>
              <a:off x="1038" y="163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1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215" name="Group 48"/>
            <p:cNvGrpSpPr/>
            <p:nvPr/>
          </p:nvGrpSpPr>
          <p:grpSpPr>
            <a:xfrm>
              <a:off x="1440" y="1632"/>
              <a:ext cx="2419" cy="403"/>
              <a:chOff x="3168" y="1037"/>
              <a:chExt cx="2419" cy="403"/>
            </a:xfrm>
          </p:grpSpPr>
          <p:sp>
            <p:nvSpPr>
              <p:cNvPr id="7216" name="AutoShape 49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2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17" name="AutoShape 50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FF7C8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3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18" name="AutoShape 51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4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19" name="AutoShape 52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5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20" name="AutoShape 53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6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21" name="AutoShape 54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7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</p:grpSp>
      </p:grpSp>
      <p:grpSp>
        <p:nvGrpSpPr>
          <p:cNvPr id="7222" name="Group 55"/>
          <p:cNvGrpSpPr/>
          <p:nvPr/>
        </p:nvGrpSpPr>
        <p:grpSpPr>
          <a:xfrm>
            <a:off x="1187450" y="2466975"/>
            <a:ext cx="5111750" cy="639763"/>
            <a:chOff x="2540" y="1920"/>
            <a:chExt cx="3220" cy="403"/>
          </a:xfrm>
        </p:grpSpPr>
        <p:sp>
          <p:nvSpPr>
            <p:cNvPr id="7223" name="AutoShape 56"/>
            <p:cNvSpPr/>
            <p:nvPr/>
          </p:nvSpPr>
          <p:spPr>
            <a:xfrm>
              <a:off x="2540" y="1920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7B7FF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grpSp>
          <p:nvGrpSpPr>
            <p:cNvPr id="7224" name="Group 57"/>
            <p:cNvGrpSpPr/>
            <p:nvPr/>
          </p:nvGrpSpPr>
          <p:grpSpPr>
            <a:xfrm>
              <a:off x="2939" y="1920"/>
              <a:ext cx="2821" cy="403"/>
              <a:chOff x="1038" y="1632"/>
              <a:chExt cx="2821" cy="403"/>
            </a:xfrm>
          </p:grpSpPr>
          <p:sp>
            <p:nvSpPr>
              <p:cNvPr id="7225" name="AutoShape 58"/>
              <p:cNvSpPr/>
              <p:nvPr/>
            </p:nvSpPr>
            <p:spPr>
              <a:xfrm>
                <a:off x="1038" y="1632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7B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grpSp>
            <p:nvGrpSpPr>
              <p:cNvPr id="7226" name="Group 59"/>
              <p:cNvGrpSpPr/>
              <p:nvPr/>
            </p:nvGrpSpPr>
            <p:grpSpPr>
              <a:xfrm>
                <a:off x="1440" y="1632"/>
                <a:ext cx="2419" cy="403"/>
                <a:chOff x="3168" y="1037"/>
                <a:chExt cx="2419" cy="403"/>
              </a:xfrm>
            </p:grpSpPr>
            <p:sp>
              <p:nvSpPr>
                <p:cNvPr id="7227" name="AutoShape 60"/>
                <p:cNvSpPr/>
                <p:nvPr/>
              </p:nvSpPr>
              <p:spPr>
                <a:xfrm>
                  <a:off x="3168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en-US" altLang="zh-CN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228" name="AutoShape 61"/>
                <p:cNvSpPr/>
                <p:nvPr/>
              </p:nvSpPr>
              <p:spPr>
                <a:xfrm>
                  <a:off x="3574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en-US" altLang="zh-CN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229" name="AutoShape 62"/>
                <p:cNvSpPr/>
                <p:nvPr/>
              </p:nvSpPr>
              <p:spPr>
                <a:xfrm>
                  <a:off x="3971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en-US" altLang="zh-CN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230" name="AutoShape 63"/>
                <p:cNvSpPr/>
                <p:nvPr/>
              </p:nvSpPr>
              <p:spPr>
                <a:xfrm>
                  <a:off x="4377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7C80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en-US" altLang="zh-CN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231" name="AutoShape 64"/>
                <p:cNvSpPr/>
                <p:nvPr/>
              </p:nvSpPr>
              <p:spPr>
                <a:xfrm>
                  <a:off x="4787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en-US" altLang="zh-CN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232" name="AutoShape 65"/>
                <p:cNvSpPr/>
                <p:nvPr/>
              </p:nvSpPr>
              <p:spPr>
                <a:xfrm>
                  <a:off x="5184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en-US" altLang="zh-CN" dirty="0">
                    <a:latin typeface=".VnTime" panose="020B7200000000000000" pitchFamily="34" charset="0"/>
                  </a:endParaRPr>
                </a:p>
              </p:txBody>
            </p:sp>
          </p:grpSp>
        </p:grpSp>
      </p:grpSp>
      <p:grpSp>
        <p:nvGrpSpPr>
          <p:cNvPr id="220226" name="Group 66"/>
          <p:cNvGrpSpPr/>
          <p:nvPr/>
        </p:nvGrpSpPr>
        <p:grpSpPr>
          <a:xfrm>
            <a:off x="4387850" y="539750"/>
            <a:ext cx="4467225" cy="639763"/>
            <a:chOff x="2764" y="336"/>
            <a:chExt cx="2814" cy="403"/>
          </a:xfrm>
        </p:grpSpPr>
        <p:sp>
          <p:nvSpPr>
            <p:cNvPr id="7234" name="AutoShape 67"/>
            <p:cNvSpPr/>
            <p:nvPr/>
          </p:nvSpPr>
          <p:spPr>
            <a:xfrm>
              <a:off x="2764" y="336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1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235" name="Group 68"/>
            <p:cNvGrpSpPr/>
            <p:nvPr/>
          </p:nvGrpSpPr>
          <p:grpSpPr>
            <a:xfrm>
              <a:off x="3159" y="336"/>
              <a:ext cx="2419" cy="403"/>
              <a:chOff x="3159" y="336"/>
              <a:chExt cx="2419" cy="403"/>
            </a:xfrm>
          </p:grpSpPr>
          <p:sp>
            <p:nvSpPr>
              <p:cNvPr id="7236" name="AutoShape 69"/>
              <p:cNvSpPr/>
              <p:nvPr/>
            </p:nvSpPr>
            <p:spPr>
              <a:xfrm>
                <a:off x="3159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2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37" name="AutoShape 70"/>
              <p:cNvSpPr/>
              <p:nvPr/>
            </p:nvSpPr>
            <p:spPr>
              <a:xfrm>
                <a:off x="3565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3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38" name="AutoShape 71"/>
              <p:cNvSpPr/>
              <p:nvPr/>
            </p:nvSpPr>
            <p:spPr>
              <a:xfrm>
                <a:off x="3962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4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39" name="AutoShape 72"/>
              <p:cNvSpPr/>
              <p:nvPr/>
            </p:nvSpPr>
            <p:spPr>
              <a:xfrm>
                <a:off x="4368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5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40" name="AutoShape 73"/>
              <p:cNvSpPr/>
              <p:nvPr/>
            </p:nvSpPr>
            <p:spPr>
              <a:xfrm>
                <a:off x="4778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6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41" name="AutoShape 74"/>
              <p:cNvSpPr/>
              <p:nvPr/>
            </p:nvSpPr>
            <p:spPr>
              <a:xfrm>
                <a:off x="5175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7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</p:grpSp>
      </p:grpSp>
      <p:grpSp>
        <p:nvGrpSpPr>
          <p:cNvPr id="220235" name="Group 75"/>
          <p:cNvGrpSpPr/>
          <p:nvPr/>
        </p:nvGrpSpPr>
        <p:grpSpPr>
          <a:xfrm>
            <a:off x="4387850" y="1184275"/>
            <a:ext cx="4468813" cy="649288"/>
            <a:chOff x="2759" y="742"/>
            <a:chExt cx="2815" cy="409"/>
          </a:xfrm>
        </p:grpSpPr>
        <p:sp>
          <p:nvSpPr>
            <p:cNvPr id="7243" name="AutoShape 76"/>
            <p:cNvSpPr/>
            <p:nvPr/>
          </p:nvSpPr>
          <p:spPr>
            <a:xfrm>
              <a:off x="2759" y="748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0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1</a:t>
              </a:r>
              <a:endParaRPr lang="en-US" altLang="zh-CN" sz="30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244" name="Group 77"/>
            <p:cNvGrpSpPr/>
            <p:nvPr/>
          </p:nvGrpSpPr>
          <p:grpSpPr>
            <a:xfrm>
              <a:off x="3155" y="742"/>
              <a:ext cx="2419" cy="403"/>
              <a:chOff x="3168" y="1037"/>
              <a:chExt cx="2419" cy="403"/>
            </a:xfrm>
          </p:grpSpPr>
          <p:sp>
            <p:nvSpPr>
              <p:cNvPr id="7245" name="AutoShape 78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0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2</a:t>
                </a:r>
                <a:endParaRPr lang="en-US" altLang="zh-CN" sz="30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46" name="AutoShape 79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0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3</a:t>
                </a:r>
                <a:endParaRPr lang="en-US" altLang="zh-CN" sz="30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47" name="AutoShape 80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0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4</a:t>
                </a:r>
                <a:endParaRPr lang="en-US" altLang="zh-CN" sz="30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48" name="AutoShape 81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0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5</a:t>
                </a:r>
                <a:endParaRPr lang="en-US" altLang="zh-CN" sz="30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49" name="AutoShape 82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0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6</a:t>
                </a:r>
                <a:endParaRPr lang="en-US" altLang="zh-CN" sz="30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50" name="AutoShape 83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0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7</a:t>
                </a:r>
                <a:endParaRPr lang="en-US" altLang="zh-CN" sz="30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</p:grpSp>
      </p:grpSp>
      <p:grpSp>
        <p:nvGrpSpPr>
          <p:cNvPr id="220244" name="Group 84"/>
          <p:cNvGrpSpPr/>
          <p:nvPr/>
        </p:nvGrpSpPr>
        <p:grpSpPr>
          <a:xfrm>
            <a:off x="1187450" y="2447925"/>
            <a:ext cx="5111750" cy="639763"/>
            <a:chOff x="2540" y="1920"/>
            <a:chExt cx="3220" cy="403"/>
          </a:xfrm>
        </p:grpSpPr>
        <p:sp>
          <p:nvSpPr>
            <p:cNvPr id="7252" name="AutoShape 85"/>
            <p:cNvSpPr/>
            <p:nvPr/>
          </p:nvSpPr>
          <p:spPr>
            <a:xfrm>
              <a:off x="2540" y="1920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1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253" name="Group 86"/>
            <p:cNvGrpSpPr/>
            <p:nvPr/>
          </p:nvGrpSpPr>
          <p:grpSpPr>
            <a:xfrm>
              <a:off x="2939" y="1920"/>
              <a:ext cx="2821" cy="403"/>
              <a:chOff x="1038" y="1632"/>
              <a:chExt cx="2821" cy="403"/>
            </a:xfrm>
          </p:grpSpPr>
          <p:sp>
            <p:nvSpPr>
              <p:cNvPr id="7254" name="AutoShape 87"/>
              <p:cNvSpPr/>
              <p:nvPr/>
            </p:nvSpPr>
            <p:spPr>
              <a:xfrm>
                <a:off x="1038" y="1632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2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grpSp>
            <p:nvGrpSpPr>
              <p:cNvPr id="7255" name="Group 88"/>
              <p:cNvGrpSpPr/>
              <p:nvPr/>
            </p:nvGrpSpPr>
            <p:grpSpPr>
              <a:xfrm>
                <a:off x="1440" y="1632"/>
                <a:ext cx="2419" cy="403"/>
                <a:chOff x="3168" y="1037"/>
                <a:chExt cx="2419" cy="403"/>
              </a:xfrm>
            </p:grpSpPr>
            <p:sp>
              <p:nvSpPr>
                <p:cNvPr id="7256" name="AutoShape 89"/>
                <p:cNvSpPr/>
                <p:nvPr/>
              </p:nvSpPr>
              <p:spPr>
                <a:xfrm>
                  <a:off x="3168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0FF89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3200" dirty="0">
                      <a:solidFill>
                        <a:srgbClr val="6600CC"/>
                      </a:solidFill>
                      <a:latin typeface=".VnClarendonH" panose="020B7200000000000000" pitchFamily="34" charset="0"/>
                    </a:rPr>
                    <a:t>3</a:t>
                  </a:r>
                  <a:endPara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257" name="AutoShape 90"/>
                <p:cNvSpPr/>
                <p:nvPr/>
              </p:nvSpPr>
              <p:spPr>
                <a:xfrm>
                  <a:off x="3574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0FF89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3200" dirty="0">
                      <a:solidFill>
                        <a:srgbClr val="6600CC"/>
                      </a:solidFill>
                      <a:latin typeface=".VnClarendonH" panose="020B7200000000000000" pitchFamily="34" charset="0"/>
                    </a:rPr>
                    <a:t>4</a:t>
                  </a:r>
                  <a:endPara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258" name="AutoShape 91"/>
                <p:cNvSpPr/>
                <p:nvPr/>
              </p:nvSpPr>
              <p:spPr>
                <a:xfrm>
                  <a:off x="3971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0FF89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3200" dirty="0">
                      <a:solidFill>
                        <a:srgbClr val="6600CC"/>
                      </a:solidFill>
                      <a:latin typeface=".VnClarendonH" panose="020B7200000000000000" pitchFamily="34" charset="0"/>
                    </a:rPr>
                    <a:t>5</a:t>
                  </a:r>
                  <a:endPara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259" name="AutoShape 92"/>
                <p:cNvSpPr/>
                <p:nvPr/>
              </p:nvSpPr>
              <p:spPr>
                <a:xfrm>
                  <a:off x="4377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7C80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3200" dirty="0">
                      <a:solidFill>
                        <a:srgbClr val="6600CC"/>
                      </a:solidFill>
                      <a:latin typeface=".VnClarendonH" panose="020B7200000000000000" pitchFamily="34" charset="0"/>
                    </a:rPr>
                    <a:t>6</a:t>
                  </a:r>
                  <a:endPara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260" name="AutoShape 93"/>
                <p:cNvSpPr/>
                <p:nvPr/>
              </p:nvSpPr>
              <p:spPr>
                <a:xfrm>
                  <a:off x="4787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0FF89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3200" dirty="0">
                      <a:solidFill>
                        <a:srgbClr val="6600CC"/>
                      </a:solidFill>
                      <a:latin typeface=".VnClarendonH" panose="020B7200000000000000" pitchFamily="34" charset="0"/>
                    </a:rPr>
                    <a:t>7</a:t>
                  </a:r>
                  <a:endPara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261" name="AutoShape 94"/>
                <p:cNvSpPr/>
                <p:nvPr/>
              </p:nvSpPr>
              <p:spPr>
                <a:xfrm>
                  <a:off x="5184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0FF89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3200" dirty="0">
                      <a:solidFill>
                        <a:srgbClr val="6600CC"/>
                      </a:solidFill>
                      <a:latin typeface=".VnClarendonH" panose="020B7200000000000000" pitchFamily="34" charset="0"/>
                    </a:rPr>
                    <a:t>8</a:t>
                  </a:r>
                  <a:endPara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endParaRPr>
                </a:p>
              </p:txBody>
            </p:sp>
          </p:grpSp>
        </p:grpSp>
      </p:grpSp>
      <p:grpSp>
        <p:nvGrpSpPr>
          <p:cNvPr id="220255" name="Group 95"/>
          <p:cNvGrpSpPr/>
          <p:nvPr/>
        </p:nvGrpSpPr>
        <p:grpSpPr>
          <a:xfrm>
            <a:off x="3101975" y="3089275"/>
            <a:ext cx="3840163" cy="639763"/>
            <a:chOff x="3168" y="1037"/>
            <a:chExt cx="2419" cy="403"/>
          </a:xfrm>
        </p:grpSpPr>
        <p:sp>
          <p:nvSpPr>
            <p:cNvPr id="7263" name="AutoShape 96"/>
            <p:cNvSpPr/>
            <p:nvPr/>
          </p:nvSpPr>
          <p:spPr>
            <a:xfrm>
              <a:off x="3168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1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64" name="AutoShape 97"/>
            <p:cNvSpPr/>
            <p:nvPr/>
          </p:nvSpPr>
          <p:spPr>
            <a:xfrm>
              <a:off x="357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2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65" name="AutoShape 98"/>
            <p:cNvSpPr/>
            <p:nvPr/>
          </p:nvSpPr>
          <p:spPr>
            <a:xfrm>
              <a:off x="3971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3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66" name="AutoShape 99"/>
            <p:cNvSpPr/>
            <p:nvPr/>
          </p:nvSpPr>
          <p:spPr>
            <a:xfrm>
              <a:off x="437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4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67" name="AutoShape 100"/>
            <p:cNvSpPr/>
            <p:nvPr/>
          </p:nvSpPr>
          <p:spPr>
            <a:xfrm>
              <a:off x="478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5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68" name="AutoShape 101"/>
            <p:cNvSpPr/>
            <p:nvPr/>
          </p:nvSpPr>
          <p:spPr>
            <a:xfrm>
              <a:off x="518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6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</p:grpSp>
      <p:grpSp>
        <p:nvGrpSpPr>
          <p:cNvPr id="220262" name="Group 102"/>
          <p:cNvGrpSpPr/>
          <p:nvPr/>
        </p:nvGrpSpPr>
        <p:grpSpPr>
          <a:xfrm>
            <a:off x="3101975" y="3730625"/>
            <a:ext cx="3840163" cy="639763"/>
            <a:chOff x="3168" y="1037"/>
            <a:chExt cx="2419" cy="403"/>
          </a:xfrm>
        </p:grpSpPr>
        <p:sp>
          <p:nvSpPr>
            <p:cNvPr id="7270" name="AutoShape 103"/>
            <p:cNvSpPr/>
            <p:nvPr/>
          </p:nvSpPr>
          <p:spPr>
            <a:xfrm>
              <a:off x="3168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1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71" name="AutoShape 104"/>
            <p:cNvSpPr/>
            <p:nvPr/>
          </p:nvSpPr>
          <p:spPr>
            <a:xfrm>
              <a:off x="357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2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72" name="AutoShape 105"/>
            <p:cNvSpPr/>
            <p:nvPr/>
          </p:nvSpPr>
          <p:spPr>
            <a:xfrm>
              <a:off x="3971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3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73" name="AutoShape 106"/>
            <p:cNvSpPr/>
            <p:nvPr/>
          </p:nvSpPr>
          <p:spPr>
            <a:xfrm>
              <a:off x="437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4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74" name="AutoShape 107"/>
            <p:cNvSpPr/>
            <p:nvPr/>
          </p:nvSpPr>
          <p:spPr>
            <a:xfrm>
              <a:off x="478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5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275" name="AutoShape 108"/>
            <p:cNvSpPr/>
            <p:nvPr/>
          </p:nvSpPr>
          <p:spPr>
            <a:xfrm>
              <a:off x="518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0FF89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6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</p:grpSp>
      <p:grpSp>
        <p:nvGrpSpPr>
          <p:cNvPr id="7276" name="Group 109"/>
          <p:cNvGrpSpPr/>
          <p:nvPr/>
        </p:nvGrpSpPr>
        <p:grpSpPr>
          <a:xfrm>
            <a:off x="4387850" y="4375150"/>
            <a:ext cx="4478338" cy="639763"/>
            <a:chOff x="1038" y="1632"/>
            <a:chExt cx="2821" cy="403"/>
          </a:xfrm>
        </p:grpSpPr>
        <p:sp>
          <p:nvSpPr>
            <p:cNvPr id="7277" name="AutoShape 110"/>
            <p:cNvSpPr/>
            <p:nvPr/>
          </p:nvSpPr>
          <p:spPr>
            <a:xfrm>
              <a:off x="1038" y="163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endParaRPr lang="en-US" altLang="zh-CN" dirty="0">
                <a:latin typeface=".VnTime" panose="020B7200000000000000" pitchFamily="34" charset="0"/>
              </a:endParaRPr>
            </a:p>
          </p:txBody>
        </p:sp>
        <p:grpSp>
          <p:nvGrpSpPr>
            <p:cNvPr id="7278" name="Group 111"/>
            <p:cNvGrpSpPr/>
            <p:nvPr/>
          </p:nvGrpSpPr>
          <p:grpSpPr>
            <a:xfrm>
              <a:off x="1440" y="1632"/>
              <a:ext cx="2419" cy="403"/>
              <a:chOff x="3168" y="1037"/>
              <a:chExt cx="2419" cy="403"/>
            </a:xfrm>
          </p:grpSpPr>
          <p:sp>
            <p:nvSpPr>
              <p:cNvPr id="7279" name="AutoShape 112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280" name="AutoShape 113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281" name="AutoShape 114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282" name="AutoShape 115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283" name="AutoShape 116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7284" name="AutoShape 117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endParaRPr lang="en-US" altLang="zh-CN" dirty="0"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220278" name="Group 118"/>
          <p:cNvGrpSpPr/>
          <p:nvPr/>
        </p:nvGrpSpPr>
        <p:grpSpPr>
          <a:xfrm>
            <a:off x="4378325" y="4371975"/>
            <a:ext cx="4478338" cy="639763"/>
            <a:chOff x="1038" y="1632"/>
            <a:chExt cx="2821" cy="403"/>
          </a:xfrm>
        </p:grpSpPr>
        <p:sp>
          <p:nvSpPr>
            <p:cNvPr id="7286" name="AutoShape 119"/>
            <p:cNvSpPr/>
            <p:nvPr/>
          </p:nvSpPr>
          <p:spPr>
            <a:xfrm>
              <a:off x="1038" y="163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1</a:t>
              </a:r>
              <a:endParaRPr lang="en-US" altLang="zh-CN" sz="32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287" name="Group 120"/>
            <p:cNvGrpSpPr/>
            <p:nvPr/>
          </p:nvGrpSpPr>
          <p:grpSpPr>
            <a:xfrm>
              <a:off x="1440" y="1632"/>
              <a:ext cx="2419" cy="403"/>
              <a:chOff x="3168" y="1037"/>
              <a:chExt cx="2419" cy="403"/>
            </a:xfrm>
          </p:grpSpPr>
          <p:sp>
            <p:nvSpPr>
              <p:cNvPr id="7288" name="AutoShape 121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2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89" name="AutoShape 122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3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90" name="AutoShape 123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4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91" name="AutoShape 124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5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92" name="AutoShape 125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6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93" name="AutoShape 126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0FF89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32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7</a:t>
                </a:r>
                <a:endParaRPr lang="en-US" altLang="zh-CN" sz="32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</p:grpSp>
      </p:grpSp>
      <p:grpSp>
        <p:nvGrpSpPr>
          <p:cNvPr id="220287" name="Group 127"/>
          <p:cNvGrpSpPr/>
          <p:nvPr/>
        </p:nvGrpSpPr>
        <p:grpSpPr>
          <a:xfrm>
            <a:off x="4365625" y="542925"/>
            <a:ext cx="4467225" cy="639763"/>
            <a:chOff x="2764" y="336"/>
            <a:chExt cx="2814" cy="403"/>
          </a:xfrm>
        </p:grpSpPr>
        <p:sp>
          <p:nvSpPr>
            <p:cNvPr id="7295" name="AutoShape 128"/>
            <p:cNvSpPr/>
            <p:nvPr/>
          </p:nvSpPr>
          <p:spPr>
            <a:xfrm>
              <a:off x="2764" y="336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t</a:t>
              </a:r>
              <a:endParaRPr lang="en-US" altLang="zh-CN" sz="29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296" name="Group 129"/>
            <p:cNvGrpSpPr/>
            <p:nvPr/>
          </p:nvGrpSpPr>
          <p:grpSpPr>
            <a:xfrm>
              <a:off x="3159" y="336"/>
              <a:ext cx="2419" cy="403"/>
              <a:chOff x="3159" y="336"/>
              <a:chExt cx="2419" cy="403"/>
            </a:xfrm>
          </p:grpSpPr>
          <p:sp>
            <p:nvSpPr>
              <p:cNvPr id="7297" name="AutoShape 130"/>
              <p:cNvSpPr/>
              <p:nvPr/>
            </p:nvSpPr>
            <p:spPr>
              <a:xfrm>
                <a:off x="3159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ù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98" name="AutoShape 131"/>
              <p:cNvSpPr/>
              <p:nvPr/>
            </p:nvSpPr>
            <p:spPr>
              <a:xfrm>
                <a:off x="3565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d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299" name="AutoShape 132"/>
              <p:cNvSpPr/>
              <p:nvPr/>
            </p:nvSpPr>
            <p:spPr>
              <a:xfrm>
                <a:off x="3962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­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00" name="AutoShape 133"/>
              <p:cNvSpPr/>
              <p:nvPr/>
            </p:nvSpPr>
            <p:spPr>
              <a:xfrm>
                <a:off x="4368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ì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01" name="AutoShape 134"/>
              <p:cNvSpPr/>
              <p:nvPr/>
            </p:nvSpPr>
            <p:spPr>
              <a:xfrm>
                <a:off x="4778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n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02" name="AutoShape 135"/>
              <p:cNvSpPr/>
              <p:nvPr/>
            </p:nvSpPr>
            <p:spPr>
              <a:xfrm>
                <a:off x="5175" y="336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g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</p:grpSp>
      </p:grpSp>
      <p:grpSp>
        <p:nvGrpSpPr>
          <p:cNvPr id="220296" name="Group 136"/>
          <p:cNvGrpSpPr/>
          <p:nvPr/>
        </p:nvGrpSpPr>
        <p:grpSpPr>
          <a:xfrm>
            <a:off x="4387850" y="1162050"/>
            <a:ext cx="4468813" cy="649288"/>
            <a:chOff x="2759" y="742"/>
            <a:chExt cx="2815" cy="409"/>
          </a:xfrm>
        </p:grpSpPr>
        <p:sp>
          <p:nvSpPr>
            <p:cNvPr id="7304" name="AutoShape 137"/>
            <p:cNvSpPr/>
            <p:nvPr/>
          </p:nvSpPr>
          <p:spPr>
            <a:xfrm>
              <a:off x="2759" y="748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h</a:t>
              </a:r>
              <a:endParaRPr lang="en-US" altLang="zh-CN" sz="29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305" name="Group 138"/>
            <p:cNvGrpSpPr/>
            <p:nvPr/>
          </p:nvGrpSpPr>
          <p:grpSpPr>
            <a:xfrm>
              <a:off x="3155" y="742"/>
              <a:ext cx="2419" cy="403"/>
              <a:chOff x="3168" y="1037"/>
              <a:chExt cx="2419" cy="403"/>
            </a:xfrm>
          </p:grpSpPr>
          <p:sp>
            <p:nvSpPr>
              <p:cNvPr id="7306" name="AutoShape 139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å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07" name="AutoShape 140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n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08" name="AutoShape 141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g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09" name="AutoShape 142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c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10" name="AutoShape 143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Ç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11" name="AutoShape 144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u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</p:grpSp>
      </p:grpSp>
      <p:grpSp>
        <p:nvGrpSpPr>
          <p:cNvPr id="220305" name="Group 145"/>
          <p:cNvGrpSpPr/>
          <p:nvPr/>
        </p:nvGrpSpPr>
        <p:grpSpPr>
          <a:xfrm>
            <a:off x="3101975" y="1801813"/>
            <a:ext cx="4478338" cy="639762"/>
            <a:chOff x="1038" y="1632"/>
            <a:chExt cx="2821" cy="403"/>
          </a:xfrm>
        </p:grpSpPr>
        <p:sp>
          <p:nvSpPr>
            <p:cNvPr id="7313" name="AutoShape 146"/>
            <p:cNvSpPr/>
            <p:nvPr/>
          </p:nvSpPr>
          <p:spPr>
            <a:xfrm>
              <a:off x="1038" y="163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n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314" name="Group 147"/>
            <p:cNvGrpSpPr/>
            <p:nvPr/>
          </p:nvGrpSpPr>
          <p:grpSpPr>
            <a:xfrm>
              <a:off x="1440" y="1632"/>
              <a:ext cx="2419" cy="403"/>
              <a:chOff x="3168" y="1037"/>
              <a:chExt cx="2419" cy="403"/>
            </a:xfrm>
          </p:grpSpPr>
          <p:sp>
            <p:nvSpPr>
              <p:cNvPr id="7315" name="AutoShape 148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g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16" name="AutoShape 149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FF7C80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6600CC"/>
                    </a:solidFill>
                    <a:latin typeface=".VnClarendonH" panose="020B7200000000000000" pitchFamily="34" charset="0"/>
                  </a:rPr>
                  <a:t>ñ</a:t>
                </a:r>
                <a:endParaRPr lang="en-US" altLang="zh-CN" sz="2900" dirty="0">
                  <a:solidFill>
                    <a:srgbClr val="6600CC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17" name="AutoShape 150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l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18" name="AutoShape 151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i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19" name="AutoShape 152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b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20" name="AutoShape 153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b="1" dirty="0">
                    <a:solidFill>
                      <a:srgbClr val="E60000"/>
                    </a:solidFill>
                    <a:latin typeface="Times New Roman" panose="02020603050405020304" pitchFamily="18" charset="0"/>
                  </a:rPr>
                  <a:t>Ì</a:t>
                </a:r>
                <a:endParaRPr lang="en-US" altLang="zh-CN" sz="2900" b="1" dirty="0">
                  <a:solidFill>
                    <a:srgbClr val="E6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0314" name="Group 154"/>
          <p:cNvGrpSpPr/>
          <p:nvPr/>
        </p:nvGrpSpPr>
        <p:grpSpPr>
          <a:xfrm>
            <a:off x="1174750" y="2447925"/>
            <a:ext cx="5111750" cy="639763"/>
            <a:chOff x="2540" y="1920"/>
            <a:chExt cx="3220" cy="403"/>
          </a:xfrm>
        </p:grpSpPr>
        <p:sp>
          <p:nvSpPr>
            <p:cNvPr id="7322" name="AutoShape 155"/>
            <p:cNvSpPr/>
            <p:nvPr/>
          </p:nvSpPr>
          <p:spPr>
            <a:xfrm>
              <a:off x="2540" y="1920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B7B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d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323" name="Group 156"/>
            <p:cNvGrpSpPr/>
            <p:nvPr/>
          </p:nvGrpSpPr>
          <p:grpSpPr>
            <a:xfrm>
              <a:off x="2939" y="1920"/>
              <a:ext cx="2821" cy="403"/>
              <a:chOff x="1038" y="1632"/>
              <a:chExt cx="2821" cy="403"/>
            </a:xfrm>
          </p:grpSpPr>
          <p:sp>
            <p:nvSpPr>
              <p:cNvPr id="7324" name="AutoShape 157"/>
              <p:cNvSpPr/>
              <p:nvPr/>
            </p:nvSpPr>
            <p:spPr>
              <a:xfrm>
                <a:off x="1038" y="1632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B7B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i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grpSp>
            <p:nvGrpSpPr>
              <p:cNvPr id="7325" name="Group 158"/>
              <p:cNvGrpSpPr/>
              <p:nvPr/>
            </p:nvGrpSpPr>
            <p:grpSpPr>
              <a:xfrm>
                <a:off x="1440" y="1632"/>
                <a:ext cx="2419" cy="403"/>
                <a:chOff x="3168" y="1037"/>
                <a:chExt cx="2419" cy="403"/>
              </a:xfrm>
            </p:grpSpPr>
            <p:sp>
              <p:nvSpPr>
                <p:cNvPr id="7326" name="AutoShape 159"/>
                <p:cNvSpPr/>
                <p:nvPr/>
              </p:nvSpPr>
              <p:spPr>
                <a:xfrm>
                  <a:off x="3168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2900" dirty="0">
                      <a:solidFill>
                        <a:srgbClr val="E60000"/>
                      </a:solidFill>
                      <a:latin typeface=".VnClarendonH" panose="020B7200000000000000" pitchFamily="34" charset="0"/>
                    </a:rPr>
                    <a:t>c</a:t>
                  </a:r>
                  <a:endPara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327" name="AutoShape 160"/>
                <p:cNvSpPr/>
                <p:nvPr/>
              </p:nvSpPr>
              <p:spPr>
                <a:xfrm>
                  <a:off x="3574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2900" dirty="0">
                      <a:solidFill>
                        <a:srgbClr val="E60000"/>
                      </a:solidFill>
                      <a:latin typeface=".VnClarendonH" panose="020B7200000000000000" pitchFamily="34" charset="0"/>
                    </a:rPr>
                    <a:t>h</a:t>
                  </a:r>
                  <a:endPara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328" name="AutoShape 161"/>
                <p:cNvSpPr/>
                <p:nvPr/>
              </p:nvSpPr>
              <p:spPr>
                <a:xfrm>
                  <a:off x="3971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2900" dirty="0">
                      <a:solidFill>
                        <a:srgbClr val="E60000"/>
                      </a:solidFill>
                      <a:latin typeface=".VnClarendonH" panose="020B7200000000000000" pitchFamily="34" charset="0"/>
                    </a:rPr>
                    <a:t>u</a:t>
                  </a:r>
                  <a:endPara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329" name="AutoShape 162"/>
                <p:cNvSpPr/>
                <p:nvPr/>
              </p:nvSpPr>
              <p:spPr>
                <a:xfrm>
                  <a:off x="4377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7C80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2900" dirty="0">
                      <a:solidFill>
                        <a:srgbClr val="6600CC"/>
                      </a:solidFill>
                      <a:latin typeface=".VnClarendonH" panose="020B7200000000000000" pitchFamily="34" charset="0"/>
                    </a:rPr>
                    <a:t>y</a:t>
                  </a:r>
                  <a:endParaRPr lang="en-US" altLang="zh-CN" sz="2900" dirty="0">
                    <a:solidFill>
                      <a:srgbClr val="6600CC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330" name="AutoShape 163"/>
                <p:cNvSpPr/>
                <p:nvPr/>
              </p:nvSpPr>
              <p:spPr>
                <a:xfrm>
                  <a:off x="4787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2900" dirty="0">
                      <a:solidFill>
                        <a:srgbClr val="E60000"/>
                      </a:solidFill>
                      <a:latin typeface=".VnClarendonH" panose="020B7200000000000000" pitchFamily="34" charset="0"/>
                    </a:rPr>
                    <a:t>Ó</a:t>
                  </a:r>
                  <a:endPara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endParaRPr>
                </a:p>
              </p:txBody>
            </p:sp>
            <p:sp>
              <p:nvSpPr>
                <p:cNvPr id="7331" name="AutoShape 164"/>
                <p:cNvSpPr/>
                <p:nvPr/>
              </p:nvSpPr>
              <p:spPr>
                <a:xfrm>
                  <a:off x="5184" y="1037"/>
                  <a:ext cx="403" cy="403"/>
                </a:xfrm>
                <a:prstGeom prst="bevel">
                  <a:avLst>
                    <a:gd name="adj" fmla="val 12500"/>
                  </a:avLst>
                </a:prstGeom>
                <a:solidFill>
                  <a:srgbClr val="B7B7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algn="ctr"/>
                  <a:r>
                    <a:rPr lang="en-US" altLang="zh-CN" sz="2900" dirty="0">
                      <a:solidFill>
                        <a:srgbClr val="E60000"/>
                      </a:solidFill>
                      <a:latin typeface=".VnClarendonH" panose="020B7200000000000000" pitchFamily="34" charset="0"/>
                    </a:rPr>
                    <a:t>n</a:t>
                  </a:r>
                  <a:endPara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endParaRPr>
                </a:p>
              </p:txBody>
            </p:sp>
          </p:grpSp>
        </p:grpSp>
      </p:grpSp>
      <p:grpSp>
        <p:nvGrpSpPr>
          <p:cNvPr id="220325" name="Group 165"/>
          <p:cNvGrpSpPr/>
          <p:nvPr/>
        </p:nvGrpSpPr>
        <p:grpSpPr>
          <a:xfrm>
            <a:off x="3101975" y="3089275"/>
            <a:ext cx="3840163" cy="639763"/>
            <a:chOff x="3168" y="1037"/>
            <a:chExt cx="2419" cy="403"/>
          </a:xfrm>
        </p:grpSpPr>
        <p:sp>
          <p:nvSpPr>
            <p:cNvPr id="7333" name="AutoShape 166"/>
            <p:cNvSpPr/>
            <p:nvPr/>
          </p:nvSpPr>
          <p:spPr>
            <a:xfrm>
              <a:off x="3168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v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34" name="AutoShape 167"/>
            <p:cNvSpPr/>
            <p:nvPr/>
          </p:nvSpPr>
          <p:spPr>
            <a:xfrm>
              <a:off x="357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«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35" name="AutoShape 168"/>
            <p:cNvSpPr/>
            <p:nvPr/>
          </p:nvSpPr>
          <p:spPr>
            <a:xfrm>
              <a:off x="3971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t</a:t>
              </a:r>
              <a:endParaRPr lang="en-US" altLang="zh-CN" sz="29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36" name="AutoShape 169"/>
            <p:cNvSpPr/>
            <p:nvPr/>
          </p:nvSpPr>
          <p:spPr>
            <a:xfrm>
              <a:off x="437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Ý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37" name="AutoShape 170"/>
            <p:cNvSpPr/>
            <p:nvPr/>
          </p:nvSpPr>
          <p:spPr>
            <a:xfrm>
              <a:off x="478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n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38" name="AutoShape 171"/>
            <p:cNvSpPr/>
            <p:nvPr/>
          </p:nvSpPr>
          <p:spPr>
            <a:xfrm>
              <a:off x="518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h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</p:grpSp>
      <p:grpSp>
        <p:nvGrpSpPr>
          <p:cNvPr id="220332" name="Group 172"/>
          <p:cNvGrpSpPr/>
          <p:nvPr/>
        </p:nvGrpSpPr>
        <p:grpSpPr>
          <a:xfrm>
            <a:off x="3101975" y="3711575"/>
            <a:ext cx="3840163" cy="639763"/>
            <a:chOff x="3168" y="1037"/>
            <a:chExt cx="2419" cy="403"/>
          </a:xfrm>
        </p:grpSpPr>
        <p:sp>
          <p:nvSpPr>
            <p:cNvPr id="7340" name="AutoShape 173"/>
            <p:cNvSpPr/>
            <p:nvPr/>
          </p:nvSpPr>
          <p:spPr>
            <a:xfrm>
              <a:off x="3168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t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41" name="AutoShape 174"/>
            <p:cNvSpPr/>
            <p:nvPr/>
          </p:nvSpPr>
          <p:spPr>
            <a:xfrm>
              <a:off x="357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h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42" name="AutoShape 175"/>
            <p:cNvSpPr/>
            <p:nvPr/>
          </p:nvSpPr>
          <p:spPr>
            <a:xfrm>
              <a:off x="3971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ø</a:t>
              </a:r>
              <a:endParaRPr lang="en-US" altLang="zh-CN" sz="29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43" name="AutoShape 176"/>
            <p:cNvSpPr/>
            <p:nvPr/>
          </p:nvSpPr>
          <p:spPr>
            <a:xfrm>
              <a:off x="437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c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44" name="AutoShape 177"/>
            <p:cNvSpPr/>
            <p:nvPr/>
          </p:nvSpPr>
          <p:spPr>
            <a:xfrm>
              <a:off x="4787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E60000"/>
                  </a:solidFill>
                  <a:latin typeface="Times New Roman" panose="02020603050405020304" pitchFamily="18" charset="0"/>
                </a:rPr>
                <a:t>Ă</a:t>
              </a:r>
              <a:endParaRPr lang="en-US" altLang="zh-CN" sz="2900" b="1" dirty="0">
                <a:solidFill>
                  <a:srgbClr val="E6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45" name="AutoShape 178"/>
            <p:cNvSpPr/>
            <p:nvPr/>
          </p:nvSpPr>
          <p:spPr>
            <a:xfrm>
              <a:off x="5184" y="1037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rPr>
                <a:t>n</a:t>
              </a:r>
              <a:endParaRPr lang="en-US" altLang="zh-CN" sz="2900" dirty="0">
                <a:solidFill>
                  <a:srgbClr val="E60000"/>
                </a:solidFill>
                <a:latin typeface=".VnClarendonH" panose="020B7200000000000000" pitchFamily="34" charset="0"/>
              </a:endParaRPr>
            </a:p>
          </p:txBody>
        </p:sp>
      </p:grpSp>
      <p:grpSp>
        <p:nvGrpSpPr>
          <p:cNvPr id="220339" name="Group 179"/>
          <p:cNvGrpSpPr/>
          <p:nvPr/>
        </p:nvGrpSpPr>
        <p:grpSpPr>
          <a:xfrm>
            <a:off x="4378325" y="4357688"/>
            <a:ext cx="4478338" cy="639762"/>
            <a:chOff x="1038" y="1632"/>
            <a:chExt cx="2821" cy="403"/>
          </a:xfrm>
        </p:grpSpPr>
        <p:sp>
          <p:nvSpPr>
            <p:cNvPr id="7347" name="AutoShape 180"/>
            <p:cNvSpPr/>
            <p:nvPr/>
          </p:nvSpPr>
          <p:spPr>
            <a:xfrm>
              <a:off x="1038" y="163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c</a:t>
              </a:r>
              <a:endParaRPr lang="en-US" altLang="zh-CN" sz="2900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grpSp>
          <p:nvGrpSpPr>
            <p:cNvPr id="7348" name="Group 181"/>
            <p:cNvGrpSpPr/>
            <p:nvPr/>
          </p:nvGrpSpPr>
          <p:grpSpPr>
            <a:xfrm>
              <a:off x="1440" y="1632"/>
              <a:ext cx="2419" cy="403"/>
              <a:chOff x="3168" y="1037"/>
              <a:chExt cx="2419" cy="403"/>
            </a:xfrm>
          </p:grpSpPr>
          <p:sp>
            <p:nvSpPr>
              <p:cNvPr id="7349" name="AutoShape 182"/>
              <p:cNvSpPr/>
              <p:nvPr/>
            </p:nvSpPr>
            <p:spPr>
              <a:xfrm>
                <a:off x="3168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h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50" name="AutoShape 183"/>
              <p:cNvSpPr/>
              <p:nvPr/>
            </p:nvSpPr>
            <p:spPr>
              <a:xfrm>
                <a:off x="357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©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51" name="AutoShape 184"/>
              <p:cNvSpPr/>
              <p:nvPr/>
            </p:nvSpPr>
            <p:spPr>
              <a:xfrm>
                <a:off x="3971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n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52" name="AutoShape 185"/>
              <p:cNvSpPr/>
              <p:nvPr/>
            </p:nvSpPr>
            <p:spPr>
              <a:xfrm>
                <a:off x="437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g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53" name="AutoShape 186"/>
              <p:cNvSpPr/>
              <p:nvPr/>
            </p:nvSpPr>
            <p:spPr>
              <a:xfrm>
                <a:off x="4787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i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  <p:sp>
            <p:nvSpPr>
              <p:cNvPr id="7354" name="AutoShape 187"/>
              <p:cNvSpPr/>
              <p:nvPr/>
            </p:nvSpPr>
            <p:spPr>
              <a:xfrm>
                <a:off x="5184" y="1037"/>
                <a:ext cx="403" cy="403"/>
              </a:xfrm>
              <a:prstGeom prst="bevel">
                <a:avLst>
                  <a:gd name="adj" fmla="val 12500"/>
                </a:avLst>
              </a:prstGeom>
              <a:solidFill>
                <a:srgbClr val="A7A7FF"/>
              </a:solidFill>
              <a:ln w="9525">
                <a:noFill/>
              </a:ln>
            </p:spPr>
            <p:txBody>
              <a:bodyPr wrap="none" anchor="ctr" anchorCtr="0"/>
              <a:p>
                <a:pPr algn="ctr"/>
                <a:r>
                  <a:rPr lang="en-US" altLang="zh-CN" sz="2900" dirty="0">
                    <a:solidFill>
                      <a:srgbClr val="E60000"/>
                    </a:solidFill>
                    <a:latin typeface=".VnClarendonH" panose="020B7200000000000000" pitchFamily="34" charset="0"/>
                  </a:rPr>
                  <a:t>¶</a:t>
                </a:r>
                <a:endParaRPr lang="en-US" altLang="zh-CN" sz="2900" dirty="0">
                  <a:solidFill>
                    <a:srgbClr val="E60000"/>
                  </a:solidFill>
                  <a:latin typeface=".VnClarendonH" panose="020B7200000000000000" pitchFamily="34" charset="0"/>
                </a:endParaRPr>
              </a:p>
            </p:txBody>
          </p:sp>
        </p:grpSp>
      </p:grpSp>
      <p:sp>
        <p:nvSpPr>
          <p:cNvPr id="7355" name="AutoShape 188"/>
          <p:cNvSpPr/>
          <p:nvPr/>
        </p:nvSpPr>
        <p:spPr>
          <a:xfrm>
            <a:off x="152400" y="2493963"/>
            <a:ext cx="639763" cy="6397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200" b="1" dirty="0">
                <a:solidFill>
                  <a:srgbClr val="660066"/>
                </a:solidFill>
                <a:latin typeface=".VnClarendonH" panose="020B7200000000000000" pitchFamily="34" charset="0"/>
              </a:rPr>
              <a:t>4</a:t>
            </a:r>
            <a:endParaRPr lang="en-US" altLang="zh-CN" sz="3200" b="1" dirty="0">
              <a:solidFill>
                <a:srgbClr val="660066"/>
              </a:solidFill>
              <a:latin typeface=".VnClarendonH" panose="020B7200000000000000" pitchFamily="34" charset="0"/>
            </a:endParaRPr>
          </a:p>
        </p:txBody>
      </p:sp>
      <p:sp>
        <p:nvSpPr>
          <p:cNvPr id="7356" name="AutoShape 189"/>
          <p:cNvSpPr/>
          <p:nvPr/>
        </p:nvSpPr>
        <p:spPr>
          <a:xfrm>
            <a:off x="152400" y="3071813"/>
            <a:ext cx="639763" cy="6397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200" b="1" dirty="0">
                <a:solidFill>
                  <a:srgbClr val="660066"/>
                </a:solidFill>
                <a:latin typeface=".VnClarendonH" panose="020B7200000000000000" pitchFamily="34" charset="0"/>
              </a:rPr>
              <a:t>5</a:t>
            </a:r>
            <a:endParaRPr lang="en-US" altLang="zh-CN" sz="3200" b="1" dirty="0">
              <a:solidFill>
                <a:srgbClr val="660066"/>
              </a:solidFill>
              <a:latin typeface=".VnClarendonH" panose="020B7200000000000000" pitchFamily="34" charset="0"/>
            </a:endParaRPr>
          </a:p>
        </p:txBody>
      </p:sp>
      <p:sp>
        <p:nvSpPr>
          <p:cNvPr id="7357" name="AutoShape 190"/>
          <p:cNvSpPr/>
          <p:nvPr/>
        </p:nvSpPr>
        <p:spPr>
          <a:xfrm>
            <a:off x="152400" y="3713163"/>
            <a:ext cx="639763" cy="6397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200" b="1" dirty="0">
                <a:solidFill>
                  <a:srgbClr val="660066"/>
                </a:solidFill>
                <a:latin typeface=".VnClarendonH" panose="020B7200000000000000" pitchFamily="34" charset="0"/>
              </a:rPr>
              <a:t>6</a:t>
            </a:r>
            <a:endParaRPr lang="en-US" altLang="zh-CN" sz="3200" b="1" dirty="0">
              <a:solidFill>
                <a:srgbClr val="660066"/>
              </a:solidFill>
              <a:latin typeface=".VnClarendonH" panose="020B7200000000000000" pitchFamily="34" charset="0"/>
            </a:endParaRPr>
          </a:p>
        </p:txBody>
      </p:sp>
      <p:sp>
        <p:nvSpPr>
          <p:cNvPr id="7358" name="AutoShape 191"/>
          <p:cNvSpPr/>
          <p:nvPr/>
        </p:nvSpPr>
        <p:spPr>
          <a:xfrm>
            <a:off x="152400" y="4344988"/>
            <a:ext cx="639763" cy="6397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200" b="1" dirty="0">
                <a:solidFill>
                  <a:srgbClr val="660066"/>
                </a:solidFill>
                <a:latin typeface=".VnClarendonH" panose="020B7200000000000000" pitchFamily="34" charset="0"/>
              </a:rPr>
              <a:t>7</a:t>
            </a:r>
            <a:endParaRPr lang="en-US" altLang="zh-CN" sz="3200" b="1" dirty="0">
              <a:solidFill>
                <a:srgbClr val="660066"/>
              </a:solidFill>
              <a:latin typeface=".VnClarendonH" panose="020B7200000000000000" pitchFamily="34" charset="0"/>
            </a:endParaRPr>
          </a:p>
        </p:txBody>
      </p:sp>
      <p:sp>
        <p:nvSpPr>
          <p:cNvPr id="220352" name="AutoShape 192"/>
          <p:cNvSpPr/>
          <p:nvPr/>
        </p:nvSpPr>
        <p:spPr>
          <a:xfrm>
            <a:off x="942975" y="5638800"/>
            <a:ext cx="7972425" cy="1108075"/>
          </a:xfrm>
          <a:prstGeom prst="roundRect">
            <a:avLst>
              <a:gd name="adj" fmla="val 16667"/>
            </a:avLst>
          </a:prstGeom>
          <a:solidFill>
            <a:srgbClr val="FFE4C9"/>
          </a:solidFill>
          <a:ln w="57150" cap="flat" cmpd="thinThick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>
              <a:buAutoNum type="arabicPeriod"/>
            </a:pPr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Trïng roi cã h×nh thøc dinh d­ìng nµo 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  <a:p>
            <a:pPr marL="342900" indent="-342900">
              <a:buNone/>
            </a:pPr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gièng thùc vËt ?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</p:txBody>
      </p:sp>
      <p:sp>
        <p:nvSpPr>
          <p:cNvPr id="220353" name="AutoShape 193"/>
          <p:cNvSpPr/>
          <p:nvPr/>
        </p:nvSpPr>
        <p:spPr>
          <a:xfrm>
            <a:off x="958850" y="5638800"/>
            <a:ext cx="7972425" cy="1108075"/>
          </a:xfrm>
          <a:prstGeom prst="roundRect">
            <a:avLst>
              <a:gd name="adj" fmla="val 16667"/>
            </a:avLst>
          </a:prstGeom>
          <a:solidFill>
            <a:srgbClr val="FFE4C9"/>
          </a:solidFill>
          <a:ln w="57150" cap="flat" cmpd="thinThick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2. Trïng kiÕt lÞ vµ trïng sèt rÐt ®Òu ph¸ huû 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….. g©y bÖnh nguy hiÓm cho ng­êi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</p:txBody>
      </p:sp>
      <p:sp>
        <p:nvSpPr>
          <p:cNvPr id="220354" name="AutoShape 194"/>
          <p:cNvSpPr/>
          <p:nvPr/>
        </p:nvSpPr>
        <p:spPr>
          <a:xfrm>
            <a:off x="914400" y="5638800"/>
            <a:ext cx="7972425" cy="1108075"/>
          </a:xfrm>
          <a:prstGeom prst="roundRect">
            <a:avLst>
              <a:gd name="adj" fmla="val 16667"/>
            </a:avLst>
          </a:prstGeom>
          <a:solidFill>
            <a:srgbClr val="FFE4C9"/>
          </a:solidFill>
          <a:ln w="57150" cap="flat" cmpd="thinThick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3. 1 loµi trïng roi ë ch©u Phi g©y ra bÖnh 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g× ë ng­êi ?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</p:txBody>
      </p:sp>
      <p:sp>
        <p:nvSpPr>
          <p:cNvPr id="220355" name="AutoShape 195"/>
          <p:cNvSpPr/>
          <p:nvPr/>
        </p:nvSpPr>
        <p:spPr>
          <a:xfrm>
            <a:off x="914400" y="5638800"/>
            <a:ext cx="7972425" cy="1108075"/>
          </a:xfrm>
          <a:prstGeom prst="roundRect">
            <a:avLst>
              <a:gd name="adj" fmla="val 16667"/>
            </a:avLst>
          </a:prstGeom>
          <a:solidFill>
            <a:srgbClr val="FFE4C9"/>
          </a:solidFill>
          <a:ln w="57150" cap="flat" cmpd="thinThick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4. Võa tiÕn võa xoay lµ h×nh thøc …... cña 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trïng giµy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</p:txBody>
      </p:sp>
      <p:sp>
        <p:nvSpPr>
          <p:cNvPr id="220356" name="AutoShape 196"/>
          <p:cNvSpPr/>
          <p:nvPr/>
        </p:nvSpPr>
        <p:spPr>
          <a:xfrm>
            <a:off x="803275" y="5664200"/>
            <a:ext cx="8258175" cy="1108075"/>
          </a:xfrm>
          <a:prstGeom prst="roundRect">
            <a:avLst>
              <a:gd name="adj" fmla="val 16667"/>
            </a:avLst>
          </a:prstGeom>
          <a:solidFill>
            <a:srgbClr val="FFE4C9"/>
          </a:solidFill>
          <a:ln w="57150" cap="flat" cmpd="thinThick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5. Đéng vËt nguyªn sinh cã h×nh thøc sinh s¶n 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nµo lµ chñ yÕu ?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</p:txBody>
      </p:sp>
      <p:sp>
        <p:nvSpPr>
          <p:cNvPr id="220357" name="AutoShape 197"/>
          <p:cNvSpPr/>
          <p:nvPr/>
        </p:nvSpPr>
        <p:spPr>
          <a:xfrm>
            <a:off x="1077913" y="5664200"/>
            <a:ext cx="6988175" cy="1108075"/>
          </a:xfrm>
          <a:prstGeom prst="roundRect">
            <a:avLst>
              <a:gd name="adj" fmla="val 16667"/>
            </a:avLst>
          </a:prstGeom>
          <a:solidFill>
            <a:srgbClr val="FFE4C9"/>
          </a:solidFill>
          <a:ln w="57150" cap="flat" cmpd="thinThick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6. Đéng vËt nguyªn sinh lµ ….. 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cña nhiÒu ®éng vËt lín h¬n trong n­íc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</p:txBody>
      </p:sp>
      <p:sp>
        <p:nvSpPr>
          <p:cNvPr id="220358" name="AutoShape 198"/>
          <p:cNvSpPr/>
          <p:nvPr/>
        </p:nvSpPr>
        <p:spPr>
          <a:xfrm>
            <a:off x="1247775" y="5664200"/>
            <a:ext cx="6988175" cy="1108075"/>
          </a:xfrm>
          <a:prstGeom prst="roundRect">
            <a:avLst>
              <a:gd name="adj" fmla="val 16667"/>
            </a:avLst>
          </a:prstGeom>
          <a:solidFill>
            <a:srgbClr val="FFE4C9"/>
          </a:solidFill>
          <a:ln w="57150" cap="flat" cmpd="thinThick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7. Trïng biÕn </a:t>
            </a:r>
            <a:r>
              <a:rPr lang="en-US" altLang="zh-CN" sz="32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zh-CN" sz="3200" b="1" dirty="0">
                <a:solidFill>
                  <a:srgbClr val="336600"/>
                </a:solidFill>
                <a:latin typeface=".VnTime" panose="020B7200000000000000" pitchFamily="34" charset="0"/>
              </a:rPr>
              <a:t>di chuyÓn nhê …..</a:t>
            </a:r>
            <a:endParaRPr lang="en-US" altLang="zh-CN" sz="3200" b="1" dirty="0">
              <a:solidFill>
                <a:srgbClr val="336600"/>
              </a:solidFill>
              <a:latin typeface=".VnTime" panose="020B7200000000000000" pitchFamily="34" charset="0"/>
            </a:endParaRPr>
          </a:p>
        </p:txBody>
      </p:sp>
      <p:grpSp>
        <p:nvGrpSpPr>
          <p:cNvPr id="220359" name="Group 199"/>
          <p:cNvGrpSpPr/>
          <p:nvPr/>
        </p:nvGrpSpPr>
        <p:grpSpPr>
          <a:xfrm>
            <a:off x="4370388" y="539750"/>
            <a:ext cx="660400" cy="4478338"/>
            <a:chOff x="2753" y="340"/>
            <a:chExt cx="416" cy="2821"/>
          </a:xfrm>
        </p:grpSpPr>
        <p:sp>
          <p:nvSpPr>
            <p:cNvPr id="7367" name="AutoShape 200"/>
            <p:cNvSpPr/>
            <p:nvPr/>
          </p:nvSpPr>
          <p:spPr>
            <a:xfrm>
              <a:off x="2753" y="340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T</a:t>
              </a:r>
              <a:endParaRPr lang="en-US" altLang="zh-CN" sz="2900" b="1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68" name="AutoShape 201"/>
            <p:cNvSpPr/>
            <p:nvPr/>
          </p:nvSpPr>
          <p:spPr>
            <a:xfrm>
              <a:off x="2762" y="74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H</a:t>
              </a:r>
              <a:endParaRPr lang="en-US" altLang="zh-CN" sz="2900" b="1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69" name="AutoShape 202"/>
            <p:cNvSpPr/>
            <p:nvPr/>
          </p:nvSpPr>
          <p:spPr>
            <a:xfrm>
              <a:off x="2758" y="115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ñ</a:t>
              </a:r>
              <a:endParaRPr lang="en-US" altLang="zh-CN" sz="2900" b="1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70" name="AutoShape 203"/>
            <p:cNvSpPr/>
            <p:nvPr/>
          </p:nvSpPr>
          <p:spPr>
            <a:xfrm>
              <a:off x="2762" y="1545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Y</a:t>
              </a:r>
              <a:endParaRPr lang="en-US" altLang="zh-CN" sz="2900" b="1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71" name="AutoShape 204"/>
            <p:cNvSpPr/>
            <p:nvPr/>
          </p:nvSpPr>
          <p:spPr>
            <a:xfrm>
              <a:off x="2766" y="1946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T</a:t>
              </a:r>
              <a:endParaRPr lang="en-US" altLang="zh-CN" sz="2900" b="1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72" name="AutoShape 205"/>
            <p:cNvSpPr/>
            <p:nvPr/>
          </p:nvSpPr>
          <p:spPr>
            <a:xfrm>
              <a:off x="2758" y="2352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ø</a:t>
              </a:r>
              <a:endParaRPr lang="en-US" altLang="zh-CN" sz="2900" b="1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  <p:sp>
          <p:nvSpPr>
            <p:cNvPr id="7373" name="AutoShape 206"/>
            <p:cNvSpPr/>
            <p:nvPr/>
          </p:nvSpPr>
          <p:spPr>
            <a:xfrm>
              <a:off x="2762" y="2758"/>
              <a:ext cx="403" cy="403"/>
            </a:xfrm>
            <a:prstGeom prst="bevel">
              <a:avLst>
                <a:gd name="adj" fmla="val 12500"/>
              </a:avLst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900" b="1" dirty="0">
                  <a:solidFill>
                    <a:srgbClr val="6600CC"/>
                  </a:solidFill>
                  <a:latin typeface=".VnClarendonH" panose="020B7200000000000000" pitchFamily="34" charset="0"/>
                </a:rPr>
                <a:t>c</a:t>
              </a:r>
              <a:endParaRPr lang="en-US" altLang="zh-CN" sz="2900" b="1" dirty="0">
                <a:solidFill>
                  <a:srgbClr val="6600CC"/>
                </a:solidFill>
                <a:latin typeface=".VnClarendonH" panose="020B7200000000000000" pitchFamily="34" charset="0"/>
              </a:endParaRPr>
            </a:p>
          </p:txBody>
        </p:sp>
      </p:grpSp>
      <p:sp>
        <p:nvSpPr>
          <p:cNvPr id="7374" name="Rectangle 207"/>
          <p:cNvSpPr/>
          <p:nvPr/>
        </p:nvSpPr>
        <p:spPr>
          <a:xfrm>
            <a:off x="8029575" y="5105400"/>
            <a:ext cx="990600" cy="457200"/>
          </a:xfrm>
          <a:prstGeom prst="rect">
            <a:avLst/>
          </a:prstGeom>
          <a:solidFill>
            <a:srgbClr val="FFCCCC"/>
          </a:solidFill>
          <a:ln w="9525" cap="flat" cmpd="sng">
            <a:solidFill>
              <a:srgbClr val="99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KEY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0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20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220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2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20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20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22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20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20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20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1000"/>
                                        <p:tgtEl>
                                          <p:spTgt spid="220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220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22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20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22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220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22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20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1000"/>
                                        <p:tgtEl>
                                          <p:spTgt spid="22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1000"/>
                                        <p:tgtEl>
                                          <p:spTgt spid="220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1000"/>
                                        <p:tgtEl>
                                          <p:spTgt spid="22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1000"/>
                                        <p:tgtEl>
                                          <p:spTgt spid="22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1000"/>
                                        <p:tgtEl>
                                          <p:spTgt spid="22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1000"/>
                                        <p:tgtEl>
                                          <p:spTgt spid="220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1000"/>
                                        <p:tgtEl>
                                          <p:spTgt spid="22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22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1000"/>
                                        <p:tgtEl>
                                          <p:spTgt spid="22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1000"/>
                                        <p:tgtEl>
                                          <p:spTgt spid="220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0" dur="1000"/>
                                        <p:tgtEl>
                                          <p:spTgt spid="22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"/>
                  </p:tgtEl>
                </p:cond>
              </p:nextCondLst>
            </p:seq>
          </p:childTnLst>
        </p:cTn>
      </p:par>
    </p:tnLst>
    <p:bldLst>
      <p:bldP spid="220352" grpId="0" animBg="1"/>
      <p:bldP spid="220352" grpId="1" animBg="1"/>
      <p:bldP spid="220353" grpId="0" animBg="1"/>
      <p:bldP spid="220353" grpId="1" animBg="1"/>
      <p:bldP spid="220354" grpId="0" animBg="1"/>
      <p:bldP spid="220354" grpId="1" animBg="1"/>
      <p:bldP spid="220355" grpId="0" animBg="1"/>
      <p:bldP spid="220355" grpId="1" animBg="1"/>
      <p:bldP spid="220356" grpId="0" animBg="1"/>
      <p:bldP spid="220356" grpId="1" animBg="1"/>
      <p:bldP spid="220357" grpId="0" bldLvl="0" animBg="1"/>
      <p:bldP spid="220357" grpId="1" bldLvl="0" animBg="1"/>
      <p:bldP spid="220358" grpId="0" bldLvl="0" animBg="1"/>
      <p:bldP spid="220358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3" name="Text Box 5"/>
          <p:cNvSpPr txBox="1"/>
          <p:nvPr/>
        </p:nvSpPr>
        <p:spPr>
          <a:xfrm>
            <a:off x="76200" y="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Ch­¬ng 2: Ngµnh ruét khoang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065" name="Text Box 17"/>
          <p:cNvSpPr txBox="1"/>
          <p:nvPr/>
        </p:nvSpPr>
        <p:spPr>
          <a:xfrm>
            <a:off x="76200" y="457200"/>
            <a:ext cx="8991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066" name="Text Box 18"/>
          <p:cNvSpPr txBox="1"/>
          <p:nvPr/>
        </p:nvSpPr>
        <p:spPr>
          <a:xfrm>
            <a:off x="76200" y="838200"/>
            <a:ext cx="89916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.VnArial" panose="020B7200000000000000" pitchFamily="34" charset="0"/>
              </a:rPr>
              <a:t>I. </a:t>
            </a:r>
            <a:r>
              <a:rPr lang="en-US" altLang="zh-CN" sz="3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d¹ng ngoµi vµ c¸ch di chuyÓn</a:t>
            </a:r>
            <a:r>
              <a:rPr lang="en-US" altLang="zh-CN" sz="28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28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67" name="Text Box 19"/>
          <p:cNvSpPr txBox="1"/>
          <p:nvPr/>
        </p:nvSpPr>
        <p:spPr>
          <a:xfrm>
            <a:off x="76200" y="1219200"/>
            <a:ext cx="89916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1. </a:t>
            </a:r>
            <a:r>
              <a:rPr lang="en-US" altLang="zh-CN" sz="3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d¹ng ngoµi</a:t>
            </a:r>
            <a:endParaRPr lang="en-US" altLang="zh-CN" sz="3000" u="sng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65" grpId="0"/>
      <p:bldP spid="2066" grpId="0"/>
      <p:bldP spid="20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800" cy="636587"/>
          </a:xfrm>
        </p:spPr>
        <p:txBody>
          <a:bodyPr anchor="ctr" anchorCtr="0"/>
          <a:p>
            <a:r>
              <a:rPr lang="en-US" altLang="zh-CN" sz="2800" dirty="0">
                <a:solidFill>
                  <a:srgbClr val="FF0000"/>
                </a:solidFill>
                <a:latin typeface=".VnArial" panose="020B7200000000000000" pitchFamily="34" charset="0"/>
              </a:rPr>
              <a:t>Quan s¸t ®o¹n video vµ m« t¶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zh-CN" sz="2800" dirty="0">
                <a:solidFill>
                  <a:srgbClr val="FF0000"/>
                </a:solidFill>
                <a:latin typeface=".VnArial" panose="020B7200000000000000" pitchFamily="34" charset="0"/>
              </a:rPr>
              <a:t>d¹ng ngoµi cña thñy tøc?</a:t>
            </a:r>
            <a:endParaRPr lang="en-US" altLang="zh-CN" sz="2800"/>
          </a:p>
        </p:txBody>
      </p:sp>
      <p:pic>
        <p:nvPicPr>
          <p:cNvPr id="4" name="Thủy tức - thuyết minh tiếng Việt ngành ruột khoang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8000" y="1089025"/>
            <a:ext cx="8128000" cy="515302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3"/>
          <p:cNvSpPr txBox="1"/>
          <p:nvPr/>
        </p:nvSpPr>
        <p:spPr>
          <a:xfrm>
            <a:off x="76200" y="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TiÕt 8.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10242" name="Text Box 4"/>
          <p:cNvSpPr txBox="1"/>
          <p:nvPr/>
        </p:nvSpPr>
        <p:spPr>
          <a:xfrm>
            <a:off x="76200" y="381000"/>
            <a:ext cx="89916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36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3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d¹ng ngoµi vµ c¸ch di chuyÓn:</a:t>
            </a:r>
            <a:endParaRPr lang="en-US" altLang="zh-CN" sz="3000" u="sng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9925" name="Text Box 5"/>
          <p:cNvSpPr txBox="1"/>
          <p:nvPr/>
        </p:nvSpPr>
        <p:spPr>
          <a:xfrm>
            <a:off x="288925" y="784225"/>
            <a:ext cx="37338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1. </a:t>
            </a:r>
            <a:r>
              <a:rPr lang="en-US" altLang="zh-CN" sz="3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36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d¹ng ngoµi:</a:t>
            </a:r>
            <a:endParaRPr lang="en-US" altLang="zh-CN" sz="3000" u="sng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9926" name="Rectangle 6"/>
          <p:cNvSpPr/>
          <p:nvPr/>
        </p:nvSpPr>
        <p:spPr>
          <a:xfrm>
            <a:off x="76200" y="1279525"/>
            <a:ext cx="6880225" cy="539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vi-VN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trô dµi</a:t>
            </a:r>
            <a:r>
              <a:rPr lang="vi-VN" altLang="en-US" sz="3000" dirty="0">
                <a:solidFill>
                  <a:srgbClr val="0000FF"/>
                </a:solidFill>
                <a:latin typeface=".VnArial" panose="020B7200000000000000" pitchFamily="34" charset="0"/>
              </a:rPr>
              <a:t>.</a:t>
            </a:r>
            <a:endParaRPr lang="vi-VN" altLang="en-US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- PhÇn d­íi gäi lµ ®Õ, b¸m vµo gi¸ thÓ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- PhÇn trªn cã lç miÖng, xung quanh cã c¸c tua miÖng to¶ ra.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- C¬ thÓ cã ®èi xøng táa trßn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  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209930" name="Text Box 10"/>
          <p:cNvSpPr txBox="1"/>
          <p:nvPr/>
        </p:nvSpPr>
        <p:spPr>
          <a:xfrm>
            <a:off x="76200" y="2971800"/>
            <a:ext cx="3276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4975" y="3114040"/>
            <a:ext cx="3408680" cy="3540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Picture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55" y="664210"/>
            <a:ext cx="655320" cy="675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9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9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l"/>
            <a:b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</a:br>
            <a:b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                TiÕt 8. Bµi 8: THñY TøC</a:t>
            </a:r>
            <a:b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</a:br>
            <a:r>
              <a:rPr lang="en-US" altLang="zh-CN" sz="2800" dirty="0">
                <a:solidFill>
                  <a:srgbClr val="0000FF"/>
                </a:solidFill>
                <a:latin typeface=".VnArial" panose="020B7200000000000000" pitchFamily="34" charset="0"/>
              </a:rPr>
              <a:t>I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3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u="sng" dirty="0">
                <a:solidFill>
                  <a:srgbClr val="0000FF"/>
                </a:solidFill>
                <a:latin typeface=".VnArial" panose="020B7200000000000000" pitchFamily="34" charset="0"/>
              </a:rPr>
              <a:t>d¹ng ngoµi vµ c¸ch di chuyÓn:</a:t>
            </a:r>
            <a:br>
              <a:rPr lang="en-US" altLang="zh-CN" sz="2800" u="sng" dirty="0">
                <a:solidFill>
                  <a:srgbClr val="0000FF"/>
                </a:solidFill>
                <a:latin typeface=".VnArial" panose="020B7200000000000000" pitchFamily="34" charset="0"/>
              </a:rPr>
            </a:br>
            <a:r>
              <a:rPr lang="en-US" altLang="zh-CN" sz="2800" dirty="0">
                <a:solidFill>
                  <a:srgbClr val="0000FF"/>
                </a:solidFill>
                <a:latin typeface=".VnArial" panose="020B7200000000000000" pitchFamily="34" charset="0"/>
              </a:rPr>
              <a:t>2. </a:t>
            </a:r>
            <a:r>
              <a:rPr lang="en-US" altLang="zh-CN" sz="2800" u="sng" dirty="0">
                <a:solidFill>
                  <a:srgbClr val="0000FF"/>
                </a:solidFill>
                <a:latin typeface=".VnArial" panose="020B7200000000000000" pitchFamily="34" charset="0"/>
              </a:rPr>
              <a:t>Di chuyÓn</a:t>
            </a:r>
            <a:r>
              <a:rPr lang="en-US" altLang="zh-CN" sz="28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br>
              <a:rPr lang="en-US" altLang="zh-CN" sz="2800" dirty="0">
                <a:solidFill>
                  <a:srgbClr val="0000FF"/>
                </a:solidFill>
                <a:latin typeface=".VnArial" panose="020B7200000000000000" pitchFamily="34" charset="0"/>
              </a:rPr>
            </a:br>
            <a:br>
              <a:rPr lang="en-US" altLang="zh-CN" b="1" dirty="0">
                <a:solidFill>
                  <a:srgbClr val="FF0000"/>
                </a:solidFill>
                <a:latin typeface=".VnArialH" panose="020B7200000000000000" pitchFamily="34" charset="0"/>
              </a:rPr>
            </a:br>
            <a:endParaRPr lang="en-US" altLang="zh-CN"/>
          </a:p>
        </p:txBody>
      </p:sp>
      <p:pic>
        <p:nvPicPr>
          <p:cNvPr id="4" name="Hai Hình Thức Di Chuyển Của Thủy Tức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41350" y="1673225"/>
            <a:ext cx="8045450" cy="462121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lang="vi-VN" altLang="en-US" sz="3600" b="1" dirty="0">
                <a:solidFill>
                  <a:srgbClr val="FF0000"/>
                </a:solidFill>
                <a:latin typeface=".VnArialH" panose="020B7200000000000000" pitchFamily="34" charset="0"/>
              </a:rPr>
              <a:t>               </a:t>
            </a:r>
            <a:br>
              <a:rPr lang="vi-VN" altLang="en-US" sz="3600" b="1" dirty="0">
                <a:solidFill>
                  <a:srgbClr val="FF0000"/>
                </a:solidFill>
                <a:latin typeface=".VnArialH" panose="020B7200000000000000" pitchFamily="34" charset="0"/>
              </a:rPr>
            </a:br>
            <a:br>
              <a:rPr lang="vi-VN" altLang="en-US" sz="3600" b="1" dirty="0">
                <a:solidFill>
                  <a:srgbClr val="FF0000"/>
                </a:solidFill>
                <a:latin typeface=".VnArialH" panose="020B7200000000000000" pitchFamily="34" charset="0"/>
              </a:rPr>
            </a:br>
            <a:r>
              <a:rPr lang="vi-VN" altLang="en-US" sz="3600" b="1" dirty="0">
                <a:solidFill>
                  <a:srgbClr val="FF0000"/>
                </a:solidFill>
                <a:latin typeface=".VnArialH" panose="020B7200000000000000" pitchFamily="34" charset="0"/>
              </a:rPr>
              <a:t>              </a:t>
            </a:r>
            <a:r>
              <a:rPr lang="en-US" altLang="zh-CN" sz="3600" b="1" dirty="0">
                <a:solidFill>
                  <a:srgbClr val="FF0000"/>
                </a:solidFill>
                <a:latin typeface=".VnArialH" panose="020B7200000000000000" pitchFamily="34" charset="0"/>
              </a:rPr>
              <a:t>Bµi 8: THñY TøC</a:t>
            </a:r>
            <a:br>
              <a:rPr lang="en-US" altLang="zh-CN" b="1" dirty="0">
                <a:solidFill>
                  <a:srgbClr val="FF0000"/>
                </a:solidFill>
                <a:latin typeface=".VnArialH" panose="020B7200000000000000" pitchFamily="34" charset="0"/>
              </a:rPr>
            </a:br>
            <a:r>
              <a:rPr lang="en-US" altLang="zh-CN" sz="3200" dirty="0">
                <a:solidFill>
                  <a:srgbClr val="0000FF"/>
                </a:solidFill>
                <a:latin typeface=".VnArial" panose="020B7200000000000000" pitchFamily="34" charset="0"/>
              </a:rPr>
              <a:t>I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36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32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u="sng" dirty="0">
                <a:solidFill>
                  <a:srgbClr val="0000FF"/>
                </a:solidFill>
                <a:latin typeface=".VnArial" panose="020B7200000000000000" pitchFamily="34" charset="0"/>
              </a:rPr>
              <a:t>d¹ng ngoµi vµ c¸ch di chuyÓn:</a:t>
            </a:r>
            <a:br>
              <a:rPr lang="en-US" altLang="zh-CN" sz="3200" u="sng" dirty="0">
                <a:solidFill>
                  <a:srgbClr val="0000FF"/>
                </a:solidFill>
                <a:latin typeface=".VnArial" panose="020B7200000000000000" pitchFamily="34" charset="0"/>
              </a:rPr>
            </a:br>
            <a:r>
              <a:rPr lang="en-US" altLang="zh-CN" sz="36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Di chuyển</a:t>
            </a:r>
            <a:r>
              <a:rPr lang="en-US" altLang="zh-CN" sz="36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zh-CN" sz="3600" u="s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0750"/>
            <a:ext cx="4797425" cy="3935413"/>
          </a:xfrm>
        </p:spPr>
        <p:txBody>
          <a:bodyPr/>
          <a:p>
            <a:pPr marL="0" indent="0" fontAlgn="base">
              <a:buNone/>
            </a:pPr>
            <a:r>
              <a:rPr lang="vi-VN" altLang="en-US" strike="noStrike" noProof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Có 2 kiểu di chuyển</a:t>
            </a:r>
            <a:endParaRPr lang="vi-VN" altLang="en-US" strike="noStrike" noProof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  <a:p>
            <a:pPr marL="0" indent="0" fontAlgn="base">
              <a:spcBef>
                <a:spcPct val="20000"/>
              </a:spcBef>
              <a:buNone/>
            </a:pPr>
            <a:r>
              <a:rPr lang="vi-VN" altLang="en-US" strike="noStrike" noProof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Di chuyển kiểu sâu đo</a:t>
            </a:r>
            <a:r>
              <a:rPr lang="vi-VN" altLang="en-US" strike="noStrike" noProof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, lộn đầu</a:t>
            </a:r>
            <a:endParaRPr lang="vi-VN" altLang="en-US" strike="noStrike" noProof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 fontAlgn="base">
              <a:spcBef>
                <a:spcPct val="20000"/>
              </a:spcBef>
            </a:pPr>
            <a:endParaRPr lang="vi-VN" altLang="en-US" strike="noStrike" noProof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base"/>
            <a:endParaRPr lang="vi-VN" altLang="en-US" strike="noStrike" noProof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base"/>
            <a:endParaRPr lang="en-US" strike="noStrike" noProof="1"/>
          </a:p>
        </p:txBody>
      </p:sp>
      <p:pic>
        <p:nvPicPr>
          <p:cNvPr id="4" name="Picture 6" descr="Picture1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00938" y="642938"/>
            <a:ext cx="655637" cy="69691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2"/>
          <p:cNvSpPr txBox="1"/>
          <p:nvPr/>
        </p:nvSpPr>
        <p:spPr>
          <a:xfrm>
            <a:off x="76200" y="0"/>
            <a:ext cx="8991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.VnArialH" panose="020B7200000000000000" pitchFamily="34" charset="0"/>
              </a:rPr>
              <a:t> Bµi 8: THñY TøC</a:t>
            </a:r>
            <a:endParaRPr lang="en-US" altLang="zh-CN" sz="28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13314" name="Text Box 12"/>
          <p:cNvSpPr txBox="1"/>
          <p:nvPr/>
        </p:nvSpPr>
        <p:spPr>
          <a:xfrm>
            <a:off x="76200" y="822325"/>
            <a:ext cx="8991600" cy="54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II. </a:t>
            </a:r>
            <a:r>
              <a:rPr lang="en-US" altLang="zh-CN" sz="3000" u="sng" dirty="0">
                <a:solidFill>
                  <a:srgbClr val="0000FF"/>
                </a:solidFill>
                <a:latin typeface=".VnArial" panose="020B7200000000000000" pitchFamily="34" charset="0"/>
              </a:rPr>
              <a:t>CÊu t¹o trong</a:t>
            </a:r>
            <a:r>
              <a:rPr lang="en-US" altLang="zh-CN" sz="3000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  <a:endParaRPr lang="en-US" altLang="zh-CN" sz="3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4271</Words>
  <Application>WPS Presentation</Application>
  <PresentationFormat>On-screen Show (4:3)</PresentationFormat>
  <Paragraphs>451</Paragraphs>
  <Slides>26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.VnTime</vt:lpstr>
      <vt:lpstr>VNI-Palatin</vt:lpstr>
      <vt:lpstr>VNI-Times</vt:lpstr>
      <vt:lpstr>.VnArialH</vt:lpstr>
      <vt:lpstr>.VnClarendonH</vt:lpstr>
      <vt:lpstr>Times New Roman</vt:lpstr>
      <vt:lpstr>.VnArial</vt:lpstr>
      <vt:lpstr>Microsoft YaHei</vt:lpstr>
      <vt:lpstr>Arial Unicode MS</vt:lpstr>
      <vt:lpstr>.VnTimeH</vt:lpstr>
      <vt:lpstr>VNI-Zap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Quan s¸t ®o¹n video vµ m« t¶ hình d¹ng ngoµi cña thñy tøc?</vt:lpstr>
      <vt:lpstr>PowerPoint 演示文稿</vt:lpstr>
      <vt:lpstr>                  TiÕt 8. Bµi 8: THñY TøC I. Hình d¹ng ngoµi vµ c¸ch di chuyÓn: 2. Di chuyÓn:  </vt:lpstr>
      <vt:lpstr>                               Bµi 8: THñY TøC I. Hình d¹ng ngoµi vµ c¸ch di chuyÓn: 2.Di chuyển:</vt:lpstr>
      <vt:lpstr>PowerPoint 演示文稿</vt:lpstr>
      <vt:lpstr>PowerPoint 演示文稿</vt:lpstr>
      <vt:lpstr>PowerPoint 演示文稿</vt:lpstr>
      <vt:lpstr>PowerPoint 演示文稿</vt:lpstr>
      <vt:lpstr>- Qua phÇn cÊu t¹o trong cña thñy tøc em h·y gi¶i thÝch vì sao ng­êi ta kh«ng xÕp thñy tøc vµo ngµnh ĐVNS mµ xÕp vµo ngµnh Ruét khoang?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Giau</cp:lastModifiedBy>
  <cp:revision>20</cp:revision>
  <dcterms:created xsi:type="dcterms:W3CDTF">2007-09-21T09:11:00Z</dcterms:created>
  <dcterms:modified xsi:type="dcterms:W3CDTF">2021-09-08T07:52:29Z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1033-11.2.0.10294</vt:lpwstr>
  </property>
  <property fmtid="{D5CDD505-2E9C-101B-9397-08002B2CF9AE}" pid="3" name="ICV">
    <vt:lpwstr>C5490E8DB3F5460FBFF7CAB04C2C284C</vt:lpwstr>
  </property>
</Properties>
</file>