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28" autoAdjust="0"/>
  </p:normalViewPr>
  <p:slideViewPr>
    <p:cSldViewPr snapToGrid="0">
      <p:cViewPr varScale="1">
        <p:scale>
          <a:sx n="81" d="100"/>
          <a:sy n="81" d="100"/>
        </p:scale>
        <p:origin x="126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ường học số" userId="7eb8e164b8b10a3d" providerId="LiveId" clId="{B69035E0-12A1-4D04-B227-36169A6B430E}"/>
    <pc:docChg chg="undo custSel addSld modSld">
      <pc:chgData name="Trường học số" userId="7eb8e164b8b10a3d" providerId="LiveId" clId="{B69035E0-12A1-4D04-B227-36169A6B430E}" dt="2021-08-30T01:48:53.874" v="1607" actId="20577"/>
      <pc:docMkLst>
        <pc:docMk/>
      </pc:docMkLst>
      <pc:sldChg chg="addSp modSp mod modAnim">
        <pc:chgData name="Trường học số" userId="7eb8e164b8b10a3d" providerId="LiveId" clId="{B69035E0-12A1-4D04-B227-36169A6B430E}" dt="2021-08-30T00:03:44.231" v="193"/>
        <pc:sldMkLst>
          <pc:docMk/>
          <pc:sldMk cId="2843144373" sldId="257"/>
        </pc:sldMkLst>
        <pc:spChg chg="mod">
          <ac:chgData name="Trường học số" userId="7eb8e164b8b10a3d" providerId="LiveId" clId="{B69035E0-12A1-4D04-B227-36169A6B430E}" dt="2021-08-30T00:02:28.463" v="191" actId="1038"/>
          <ac:spMkLst>
            <pc:docMk/>
            <pc:sldMk cId="2843144373" sldId="257"/>
            <ac:spMk id="2" creationId="{00000000-0000-0000-0000-000000000000}"/>
          </ac:spMkLst>
        </pc:spChg>
        <pc:spChg chg="mod">
          <ac:chgData name="Trường học số" userId="7eb8e164b8b10a3d" providerId="LiveId" clId="{B69035E0-12A1-4D04-B227-36169A6B430E}" dt="2021-08-30T00:02:28.463" v="191" actId="1038"/>
          <ac:spMkLst>
            <pc:docMk/>
            <pc:sldMk cId="2843144373" sldId="257"/>
            <ac:spMk id="3" creationId="{00000000-0000-0000-0000-000000000000}"/>
          </ac:spMkLst>
        </pc:spChg>
        <pc:grpChg chg="mod">
          <ac:chgData name="Trường học số" userId="7eb8e164b8b10a3d" providerId="LiveId" clId="{B69035E0-12A1-4D04-B227-36169A6B430E}" dt="2021-08-30T00:02:28.463" v="191" actId="1038"/>
          <ac:grpSpMkLst>
            <pc:docMk/>
            <pc:sldMk cId="2843144373" sldId="257"/>
            <ac:grpSpMk id="7" creationId="{784BC80F-7E46-4767-AA24-6D56C3DD9EE5}"/>
          </ac:grpSpMkLst>
        </pc:grpChg>
        <pc:picChg chg="add mod">
          <ac:chgData name="Trường học số" userId="7eb8e164b8b10a3d" providerId="LiveId" clId="{B69035E0-12A1-4D04-B227-36169A6B430E}" dt="2021-08-30T00:02:38.660" v="192" actId="1076"/>
          <ac:picMkLst>
            <pc:docMk/>
            <pc:sldMk cId="2843144373" sldId="257"/>
            <ac:picMk id="4" creationId="{50555736-5B6C-473A-9FBA-F6957DB986E2}"/>
          </ac:picMkLst>
        </pc:picChg>
        <pc:picChg chg="mod">
          <ac:chgData name="Trường học số" userId="7eb8e164b8b10a3d" providerId="LiveId" clId="{B69035E0-12A1-4D04-B227-36169A6B430E}" dt="2021-08-30T00:02:28.463" v="191" actId="1038"/>
          <ac:picMkLst>
            <pc:docMk/>
            <pc:sldMk cId="2843144373" sldId="257"/>
            <ac:picMk id="5" creationId="{DF403155-729C-4DA6-A9A3-3EE3A863C0ED}"/>
          </ac:picMkLst>
        </pc:picChg>
        <pc:picChg chg="mod">
          <ac:chgData name="Trường học số" userId="7eb8e164b8b10a3d" providerId="LiveId" clId="{B69035E0-12A1-4D04-B227-36169A6B430E}" dt="2021-08-30T00:02:28.463" v="191" actId="1038"/>
          <ac:picMkLst>
            <pc:docMk/>
            <pc:sldMk cId="2843144373" sldId="257"/>
            <ac:picMk id="6" creationId="{25732916-DFF4-4988-80AC-0DC9FA7A3B67}"/>
          </ac:picMkLst>
        </pc:picChg>
      </pc:sldChg>
      <pc:sldChg chg="addSp modSp mod modAnim">
        <pc:chgData name="Trường học số" userId="7eb8e164b8b10a3d" providerId="LiveId" clId="{B69035E0-12A1-4D04-B227-36169A6B430E}" dt="2021-08-30T01:42:17.748" v="1526"/>
        <pc:sldMkLst>
          <pc:docMk/>
          <pc:sldMk cId="2514536593" sldId="258"/>
        </pc:sldMkLst>
        <pc:spChg chg="add mod">
          <ac:chgData name="Trường học số" userId="7eb8e164b8b10a3d" providerId="LiveId" clId="{B69035E0-12A1-4D04-B227-36169A6B430E}" dt="2021-08-29T23:44:13.672" v="0" actId="571"/>
          <ac:spMkLst>
            <pc:docMk/>
            <pc:sldMk cId="2514536593" sldId="258"/>
            <ac:spMk id="7" creationId="{A271B3DB-7695-4247-BA7A-CC49C822BBD6}"/>
          </ac:spMkLst>
        </pc:spChg>
        <pc:spChg chg="add mod">
          <ac:chgData name="Trường học số" userId="7eb8e164b8b10a3d" providerId="LiveId" clId="{B69035E0-12A1-4D04-B227-36169A6B430E}" dt="2021-08-30T01:42:02.973" v="1524" actId="1076"/>
          <ac:spMkLst>
            <pc:docMk/>
            <pc:sldMk cId="2514536593" sldId="258"/>
            <ac:spMk id="8" creationId="{193E41BF-8BB9-427E-B70E-124BBF53FD53}"/>
          </ac:spMkLst>
        </pc:spChg>
        <pc:spChg chg="add mod">
          <ac:chgData name="Trường học số" userId="7eb8e164b8b10a3d" providerId="LiveId" clId="{B69035E0-12A1-4D04-B227-36169A6B430E}" dt="2021-08-29T23:45:25.473" v="2" actId="571"/>
          <ac:spMkLst>
            <pc:docMk/>
            <pc:sldMk cId="2514536593" sldId="258"/>
            <ac:spMk id="9" creationId="{5AC24D35-BD1E-463A-BAFB-DC1822994047}"/>
          </ac:spMkLst>
        </pc:spChg>
        <pc:spChg chg="add mod">
          <ac:chgData name="Trường học số" userId="7eb8e164b8b10a3d" providerId="LiveId" clId="{B69035E0-12A1-4D04-B227-36169A6B430E}" dt="2021-08-29T23:45:54.699" v="3" actId="571"/>
          <ac:spMkLst>
            <pc:docMk/>
            <pc:sldMk cId="2514536593" sldId="258"/>
            <ac:spMk id="10" creationId="{DE2DEA3D-B474-4A75-8A0E-DC61241A9667}"/>
          </ac:spMkLst>
        </pc:spChg>
        <pc:spChg chg="add mod">
          <ac:chgData name="Trường học số" userId="7eb8e164b8b10a3d" providerId="LiveId" clId="{B69035E0-12A1-4D04-B227-36169A6B430E}" dt="2021-08-29T23:46:20.938" v="4" actId="571"/>
          <ac:spMkLst>
            <pc:docMk/>
            <pc:sldMk cId="2514536593" sldId="258"/>
            <ac:spMk id="11" creationId="{F4406879-A20D-4818-B4B8-53FD3D0A8FE6}"/>
          </ac:spMkLst>
        </pc:spChg>
        <pc:spChg chg="add mod">
          <ac:chgData name="Trường học số" userId="7eb8e164b8b10a3d" providerId="LiveId" clId="{B69035E0-12A1-4D04-B227-36169A6B430E}" dt="2021-08-29T23:46:32.075" v="5" actId="571"/>
          <ac:spMkLst>
            <pc:docMk/>
            <pc:sldMk cId="2514536593" sldId="258"/>
            <ac:spMk id="12" creationId="{430252D1-01D7-4E99-B8A9-965AB1395274}"/>
          </ac:spMkLst>
        </pc:spChg>
        <pc:spChg chg="add mod">
          <ac:chgData name="Trường học số" userId="7eb8e164b8b10a3d" providerId="LiveId" clId="{B69035E0-12A1-4D04-B227-36169A6B430E}" dt="2021-08-29T23:46:47.137" v="6" actId="571"/>
          <ac:spMkLst>
            <pc:docMk/>
            <pc:sldMk cId="2514536593" sldId="258"/>
            <ac:spMk id="13" creationId="{DECE6FED-C3F1-47B9-94F2-75514486B44B}"/>
          </ac:spMkLst>
        </pc:spChg>
        <pc:spChg chg="add mod">
          <ac:chgData name="Trường học số" userId="7eb8e164b8b10a3d" providerId="LiveId" clId="{B69035E0-12A1-4D04-B227-36169A6B430E}" dt="2021-08-29T23:46:58.730" v="7" actId="571"/>
          <ac:spMkLst>
            <pc:docMk/>
            <pc:sldMk cId="2514536593" sldId="258"/>
            <ac:spMk id="14" creationId="{37C0D95A-2F15-404B-8ACF-2E00ECAE2227}"/>
          </ac:spMkLst>
        </pc:spChg>
        <pc:spChg chg="add mod">
          <ac:chgData name="Trường học số" userId="7eb8e164b8b10a3d" providerId="LiveId" clId="{B69035E0-12A1-4D04-B227-36169A6B430E}" dt="2021-08-29T23:47:26.307" v="8" actId="571"/>
          <ac:spMkLst>
            <pc:docMk/>
            <pc:sldMk cId="2514536593" sldId="258"/>
            <ac:spMk id="15" creationId="{7749A92E-1A4A-4A13-BF7E-28EA4A294DD3}"/>
          </ac:spMkLst>
        </pc:spChg>
        <pc:spChg chg="add mod">
          <ac:chgData name="Trường học số" userId="7eb8e164b8b10a3d" providerId="LiveId" clId="{B69035E0-12A1-4D04-B227-36169A6B430E}" dt="2021-08-29T23:47:37.932" v="9" actId="571"/>
          <ac:spMkLst>
            <pc:docMk/>
            <pc:sldMk cId="2514536593" sldId="258"/>
            <ac:spMk id="16" creationId="{74EED069-D87A-45D3-B345-4E948924B116}"/>
          </ac:spMkLst>
        </pc:spChg>
        <pc:picChg chg="add mod">
          <ac:chgData name="Trường học số" userId="7eb8e164b8b10a3d" providerId="LiveId" clId="{B69035E0-12A1-4D04-B227-36169A6B430E}" dt="2021-08-30T00:07:02.921" v="204" actId="1076"/>
          <ac:picMkLst>
            <pc:docMk/>
            <pc:sldMk cId="2514536593" sldId="258"/>
            <ac:picMk id="4" creationId="{F74B0082-AC88-44B1-AADF-C541644E4BE4}"/>
          </ac:picMkLst>
        </pc:picChg>
      </pc:sldChg>
      <pc:sldChg chg="addSp modSp mod modAnim">
        <pc:chgData name="Trường học số" userId="7eb8e164b8b10a3d" providerId="LiveId" clId="{B69035E0-12A1-4D04-B227-36169A6B430E}" dt="2021-08-30T01:44:12.239" v="1528"/>
        <pc:sldMkLst>
          <pc:docMk/>
          <pc:sldMk cId="1041745487" sldId="259"/>
        </pc:sldMkLst>
        <pc:spChg chg="mod">
          <ac:chgData name="Trường học số" userId="7eb8e164b8b10a3d" providerId="LiveId" clId="{B69035E0-12A1-4D04-B227-36169A6B430E}" dt="2021-08-30T00:08:35.723" v="208" actId="14100"/>
          <ac:spMkLst>
            <pc:docMk/>
            <pc:sldMk cId="1041745487" sldId="259"/>
            <ac:spMk id="2" creationId="{B49323A2-B686-45B6-8993-DD1A26198B05}"/>
          </ac:spMkLst>
        </pc:spChg>
        <pc:spChg chg="mod">
          <ac:chgData name="Trường học số" userId="7eb8e164b8b10a3d" providerId="LiveId" clId="{B69035E0-12A1-4D04-B227-36169A6B430E}" dt="2021-08-30T00:08:47.043" v="212" actId="14100"/>
          <ac:spMkLst>
            <pc:docMk/>
            <pc:sldMk cId="1041745487" sldId="259"/>
            <ac:spMk id="3" creationId="{238489C1-11DD-4A77-99F1-BFFD44EC5BA8}"/>
          </ac:spMkLst>
        </pc:spChg>
        <pc:spChg chg="add mod">
          <ac:chgData name="Trường học số" userId="7eb8e164b8b10a3d" providerId="LiveId" clId="{B69035E0-12A1-4D04-B227-36169A6B430E}" dt="2021-08-30T00:10:13.180" v="219" actId="255"/>
          <ac:spMkLst>
            <pc:docMk/>
            <pc:sldMk cId="1041745487" sldId="259"/>
            <ac:spMk id="4" creationId="{30FB597A-DDB9-4CB6-A24A-212B2F0C5AF8}"/>
          </ac:spMkLst>
        </pc:spChg>
        <pc:spChg chg="add mod">
          <ac:chgData name="Trường học số" userId="7eb8e164b8b10a3d" providerId="LiveId" clId="{B69035E0-12A1-4D04-B227-36169A6B430E}" dt="2021-08-30T00:10:24.927" v="223" actId="20577"/>
          <ac:spMkLst>
            <pc:docMk/>
            <pc:sldMk cId="1041745487" sldId="259"/>
            <ac:spMk id="56" creationId="{E5D9567C-39FF-4C27-BB7B-A363739C6FB0}"/>
          </ac:spMkLst>
        </pc:spChg>
        <pc:spChg chg="add mod">
          <ac:chgData name="Trường học số" userId="7eb8e164b8b10a3d" providerId="LiveId" clId="{B69035E0-12A1-4D04-B227-36169A6B430E}" dt="2021-08-30T00:11:24.727" v="238" actId="20577"/>
          <ac:spMkLst>
            <pc:docMk/>
            <pc:sldMk cId="1041745487" sldId="259"/>
            <ac:spMk id="57" creationId="{31083AAF-CE51-42FF-845C-C18A2BD59AAD}"/>
          </ac:spMkLst>
        </pc:spChg>
        <pc:spChg chg="add mod">
          <ac:chgData name="Trường học số" userId="7eb8e164b8b10a3d" providerId="LiveId" clId="{B69035E0-12A1-4D04-B227-36169A6B430E}" dt="2021-08-30T00:11:27.367" v="240" actId="20577"/>
          <ac:spMkLst>
            <pc:docMk/>
            <pc:sldMk cId="1041745487" sldId="259"/>
            <ac:spMk id="58" creationId="{81BE125D-2813-41BF-AD51-9045E077B02B}"/>
          </ac:spMkLst>
        </pc:spChg>
        <pc:spChg chg="add mod">
          <ac:chgData name="Trường học số" userId="7eb8e164b8b10a3d" providerId="LiveId" clId="{B69035E0-12A1-4D04-B227-36169A6B430E}" dt="2021-08-30T00:11:29.535" v="242" actId="20577"/>
          <ac:spMkLst>
            <pc:docMk/>
            <pc:sldMk cId="1041745487" sldId="259"/>
            <ac:spMk id="110" creationId="{2B964689-5127-49B3-BD32-E2ED3A896331}"/>
          </ac:spMkLst>
        </pc:spChg>
        <pc:spChg chg="add mod">
          <ac:chgData name="Trường học số" userId="7eb8e164b8b10a3d" providerId="LiveId" clId="{B69035E0-12A1-4D04-B227-36169A6B430E}" dt="2021-08-30T00:11:31.887" v="244" actId="20577"/>
          <ac:spMkLst>
            <pc:docMk/>
            <pc:sldMk cId="1041745487" sldId="259"/>
            <ac:spMk id="111" creationId="{578926B4-FE75-4AB7-A5E3-5E06EC1C27BA}"/>
          </ac:spMkLst>
        </pc:spChg>
        <pc:spChg chg="add mod">
          <ac:chgData name="Trường học số" userId="7eb8e164b8b10a3d" providerId="LiveId" clId="{B69035E0-12A1-4D04-B227-36169A6B430E}" dt="2021-08-30T00:11:35" v="246" actId="20577"/>
          <ac:spMkLst>
            <pc:docMk/>
            <pc:sldMk cId="1041745487" sldId="259"/>
            <ac:spMk id="112" creationId="{FC13A657-AF9A-4180-ACB1-CDC5D098E7B6}"/>
          </ac:spMkLst>
        </pc:spChg>
        <pc:spChg chg="add mod">
          <ac:chgData name="Trường học số" userId="7eb8e164b8b10a3d" providerId="LiveId" clId="{B69035E0-12A1-4D04-B227-36169A6B430E}" dt="2021-08-30T00:11:37.583" v="248" actId="20577"/>
          <ac:spMkLst>
            <pc:docMk/>
            <pc:sldMk cId="1041745487" sldId="259"/>
            <ac:spMk id="113" creationId="{CBD57C3D-67C7-4018-AB42-9BEE3D0FDC8A}"/>
          </ac:spMkLst>
        </pc:spChg>
        <pc:spChg chg="add mod">
          <ac:chgData name="Trường học số" userId="7eb8e164b8b10a3d" providerId="LiveId" clId="{B69035E0-12A1-4D04-B227-36169A6B430E}" dt="2021-08-30T00:11:43.433" v="250" actId="20577"/>
          <ac:spMkLst>
            <pc:docMk/>
            <pc:sldMk cId="1041745487" sldId="259"/>
            <ac:spMk id="114" creationId="{AD1DBCF2-61B4-456D-B732-E97BB8A70C87}"/>
          </ac:spMkLst>
        </pc:spChg>
        <pc:spChg chg="add mod">
          <ac:chgData name="Trường học số" userId="7eb8e164b8b10a3d" providerId="LiveId" clId="{B69035E0-12A1-4D04-B227-36169A6B430E}" dt="2021-08-30T00:11:46.791" v="253" actId="20577"/>
          <ac:spMkLst>
            <pc:docMk/>
            <pc:sldMk cId="1041745487" sldId="259"/>
            <ac:spMk id="115" creationId="{0ECBE107-5860-42BA-8C87-274B412566C9}"/>
          </ac:spMkLst>
        </pc:spChg>
        <pc:grpChg chg="mod">
          <ac:chgData name="Trường học số" userId="7eb8e164b8b10a3d" providerId="LiveId" clId="{B69035E0-12A1-4D04-B227-36169A6B430E}" dt="2021-08-30T00:09:11.537" v="216" actId="1076"/>
          <ac:grpSpMkLst>
            <pc:docMk/>
            <pc:sldMk cId="1041745487" sldId="259"/>
            <ac:grpSpMk id="59" creationId="{C7CB8D8D-2139-4FF6-AFB3-142B0F73FA4D}"/>
          </ac:grpSpMkLst>
        </pc:grpChg>
      </pc:sldChg>
      <pc:sldChg chg="addSp delSp modSp mod delAnim modAnim">
        <pc:chgData name="Trường học số" userId="7eb8e164b8b10a3d" providerId="LiveId" clId="{B69035E0-12A1-4D04-B227-36169A6B430E}" dt="2021-08-30T01:37:29.176" v="1521"/>
        <pc:sldMkLst>
          <pc:docMk/>
          <pc:sldMk cId="1626623868" sldId="260"/>
        </pc:sldMkLst>
        <pc:spChg chg="mod">
          <ac:chgData name="Trường học số" userId="7eb8e164b8b10a3d" providerId="LiveId" clId="{B69035E0-12A1-4D04-B227-36169A6B430E}" dt="2021-08-30T01:07:08.502" v="1001" actId="1076"/>
          <ac:spMkLst>
            <pc:docMk/>
            <pc:sldMk cId="1626623868" sldId="260"/>
            <ac:spMk id="2" creationId="{B49323A2-B686-45B6-8993-DD1A26198B05}"/>
          </ac:spMkLst>
        </pc:spChg>
        <pc:spChg chg="mod">
          <ac:chgData name="Trường học số" userId="7eb8e164b8b10a3d" providerId="LiveId" clId="{B69035E0-12A1-4D04-B227-36169A6B430E}" dt="2021-08-30T01:36:42.280" v="1520" actId="113"/>
          <ac:spMkLst>
            <pc:docMk/>
            <pc:sldMk cId="1626623868" sldId="260"/>
            <ac:spMk id="3" creationId="{238489C1-11DD-4A77-99F1-BFFD44EC5BA8}"/>
          </ac:spMkLst>
        </pc:spChg>
        <pc:spChg chg="mod">
          <ac:chgData name="Trường học số" userId="7eb8e164b8b10a3d" providerId="LiveId" clId="{B69035E0-12A1-4D04-B227-36169A6B430E}" dt="2021-08-29T23:52:45.440" v="85" actId="20577"/>
          <ac:spMkLst>
            <pc:docMk/>
            <pc:sldMk cId="1626623868" sldId="260"/>
            <ac:spMk id="5" creationId="{85802012-1741-49D8-B087-71A1FD333CAB}"/>
          </ac:spMkLst>
        </pc:spChg>
        <pc:spChg chg="add del mod">
          <ac:chgData name="Trường học số" userId="7eb8e164b8b10a3d" providerId="LiveId" clId="{B69035E0-12A1-4D04-B227-36169A6B430E}" dt="2021-08-30T01:06:42.670" v="994" actId="478"/>
          <ac:spMkLst>
            <pc:docMk/>
            <pc:sldMk cId="1626623868" sldId="260"/>
            <ac:spMk id="6" creationId="{BDA134C0-38A8-4463-B484-D332852375D9}"/>
          </ac:spMkLst>
        </pc:spChg>
        <pc:spChg chg="del mod topLvl">
          <ac:chgData name="Trường học số" userId="7eb8e164b8b10a3d" providerId="LiveId" clId="{B69035E0-12A1-4D04-B227-36169A6B430E}" dt="2021-08-30T00:13:52.422" v="268" actId="478"/>
          <ac:spMkLst>
            <pc:docMk/>
            <pc:sldMk cId="1626623868" sldId="260"/>
            <ac:spMk id="10" creationId="{8B10F729-BE86-4C58-88A3-84D9F4ABB5FE}"/>
          </ac:spMkLst>
        </pc:spChg>
        <pc:spChg chg="add mod">
          <ac:chgData name="Trường học số" userId="7eb8e164b8b10a3d" providerId="LiveId" clId="{B69035E0-12A1-4D04-B227-36169A6B430E}" dt="2021-08-30T01:17:20.078" v="1080" actId="1037"/>
          <ac:spMkLst>
            <pc:docMk/>
            <pc:sldMk cId="1626623868" sldId="260"/>
            <ac:spMk id="14" creationId="{AED7E71A-D1D0-4553-B4BD-63B5B75A70CB}"/>
          </ac:spMkLst>
        </pc:spChg>
        <pc:spChg chg="del mod topLvl">
          <ac:chgData name="Trường học số" userId="7eb8e164b8b10a3d" providerId="LiveId" clId="{B69035E0-12A1-4D04-B227-36169A6B430E}" dt="2021-08-30T00:13:55.711" v="270" actId="478"/>
          <ac:spMkLst>
            <pc:docMk/>
            <pc:sldMk cId="1626623868" sldId="260"/>
            <ac:spMk id="15" creationId="{6FD36527-BEC2-4DDD-9ACF-37F5A08C1945}"/>
          </ac:spMkLst>
        </pc:spChg>
        <pc:spChg chg="add del mod">
          <ac:chgData name="Trường học số" userId="7eb8e164b8b10a3d" providerId="LiveId" clId="{B69035E0-12A1-4D04-B227-36169A6B430E}" dt="2021-08-30T01:06:42.670" v="994" actId="478"/>
          <ac:spMkLst>
            <pc:docMk/>
            <pc:sldMk cId="1626623868" sldId="260"/>
            <ac:spMk id="16" creationId="{265C53EC-B154-40BA-91FA-9D0D9F033C3B}"/>
          </ac:spMkLst>
        </pc:spChg>
        <pc:spChg chg="add del mod">
          <ac:chgData name="Trường học số" userId="7eb8e164b8b10a3d" providerId="LiveId" clId="{B69035E0-12A1-4D04-B227-36169A6B430E}" dt="2021-08-30T01:06:42.670" v="994" actId="478"/>
          <ac:spMkLst>
            <pc:docMk/>
            <pc:sldMk cId="1626623868" sldId="260"/>
            <ac:spMk id="18" creationId="{D0E4A55F-467A-4695-9DA4-7E7DCB6687DC}"/>
          </ac:spMkLst>
        </pc:spChg>
        <pc:spChg chg="add mod">
          <ac:chgData name="Trường học số" userId="7eb8e164b8b10a3d" providerId="LiveId" clId="{B69035E0-12A1-4D04-B227-36169A6B430E}" dt="2021-08-30T01:22:02.437" v="1184" actId="113"/>
          <ac:spMkLst>
            <pc:docMk/>
            <pc:sldMk cId="1626623868" sldId="260"/>
            <ac:spMk id="19" creationId="{1869AB63-757A-41BC-80E4-DAFAF90CC9E8}"/>
          </ac:spMkLst>
        </pc:spChg>
        <pc:spChg chg="add mod">
          <ac:chgData name="Trường học số" userId="7eb8e164b8b10a3d" providerId="LiveId" clId="{B69035E0-12A1-4D04-B227-36169A6B430E}" dt="2021-08-30T01:17:20.078" v="1080" actId="1037"/>
          <ac:spMkLst>
            <pc:docMk/>
            <pc:sldMk cId="1626623868" sldId="260"/>
            <ac:spMk id="21" creationId="{E88922EB-A57E-4B6D-8154-BCD6EB304085}"/>
          </ac:spMkLst>
        </pc:spChg>
        <pc:spChg chg="add mod">
          <ac:chgData name="Trường học số" userId="7eb8e164b8b10a3d" providerId="LiveId" clId="{B69035E0-12A1-4D04-B227-36169A6B430E}" dt="2021-08-30T01:19:27.952" v="1181" actId="2085"/>
          <ac:spMkLst>
            <pc:docMk/>
            <pc:sldMk cId="1626623868" sldId="260"/>
            <ac:spMk id="22" creationId="{E136278E-6E10-4D52-B3AE-EFF29B32C2E3}"/>
          </ac:spMkLst>
        </pc:spChg>
        <pc:grpChg chg="del mod">
          <ac:chgData name="Trường học số" userId="7eb8e164b8b10a3d" providerId="LiveId" clId="{B69035E0-12A1-4D04-B227-36169A6B430E}" dt="2021-08-30T00:13:49.983" v="267" actId="478"/>
          <ac:grpSpMkLst>
            <pc:docMk/>
            <pc:sldMk cId="1626623868" sldId="260"/>
            <ac:grpSpMk id="11" creationId="{63687F95-A729-49BE-83FC-F82A3E4F779A}"/>
          </ac:grpSpMkLst>
        </pc:grpChg>
        <pc:grpChg chg="del mod">
          <ac:chgData name="Trường học số" userId="7eb8e164b8b10a3d" providerId="LiveId" clId="{B69035E0-12A1-4D04-B227-36169A6B430E}" dt="2021-08-30T00:13:52.422" v="268" actId="478"/>
          <ac:grpSpMkLst>
            <pc:docMk/>
            <pc:sldMk cId="1626623868" sldId="260"/>
            <ac:grpSpMk id="12" creationId="{FAE76254-9584-4376-AECE-78783DAF8124}"/>
          </ac:grpSpMkLst>
        </pc:grpChg>
        <pc:grpChg chg="del">
          <ac:chgData name="Trường học số" userId="7eb8e164b8b10a3d" providerId="LiveId" clId="{B69035E0-12A1-4D04-B227-36169A6B430E}" dt="2021-08-30T00:13:55.711" v="270" actId="478"/>
          <ac:grpSpMkLst>
            <pc:docMk/>
            <pc:sldMk cId="1626623868" sldId="260"/>
            <ac:grpSpMk id="17" creationId="{D810A6CD-0F0E-47BA-999B-FA8AB39E6FAB}"/>
          </ac:grpSpMkLst>
        </pc:grpChg>
        <pc:picChg chg="add del mod">
          <ac:chgData name="Trường học số" userId="7eb8e164b8b10a3d" providerId="LiveId" clId="{B69035E0-12A1-4D04-B227-36169A6B430E}" dt="2021-08-30T01:06:39.563" v="993" actId="478"/>
          <ac:picMkLst>
            <pc:docMk/>
            <pc:sldMk cId="1626623868" sldId="260"/>
            <ac:picMk id="4" creationId="{E306FB75-26AC-4255-B0EB-066D93371682}"/>
          </ac:picMkLst>
        </pc:picChg>
        <pc:picChg chg="add del">
          <ac:chgData name="Trường học số" userId="7eb8e164b8b10a3d" providerId="LiveId" clId="{B69035E0-12A1-4D04-B227-36169A6B430E}" dt="2021-08-30T01:05:00.164" v="907"/>
          <ac:picMkLst>
            <pc:docMk/>
            <pc:sldMk cId="1626623868" sldId="260"/>
            <ac:picMk id="7" creationId="{D53802EA-BFBB-45FB-8579-CA19DB71A490}"/>
          </ac:picMkLst>
        </pc:picChg>
        <pc:picChg chg="add mod ord">
          <ac:chgData name="Trường học số" userId="7eb8e164b8b10a3d" providerId="LiveId" clId="{B69035E0-12A1-4D04-B227-36169A6B430E}" dt="2021-08-30T01:17:40.973" v="1082" actId="167"/>
          <ac:picMkLst>
            <pc:docMk/>
            <pc:sldMk cId="1626623868" sldId="260"/>
            <ac:picMk id="8" creationId="{0FF1B102-C1E2-4EA3-B93C-72D5C7555502}"/>
          </ac:picMkLst>
        </pc:picChg>
        <pc:picChg chg="del mod topLvl">
          <ac:chgData name="Trường học số" userId="7eb8e164b8b10a3d" providerId="LiveId" clId="{B69035E0-12A1-4D04-B227-36169A6B430E}" dt="2021-08-30T00:13:53.654" v="269" actId="478"/>
          <ac:picMkLst>
            <pc:docMk/>
            <pc:sldMk cId="1626623868" sldId="260"/>
            <ac:picMk id="13" creationId="{93217A9B-3D87-4DB0-B057-F43FA132FF8F}"/>
          </ac:picMkLst>
        </pc:picChg>
        <pc:picChg chg="del topLvl">
          <ac:chgData name="Trường học số" userId="7eb8e164b8b10a3d" providerId="LiveId" clId="{B69035E0-12A1-4D04-B227-36169A6B430E}" dt="2021-08-30T00:13:56.726" v="271" actId="478"/>
          <ac:picMkLst>
            <pc:docMk/>
            <pc:sldMk cId="1626623868" sldId="260"/>
            <ac:picMk id="20" creationId="{A98BFABE-19E9-46E6-AB29-DCDF7443BA78}"/>
          </ac:picMkLst>
        </pc:picChg>
      </pc:sldChg>
      <pc:sldChg chg="addSp delSp modSp mod modAnim">
        <pc:chgData name="Trường học số" userId="7eb8e164b8b10a3d" providerId="LiveId" clId="{B69035E0-12A1-4D04-B227-36169A6B430E}" dt="2021-08-30T00:25:40.906" v="416" actId="14100"/>
        <pc:sldMkLst>
          <pc:docMk/>
          <pc:sldMk cId="4277486490" sldId="262"/>
        </pc:sldMkLst>
        <pc:spChg chg="mod">
          <ac:chgData name="Trường học số" userId="7eb8e164b8b10a3d" providerId="LiveId" clId="{B69035E0-12A1-4D04-B227-36169A6B430E}" dt="2021-08-30T00:20:09.963" v="318" actId="255"/>
          <ac:spMkLst>
            <pc:docMk/>
            <pc:sldMk cId="4277486490" sldId="262"/>
            <ac:spMk id="2" creationId="{B49323A2-B686-45B6-8993-DD1A26198B05}"/>
          </ac:spMkLst>
        </pc:spChg>
        <pc:spChg chg="mod">
          <ac:chgData name="Trường học số" userId="7eb8e164b8b10a3d" providerId="LiveId" clId="{B69035E0-12A1-4D04-B227-36169A6B430E}" dt="2021-08-30T00:20:09.963" v="318" actId="255"/>
          <ac:spMkLst>
            <pc:docMk/>
            <pc:sldMk cId="4277486490" sldId="262"/>
            <ac:spMk id="3" creationId="{238489C1-11DD-4A77-99F1-BFFD44EC5BA8}"/>
          </ac:spMkLst>
        </pc:spChg>
        <pc:spChg chg="del mod">
          <ac:chgData name="Trường học số" userId="7eb8e164b8b10a3d" providerId="LiveId" clId="{B69035E0-12A1-4D04-B227-36169A6B430E}" dt="2021-08-30T00:22:17.238" v="369" actId="478"/>
          <ac:spMkLst>
            <pc:docMk/>
            <pc:sldMk cId="4277486490" sldId="262"/>
            <ac:spMk id="38" creationId="{B79E7185-3CF4-4799-B145-07BA4AB95E9E}"/>
          </ac:spMkLst>
        </pc:spChg>
        <pc:spChg chg="mod">
          <ac:chgData name="Trường học số" userId="7eb8e164b8b10a3d" providerId="LiveId" clId="{B69035E0-12A1-4D04-B227-36169A6B430E}" dt="2021-08-30T00:20:58.122" v="328" actId="1076"/>
          <ac:spMkLst>
            <pc:docMk/>
            <pc:sldMk cId="4277486490" sldId="262"/>
            <ac:spMk id="39" creationId="{7231AA52-F7BB-4523-8485-73FF42114763}"/>
          </ac:spMkLst>
        </pc:spChg>
        <pc:spChg chg="mod">
          <ac:chgData name="Trường học số" userId="7eb8e164b8b10a3d" providerId="LiveId" clId="{B69035E0-12A1-4D04-B227-36169A6B430E}" dt="2021-08-30T00:21:21.043" v="337" actId="1076"/>
          <ac:spMkLst>
            <pc:docMk/>
            <pc:sldMk cId="4277486490" sldId="262"/>
            <ac:spMk id="40" creationId="{5E29D57A-524F-4AB3-A1C2-8DC10A861F3A}"/>
          </ac:spMkLst>
        </pc:spChg>
        <pc:spChg chg="mod">
          <ac:chgData name="Trường học số" userId="7eb8e164b8b10a3d" providerId="LiveId" clId="{B69035E0-12A1-4D04-B227-36169A6B430E}" dt="2021-08-30T00:25:09.913" v="408" actId="2710"/>
          <ac:spMkLst>
            <pc:docMk/>
            <pc:sldMk cId="4277486490" sldId="262"/>
            <ac:spMk id="41" creationId="{15C9086A-0C9E-426D-B8EC-945B37497EAE}"/>
          </ac:spMkLst>
        </pc:spChg>
        <pc:spChg chg="mod">
          <ac:chgData name="Trường học số" userId="7eb8e164b8b10a3d" providerId="LiveId" clId="{B69035E0-12A1-4D04-B227-36169A6B430E}" dt="2021-08-30T00:25:05.045" v="407" actId="2710"/>
          <ac:spMkLst>
            <pc:docMk/>
            <pc:sldMk cId="4277486490" sldId="262"/>
            <ac:spMk id="42" creationId="{1545F47E-7E3F-4A2F-B768-326AD7797692}"/>
          </ac:spMkLst>
        </pc:spChg>
        <pc:spChg chg="mod">
          <ac:chgData name="Trường học số" userId="7eb8e164b8b10a3d" providerId="LiveId" clId="{B69035E0-12A1-4D04-B227-36169A6B430E}" dt="2021-08-30T00:25:40.906" v="416" actId="14100"/>
          <ac:spMkLst>
            <pc:docMk/>
            <pc:sldMk cId="4277486490" sldId="262"/>
            <ac:spMk id="43" creationId="{B340FEF5-E663-4F2E-8FD3-3A62F59DEDFD}"/>
          </ac:spMkLst>
        </pc:spChg>
        <pc:spChg chg="mod">
          <ac:chgData name="Trường học số" userId="7eb8e164b8b10a3d" providerId="LiveId" clId="{B69035E0-12A1-4D04-B227-36169A6B430E}" dt="2021-08-30T00:25:38.034" v="415" actId="14100"/>
          <ac:spMkLst>
            <pc:docMk/>
            <pc:sldMk cId="4277486490" sldId="262"/>
            <ac:spMk id="44" creationId="{163BC9BD-6072-429C-8F78-1E2078DD21E8}"/>
          </ac:spMkLst>
        </pc:spChg>
        <pc:spChg chg="mod">
          <ac:chgData name="Trường học số" userId="7eb8e164b8b10a3d" providerId="LiveId" clId="{B69035E0-12A1-4D04-B227-36169A6B430E}" dt="2021-08-30T00:25:33.171" v="414" actId="14100"/>
          <ac:spMkLst>
            <pc:docMk/>
            <pc:sldMk cId="4277486490" sldId="262"/>
            <ac:spMk id="45" creationId="{CF17A22D-C94F-4C57-9907-2D68BE9BCC6E}"/>
          </ac:spMkLst>
        </pc:spChg>
        <pc:spChg chg="mod">
          <ac:chgData name="Trường học số" userId="7eb8e164b8b10a3d" providerId="LiveId" clId="{B69035E0-12A1-4D04-B227-36169A6B430E}" dt="2021-08-30T00:25:30.035" v="413" actId="14100"/>
          <ac:spMkLst>
            <pc:docMk/>
            <pc:sldMk cId="4277486490" sldId="262"/>
            <ac:spMk id="46" creationId="{BAE691EF-19AF-4C80-AD1A-C40241288DAD}"/>
          </ac:spMkLst>
        </pc:spChg>
        <pc:spChg chg="del mod">
          <ac:chgData name="Trường học số" userId="7eb8e164b8b10a3d" providerId="LiveId" clId="{B69035E0-12A1-4D04-B227-36169A6B430E}" dt="2021-08-30T00:22:49.025" v="375" actId="478"/>
          <ac:spMkLst>
            <pc:docMk/>
            <pc:sldMk cId="4277486490" sldId="262"/>
            <ac:spMk id="47" creationId="{EBBD0BEA-FE63-4F1F-846F-0E08F13E714B}"/>
          </ac:spMkLst>
        </pc:spChg>
        <pc:spChg chg="del mod">
          <ac:chgData name="Trường học số" userId="7eb8e164b8b10a3d" providerId="LiveId" clId="{B69035E0-12A1-4D04-B227-36169A6B430E}" dt="2021-08-30T00:23:05.686" v="380" actId="478"/>
          <ac:spMkLst>
            <pc:docMk/>
            <pc:sldMk cId="4277486490" sldId="262"/>
            <ac:spMk id="48" creationId="{06E2A31A-7835-4607-970C-8FC735F83CE5}"/>
          </ac:spMkLst>
        </pc:spChg>
        <pc:spChg chg="del mod">
          <ac:chgData name="Trường học số" userId="7eb8e164b8b10a3d" providerId="LiveId" clId="{B69035E0-12A1-4D04-B227-36169A6B430E}" dt="2021-08-30T00:22:59.423" v="377" actId="478"/>
          <ac:spMkLst>
            <pc:docMk/>
            <pc:sldMk cId="4277486490" sldId="262"/>
            <ac:spMk id="49" creationId="{0479E77F-FD39-4AA0-B2D9-F02D4DC9E046}"/>
          </ac:spMkLst>
        </pc:spChg>
        <pc:spChg chg="del mod">
          <ac:chgData name="Trường học số" userId="7eb8e164b8b10a3d" providerId="LiveId" clId="{B69035E0-12A1-4D04-B227-36169A6B430E}" dt="2021-08-30T00:23:04.264" v="379" actId="478"/>
          <ac:spMkLst>
            <pc:docMk/>
            <pc:sldMk cId="4277486490" sldId="262"/>
            <ac:spMk id="50" creationId="{7EFB1C8E-EFFD-42CE-9401-B319A333D786}"/>
          </ac:spMkLst>
        </pc:spChg>
        <pc:spChg chg="del mod">
          <ac:chgData name="Trường học số" userId="7eb8e164b8b10a3d" providerId="LiveId" clId="{B69035E0-12A1-4D04-B227-36169A6B430E}" dt="2021-08-30T00:22:44.424" v="374" actId="478"/>
          <ac:spMkLst>
            <pc:docMk/>
            <pc:sldMk cId="4277486490" sldId="262"/>
            <ac:spMk id="51" creationId="{A0DD07C0-88E9-403B-84BA-E7C4F3829F9A}"/>
          </ac:spMkLst>
        </pc:spChg>
        <pc:spChg chg="del mod">
          <ac:chgData name="Trường học số" userId="7eb8e164b8b10a3d" providerId="LiveId" clId="{B69035E0-12A1-4D04-B227-36169A6B430E}" dt="2021-08-30T00:24:06.240" v="403" actId="478"/>
          <ac:spMkLst>
            <pc:docMk/>
            <pc:sldMk cId="4277486490" sldId="262"/>
            <ac:spMk id="52" creationId="{A6CB9570-CB3B-43C7-8AD9-F3D7F9FF23D1}"/>
          </ac:spMkLst>
        </pc:spChg>
        <pc:spChg chg="del mod">
          <ac:chgData name="Trường học số" userId="7eb8e164b8b10a3d" providerId="LiveId" clId="{B69035E0-12A1-4D04-B227-36169A6B430E}" dt="2021-08-30T00:23:02.855" v="378" actId="478"/>
          <ac:spMkLst>
            <pc:docMk/>
            <pc:sldMk cId="4277486490" sldId="262"/>
            <ac:spMk id="53" creationId="{AB1C173D-49DA-429A-B6EB-B1C9F2CF95BF}"/>
          </ac:spMkLst>
        </pc:spChg>
        <pc:spChg chg="del mod">
          <ac:chgData name="Trường học số" userId="7eb8e164b8b10a3d" providerId="LiveId" clId="{B69035E0-12A1-4D04-B227-36169A6B430E}" dt="2021-08-30T00:24:07.830" v="404" actId="478"/>
          <ac:spMkLst>
            <pc:docMk/>
            <pc:sldMk cId="4277486490" sldId="262"/>
            <ac:spMk id="54" creationId="{D27A29E1-A970-4A8E-A3C2-FD2906D7CDA5}"/>
          </ac:spMkLst>
        </pc:spChg>
        <pc:picChg chg="add mod">
          <ac:chgData name="Trường học số" userId="7eb8e164b8b10a3d" providerId="LiveId" clId="{B69035E0-12A1-4D04-B227-36169A6B430E}" dt="2021-08-30T00:20:30.528" v="323" actId="14100"/>
          <ac:picMkLst>
            <pc:docMk/>
            <pc:sldMk cId="4277486490" sldId="262"/>
            <ac:picMk id="29" creationId="{7C4FA4D3-9004-441B-8928-2DCAB4D2FD37}"/>
          </ac:picMkLst>
        </pc:picChg>
        <pc:picChg chg="add mod">
          <ac:chgData name="Trường học số" userId="7eb8e164b8b10a3d" providerId="LiveId" clId="{B69035E0-12A1-4D04-B227-36169A6B430E}" dt="2021-08-30T00:21:04.666" v="332" actId="1076"/>
          <ac:picMkLst>
            <pc:docMk/>
            <pc:sldMk cId="4277486490" sldId="262"/>
            <ac:picMk id="30" creationId="{918A6B14-AFBD-4AB2-BED8-4BDD155493B7}"/>
          </ac:picMkLst>
        </pc:picChg>
        <pc:picChg chg="add mod">
          <ac:chgData name="Trường học số" userId="7eb8e164b8b10a3d" providerId="LiveId" clId="{B69035E0-12A1-4D04-B227-36169A6B430E}" dt="2021-08-30T00:22:11.989" v="368" actId="1036"/>
          <ac:picMkLst>
            <pc:docMk/>
            <pc:sldMk cId="4277486490" sldId="262"/>
            <ac:picMk id="31" creationId="{0F9CF993-77D2-4FA5-8818-07C127CA819C}"/>
          </ac:picMkLst>
        </pc:picChg>
        <pc:picChg chg="add mod">
          <ac:chgData name="Trường học số" userId="7eb8e164b8b10a3d" providerId="LiveId" clId="{B69035E0-12A1-4D04-B227-36169A6B430E}" dt="2021-08-30T00:21:00.659" v="330" actId="1076"/>
          <ac:picMkLst>
            <pc:docMk/>
            <pc:sldMk cId="4277486490" sldId="262"/>
            <ac:picMk id="32" creationId="{BDD15F41-9356-416D-940A-BD4383BC113D}"/>
          </ac:picMkLst>
        </pc:picChg>
        <pc:picChg chg="del mod">
          <ac:chgData name="Trường học số" userId="7eb8e164b8b10a3d" providerId="LiveId" clId="{B69035E0-12A1-4D04-B227-36169A6B430E}" dt="2021-08-30T00:20:35.894" v="324" actId="478"/>
          <ac:picMkLst>
            <pc:docMk/>
            <pc:sldMk cId="4277486490" sldId="262"/>
            <ac:picMk id="56" creationId="{86B627A7-7B64-4A74-98AA-8B41A14E8729}"/>
          </ac:picMkLst>
        </pc:picChg>
        <pc:picChg chg="del mod">
          <ac:chgData name="Trường học số" userId="7eb8e164b8b10a3d" providerId="LiveId" clId="{B69035E0-12A1-4D04-B227-36169A6B430E}" dt="2021-08-30T00:20:35.894" v="324" actId="478"/>
          <ac:picMkLst>
            <pc:docMk/>
            <pc:sldMk cId="4277486490" sldId="262"/>
            <ac:picMk id="57" creationId="{7C9433C6-DB9C-4DEB-9C77-A2F3CC3E9226}"/>
          </ac:picMkLst>
        </pc:picChg>
        <pc:picChg chg="del mod">
          <ac:chgData name="Trường học số" userId="7eb8e164b8b10a3d" providerId="LiveId" clId="{B69035E0-12A1-4D04-B227-36169A6B430E}" dt="2021-08-30T00:20:35.894" v="324" actId="478"/>
          <ac:picMkLst>
            <pc:docMk/>
            <pc:sldMk cId="4277486490" sldId="262"/>
            <ac:picMk id="58" creationId="{8DABBAE5-54D7-41B9-918B-82F548FBF060}"/>
          </ac:picMkLst>
        </pc:picChg>
        <pc:picChg chg="del mod">
          <ac:chgData name="Trường học số" userId="7eb8e164b8b10a3d" providerId="LiveId" clId="{B69035E0-12A1-4D04-B227-36169A6B430E}" dt="2021-08-30T00:20:35.894" v="324" actId="478"/>
          <ac:picMkLst>
            <pc:docMk/>
            <pc:sldMk cId="4277486490" sldId="262"/>
            <ac:picMk id="68" creationId="{5B89C261-DFD8-4829-9C42-E16231E7AB56}"/>
          </ac:picMkLst>
        </pc:picChg>
        <pc:cxnChg chg="mod">
          <ac:chgData name="Trường học số" userId="7eb8e164b8b10a3d" providerId="LiveId" clId="{B69035E0-12A1-4D04-B227-36169A6B430E}" dt="2021-08-30T00:22:55.882" v="376" actId="14100"/>
          <ac:cxnSpMkLst>
            <pc:docMk/>
            <pc:sldMk cId="4277486490" sldId="262"/>
            <ac:cxnSpMk id="55" creationId="{1497FA5F-6EBC-4EDF-BE94-C5489DDA09EF}"/>
          </ac:cxnSpMkLst>
        </pc:cxnChg>
        <pc:cxnChg chg="mod">
          <ac:chgData name="Trường học số" userId="7eb8e164b8b10a3d" providerId="LiveId" clId="{B69035E0-12A1-4D04-B227-36169A6B430E}" dt="2021-08-30T00:24:06.240" v="403" actId="478"/>
          <ac:cxnSpMkLst>
            <pc:docMk/>
            <pc:sldMk cId="4277486490" sldId="262"/>
            <ac:cxnSpMk id="69" creationId="{96F4F588-6D94-42E6-BB99-2FA14883C0BD}"/>
          </ac:cxnSpMkLst>
        </pc:cxnChg>
        <pc:cxnChg chg="mod">
          <ac:chgData name="Trường học số" userId="7eb8e164b8b10a3d" providerId="LiveId" clId="{B69035E0-12A1-4D04-B227-36169A6B430E}" dt="2021-08-30T00:24:52.091" v="406" actId="14100"/>
          <ac:cxnSpMkLst>
            <pc:docMk/>
            <pc:sldMk cId="4277486490" sldId="262"/>
            <ac:cxnSpMk id="70" creationId="{5ECA13B2-086F-4DAC-B01D-73A7F373D84F}"/>
          </ac:cxnSpMkLst>
        </pc:cxnChg>
        <pc:cxnChg chg="mod">
          <ac:chgData name="Trường học số" userId="7eb8e164b8b10a3d" providerId="LiveId" clId="{B69035E0-12A1-4D04-B227-36169A6B430E}" dt="2021-08-30T00:23:26.770" v="381" actId="14100"/>
          <ac:cxnSpMkLst>
            <pc:docMk/>
            <pc:sldMk cId="4277486490" sldId="262"/>
            <ac:cxnSpMk id="71" creationId="{F3E94839-EAD0-41A9-A5AC-B7AE5000476B}"/>
          </ac:cxnSpMkLst>
        </pc:cxnChg>
      </pc:sldChg>
      <pc:sldChg chg="addSp delSp modSp mod modAnim">
        <pc:chgData name="Trường học số" userId="7eb8e164b8b10a3d" providerId="LiveId" clId="{B69035E0-12A1-4D04-B227-36169A6B430E}" dt="2021-08-30T01:35:52.440" v="1516"/>
        <pc:sldMkLst>
          <pc:docMk/>
          <pc:sldMk cId="2025464686" sldId="263"/>
        </pc:sldMkLst>
        <pc:spChg chg="mod">
          <ac:chgData name="Trường học số" userId="7eb8e164b8b10a3d" providerId="LiveId" clId="{B69035E0-12A1-4D04-B227-36169A6B430E}" dt="2021-08-30T01:33:41.188" v="1493" actId="14100"/>
          <ac:spMkLst>
            <pc:docMk/>
            <pc:sldMk cId="2025464686" sldId="263"/>
            <ac:spMk id="2" creationId="{B49323A2-B686-45B6-8993-DD1A26198B05}"/>
          </ac:spMkLst>
        </pc:spChg>
        <pc:spChg chg="mod">
          <ac:chgData name="Trường học số" userId="7eb8e164b8b10a3d" providerId="LiveId" clId="{B69035E0-12A1-4D04-B227-36169A6B430E}" dt="2021-08-30T01:33:52.148" v="1496" actId="1076"/>
          <ac:spMkLst>
            <pc:docMk/>
            <pc:sldMk cId="2025464686" sldId="263"/>
            <ac:spMk id="3" creationId="{238489C1-11DD-4A77-99F1-BFFD44EC5BA8}"/>
          </ac:spMkLst>
        </pc:spChg>
        <pc:spChg chg="add mod">
          <ac:chgData name="Trường học số" userId="7eb8e164b8b10a3d" providerId="LiveId" clId="{B69035E0-12A1-4D04-B227-36169A6B430E}" dt="2021-08-30T01:35:23.469" v="1512" actId="1076"/>
          <ac:spMkLst>
            <pc:docMk/>
            <pc:sldMk cId="2025464686" sldId="263"/>
            <ac:spMk id="5" creationId="{7053FF00-3319-4AAF-BB46-FAE8CD116809}"/>
          </ac:spMkLst>
        </pc:spChg>
        <pc:spChg chg="add del mod">
          <ac:chgData name="Trường học số" userId="7eb8e164b8b10a3d" providerId="LiveId" clId="{B69035E0-12A1-4D04-B227-36169A6B430E}" dt="2021-08-30T00:27:23.921" v="418"/>
          <ac:spMkLst>
            <pc:docMk/>
            <pc:sldMk cId="2025464686" sldId="263"/>
            <ac:spMk id="14" creationId="{11115B3A-ACEA-4513-8ACA-406B83982997}"/>
          </ac:spMkLst>
        </pc:spChg>
        <pc:grpChg chg="mod">
          <ac:chgData name="Trường học số" userId="7eb8e164b8b10a3d" providerId="LiveId" clId="{B69035E0-12A1-4D04-B227-36169A6B430E}" dt="2021-08-30T01:35:21.093" v="1511" actId="1076"/>
          <ac:grpSpMkLst>
            <pc:docMk/>
            <pc:sldMk cId="2025464686" sldId="263"/>
            <ac:grpSpMk id="4" creationId="{2E0C93E4-8320-49EB-B754-066154CFE990}"/>
          </ac:grpSpMkLst>
        </pc:grpChg>
      </pc:sldChg>
      <pc:sldChg chg="addSp delSp modSp add mod">
        <pc:chgData name="Trường học số" userId="7eb8e164b8b10a3d" providerId="LiveId" clId="{B69035E0-12A1-4D04-B227-36169A6B430E}" dt="2021-08-30T01:48:53.874" v="1607" actId="20577"/>
        <pc:sldMkLst>
          <pc:docMk/>
          <pc:sldMk cId="1342199765" sldId="264"/>
        </pc:sldMkLst>
        <pc:spChg chg="mod">
          <ac:chgData name="Trường học số" userId="7eb8e164b8b10a3d" providerId="LiveId" clId="{B69035E0-12A1-4D04-B227-36169A6B430E}" dt="2021-08-30T00:33:44.210" v="487" actId="1076"/>
          <ac:spMkLst>
            <pc:docMk/>
            <pc:sldMk cId="1342199765" sldId="264"/>
            <ac:spMk id="3" creationId="{00000000-0000-0000-0000-000000000000}"/>
          </ac:spMkLst>
        </pc:spChg>
        <pc:spChg chg="add mod">
          <ac:chgData name="Trường học số" userId="7eb8e164b8b10a3d" providerId="LiveId" clId="{B69035E0-12A1-4D04-B227-36169A6B430E}" dt="2021-08-30T01:48:53.874" v="1607" actId="20577"/>
          <ac:spMkLst>
            <pc:docMk/>
            <pc:sldMk cId="1342199765" sldId="264"/>
            <ac:spMk id="4" creationId="{A211B67D-39F3-42BD-9349-A3F3E787FA56}"/>
          </ac:spMkLst>
        </pc:spChg>
        <pc:spChg chg="mod">
          <ac:chgData name="Trường học số" userId="7eb8e164b8b10a3d" providerId="LiveId" clId="{B69035E0-12A1-4D04-B227-36169A6B430E}" dt="2021-08-30T00:43:32.624" v="887" actId="1076"/>
          <ac:spMkLst>
            <pc:docMk/>
            <pc:sldMk cId="1342199765" sldId="264"/>
            <ac:spMk id="5" creationId="{997D68F7-8E69-4340-ADB3-950AD3BB8516}"/>
          </ac:spMkLst>
        </pc:spChg>
        <pc:picChg chg="add del mod">
          <ac:chgData name="Trường học số" userId="7eb8e164b8b10a3d" providerId="LiveId" clId="{B69035E0-12A1-4D04-B227-36169A6B430E}" dt="2021-08-30T00:43:28.932" v="886" actId="478"/>
          <ac:picMkLst>
            <pc:docMk/>
            <pc:sldMk cId="1342199765" sldId="264"/>
            <ac:picMk id="2" creationId="{F156130C-D464-414B-9B02-E311D18F5BB8}"/>
          </ac:picMkLst>
        </pc:picChg>
      </pc:sldChg>
      <pc:sldChg chg="modSp add mod">
        <pc:chgData name="Trường học số" userId="7eb8e164b8b10a3d" providerId="LiveId" clId="{B69035E0-12A1-4D04-B227-36169A6B430E}" dt="2021-08-30T01:06:24.790" v="992" actId="1076"/>
        <pc:sldMkLst>
          <pc:docMk/>
          <pc:sldMk cId="2056304356" sldId="265"/>
        </pc:sldMkLst>
        <pc:spChg chg="mod">
          <ac:chgData name="Trường học số" userId="7eb8e164b8b10a3d" providerId="LiveId" clId="{B69035E0-12A1-4D04-B227-36169A6B430E}" dt="2021-08-30T01:06:24.790" v="992" actId="1076"/>
          <ac:spMkLst>
            <pc:docMk/>
            <pc:sldMk cId="2056304356" sldId="265"/>
            <ac:spMk id="3" creationId="{238489C1-11DD-4A77-99F1-BFFD44EC5BA8}"/>
          </ac:spMkLst>
        </pc:spChg>
      </pc:sldChg>
      <pc:sldChg chg="addSp delSp modSp add mod modAnim">
        <pc:chgData name="Trường học số" userId="7eb8e164b8b10a3d" providerId="LiveId" clId="{B69035E0-12A1-4D04-B227-36169A6B430E}" dt="2021-08-30T01:37:38.895" v="1522"/>
        <pc:sldMkLst>
          <pc:docMk/>
          <pc:sldMk cId="4102069645" sldId="266"/>
        </pc:sldMkLst>
        <pc:spChg chg="mod">
          <ac:chgData name="Trường học số" userId="7eb8e164b8b10a3d" providerId="LiveId" clId="{B69035E0-12A1-4D04-B227-36169A6B430E}" dt="2021-08-30T01:25:46.297" v="1248" actId="2711"/>
          <ac:spMkLst>
            <pc:docMk/>
            <pc:sldMk cId="4102069645" sldId="266"/>
            <ac:spMk id="2" creationId="{B49323A2-B686-45B6-8993-DD1A26198B05}"/>
          </ac:spMkLst>
        </pc:spChg>
        <pc:spChg chg="mod">
          <ac:chgData name="Trường học số" userId="7eb8e164b8b10a3d" providerId="LiveId" clId="{B69035E0-12A1-4D04-B227-36169A6B430E}" dt="2021-08-30T01:26:12.628" v="1252" actId="207"/>
          <ac:spMkLst>
            <pc:docMk/>
            <pc:sldMk cId="4102069645" sldId="266"/>
            <ac:spMk id="3" creationId="{238489C1-11DD-4A77-99F1-BFFD44EC5BA8}"/>
          </ac:spMkLst>
        </pc:spChg>
        <pc:spChg chg="mod">
          <ac:chgData name="Trường học số" userId="7eb8e164b8b10a3d" providerId="LiveId" clId="{B69035E0-12A1-4D04-B227-36169A6B430E}" dt="2021-08-30T01:25:46.297" v="1248" actId="2711"/>
          <ac:spMkLst>
            <pc:docMk/>
            <pc:sldMk cId="4102069645" sldId="266"/>
            <ac:spMk id="14" creationId="{AED7E71A-D1D0-4553-B4BD-63B5B75A70CB}"/>
          </ac:spMkLst>
        </pc:spChg>
        <pc:spChg chg="mod">
          <ac:chgData name="Trường học số" userId="7eb8e164b8b10a3d" providerId="LiveId" clId="{B69035E0-12A1-4D04-B227-36169A6B430E}" dt="2021-08-30T01:25:46.297" v="1248" actId="2711"/>
          <ac:spMkLst>
            <pc:docMk/>
            <pc:sldMk cId="4102069645" sldId="266"/>
            <ac:spMk id="19" creationId="{1869AB63-757A-41BC-80E4-DAFAF90CC9E8}"/>
          </ac:spMkLst>
        </pc:spChg>
        <pc:spChg chg="mod">
          <ac:chgData name="Trường học số" userId="7eb8e164b8b10a3d" providerId="LiveId" clId="{B69035E0-12A1-4D04-B227-36169A6B430E}" dt="2021-08-30T01:25:46.297" v="1248" actId="2711"/>
          <ac:spMkLst>
            <pc:docMk/>
            <pc:sldMk cId="4102069645" sldId="266"/>
            <ac:spMk id="21" creationId="{E88922EB-A57E-4B6D-8154-BCD6EB304085}"/>
          </ac:spMkLst>
        </pc:spChg>
        <pc:spChg chg="mod">
          <ac:chgData name="Trường học số" userId="7eb8e164b8b10a3d" providerId="LiveId" clId="{B69035E0-12A1-4D04-B227-36169A6B430E}" dt="2021-08-30T01:25:46.297" v="1248" actId="2711"/>
          <ac:spMkLst>
            <pc:docMk/>
            <pc:sldMk cId="4102069645" sldId="266"/>
            <ac:spMk id="22" creationId="{E136278E-6E10-4D52-B3AE-EFF29B32C2E3}"/>
          </ac:spMkLst>
        </pc:spChg>
        <pc:graphicFrameChg chg="add del mod">
          <ac:chgData name="Trường học số" userId="7eb8e164b8b10a3d" providerId="LiveId" clId="{B69035E0-12A1-4D04-B227-36169A6B430E}" dt="2021-08-30T01:23:34.232" v="1212"/>
          <ac:graphicFrameMkLst>
            <pc:docMk/>
            <pc:sldMk cId="4102069645" sldId="266"/>
            <ac:graphicFrameMk id="4" creationId="{A86A8B13-02C9-4636-9B8C-48109F8725E4}"/>
          </ac:graphicFrameMkLst>
        </pc:graphicFrameChg>
        <pc:picChg chg="add mod">
          <ac:chgData name="Trường học số" userId="7eb8e164b8b10a3d" providerId="LiveId" clId="{B69035E0-12A1-4D04-B227-36169A6B430E}" dt="2021-08-30T01:27:27.213" v="1253" actId="14100"/>
          <ac:picMkLst>
            <pc:docMk/>
            <pc:sldMk cId="4102069645" sldId="266"/>
            <ac:picMk id="6" creationId="{07C50E54-6A98-41FF-8BBA-6A778F476B29}"/>
          </ac:picMkLst>
        </pc:picChg>
        <pc:picChg chg="del">
          <ac:chgData name="Trường học số" userId="7eb8e164b8b10a3d" providerId="LiveId" clId="{B69035E0-12A1-4D04-B227-36169A6B430E}" dt="2021-08-30T01:22:56.465" v="1209" actId="478"/>
          <ac:picMkLst>
            <pc:docMk/>
            <pc:sldMk cId="4102069645" sldId="266"/>
            <ac:picMk id="8" creationId="{0FF1B102-C1E2-4EA3-B93C-72D5C7555502}"/>
          </ac:picMkLst>
        </pc:picChg>
        <pc:picChg chg="mod">
          <ac:chgData name="Trường học số" userId="7eb8e164b8b10a3d" providerId="LiveId" clId="{B69035E0-12A1-4D04-B227-36169A6B430E}" dt="2021-08-30T01:25:46.297" v="1248" actId="2711"/>
          <ac:picMkLst>
            <pc:docMk/>
            <pc:sldMk cId="4102069645" sldId="266"/>
            <ac:picMk id="2051" creationId="{3447636D-948D-43B4-8D82-3EE68D6296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E5C18-5F75-4553-847D-6312F6B86E9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59307-3323-4A24-B80C-1FF2E68E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83" tIns="43242" rIns="86483" bIns="4324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83" tIns="43242" rIns="86483" bIns="43242" rtlCol="0"/>
          <a:lstStyle>
            <a:lvl1pPr algn="r">
              <a:defRPr sz="1100"/>
            </a:lvl1pPr>
          </a:lstStyle>
          <a:p>
            <a:fld id="{83F39EF1-3C86-4F5D-A40F-9EDCF00B1CFA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3" tIns="43242" rIns="86483" bIns="43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 vert="horz" lIns="86483" tIns="43242" rIns="86483" bIns="43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95"/>
            <a:ext cx="2972098" cy="456595"/>
          </a:xfrm>
          <a:prstGeom prst="rect">
            <a:avLst/>
          </a:prstGeom>
        </p:spPr>
        <p:txBody>
          <a:bodyPr vert="horz" lIns="86483" tIns="43242" rIns="86483" bIns="4324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 vert="horz" lIns="86483" tIns="43242" rIns="86483" bIns="43242" rtlCol="0" anchor="b"/>
          <a:lstStyle>
            <a:lvl1pPr algn="r">
              <a:defRPr sz="1100"/>
            </a:lvl1pPr>
          </a:lstStyle>
          <a:p>
            <a:fld id="{935BEA8B-7FB8-4EA6-863D-2F7E24B7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" y="8509"/>
            <a:ext cx="12173909" cy="6840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228600"/>
            <a:ext cx="355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>
                <a:solidFill>
                  <a:schemeClr val="bg1"/>
                </a:solidFill>
                <a:latin typeface="UTM Helve" pitchFamily="18" charset="0"/>
              </a:rPr>
              <a:t> 9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652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C38-D9A9-4ACD-A2CF-5BAA665E4E1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0549-52F1-4249-8AB5-2BC750CD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975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D7C2-24D3-4E1E-AD2A-B7EDF245D268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EA2A-34F2-475A-8960-413238862C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" y="8508"/>
            <a:ext cx="12173907" cy="6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D68F7-8E69-4340-ADB3-950AD3BB8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1: TỪ MÁY TÍNH ĐẾN MẠNG MÁY TÍNH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0953"/>
            <a:ext cx="3800030" cy="95793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err="1">
                <a:latin typeface="UTM Times" panose="02040603050506020204" pitchFamily="18" charset="0"/>
              </a:rPr>
              <a:t>Mạng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máy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tính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là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gì</a:t>
            </a:r>
            <a:r>
              <a:rPr lang="en-US" dirty="0">
                <a:latin typeface="UTM Times" panose="02040603050506020204" pitchFamily="18" charset="0"/>
              </a:rPr>
              <a:t>?</a:t>
            </a:r>
          </a:p>
          <a:p>
            <a:pPr lvl="0" algn="just"/>
            <a:r>
              <a:rPr lang="en-US" dirty="0">
                <a:latin typeface="UTM Times" panose="02040603050506020204" pitchFamily="18" charset="0"/>
              </a:rPr>
              <a:t>Bao </a:t>
            </a:r>
            <a:r>
              <a:rPr lang="en-US" dirty="0" err="1">
                <a:latin typeface="UTM Times" panose="02040603050506020204" pitchFamily="18" charset="0"/>
              </a:rPr>
              <a:t>gồm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những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thành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phần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nào</a:t>
            </a:r>
            <a:r>
              <a:rPr lang="en-US" dirty="0">
                <a:latin typeface="UTM Times" panose="02040603050506020204" pitchFamily="18" charset="0"/>
              </a:rPr>
              <a:t>?</a:t>
            </a:r>
          </a:p>
          <a:p>
            <a:pPr lvl="0" algn="just"/>
            <a:r>
              <a:rPr lang="en-US" dirty="0" err="1">
                <a:latin typeface="UTM Times" panose="02040603050506020204" pitchFamily="18" charset="0"/>
              </a:rPr>
              <a:t>Có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mấy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cách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phân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loại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mạng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máy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tính</a:t>
            </a:r>
            <a:r>
              <a:rPr lang="en-US" dirty="0">
                <a:latin typeface="UTM Times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449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7" y="-1"/>
            <a:ext cx="3667039" cy="676701"/>
          </a:xfrm>
        </p:spPr>
        <p:txBody>
          <a:bodyPr>
            <a:normAutofit/>
          </a:bodyPr>
          <a:lstStyle/>
          <a:p>
            <a:r>
              <a:rPr lang="en-US" b="1" dirty="0" err="1"/>
              <a:t>Trải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5" y="643019"/>
            <a:ext cx="6123261" cy="439175"/>
          </a:xfr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</a:rPr>
              <a:t>Lợi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ích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mạng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máy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0C93E4-8320-49EB-B754-066154CFE990}"/>
              </a:ext>
            </a:extLst>
          </p:cNvPr>
          <p:cNvGrpSpPr/>
          <p:nvPr/>
        </p:nvGrpSpPr>
        <p:grpSpPr>
          <a:xfrm>
            <a:off x="261042" y="1679421"/>
            <a:ext cx="11669916" cy="1989599"/>
            <a:chOff x="933198" y="2664594"/>
            <a:chExt cx="9257548" cy="143817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7DD3416-653D-4592-8C8B-4CEC3233590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53" y="2664594"/>
              <a:ext cx="1367962" cy="1438173"/>
            </a:xfrm>
            <a:prstGeom prst="rect">
              <a:avLst/>
            </a:prstGeom>
            <a:noFill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F9B4B5-30D4-46CC-BD18-A9B9488843F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210" y="2664594"/>
              <a:ext cx="1579017" cy="1438173"/>
            </a:xfrm>
            <a:prstGeom prst="rect">
              <a:avLst/>
            </a:prstGeom>
            <a:noFill/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D5F9EB-B8EA-477A-A196-78A23571D8E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433" y="2664594"/>
              <a:ext cx="1738313" cy="1356677"/>
            </a:xfrm>
            <a:prstGeom prst="rect">
              <a:avLst/>
            </a:prstGeom>
            <a:noFill/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F1D9C4-B23F-4B7F-95B2-6043599030AD}"/>
                </a:ext>
              </a:extLst>
            </p:cNvPr>
            <p:cNvGrpSpPr/>
            <p:nvPr/>
          </p:nvGrpSpPr>
          <p:grpSpPr>
            <a:xfrm>
              <a:off x="933198" y="2664594"/>
              <a:ext cx="1412959" cy="1438173"/>
              <a:chOff x="0" y="0"/>
              <a:chExt cx="5600700" cy="5089230"/>
            </a:xfrm>
          </p:grpSpPr>
          <p:pic>
            <p:nvPicPr>
              <p:cNvPr id="31" name="Picture 30" descr="A desktop computer monitor sitting next to a computer&#10;&#10;Description generated with high confidence">
                <a:extLst>
                  <a:ext uri="{FF2B5EF4-FFF2-40B4-BE49-F238E27FC236}">
                    <a16:creationId xmlns:a16="http://schemas.microsoft.com/office/drawing/2014/main" id="{F4F8E9EB-4B7A-4A16-8626-E9B3A9093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47521"/>
                <a:ext cx="2743200" cy="2241709"/>
              </a:xfrm>
              <a:prstGeom prst="rect">
                <a:avLst/>
              </a:prstGeom>
            </p:spPr>
          </p:pic>
          <p:pic>
            <p:nvPicPr>
              <p:cNvPr id="32" name="Picture 31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71BB7413-82F0-4D00-905E-C98643947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276" y="0"/>
                <a:ext cx="1206724" cy="1509880"/>
              </a:xfrm>
              <a:prstGeom prst="rect">
                <a:avLst/>
              </a:prstGeom>
            </p:spPr>
          </p:pic>
          <p:pic>
            <p:nvPicPr>
              <p:cNvPr id="33" name="Picture 32" descr="A silver computer&#10;&#10;Description generated with very high confidence">
                <a:extLst>
                  <a:ext uri="{FF2B5EF4-FFF2-40B4-BE49-F238E27FC236}">
                    <a16:creationId xmlns:a16="http://schemas.microsoft.com/office/drawing/2014/main" id="{2F30C8E4-65EB-4A25-BE5C-8113F665C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0" y="3095629"/>
                <a:ext cx="2362200" cy="1705213"/>
              </a:xfrm>
              <a:prstGeom prst="rect">
                <a:avLst/>
              </a:prstGeom>
            </p:spPr>
          </p:pic>
          <p:sp>
            <p:nvSpPr>
              <p:cNvPr id="34" name="Arrow: Curved Right 33">
                <a:extLst>
                  <a:ext uri="{FF2B5EF4-FFF2-40B4-BE49-F238E27FC236}">
                    <a16:creationId xmlns:a16="http://schemas.microsoft.com/office/drawing/2014/main" id="{C21A6763-D549-4570-9145-D9A4EA616C0E}"/>
                  </a:ext>
                </a:extLst>
              </p:cNvPr>
              <p:cNvSpPr/>
              <p:nvPr/>
            </p:nvSpPr>
            <p:spPr>
              <a:xfrm>
                <a:off x="965312" y="713920"/>
                <a:ext cx="812576" cy="213360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Arrow: Curved Right 34">
                <a:extLst>
                  <a:ext uri="{FF2B5EF4-FFF2-40B4-BE49-F238E27FC236}">
                    <a16:creationId xmlns:a16="http://schemas.microsoft.com/office/drawing/2014/main" id="{1CA96588-F1A7-4BB1-BF82-EDDCB81E74BB}"/>
                  </a:ext>
                </a:extLst>
              </p:cNvPr>
              <p:cNvSpPr/>
              <p:nvPr/>
            </p:nvSpPr>
            <p:spPr>
              <a:xfrm flipH="1">
                <a:off x="3870709" y="698386"/>
                <a:ext cx="812576" cy="213360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53FF00-3319-4AAF-BB46-FAE8CD116809}"/>
              </a:ext>
            </a:extLst>
          </p:cNvPr>
          <p:cNvSpPr txBox="1"/>
          <p:nvPr/>
        </p:nvSpPr>
        <p:spPr>
          <a:xfrm>
            <a:off x="826452" y="3871453"/>
            <a:ext cx="617829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D68F7-8E69-4340-ADB3-950AD3BB8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60" y="2957072"/>
            <a:ext cx="9144000" cy="1583115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MẠNG THÔNG TIN TOÀN CẦU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760" y="5055476"/>
            <a:ext cx="3800030" cy="95793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UTM Times" panose="02040603050506020204" pitchFamily="18" charset="0"/>
              </a:rPr>
              <a:t>Internet </a:t>
            </a:r>
            <a:r>
              <a:rPr lang="en-US" dirty="0" err="1">
                <a:latin typeface="UTM Times" panose="02040603050506020204" pitchFamily="18" charset="0"/>
              </a:rPr>
              <a:t>là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gì</a:t>
            </a:r>
            <a:r>
              <a:rPr lang="en-US" dirty="0">
                <a:latin typeface="UTM Times" panose="02040603050506020204" pitchFamily="18" charset="0"/>
              </a:rPr>
              <a:t>?</a:t>
            </a:r>
          </a:p>
          <a:p>
            <a:pPr algn="l"/>
            <a:r>
              <a:rPr lang="en-US" dirty="0" err="1">
                <a:latin typeface="UTM Times" panose="02040603050506020204" pitchFamily="18" charset="0"/>
              </a:rPr>
              <a:t>Làm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thế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nào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để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kết</a:t>
            </a:r>
            <a:r>
              <a:rPr lang="en-US" dirty="0">
                <a:latin typeface="UTM Times" panose="02040603050506020204" pitchFamily="18" charset="0"/>
              </a:rPr>
              <a:t> </a:t>
            </a:r>
            <a:r>
              <a:rPr lang="en-US" dirty="0" err="1">
                <a:latin typeface="UTM Times" panose="02040603050506020204" pitchFamily="18" charset="0"/>
              </a:rPr>
              <a:t>nối</a:t>
            </a:r>
            <a:r>
              <a:rPr lang="en-US" dirty="0">
                <a:latin typeface="UTM Times" panose="02040603050506020204" pitchFamily="18" charset="0"/>
              </a:rPr>
              <a:t> Internet?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211B67D-39F3-42BD-9349-A3F3E787FA56}"/>
              </a:ext>
            </a:extLst>
          </p:cNvPr>
          <p:cNvSpPr txBox="1">
            <a:spLocks/>
          </p:cNvSpPr>
          <p:nvPr/>
        </p:nvSpPr>
        <p:spPr>
          <a:xfrm>
            <a:off x="111658" y="1683944"/>
            <a:ext cx="11712168" cy="1158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</a:rPr>
              <a:t>Dặn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dò</a:t>
            </a:r>
            <a:endParaRPr lang="en-US" sz="3200" dirty="0">
              <a:solidFill>
                <a:srgbClr val="FF0000"/>
              </a:solidFill>
            </a:endParaRPr>
          </a:p>
          <a:p>
            <a:pPr algn="l"/>
            <a:r>
              <a:rPr lang="en-US" sz="2400" dirty="0" err="1"/>
              <a:t>Câu</a:t>
            </a:r>
            <a:r>
              <a:rPr lang="en-US" sz="2400" dirty="0"/>
              <a:t> 1.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 err="1"/>
              <a:t>Câu</a:t>
            </a:r>
            <a:r>
              <a:rPr lang="en-US" sz="2400" dirty="0"/>
              <a:t> 2.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?</a:t>
            </a:r>
          </a:p>
          <a:p>
            <a:pPr algn="l"/>
            <a:r>
              <a:rPr lang="en-US" sz="2400" dirty="0" err="1"/>
              <a:t>Câu</a:t>
            </a:r>
            <a:r>
              <a:rPr lang="en-US" sz="2400" dirty="0"/>
              <a:t> 3.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/>
              <a:t>tính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219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" y="-350094"/>
            <a:ext cx="9753600" cy="1325563"/>
          </a:xfrm>
        </p:spPr>
        <p:txBody>
          <a:bodyPr/>
          <a:lstStyle/>
          <a:p>
            <a:r>
              <a:rPr lang="en-US" b="1"/>
              <a:t>Khởi động: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32" y="653205"/>
            <a:ext cx="1121744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huống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tế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,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gợi</a:t>
            </a:r>
            <a:r>
              <a:rPr lang="en-US" sz="1800" dirty="0"/>
              <a:t> ý </a:t>
            </a:r>
            <a:r>
              <a:rPr lang="en-US" sz="1800" dirty="0" err="1"/>
              <a:t>gì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quyết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vấn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huống</a:t>
            </a:r>
            <a:r>
              <a:rPr lang="en-US" sz="1800" dirty="0"/>
              <a:t>?</a:t>
            </a:r>
          </a:p>
          <a:p>
            <a:pPr marL="0" indent="0">
              <a:buNone/>
            </a:pP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1                     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2                                                                         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03155-729C-4DA6-A9A3-3EE3A863C0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4" y="1423309"/>
            <a:ext cx="3081832" cy="274474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32916-DFF4-4988-80AC-0DC9FA7A3B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12" y="1404867"/>
            <a:ext cx="3856572" cy="231943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4BC80F-7E46-4767-AA24-6D56C3DD9EE5}"/>
              </a:ext>
            </a:extLst>
          </p:cNvPr>
          <p:cNvGrpSpPr>
            <a:grpSpLocks noChangeAspect="1"/>
          </p:cNvGrpSpPr>
          <p:nvPr/>
        </p:nvGrpSpPr>
        <p:grpSpPr>
          <a:xfrm>
            <a:off x="8595758" y="1476952"/>
            <a:ext cx="2860911" cy="2703844"/>
            <a:chOff x="0" y="0"/>
            <a:chExt cx="11639603" cy="8718528"/>
          </a:xfrm>
        </p:grpSpPr>
        <p:pic>
          <p:nvPicPr>
            <p:cNvPr id="8" name="Picture 7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D2C1289D-6B0E-4298-A6CE-0B66D47E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184"/>
              <a:ext cx="3965029" cy="2699386"/>
            </a:xfrm>
            <a:prstGeom prst="rect">
              <a:avLst/>
            </a:prstGeom>
          </p:spPr>
        </p:pic>
        <p:pic>
          <p:nvPicPr>
            <p:cNvPr id="9" name="Picture 8" descr="A computer monitor and keyboard&#10;&#10;Description generated with very high confidence">
              <a:extLst>
                <a:ext uri="{FF2B5EF4-FFF2-40B4-BE49-F238E27FC236}">
                  <a16:creationId xmlns:a16="http://schemas.microsoft.com/office/drawing/2014/main" id="{843C85BF-05D2-43C5-914F-7DDE3BFA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850245"/>
              <a:ext cx="3276600" cy="2677597"/>
            </a:xfrm>
            <a:prstGeom prst="rect">
              <a:avLst/>
            </a:prstGeom>
          </p:spPr>
        </p:pic>
        <p:pic>
          <p:nvPicPr>
            <p:cNvPr id="10" name="Picture 9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3924EFAB-0ADC-4AE4-85FF-3C3388ABD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574" y="3858551"/>
              <a:ext cx="3965029" cy="2699386"/>
            </a:xfrm>
            <a:prstGeom prst="rect">
              <a:avLst/>
            </a:prstGeom>
          </p:spPr>
        </p:pic>
        <p:pic>
          <p:nvPicPr>
            <p:cNvPr id="11" name="Picture 10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8CCC9001-169B-4564-BFA1-0EDDFF41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87" y="6228440"/>
              <a:ext cx="3657600" cy="2490088"/>
            </a:xfrm>
            <a:prstGeom prst="rect">
              <a:avLst/>
            </a:prstGeom>
          </p:spPr>
        </p:pic>
        <p:pic>
          <p:nvPicPr>
            <p:cNvPr id="12" name="Picture 11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6951F775-78A7-434B-BE39-FA690F1C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774" y="887025"/>
              <a:ext cx="3965029" cy="2699386"/>
            </a:xfrm>
            <a:prstGeom prst="rect">
              <a:avLst/>
            </a:prstGeom>
          </p:spPr>
        </p:pic>
        <p:pic>
          <p:nvPicPr>
            <p:cNvPr id="13" name="Picture 12" descr="A screen shot of an open computer&#10;&#10;Description generated with very high confidence">
              <a:extLst>
                <a:ext uri="{FF2B5EF4-FFF2-40B4-BE49-F238E27FC236}">
                  <a16:creationId xmlns:a16="http://schemas.microsoft.com/office/drawing/2014/main" id="{ACE1B881-2FFC-4496-BC5E-1FCC30FB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87" y="4943781"/>
              <a:ext cx="2743200" cy="1873091"/>
            </a:xfrm>
            <a:prstGeom prst="rect">
              <a:avLst/>
            </a:prstGeom>
          </p:spPr>
        </p:pic>
        <p:pic>
          <p:nvPicPr>
            <p:cNvPr id="14" name="Picture 1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4668DD78-1546-49B3-8B7F-D9E36088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72" y="2556885"/>
              <a:ext cx="2743200" cy="2057400"/>
            </a:xfrm>
            <a:prstGeom prst="rect">
              <a:avLst/>
            </a:prstGeom>
          </p:spPr>
        </p:pic>
        <p:pic>
          <p:nvPicPr>
            <p:cNvPr id="15" name="Picture 14" descr="A close up of a printer&#10;&#10;Description generated with very high confidence">
              <a:extLst>
                <a:ext uri="{FF2B5EF4-FFF2-40B4-BE49-F238E27FC236}">
                  <a16:creationId xmlns:a16="http://schemas.microsoft.com/office/drawing/2014/main" id="{BD0EC90B-CE7A-4632-A391-B87DAC3F5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5" t="9974" r="5289" b="11367"/>
            <a:stretch/>
          </p:blipFill>
          <p:spPr>
            <a:xfrm>
              <a:off x="4523087" y="0"/>
              <a:ext cx="2015965" cy="17740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555736-5B6C-473A-9FBA-F6957DB98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08" y="4180796"/>
            <a:ext cx="4867490" cy="208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1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3" y="185665"/>
            <a:ext cx="2276031" cy="429633"/>
          </a:xfrm>
        </p:spPr>
        <p:txBody>
          <a:bodyPr>
            <a:noAutofit/>
          </a:bodyPr>
          <a:lstStyle/>
          <a:p>
            <a:r>
              <a:rPr lang="en-US" sz="3200" b="1" dirty="0" err="1"/>
              <a:t>Khám</a:t>
            </a:r>
            <a:r>
              <a:rPr lang="en-US" sz="3200" b="1" dirty="0"/>
              <a:t> </a:t>
            </a:r>
            <a:r>
              <a:rPr lang="en-US" sz="3200" b="1" dirty="0" err="1"/>
              <a:t>phá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10" y="615298"/>
            <a:ext cx="10123175" cy="513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Bao </a:t>
            </a:r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69" name="Picture 6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04E13A7-0384-4885-9B5E-B37B077E1E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7" y="1128981"/>
            <a:ext cx="10012349" cy="54085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71B3DB-7695-4247-BA7A-CC49C822BBD6}"/>
              </a:ext>
            </a:extLst>
          </p:cNvPr>
          <p:cNvSpPr/>
          <p:nvPr/>
        </p:nvSpPr>
        <p:spPr>
          <a:xfrm>
            <a:off x="4332717" y="2144994"/>
            <a:ext cx="1170774" cy="504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3E41BF-8BB9-427E-B70E-124BBF53FD53}"/>
              </a:ext>
            </a:extLst>
          </p:cNvPr>
          <p:cNvSpPr/>
          <p:nvPr/>
        </p:nvSpPr>
        <p:spPr>
          <a:xfrm>
            <a:off x="2932235" y="2770222"/>
            <a:ext cx="1170774" cy="504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C24D35-BD1E-463A-BAFB-DC1822994047}"/>
              </a:ext>
            </a:extLst>
          </p:cNvPr>
          <p:cNvSpPr/>
          <p:nvPr/>
        </p:nvSpPr>
        <p:spPr>
          <a:xfrm>
            <a:off x="2512464" y="3329055"/>
            <a:ext cx="1113801" cy="504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2DEA3D-B474-4A75-8A0E-DC61241A9667}"/>
              </a:ext>
            </a:extLst>
          </p:cNvPr>
          <p:cNvSpPr/>
          <p:nvPr/>
        </p:nvSpPr>
        <p:spPr>
          <a:xfrm>
            <a:off x="5306940" y="3801210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406879-A20D-4818-B4B8-53FD3D0A8FE6}"/>
              </a:ext>
            </a:extLst>
          </p:cNvPr>
          <p:cNvSpPr/>
          <p:nvPr/>
        </p:nvSpPr>
        <p:spPr>
          <a:xfrm>
            <a:off x="7315202" y="3767027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0252D1-01D7-4E99-B8A9-965AB1395274}"/>
              </a:ext>
            </a:extLst>
          </p:cNvPr>
          <p:cNvSpPr/>
          <p:nvPr/>
        </p:nvSpPr>
        <p:spPr>
          <a:xfrm>
            <a:off x="9151122" y="3423993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E6FED-C3F1-47B9-94F2-75514486B44B}"/>
              </a:ext>
            </a:extLst>
          </p:cNvPr>
          <p:cNvSpPr/>
          <p:nvPr/>
        </p:nvSpPr>
        <p:spPr>
          <a:xfrm>
            <a:off x="6561746" y="5953548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C0D95A-2F15-404B-8ACF-2E00ECAE2227}"/>
              </a:ext>
            </a:extLst>
          </p:cNvPr>
          <p:cNvSpPr/>
          <p:nvPr/>
        </p:nvSpPr>
        <p:spPr>
          <a:xfrm>
            <a:off x="7885395" y="6061304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49A92E-1A4A-4A13-BF7E-28EA4A294DD3}"/>
              </a:ext>
            </a:extLst>
          </p:cNvPr>
          <p:cNvSpPr/>
          <p:nvPr/>
        </p:nvSpPr>
        <p:spPr>
          <a:xfrm>
            <a:off x="6561746" y="1756826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EED069-D87A-45D3-B345-4E948924B116}"/>
              </a:ext>
            </a:extLst>
          </p:cNvPr>
          <p:cNvSpPr/>
          <p:nvPr/>
        </p:nvSpPr>
        <p:spPr>
          <a:xfrm>
            <a:off x="9151121" y="1578644"/>
            <a:ext cx="1845891" cy="4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0082-AC88-44B1-AADF-C541644E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2" y="3723994"/>
            <a:ext cx="12004895" cy="2813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45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8749"/>
            <a:ext cx="2091350" cy="670600"/>
          </a:xfrm>
        </p:spPr>
        <p:txBody>
          <a:bodyPr>
            <a:normAutofit/>
          </a:bodyPr>
          <a:lstStyle/>
          <a:p>
            <a:r>
              <a:rPr lang="en-US" b="1" dirty="0" err="1"/>
              <a:t>Khám</a:t>
            </a:r>
            <a:r>
              <a:rPr lang="en-US" b="1" dirty="0"/>
              <a:t> </a:t>
            </a:r>
            <a:r>
              <a:rPr lang="en-US" b="1" dirty="0" err="1"/>
              <a:t>phá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2" y="569665"/>
            <a:ext cx="6898940" cy="298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endParaRPr lang="en-US" sz="18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CB8D8D-2139-4FF6-AFB3-142B0F73FA4D}"/>
              </a:ext>
            </a:extLst>
          </p:cNvPr>
          <p:cNvGrpSpPr/>
          <p:nvPr/>
        </p:nvGrpSpPr>
        <p:grpSpPr>
          <a:xfrm>
            <a:off x="896293" y="959666"/>
            <a:ext cx="9877331" cy="5567881"/>
            <a:chOff x="0" y="-47162"/>
            <a:chExt cx="14230595" cy="979442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414C8E-7A7D-4A3F-B053-E6C26E111758}"/>
                </a:ext>
              </a:extLst>
            </p:cNvPr>
            <p:cNvGrpSpPr/>
            <p:nvPr/>
          </p:nvGrpSpPr>
          <p:grpSpPr>
            <a:xfrm>
              <a:off x="9762121" y="0"/>
              <a:ext cx="4341819" cy="2205035"/>
              <a:chOff x="9762123" y="0"/>
              <a:chExt cx="4341821" cy="2205036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DC328B5-09FC-489E-9C1F-7015DE9A99DF}"/>
                  </a:ext>
                </a:extLst>
              </p:cNvPr>
              <p:cNvSpPr/>
              <p:nvPr/>
            </p:nvSpPr>
            <p:spPr>
              <a:xfrm>
                <a:off x="9762123" y="0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52A9317-116B-4606-AA6F-9C2E0BF86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7159" y="1102519"/>
                <a:ext cx="21367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12">
                <a:extLst>
                  <a:ext uri="{FF2B5EF4-FFF2-40B4-BE49-F238E27FC236}">
                    <a16:creationId xmlns:a16="http://schemas.microsoft.com/office/drawing/2014/main" id="{438A2B6C-DDAB-4AFB-B6C4-AB3249767EF2}"/>
                  </a:ext>
                </a:extLst>
              </p:cNvPr>
              <p:cNvSpPr txBox="1"/>
              <p:nvPr/>
            </p:nvSpPr>
            <p:spPr>
              <a:xfrm>
                <a:off x="12041364" y="439992"/>
                <a:ext cx="2062580" cy="70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 cáp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109" name="Picture 108" descr="A picture containing cable, connector, thing&#10;&#10;Description generated with high confidence">
                <a:extLst>
                  <a:ext uri="{FF2B5EF4-FFF2-40B4-BE49-F238E27FC236}">
                    <a16:creationId xmlns:a16="http://schemas.microsoft.com/office/drawing/2014/main" id="{97393A91-754B-4541-B753-4DBFEF6DA6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37" b="14579"/>
              <a:stretch/>
            </p:blipFill>
            <p:spPr>
              <a:xfrm>
                <a:off x="9776764" y="479304"/>
                <a:ext cx="2209230" cy="1270465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2DE30B-027D-44B5-913E-258878EA0288}"/>
                </a:ext>
              </a:extLst>
            </p:cNvPr>
            <p:cNvGrpSpPr/>
            <p:nvPr/>
          </p:nvGrpSpPr>
          <p:grpSpPr>
            <a:xfrm>
              <a:off x="4570840" y="2336125"/>
              <a:ext cx="4716668" cy="2280617"/>
              <a:chOff x="4570838" y="2336126"/>
              <a:chExt cx="4716668" cy="2280615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A9B29E8-9F32-4300-8510-9098A80BB8BD}"/>
                  </a:ext>
                </a:extLst>
              </p:cNvPr>
              <p:cNvSpPr/>
              <p:nvPr/>
            </p:nvSpPr>
            <p:spPr>
              <a:xfrm>
                <a:off x="4570838" y="2411705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28DE7E2-6061-4CDC-B155-21FF60764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80" t="12281" r="5423" b="18282"/>
              <a:stretch/>
            </p:blipFill>
            <p:spPr>
              <a:xfrm>
                <a:off x="4891866" y="2787944"/>
                <a:ext cx="1806220" cy="1523998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791BFD3-98A2-44EC-B4BD-C722C3AB3A6B}"/>
                  </a:ext>
                </a:extLst>
              </p:cNvPr>
              <p:cNvCxnSpPr/>
              <p:nvPr/>
            </p:nvCxnSpPr>
            <p:spPr>
              <a:xfrm flipV="1">
                <a:off x="6775874" y="3473742"/>
                <a:ext cx="2062164" cy="404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62">
                <a:extLst>
                  <a:ext uri="{FF2B5EF4-FFF2-40B4-BE49-F238E27FC236}">
                    <a16:creationId xmlns:a16="http://schemas.microsoft.com/office/drawing/2014/main" id="{EC3AC197-81EC-4E0A-8953-7C9963EE70B7}"/>
                  </a:ext>
                </a:extLst>
              </p:cNvPr>
              <p:cNvSpPr txBox="1"/>
              <p:nvPr/>
            </p:nvSpPr>
            <p:spPr>
              <a:xfrm>
                <a:off x="6842909" y="2336126"/>
                <a:ext cx="2444597" cy="117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 bị</a:t>
                </a:r>
                <a:b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 tuyến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1F53771-E6E1-46D6-9E3A-63B676359FE6}"/>
                </a:ext>
              </a:extLst>
            </p:cNvPr>
            <p:cNvGrpSpPr/>
            <p:nvPr/>
          </p:nvGrpSpPr>
          <p:grpSpPr>
            <a:xfrm>
              <a:off x="4463686" y="-47162"/>
              <a:ext cx="4907030" cy="2255607"/>
              <a:chOff x="4463688" y="-47162"/>
              <a:chExt cx="4907030" cy="225560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A71BFEB-2492-4EAF-9241-56B78A113A90}"/>
                  </a:ext>
                </a:extLst>
              </p:cNvPr>
              <p:cNvSpPr/>
              <p:nvPr/>
            </p:nvSpPr>
            <p:spPr>
              <a:xfrm>
                <a:off x="4463688" y="3407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5D86FB4-28A4-4C94-B334-8FBD80877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725" y="1105925"/>
                <a:ext cx="2701993" cy="11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66">
                <a:extLst>
                  <a:ext uri="{FF2B5EF4-FFF2-40B4-BE49-F238E27FC236}">
                    <a16:creationId xmlns:a16="http://schemas.microsoft.com/office/drawing/2014/main" id="{91AF27BE-E334-4DEC-A214-3271EEE9BF11}"/>
                  </a:ext>
                </a:extLst>
              </p:cNvPr>
              <p:cNvSpPr txBox="1"/>
              <p:nvPr/>
            </p:nvSpPr>
            <p:spPr>
              <a:xfrm>
                <a:off x="6752296" y="-47162"/>
                <a:ext cx="2454029" cy="117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 bị  </a:t>
                </a:r>
                <a:b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nối Hub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71BD8782-ECA9-4347-B79A-1E5F65DF78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89" t="11070" r="14963" b="8846"/>
              <a:stretch/>
            </p:blipFill>
            <p:spPr>
              <a:xfrm>
                <a:off x="4570783" y="510186"/>
                <a:ext cx="2028810" cy="1315985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E8778BF-4523-4FFB-98A6-B9FE6C417FE2}"/>
                </a:ext>
              </a:extLst>
            </p:cNvPr>
            <p:cNvGrpSpPr/>
            <p:nvPr/>
          </p:nvGrpSpPr>
          <p:grpSpPr>
            <a:xfrm>
              <a:off x="1945831" y="4871985"/>
              <a:ext cx="5418374" cy="2261930"/>
              <a:chOff x="1945832" y="4871983"/>
              <a:chExt cx="5418374" cy="226193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504A552-3EA2-469D-80AF-700852C2EFAF}"/>
                  </a:ext>
                </a:extLst>
              </p:cNvPr>
              <p:cNvSpPr/>
              <p:nvPr/>
            </p:nvSpPr>
            <p:spPr>
              <a:xfrm>
                <a:off x="1945832" y="4928878"/>
                <a:ext cx="2205038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B2A6757-D3C1-4749-BE81-C6977B2F6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0870" y="6031395"/>
                <a:ext cx="31190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73">
                <a:extLst>
                  <a:ext uri="{FF2B5EF4-FFF2-40B4-BE49-F238E27FC236}">
                    <a16:creationId xmlns:a16="http://schemas.microsoft.com/office/drawing/2014/main" id="{3B79B92C-DEEC-43D8-9B38-8B7340953994}"/>
                  </a:ext>
                </a:extLst>
              </p:cNvPr>
              <p:cNvSpPr txBox="1"/>
              <p:nvPr/>
            </p:nvSpPr>
            <p:spPr>
              <a:xfrm>
                <a:off x="4278197" y="4871983"/>
                <a:ext cx="3086009" cy="117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 bị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chuyển mạch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97" name="Picture 96" descr="A close up of a circuit board&#10;&#10;Description generated with high confidence">
                <a:extLst>
                  <a:ext uri="{FF2B5EF4-FFF2-40B4-BE49-F238E27FC236}">
                    <a16:creationId xmlns:a16="http://schemas.microsoft.com/office/drawing/2014/main" id="{B38664CB-CE42-4E9E-B9AF-4CE55E9C98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03" b="18121"/>
              <a:stretch/>
            </p:blipFill>
            <p:spPr>
              <a:xfrm>
                <a:off x="1968792" y="5533714"/>
                <a:ext cx="2119088" cy="921583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0E0CB4C-D124-416F-8081-AAB6FE5C08A9}"/>
                </a:ext>
              </a:extLst>
            </p:cNvPr>
            <p:cNvGrpSpPr/>
            <p:nvPr/>
          </p:nvGrpSpPr>
          <p:grpSpPr>
            <a:xfrm>
              <a:off x="8570520" y="7495972"/>
              <a:ext cx="5580554" cy="2205037"/>
              <a:chOff x="8570521" y="7495975"/>
              <a:chExt cx="5580554" cy="2205036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58998A6-1F1C-41C1-96BB-39E51C6D8DD5}"/>
                  </a:ext>
                </a:extLst>
              </p:cNvPr>
              <p:cNvSpPr/>
              <p:nvPr/>
            </p:nvSpPr>
            <p:spPr>
              <a:xfrm>
                <a:off x="8570521" y="7495975"/>
                <a:ext cx="2205038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2B2A74A-9C13-4AEE-A632-852CA393E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5259" y="8568972"/>
                <a:ext cx="2748525" cy="295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81">
                <a:extLst>
                  <a:ext uri="{FF2B5EF4-FFF2-40B4-BE49-F238E27FC236}">
                    <a16:creationId xmlns:a16="http://schemas.microsoft.com/office/drawing/2014/main" id="{8F98131D-3AE7-420C-895A-1739432C5368}"/>
                  </a:ext>
                </a:extLst>
              </p:cNvPr>
              <p:cNvSpPr txBox="1"/>
              <p:nvPr/>
            </p:nvSpPr>
            <p:spPr>
              <a:xfrm>
                <a:off x="10800246" y="7866250"/>
                <a:ext cx="3350829" cy="702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TV thông minh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93" name="Picture 92" descr="A close up of a computer&#10;&#10;Description generated with high confidence">
                <a:extLst>
                  <a:ext uri="{FF2B5EF4-FFF2-40B4-BE49-F238E27FC236}">
                    <a16:creationId xmlns:a16="http://schemas.microsoft.com/office/drawing/2014/main" id="{F5236709-157A-46F3-856C-C5BDD3CE7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747" y="8100812"/>
                <a:ext cx="1828804" cy="1219201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BCE52DA-C766-4E81-B71F-DF4966D5F242}"/>
                </a:ext>
              </a:extLst>
            </p:cNvPr>
            <p:cNvGrpSpPr/>
            <p:nvPr/>
          </p:nvGrpSpPr>
          <p:grpSpPr>
            <a:xfrm>
              <a:off x="8570520" y="4848404"/>
              <a:ext cx="4996964" cy="2443945"/>
              <a:chOff x="8570521" y="4848403"/>
              <a:chExt cx="4996962" cy="2443946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58F9320-4AB9-4068-9690-E200859E50BC}"/>
                  </a:ext>
                </a:extLst>
              </p:cNvPr>
              <p:cNvSpPr/>
              <p:nvPr/>
            </p:nvSpPr>
            <p:spPr>
              <a:xfrm>
                <a:off x="8570521" y="5087313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36361D0-C9B4-43C3-BD40-CA9146C92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5558" y="6019802"/>
                <a:ext cx="2791925" cy="231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90">
                <a:extLst>
                  <a:ext uri="{FF2B5EF4-FFF2-40B4-BE49-F238E27FC236}">
                    <a16:creationId xmlns:a16="http://schemas.microsoft.com/office/drawing/2014/main" id="{2C1AE2C5-ED43-4870-A2F6-C1F42D5B0F0B}"/>
                  </a:ext>
                </a:extLst>
              </p:cNvPr>
              <p:cNvSpPr txBox="1"/>
              <p:nvPr/>
            </p:nvSpPr>
            <p:spPr>
              <a:xfrm>
                <a:off x="10851003" y="4848403"/>
                <a:ext cx="2581367" cy="117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 thoại thông minh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89" name="Picture 88" descr="A picture containing electronics, monitor, display, computer&#10;&#10;Description generated with very high confidence">
                <a:extLst>
                  <a:ext uri="{FF2B5EF4-FFF2-40B4-BE49-F238E27FC236}">
                    <a16:creationId xmlns:a16="http://schemas.microsoft.com/office/drawing/2014/main" id="{241B0E31-56F7-4BC0-B57E-30A3E32A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5489">
                <a:off x="9147873" y="5204138"/>
                <a:ext cx="990742" cy="2021114"/>
              </a:xfrm>
              <a:prstGeom prst="rect">
                <a:avLst/>
              </a:prstGeom>
            </p:spPr>
          </p:pic>
        </p:grpSp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id="{601547D8-691D-4E89-9574-C6F0289033B4}"/>
                </a:ext>
              </a:extLst>
            </p:cNvPr>
            <p:cNvSpPr txBox="1"/>
            <p:nvPr/>
          </p:nvSpPr>
          <p:spPr>
            <a:xfrm>
              <a:off x="12169588" y="2810666"/>
              <a:ext cx="2061007" cy="702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 tính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EC0E702-EA56-4F82-A68A-67ECF7D00228}"/>
                </a:ext>
              </a:extLst>
            </p:cNvPr>
            <p:cNvGrpSpPr/>
            <p:nvPr/>
          </p:nvGrpSpPr>
          <p:grpSpPr>
            <a:xfrm>
              <a:off x="9789024" y="2408686"/>
              <a:ext cx="4300476" cy="2205038"/>
              <a:chOff x="9789023" y="2408687"/>
              <a:chExt cx="4300474" cy="220503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3862911-2A30-4416-A2B8-D5A7740731A2}"/>
                  </a:ext>
                </a:extLst>
              </p:cNvPr>
              <p:cNvSpPr/>
              <p:nvPr/>
            </p:nvSpPr>
            <p:spPr>
              <a:xfrm>
                <a:off x="9789023" y="2408687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6A60A5E-0CCD-4463-900C-7BDA0912F1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94060" y="3493981"/>
                <a:ext cx="2095437" cy="17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Picture 84" descr="A silver computer&#10;&#10;Description generated with very high confidence">
                <a:extLst>
                  <a:ext uri="{FF2B5EF4-FFF2-40B4-BE49-F238E27FC236}">
                    <a16:creationId xmlns:a16="http://schemas.microsoft.com/office/drawing/2014/main" id="{090AA40D-6BF4-40B1-B8EF-16E2BC5C1F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2" t="3332" r="4061" b="3332"/>
              <a:stretch/>
            </p:blipFill>
            <p:spPr>
              <a:xfrm>
                <a:off x="10052485" y="2857828"/>
                <a:ext cx="1711387" cy="1293647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4014D9-DF29-440D-BBD7-49B51776A6C0}"/>
                </a:ext>
              </a:extLst>
            </p:cNvPr>
            <p:cNvGrpSpPr/>
            <p:nvPr/>
          </p:nvGrpSpPr>
          <p:grpSpPr>
            <a:xfrm>
              <a:off x="0" y="18655"/>
              <a:ext cx="4403829" cy="2205038"/>
              <a:chOff x="0" y="18655"/>
              <a:chExt cx="4403829" cy="2205036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F1CD31D-B638-4823-A3DB-B1116075E8EB}"/>
                  </a:ext>
                </a:extLst>
              </p:cNvPr>
              <p:cNvSpPr/>
              <p:nvPr/>
            </p:nvSpPr>
            <p:spPr>
              <a:xfrm>
                <a:off x="0" y="18655"/>
                <a:ext cx="2205035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B7B55D6-7B96-4625-B473-7D4A78477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5035" y="1121173"/>
                <a:ext cx="1604963" cy="13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105">
                <a:extLst>
                  <a:ext uri="{FF2B5EF4-FFF2-40B4-BE49-F238E27FC236}">
                    <a16:creationId xmlns:a16="http://schemas.microsoft.com/office/drawing/2014/main" id="{C0A1E2DF-CEAB-4B3E-BC8A-31410A507800}"/>
                  </a:ext>
                </a:extLst>
              </p:cNvPr>
              <p:cNvSpPr txBox="1"/>
              <p:nvPr/>
            </p:nvSpPr>
            <p:spPr>
              <a:xfrm>
                <a:off x="2341250" y="447892"/>
                <a:ext cx="2062579" cy="702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 err="1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82" name="Picture 81" descr="A close up of a printer&#10;&#10;Description generated with very high confidence">
                <a:extLst>
                  <a:ext uri="{FF2B5EF4-FFF2-40B4-BE49-F238E27FC236}">
                    <a16:creationId xmlns:a16="http://schemas.microsoft.com/office/drawing/2014/main" id="{6001B6CD-2FFD-4668-A57F-886B7F367D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2" t="12070" r="7457" b="12461"/>
              <a:stretch/>
            </p:blipFill>
            <p:spPr>
              <a:xfrm>
                <a:off x="248883" y="391594"/>
                <a:ext cx="1801068" cy="1597782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E2A760A-F778-4487-9761-13BA2B906386}"/>
                </a:ext>
              </a:extLst>
            </p:cNvPr>
            <p:cNvGrpSpPr/>
            <p:nvPr/>
          </p:nvGrpSpPr>
          <p:grpSpPr>
            <a:xfrm>
              <a:off x="51354" y="2429432"/>
              <a:ext cx="4412330" cy="2205039"/>
              <a:chOff x="51353" y="2429431"/>
              <a:chExt cx="4412330" cy="2205036"/>
            </a:xfrm>
          </p:grpSpPr>
          <p:sp>
            <p:nvSpPr>
              <p:cNvPr id="75" name="TextBox 119">
                <a:extLst>
                  <a:ext uri="{FF2B5EF4-FFF2-40B4-BE49-F238E27FC236}">
                    <a16:creationId xmlns:a16="http://schemas.microsoft.com/office/drawing/2014/main" id="{7663C79D-6B2E-4EC0-8440-73BF4ACB02DA}"/>
                  </a:ext>
                </a:extLst>
              </p:cNvPr>
              <p:cNvSpPr txBox="1"/>
              <p:nvPr/>
            </p:nvSpPr>
            <p:spPr>
              <a:xfrm>
                <a:off x="2401103" y="2834532"/>
                <a:ext cx="2062580" cy="702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Vỉ mạng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AB8592E-AF56-4FC5-9B0F-F26A80D51BC6}"/>
                  </a:ext>
                </a:extLst>
              </p:cNvPr>
              <p:cNvSpPr/>
              <p:nvPr/>
            </p:nvSpPr>
            <p:spPr>
              <a:xfrm>
                <a:off x="51353" y="2429431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A591861-9F81-4918-835C-DB021378F4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1435" y="3515191"/>
                <a:ext cx="2004262" cy="456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77" descr="A close up of 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1ECC9FDC-9E3F-454B-91ED-FF0C4B74F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64" y="2995719"/>
                <a:ext cx="1833874" cy="1271207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130589C-D1B7-4019-B921-597F114610EF}"/>
                </a:ext>
              </a:extLst>
            </p:cNvPr>
            <p:cNvGrpSpPr/>
            <p:nvPr/>
          </p:nvGrpSpPr>
          <p:grpSpPr>
            <a:xfrm>
              <a:off x="2038438" y="7407762"/>
              <a:ext cx="5827507" cy="2339503"/>
              <a:chOff x="2038439" y="7407762"/>
              <a:chExt cx="5827507" cy="2339503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3C03ECC-D472-4189-AFFD-2B5B9DD9DC45}"/>
                  </a:ext>
                </a:extLst>
              </p:cNvPr>
              <p:cNvSpPr/>
              <p:nvPr/>
            </p:nvSpPr>
            <p:spPr>
              <a:xfrm>
                <a:off x="2038439" y="7494121"/>
                <a:ext cx="2205038" cy="22050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9F1E771-5425-4879-B29C-04475FDF1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477" y="8596640"/>
                <a:ext cx="362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26">
                <a:extLst>
                  <a:ext uri="{FF2B5EF4-FFF2-40B4-BE49-F238E27FC236}">
                    <a16:creationId xmlns:a16="http://schemas.microsoft.com/office/drawing/2014/main" id="{ABA176F9-DE9C-463A-BE24-BEA17B68B66F}"/>
                  </a:ext>
                </a:extLst>
              </p:cNvPr>
              <p:cNvSpPr txBox="1"/>
              <p:nvPr/>
            </p:nvSpPr>
            <p:spPr>
              <a:xfrm>
                <a:off x="4277857" y="7407762"/>
                <a:ext cx="3428724" cy="117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UTM Times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 bị truy cập mạng không dây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A55C336-3FEB-40CC-AF50-73DE1EE3E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3038" y="7722094"/>
                <a:ext cx="1876449" cy="2025171"/>
              </a:xfrm>
              <a:prstGeom prst="rect">
                <a:avLst/>
              </a:prstGeom>
            </p:spPr>
          </p:pic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0FB597A-DDB9-4CB6-A24A-212B2F0C5AF8}"/>
              </a:ext>
            </a:extLst>
          </p:cNvPr>
          <p:cNvSpPr/>
          <p:nvPr/>
        </p:nvSpPr>
        <p:spPr>
          <a:xfrm>
            <a:off x="2462433" y="1077362"/>
            <a:ext cx="887349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5D9567C-39FF-4C27-BB7B-A363739C6FB0}"/>
              </a:ext>
            </a:extLst>
          </p:cNvPr>
          <p:cNvSpPr/>
          <p:nvPr/>
        </p:nvSpPr>
        <p:spPr>
          <a:xfrm>
            <a:off x="5564287" y="904812"/>
            <a:ext cx="887349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1083AAF-CE51-42FF-845C-C18A2BD59AAD}"/>
              </a:ext>
            </a:extLst>
          </p:cNvPr>
          <p:cNvSpPr/>
          <p:nvPr/>
        </p:nvSpPr>
        <p:spPr>
          <a:xfrm>
            <a:off x="9166259" y="1112206"/>
            <a:ext cx="887349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1BE125D-2813-41BF-AD51-9045E077B02B}"/>
              </a:ext>
            </a:extLst>
          </p:cNvPr>
          <p:cNvSpPr/>
          <p:nvPr/>
        </p:nvSpPr>
        <p:spPr>
          <a:xfrm>
            <a:off x="9202590" y="2426402"/>
            <a:ext cx="887349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B964689-5127-49B3-BD32-E2ED3A896331}"/>
              </a:ext>
            </a:extLst>
          </p:cNvPr>
          <p:cNvSpPr/>
          <p:nvPr/>
        </p:nvSpPr>
        <p:spPr>
          <a:xfrm>
            <a:off x="8325458" y="3595238"/>
            <a:ext cx="1791705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78926B4-FE75-4AB7-A5E3-5E06EC1C27BA}"/>
              </a:ext>
            </a:extLst>
          </p:cNvPr>
          <p:cNvSpPr/>
          <p:nvPr/>
        </p:nvSpPr>
        <p:spPr>
          <a:xfrm>
            <a:off x="8375305" y="5296878"/>
            <a:ext cx="1791705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C13A657-AF9A-4180-ACB1-CDC5D098E7B6}"/>
              </a:ext>
            </a:extLst>
          </p:cNvPr>
          <p:cNvSpPr/>
          <p:nvPr/>
        </p:nvSpPr>
        <p:spPr>
          <a:xfrm>
            <a:off x="3883701" y="5078535"/>
            <a:ext cx="2212299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BD57C3D-67C7-4018-AB42-9BEE3D0FDC8A}"/>
              </a:ext>
            </a:extLst>
          </p:cNvPr>
          <p:cNvSpPr/>
          <p:nvPr/>
        </p:nvSpPr>
        <p:spPr>
          <a:xfrm>
            <a:off x="3543160" y="3764710"/>
            <a:ext cx="2212299" cy="502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D1DBCF2-61B4-456D-B732-E97BB8A70C87}"/>
              </a:ext>
            </a:extLst>
          </p:cNvPr>
          <p:cNvSpPr/>
          <p:nvPr/>
        </p:nvSpPr>
        <p:spPr>
          <a:xfrm>
            <a:off x="5477012" y="2273007"/>
            <a:ext cx="1253682" cy="55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ECBE107-5860-42BA-8C87-274B412566C9}"/>
              </a:ext>
            </a:extLst>
          </p:cNvPr>
          <p:cNvSpPr/>
          <p:nvPr/>
        </p:nvSpPr>
        <p:spPr>
          <a:xfrm>
            <a:off x="2432989" y="2372759"/>
            <a:ext cx="1253682" cy="55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417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  <p:bldP spid="57" grpId="0" animBg="1"/>
      <p:bldP spid="5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93" y="382515"/>
            <a:ext cx="9753600" cy="1325563"/>
          </a:xfrm>
        </p:spPr>
        <p:txBody>
          <a:bodyPr>
            <a:normAutofit/>
          </a:bodyPr>
          <a:lstStyle/>
          <a:p>
            <a:r>
              <a:rPr lang="en-US" b="1"/>
              <a:t>Khám phá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0" y="1193215"/>
            <a:ext cx="8269586" cy="547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  <p:pic>
        <p:nvPicPr>
          <p:cNvPr id="2051" name="Picture 50">
            <a:extLst>
              <a:ext uri="{FF2B5EF4-FFF2-40B4-BE49-F238E27FC236}">
                <a16:creationId xmlns:a16="http://schemas.microsoft.com/office/drawing/2014/main" id="{3447636D-948D-43B4-8D82-3EE68D62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1925"/>
            <a:ext cx="155257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6FB75-26AC-4255-B0EB-066D9337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58003"/>
            <a:ext cx="12192000" cy="44055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34C0-38A8-4463-B484-D332852375D9}"/>
              </a:ext>
            </a:extLst>
          </p:cNvPr>
          <p:cNvSpPr/>
          <p:nvPr/>
        </p:nvSpPr>
        <p:spPr>
          <a:xfrm>
            <a:off x="199177" y="5945989"/>
            <a:ext cx="2824681" cy="5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5C53EC-B154-40BA-91FA-9D0D9F033C3B}"/>
              </a:ext>
            </a:extLst>
          </p:cNvPr>
          <p:cNvSpPr/>
          <p:nvPr/>
        </p:nvSpPr>
        <p:spPr>
          <a:xfrm>
            <a:off x="4235513" y="5945989"/>
            <a:ext cx="3269810" cy="5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E4A55F-467A-4695-9DA4-7E7DCB6687DC}"/>
              </a:ext>
            </a:extLst>
          </p:cNvPr>
          <p:cNvSpPr/>
          <p:nvPr/>
        </p:nvSpPr>
        <p:spPr>
          <a:xfrm>
            <a:off x="8634288" y="5940532"/>
            <a:ext cx="3269810" cy="5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63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1B102-C1E2-4EA3-B93C-72D5C755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81" y="1509257"/>
            <a:ext cx="8573676" cy="5013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080" y="101589"/>
            <a:ext cx="2254767" cy="641350"/>
          </a:xfrm>
        </p:spPr>
        <p:txBody>
          <a:bodyPr>
            <a:normAutofit/>
          </a:bodyPr>
          <a:lstStyle/>
          <a:p>
            <a:r>
              <a:rPr lang="en-US" b="1" dirty="0" err="1"/>
              <a:t>Khám</a:t>
            </a:r>
            <a:r>
              <a:rPr lang="en-US" b="1" dirty="0"/>
              <a:t> </a:t>
            </a:r>
            <a:r>
              <a:rPr lang="en-US" b="1" dirty="0" err="1"/>
              <a:t>phá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414" y="777049"/>
            <a:ext cx="4756842" cy="676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50">
            <a:extLst>
              <a:ext uri="{FF2B5EF4-FFF2-40B4-BE49-F238E27FC236}">
                <a16:creationId xmlns:a16="http://schemas.microsoft.com/office/drawing/2014/main" id="{3447636D-948D-43B4-8D82-3EE68D62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1925"/>
            <a:ext cx="155257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D7E71A-D1D0-4553-B4BD-63B5B75A70CB}"/>
              </a:ext>
            </a:extLst>
          </p:cNvPr>
          <p:cNvSpPr/>
          <p:nvPr/>
        </p:nvSpPr>
        <p:spPr>
          <a:xfrm>
            <a:off x="195642" y="2164913"/>
            <a:ext cx="3642855" cy="67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2.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8922EB-A57E-4B6D-8154-BCD6EB304085}"/>
              </a:ext>
            </a:extLst>
          </p:cNvPr>
          <p:cNvSpPr/>
          <p:nvPr/>
        </p:nvSpPr>
        <p:spPr>
          <a:xfrm>
            <a:off x="195643" y="1427765"/>
            <a:ext cx="3642855" cy="67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1.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endParaRPr lang="en-US" sz="3200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869AB63-757A-41BC-80E4-DAFAF90CC9E8}"/>
              </a:ext>
            </a:extLst>
          </p:cNvPr>
          <p:cNvSpPr/>
          <p:nvPr/>
        </p:nvSpPr>
        <p:spPr>
          <a:xfrm>
            <a:off x="4042161" y="1427765"/>
            <a:ext cx="3426863" cy="14140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Phân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loại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dựa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vào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đường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truyền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dẫn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36278E-6E10-4D52-B3AE-EFF29B32C2E3}"/>
              </a:ext>
            </a:extLst>
          </p:cNvPr>
          <p:cNvSpPr/>
          <p:nvPr/>
        </p:nvSpPr>
        <p:spPr>
          <a:xfrm>
            <a:off x="3931065" y="1427765"/>
            <a:ext cx="85457" cy="1414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080" y="101589"/>
            <a:ext cx="2254767" cy="64135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735" y="720719"/>
            <a:ext cx="4756842" cy="676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50">
            <a:extLst>
              <a:ext uri="{FF2B5EF4-FFF2-40B4-BE49-F238E27FC236}">
                <a16:creationId xmlns:a16="http://schemas.microsoft.com/office/drawing/2014/main" id="{3447636D-948D-43B4-8D82-3EE68D62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1925"/>
            <a:ext cx="155257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D7E71A-D1D0-4553-B4BD-63B5B75A70CB}"/>
              </a:ext>
            </a:extLst>
          </p:cNvPr>
          <p:cNvSpPr/>
          <p:nvPr/>
        </p:nvSpPr>
        <p:spPr>
          <a:xfrm>
            <a:off x="195642" y="2164913"/>
            <a:ext cx="3642855" cy="67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8922EB-A57E-4B6D-8154-BCD6EB304085}"/>
              </a:ext>
            </a:extLst>
          </p:cNvPr>
          <p:cNvSpPr/>
          <p:nvPr/>
        </p:nvSpPr>
        <p:spPr>
          <a:xfrm>
            <a:off x="195643" y="1427765"/>
            <a:ext cx="3642855" cy="67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869AB63-757A-41BC-80E4-DAFAF90CC9E8}"/>
              </a:ext>
            </a:extLst>
          </p:cNvPr>
          <p:cNvSpPr/>
          <p:nvPr/>
        </p:nvSpPr>
        <p:spPr>
          <a:xfrm>
            <a:off x="4042161" y="1427765"/>
            <a:ext cx="7246833" cy="14140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PHẠM VI ĐỊA LÝ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36278E-6E10-4D52-B3AE-EFF29B32C2E3}"/>
              </a:ext>
            </a:extLst>
          </p:cNvPr>
          <p:cNvSpPr/>
          <p:nvPr/>
        </p:nvSpPr>
        <p:spPr>
          <a:xfrm>
            <a:off x="3931065" y="1427765"/>
            <a:ext cx="85457" cy="1414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50E54-6A98-41FF-8BBA-6A778F47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34" y="2902061"/>
            <a:ext cx="5336967" cy="33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40082"/>
            <a:ext cx="3667039" cy="1283185"/>
          </a:xfrm>
        </p:spPr>
        <p:txBody>
          <a:bodyPr>
            <a:normAutofit/>
          </a:bodyPr>
          <a:lstStyle/>
          <a:p>
            <a:r>
              <a:rPr lang="en-US" b="1" dirty="0" err="1"/>
              <a:t>Khám</a:t>
            </a:r>
            <a:r>
              <a:rPr lang="en-US" b="1" dirty="0"/>
              <a:t> </a:t>
            </a:r>
            <a:r>
              <a:rPr lang="en-US" b="1" dirty="0" err="1"/>
              <a:t>phá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64633"/>
            <a:ext cx="11214205" cy="663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>
                <a:latin typeface="Calibri" panose="020F0502020204030204" pitchFamily="34" charset="0"/>
              </a:rPr>
              <a:t>Em hãy đọc các mô tả bên dưới và điền vào chỗ trống đề xuất thích hợp để kết nối mạng máy tính: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182904-A24B-4C2C-9C54-9C8C3BC28204}"/>
              </a:ext>
            </a:extLst>
          </p:cNvPr>
          <p:cNvGrpSpPr>
            <a:grpSpLocks noChangeAspect="1"/>
          </p:cNvGrpSpPr>
          <p:nvPr/>
        </p:nvGrpSpPr>
        <p:grpSpPr>
          <a:xfrm>
            <a:off x="648930" y="2776854"/>
            <a:ext cx="2928725" cy="2016951"/>
            <a:chOff x="-71682" y="292796"/>
            <a:chExt cx="4812871" cy="3315823"/>
          </a:xfrm>
        </p:grpSpPr>
        <p:pic>
          <p:nvPicPr>
            <p:cNvPr id="60" name="Picture 59" descr="A tall building&#10;&#10;Description generated with high confidence">
              <a:extLst>
                <a:ext uri="{FF2B5EF4-FFF2-40B4-BE49-F238E27FC236}">
                  <a16:creationId xmlns:a16="http://schemas.microsoft.com/office/drawing/2014/main" id="{C1DD8D76-E06B-4B2B-9093-79CC4E79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21" y="792135"/>
              <a:ext cx="2488368" cy="1537086"/>
            </a:xfrm>
            <a:prstGeom prst="rect">
              <a:avLst/>
            </a:prstGeom>
          </p:spPr>
        </p:pic>
        <p:pic>
          <p:nvPicPr>
            <p:cNvPr id="61" name="Picture 60" descr="A close up of a brick building&#10;&#10;Description generated with very high confidence">
              <a:extLst>
                <a:ext uri="{FF2B5EF4-FFF2-40B4-BE49-F238E27FC236}">
                  <a16:creationId xmlns:a16="http://schemas.microsoft.com/office/drawing/2014/main" id="{2DB6F3B7-7554-4920-9F58-85221C1DB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b="6538"/>
            <a:stretch/>
          </p:blipFill>
          <p:spPr>
            <a:xfrm>
              <a:off x="705637" y="2073809"/>
              <a:ext cx="2842581" cy="1534810"/>
            </a:xfrm>
            <a:prstGeom prst="rect">
              <a:avLst/>
            </a:prstGeom>
          </p:spPr>
        </p:pic>
        <p:pic>
          <p:nvPicPr>
            <p:cNvPr id="62" name="Picture 61" descr="A picture containing building&#10;&#10;Description generated with high confidence">
              <a:extLst>
                <a:ext uri="{FF2B5EF4-FFF2-40B4-BE49-F238E27FC236}">
                  <a16:creationId xmlns:a16="http://schemas.microsoft.com/office/drawing/2014/main" id="{EBC0341A-0041-41F5-ADEA-E39232B3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682" y="976710"/>
              <a:ext cx="1358266" cy="1709519"/>
            </a:xfrm>
            <a:prstGeom prst="rect">
              <a:avLst/>
            </a:prstGeom>
          </p:spPr>
        </p:pic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D9921628-CEB4-4DF8-9ABA-DE21F67ED83D}"/>
                </a:ext>
              </a:extLst>
            </p:cNvPr>
            <p:cNvSpPr txBox="1"/>
            <p:nvPr/>
          </p:nvSpPr>
          <p:spPr>
            <a:xfrm>
              <a:off x="2888504" y="292796"/>
              <a:ext cx="1358379" cy="7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kern="1200">
                  <a:solidFill>
                    <a:srgbClr val="000000"/>
                  </a:solidFill>
                  <a:effectLst/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TextBox 8">
              <a:extLst>
                <a:ext uri="{FF2B5EF4-FFF2-40B4-BE49-F238E27FC236}">
                  <a16:creationId xmlns:a16="http://schemas.microsoft.com/office/drawing/2014/main" id="{9CC13452-9F5B-4028-A7F1-7C534995A5BC}"/>
                </a:ext>
              </a:extLst>
            </p:cNvPr>
            <p:cNvSpPr txBox="1"/>
            <p:nvPr/>
          </p:nvSpPr>
          <p:spPr>
            <a:xfrm>
              <a:off x="-62702" y="292826"/>
              <a:ext cx="1355989" cy="7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kern="1200">
                  <a:solidFill>
                    <a:srgbClr val="000000"/>
                  </a:solidFill>
                  <a:effectLst/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TextBox 9">
              <a:extLst>
                <a:ext uri="{FF2B5EF4-FFF2-40B4-BE49-F238E27FC236}">
                  <a16:creationId xmlns:a16="http://schemas.microsoft.com/office/drawing/2014/main" id="{0B6FF70C-ECF5-4E31-BB7A-D2AE379F6AE8}"/>
                </a:ext>
              </a:extLst>
            </p:cNvPr>
            <p:cNvSpPr txBox="1"/>
            <p:nvPr/>
          </p:nvSpPr>
          <p:spPr>
            <a:xfrm>
              <a:off x="1112483" y="1507658"/>
              <a:ext cx="1358379" cy="7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kern="1200">
                  <a:solidFill>
                    <a:srgbClr val="000000"/>
                  </a:solidFill>
                  <a:effectLst/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66" name="Picture 65" descr="A picture containing indoor, ceiling&#10;&#10;Description generated with very high confidence">
            <a:extLst>
              <a:ext uri="{FF2B5EF4-FFF2-40B4-BE49-F238E27FC236}">
                <a16:creationId xmlns:a16="http://schemas.microsoft.com/office/drawing/2014/main" id="{1FD41A88-340B-4AA1-8FE7-821D6D8367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94" y="2652185"/>
            <a:ext cx="2937786" cy="214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72471EC-E3E6-435E-93E4-C761908112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26" y="2652185"/>
            <a:ext cx="3489157" cy="214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38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23A2-B686-45B6-8993-DD1A261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3" y="86561"/>
            <a:ext cx="1936220" cy="454132"/>
          </a:xfrm>
        </p:spPr>
        <p:txBody>
          <a:bodyPr>
            <a:noAutofit/>
          </a:bodyPr>
          <a:lstStyle/>
          <a:p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89C1-11DD-4A77-99F1-BFFD44EC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6677"/>
            <a:ext cx="10692143" cy="80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</a:rPr>
              <a:t>Em hãy ghép mỗi ô ở cột bên trái với ô tương ứng ở cột bên phải để có phát biểu đúng về vai trò của các thiết bị trong mạng máy tính.</a:t>
            </a:r>
          </a:p>
        </p:txBody>
      </p:sp>
      <p:sp>
        <p:nvSpPr>
          <p:cNvPr id="39" name="Text Box 550">
            <a:extLst>
              <a:ext uri="{FF2B5EF4-FFF2-40B4-BE49-F238E27FC236}">
                <a16:creationId xmlns:a16="http://schemas.microsoft.com/office/drawing/2014/main" id="{7231AA52-F7BB-4523-8485-73FF42114763}"/>
              </a:ext>
            </a:extLst>
          </p:cNvPr>
          <p:cNvSpPr txBox="1"/>
          <p:nvPr/>
        </p:nvSpPr>
        <p:spPr>
          <a:xfrm>
            <a:off x="542612" y="1599258"/>
            <a:ext cx="1892627" cy="3517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just">
              <a:lnSpc>
                <a:spcPts val="1600"/>
              </a:lnSpc>
              <a:spcAft>
                <a:spcPts val="400"/>
              </a:spcAft>
            </a:pP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551">
            <a:extLst>
              <a:ext uri="{FF2B5EF4-FFF2-40B4-BE49-F238E27FC236}">
                <a16:creationId xmlns:a16="http://schemas.microsoft.com/office/drawing/2014/main" id="{5E29D57A-524F-4AB3-A1C2-8DC10A861F3A}"/>
              </a:ext>
            </a:extLst>
          </p:cNvPr>
          <p:cNvSpPr txBox="1"/>
          <p:nvPr/>
        </p:nvSpPr>
        <p:spPr>
          <a:xfrm>
            <a:off x="771373" y="3156444"/>
            <a:ext cx="2245722" cy="6508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just">
              <a:lnSpc>
                <a:spcPts val="1600"/>
              </a:lnSpc>
              <a:spcAft>
                <a:spcPts val="400"/>
              </a:spcAft>
            </a:pP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552">
            <a:extLst>
              <a:ext uri="{FF2B5EF4-FFF2-40B4-BE49-F238E27FC236}">
                <a16:creationId xmlns:a16="http://schemas.microsoft.com/office/drawing/2014/main" id="{15C9086A-0C9E-426D-B8EC-945B37497EAE}"/>
              </a:ext>
            </a:extLst>
          </p:cNvPr>
          <p:cNvSpPr txBox="1"/>
          <p:nvPr/>
        </p:nvSpPr>
        <p:spPr>
          <a:xfrm>
            <a:off x="598850" y="4268276"/>
            <a:ext cx="2089544" cy="6707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l">
              <a:spcAft>
                <a:spcPts val="400"/>
              </a:spcAft>
            </a:pP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553">
            <a:extLst>
              <a:ext uri="{FF2B5EF4-FFF2-40B4-BE49-F238E27FC236}">
                <a16:creationId xmlns:a16="http://schemas.microsoft.com/office/drawing/2014/main" id="{1545F47E-7E3F-4A2F-B768-326AD7797692}"/>
              </a:ext>
            </a:extLst>
          </p:cNvPr>
          <p:cNvSpPr txBox="1"/>
          <p:nvPr/>
        </p:nvSpPr>
        <p:spPr>
          <a:xfrm>
            <a:off x="1081520" y="5302076"/>
            <a:ext cx="1527879" cy="8904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170" algn="l">
              <a:spcAft>
                <a:spcPts val="400"/>
              </a:spcAft>
            </a:pP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B340FEF5-E663-4F2E-8FD3-3A62F59DEDFD}"/>
              </a:ext>
            </a:extLst>
          </p:cNvPr>
          <p:cNvSpPr/>
          <p:nvPr/>
        </p:nvSpPr>
        <p:spPr>
          <a:xfrm>
            <a:off x="4998963" y="1789163"/>
            <a:ext cx="6852023" cy="921193"/>
          </a:xfrm>
          <a:prstGeom prst="homePlate">
            <a:avLst/>
          </a:prstGeom>
          <a:solidFill>
            <a:srgbClr val="0070C0">
              <a:alpha val="1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163BC9BD-6072-429C-8F78-1E2078DD21E8}"/>
              </a:ext>
            </a:extLst>
          </p:cNvPr>
          <p:cNvSpPr/>
          <p:nvPr/>
        </p:nvSpPr>
        <p:spPr>
          <a:xfrm>
            <a:off x="4999196" y="2851223"/>
            <a:ext cx="6851790" cy="807387"/>
          </a:xfrm>
          <a:prstGeom prst="homePlate">
            <a:avLst/>
          </a:prstGeom>
          <a:solidFill>
            <a:srgbClr val="FF5050">
              <a:alpha val="3019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thiết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bị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kết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nối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nhau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mạng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CF17A22D-C94F-4C57-9907-2D68BE9BCC6E}"/>
              </a:ext>
            </a:extLst>
          </p:cNvPr>
          <p:cNvSpPr/>
          <p:nvPr/>
        </p:nvSpPr>
        <p:spPr>
          <a:xfrm>
            <a:off x="5034902" y="3799477"/>
            <a:ext cx="6752709" cy="1067746"/>
          </a:xfrm>
          <a:prstGeom prst="homePlate">
            <a:avLst/>
          </a:prstGeom>
          <a:solidFill>
            <a:srgbClr val="FF9933">
              <a:alpha val="3019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khiển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thiết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bị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dùng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chung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mạng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thông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qua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mềm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BAE691EF-19AF-4C80-AD1A-C40241288DAD}"/>
              </a:ext>
            </a:extLst>
          </p:cNvPr>
          <p:cNvSpPr/>
          <p:nvPr/>
        </p:nvSpPr>
        <p:spPr>
          <a:xfrm>
            <a:off x="5050273" y="4953317"/>
            <a:ext cx="6410961" cy="1465589"/>
          </a:xfrm>
          <a:prstGeom prst="homePlate">
            <a:avLst>
              <a:gd name="adj" fmla="val 33364"/>
            </a:avLst>
          </a:prstGeom>
          <a:solidFill>
            <a:srgbClr val="33CC33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dùng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mạng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dùng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truy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cập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hệ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thống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mạng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chia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sẻ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dữ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liệu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tài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nguyên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mạng</a:t>
            </a:r>
            <a:r>
              <a:rPr lang="en-US" sz="2400" dirty="0">
                <a:effectLst/>
                <a:latin typeface="UTM Times" panose="02040603050506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7FA5F-6EBC-4EDF-BE94-C5489DDA09EF}"/>
              </a:ext>
            </a:extLst>
          </p:cNvPr>
          <p:cNvCxnSpPr>
            <a:cxnSpLocks/>
          </p:cNvCxnSpPr>
          <p:nvPr/>
        </p:nvCxnSpPr>
        <p:spPr>
          <a:xfrm>
            <a:off x="2156858" y="1765412"/>
            <a:ext cx="2860497" cy="228356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6F4F588-6D94-42E6-BB99-2FA14883C0BD}"/>
              </a:ext>
            </a:extLst>
          </p:cNvPr>
          <p:cNvCxnSpPr>
            <a:cxnSpLocks/>
          </p:cNvCxnSpPr>
          <p:nvPr/>
        </p:nvCxnSpPr>
        <p:spPr>
          <a:xfrm>
            <a:off x="2631514" y="3614177"/>
            <a:ext cx="2396644" cy="172726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ECA13B2-086F-4DAC-B01D-73A7F373D84F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609399" y="3112418"/>
            <a:ext cx="2362237" cy="263490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3E94839-EAD0-41A9-A5AC-B7AE5000476B}"/>
              </a:ext>
            </a:extLst>
          </p:cNvPr>
          <p:cNvCxnSpPr>
            <a:cxnSpLocks/>
          </p:cNvCxnSpPr>
          <p:nvPr/>
        </p:nvCxnSpPr>
        <p:spPr>
          <a:xfrm flipV="1">
            <a:off x="2329381" y="2330243"/>
            <a:ext cx="2648950" cy="1859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7C4FA4D3-9004-441B-8928-2DCAB4D2F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3" y="1390741"/>
            <a:ext cx="540000" cy="807477"/>
          </a:xfrm>
          <a:prstGeom prst="rect">
            <a:avLst/>
          </a:prstGeom>
        </p:spPr>
      </p:pic>
      <p:pic>
        <p:nvPicPr>
          <p:cNvPr id="30" name="Picture 29" descr="A computer monitor and keyboard&#10;&#10;Description generated with very high confidence">
            <a:extLst>
              <a:ext uri="{FF2B5EF4-FFF2-40B4-BE49-F238E27FC236}">
                <a16:creationId xmlns:a16="http://schemas.microsoft.com/office/drawing/2014/main" id="{918A6B14-AFBD-4AB2-BED8-4BDD15549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" y="2894110"/>
            <a:ext cx="986800" cy="806400"/>
          </a:xfrm>
          <a:prstGeom prst="rect">
            <a:avLst/>
          </a:prstGeom>
        </p:spPr>
      </p:pic>
      <p:pic>
        <p:nvPicPr>
          <p:cNvPr id="31" name="Picture 30" descr="A close up of a printer&#10;&#10;Description generated with very high confidence">
            <a:extLst>
              <a:ext uri="{FF2B5EF4-FFF2-40B4-BE49-F238E27FC236}">
                <a16:creationId xmlns:a16="http://schemas.microsoft.com/office/drawing/2014/main" id="{0F9CF993-77D2-4FA5-8818-07C127CA8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9146" r="6248" b="10980"/>
          <a:stretch/>
        </p:blipFill>
        <p:spPr>
          <a:xfrm>
            <a:off x="69035" y="4060823"/>
            <a:ext cx="892417" cy="806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D15F41-9356-416D-940A-BD4383BC1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1070" r="14963" b="8846"/>
          <a:stretch/>
        </p:blipFill>
        <p:spPr>
          <a:xfrm>
            <a:off x="69035" y="5709421"/>
            <a:ext cx="972525" cy="6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u" id="{C37FC7B5-C768-49BA-A365-33A0FC547497}" vid="{0FEF6E7C-2A1F-4187-88B4-AB05AAAA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2017-07.PowerPoint.Template.Version 05</Template>
  <TotalTime>915</TotalTime>
  <Words>447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UTM Helve</vt:lpstr>
      <vt:lpstr>UTM Times</vt:lpstr>
      <vt:lpstr>Theme1</vt:lpstr>
      <vt:lpstr>Chủ đề 1: TỪ MÁY TÍNH ĐẾN MẠNG MÁY TÍNH</vt:lpstr>
      <vt:lpstr>Khởi động:</vt:lpstr>
      <vt:lpstr>Khám phá</vt:lpstr>
      <vt:lpstr>Khám phá</vt:lpstr>
      <vt:lpstr>Khám phá</vt:lpstr>
      <vt:lpstr>Khám phá</vt:lpstr>
      <vt:lpstr>Khám phá</vt:lpstr>
      <vt:lpstr>Khám phá</vt:lpstr>
      <vt:lpstr>Khám phá</vt:lpstr>
      <vt:lpstr>Trải nghiệm</vt:lpstr>
      <vt:lpstr>Bài 2: MẠNG THÔNG TIN TOÀN CẦU INTERNET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1</dc:title>
  <dc:creator>huynhhue binh</dc:creator>
  <cp:lastModifiedBy>Bình Phạm</cp:lastModifiedBy>
  <cp:revision>61</cp:revision>
  <cp:lastPrinted>2018-08-20T04:44:04Z</cp:lastPrinted>
  <dcterms:created xsi:type="dcterms:W3CDTF">2017-07-26T10:13:38Z</dcterms:created>
  <dcterms:modified xsi:type="dcterms:W3CDTF">2021-09-13T08:42:08Z</dcterms:modified>
</cp:coreProperties>
</file>