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8" r:id="rId1"/>
    <p:sldMasterId id="2147484004" r:id="rId2"/>
    <p:sldMasterId id="2147484006" r:id="rId3"/>
    <p:sldMasterId id="2147484017" r:id="rId4"/>
  </p:sldMasterIdLst>
  <p:notesMasterIdLst>
    <p:notesMasterId r:id="rId67"/>
  </p:notesMasterIdLst>
  <p:sldIdLst>
    <p:sldId id="256" r:id="rId5"/>
    <p:sldId id="335" r:id="rId6"/>
    <p:sldId id="297" r:id="rId7"/>
    <p:sldId id="268" r:id="rId8"/>
    <p:sldId id="300" r:id="rId9"/>
    <p:sldId id="301" r:id="rId10"/>
    <p:sldId id="302" r:id="rId11"/>
    <p:sldId id="303" r:id="rId12"/>
    <p:sldId id="265" r:id="rId13"/>
    <p:sldId id="304" r:id="rId14"/>
    <p:sldId id="258" r:id="rId15"/>
    <p:sldId id="275" r:id="rId16"/>
    <p:sldId id="276" r:id="rId17"/>
    <p:sldId id="306" r:id="rId18"/>
    <p:sldId id="305" r:id="rId19"/>
    <p:sldId id="315" r:id="rId20"/>
    <p:sldId id="314" r:id="rId21"/>
    <p:sldId id="313" r:id="rId22"/>
    <p:sldId id="312" r:id="rId23"/>
    <p:sldId id="311" r:id="rId24"/>
    <p:sldId id="310" r:id="rId25"/>
    <p:sldId id="309" r:id="rId26"/>
    <p:sldId id="308" r:id="rId27"/>
    <p:sldId id="318" r:id="rId28"/>
    <p:sldId id="287" r:id="rId29"/>
    <p:sldId id="320" r:id="rId30"/>
    <p:sldId id="322" r:id="rId31"/>
    <p:sldId id="324" r:id="rId32"/>
    <p:sldId id="325" r:id="rId33"/>
    <p:sldId id="326" r:id="rId34"/>
    <p:sldId id="327" r:id="rId35"/>
    <p:sldId id="323" r:id="rId36"/>
    <p:sldId id="328" r:id="rId37"/>
    <p:sldId id="329" r:id="rId38"/>
    <p:sldId id="330" r:id="rId39"/>
    <p:sldId id="332" r:id="rId40"/>
    <p:sldId id="333" r:id="rId41"/>
    <p:sldId id="334" r:id="rId42"/>
    <p:sldId id="292" r:id="rId43"/>
    <p:sldId id="338" r:id="rId44"/>
    <p:sldId id="289" r:id="rId45"/>
    <p:sldId id="264" r:id="rId46"/>
    <p:sldId id="339" r:id="rId47"/>
    <p:sldId id="263" r:id="rId48"/>
    <p:sldId id="316" r:id="rId49"/>
    <p:sldId id="317" r:id="rId50"/>
    <p:sldId id="337" r:id="rId51"/>
    <p:sldId id="340" r:id="rId52"/>
    <p:sldId id="341" r:id="rId53"/>
    <p:sldId id="342" r:id="rId54"/>
    <p:sldId id="343" r:id="rId55"/>
    <p:sldId id="344" r:id="rId56"/>
    <p:sldId id="345" r:id="rId57"/>
    <p:sldId id="346" r:id="rId58"/>
    <p:sldId id="347" r:id="rId59"/>
    <p:sldId id="348" r:id="rId60"/>
    <p:sldId id="349" r:id="rId61"/>
    <p:sldId id="350" r:id="rId62"/>
    <p:sldId id="351" r:id="rId63"/>
    <p:sldId id="352" r:id="rId64"/>
    <p:sldId id="356" r:id="rId65"/>
    <p:sldId id="353" r:id="rId6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5184"/>
    <a:srgbClr val="FF0000"/>
    <a:srgbClr val="FF0066"/>
    <a:srgbClr val="FC8604"/>
    <a:srgbClr val="FFC5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0" autoAdjust="0"/>
    <p:restoredTop sz="94728" autoAdjust="0"/>
  </p:normalViewPr>
  <p:slideViewPr>
    <p:cSldViewPr>
      <p:cViewPr varScale="1">
        <p:scale>
          <a:sx n="82" d="100"/>
          <a:sy n="82" d="100"/>
        </p:scale>
        <p:origin x="114" y="51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cs typeface="+mn-cs"/>
              </a:defRPr>
            </a:lvl1pPr>
          </a:lstStyle>
          <a:p>
            <a:pPr>
              <a:defRPr/>
            </a:pPr>
            <a:endParaRPr lang="en-US" altLang="en-US"/>
          </a:p>
        </p:txBody>
      </p:sp>
      <p:sp>
        <p:nvSpPr>
          <p:cNvPr id="2150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endParaRPr lang="en-US" altLang="en-US"/>
          </a:p>
        </p:txBody>
      </p:sp>
      <p:sp>
        <p:nvSpPr>
          <p:cNvPr id="204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151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cs typeface="+mn-cs"/>
              </a:defRPr>
            </a:lvl1pPr>
          </a:lstStyle>
          <a:p>
            <a:pPr>
              <a:defRPr/>
            </a:pPr>
            <a:endParaRPr lang="en-US" altLang="en-US"/>
          </a:p>
        </p:txBody>
      </p:sp>
      <p:sp>
        <p:nvSpPr>
          <p:cNvPr id="2151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DAC7081A-48CF-46BA-9783-12324480FCBE}" type="slidenum">
              <a:rPr lang="en-US" altLang="en-US"/>
              <a:pPr>
                <a:defRPr/>
              </a:pPr>
              <a:t>‹#›</a:t>
            </a:fld>
            <a:endParaRPr lang="en-US" altLang="en-US"/>
          </a:p>
        </p:txBody>
      </p:sp>
    </p:spTree>
    <p:extLst>
      <p:ext uri="{BB962C8B-B14F-4D97-AF65-F5344CB8AC3E}">
        <p14:creationId xmlns:p14="http://schemas.microsoft.com/office/powerpoint/2010/main" val="21038589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E8267DE-2768-4229-A4A7-F901980C3C63}" type="slidenum">
              <a:rPr lang="en-US" altLang="en-US" smtClean="0"/>
              <a:pPr/>
              <a:t>41</a:t>
            </a:fld>
            <a:endParaRPr lang="en-US" altLang="en-US"/>
          </a:p>
        </p:txBody>
      </p:sp>
      <p:sp>
        <p:nvSpPr>
          <p:cNvPr id="66563" name="Rectangle 6"/>
          <p:cNvSpPr txBox="1">
            <a:spLocks noGrp="1" noChangeArrowheads="1"/>
          </p:cNvSpPr>
          <p:nvPr/>
        </p:nvSpPr>
        <p:spPr bwMode="auto">
          <a:xfrm>
            <a:off x="3881438" y="8686800"/>
            <a:ext cx="2974975"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tIns="0" rIns="0" bIns="0" anchor="b"/>
          <a:lstStyle>
            <a:lvl1pPr defTabSz="409575">
              <a:tabLst>
                <a:tab pos="649288" algn="l"/>
                <a:tab pos="1298575" algn="l"/>
                <a:tab pos="1949450" algn="l"/>
                <a:tab pos="2598738" algn="l"/>
              </a:tabLst>
              <a:defRPr>
                <a:solidFill>
                  <a:schemeClr val="tx1"/>
                </a:solidFill>
                <a:latin typeface="Arial" panose="020B0604020202020204" pitchFamily="34" charset="0"/>
                <a:cs typeface="Arial" panose="020B0604020202020204" pitchFamily="34" charset="0"/>
              </a:defRPr>
            </a:lvl1pPr>
            <a:lvl2pPr marL="666750" indent="-257175" defTabSz="409575">
              <a:tabLst>
                <a:tab pos="649288" algn="l"/>
                <a:tab pos="1298575" algn="l"/>
                <a:tab pos="1949450" algn="l"/>
                <a:tab pos="2598738" algn="l"/>
              </a:tabLst>
              <a:defRPr>
                <a:solidFill>
                  <a:schemeClr val="tx1"/>
                </a:solidFill>
                <a:latin typeface="Arial" panose="020B0604020202020204" pitchFamily="34" charset="0"/>
                <a:cs typeface="Arial" panose="020B0604020202020204" pitchFamily="34" charset="0"/>
              </a:defRPr>
            </a:lvl2pPr>
            <a:lvl3pPr marL="1025525" indent="-204788" defTabSz="409575">
              <a:tabLst>
                <a:tab pos="649288" algn="l"/>
                <a:tab pos="1298575" algn="l"/>
                <a:tab pos="1949450" algn="l"/>
                <a:tab pos="2598738" algn="l"/>
              </a:tabLst>
              <a:defRPr>
                <a:solidFill>
                  <a:schemeClr val="tx1"/>
                </a:solidFill>
                <a:latin typeface="Arial" panose="020B0604020202020204" pitchFamily="34" charset="0"/>
                <a:cs typeface="Arial" panose="020B0604020202020204" pitchFamily="34" charset="0"/>
              </a:defRPr>
            </a:lvl3pPr>
            <a:lvl4pPr marL="1436688" indent="-206375" defTabSz="409575">
              <a:tabLst>
                <a:tab pos="649288" algn="l"/>
                <a:tab pos="1298575" algn="l"/>
                <a:tab pos="1949450" algn="l"/>
                <a:tab pos="2598738" algn="l"/>
              </a:tabLst>
              <a:defRPr>
                <a:solidFill>
                  <a:schemeClr val="tx1"/>
                </a:solidFill>
                <a:latin typeface="Arial" panose="020B0604020202020204" pitchFamily="34" charset="0"/>
                <a:cs typeface="Arial" panose="020B0604020202020204" pitchFamily="34" charset="0"/>
              </a:defRPr>
            </a:lvl4pPr>
            <a:lvl5pPr marL="1846263" indent="-204788" defTabSz="409575">
              <a:tabLst>
                <a:tab pos="649288" algn="l"/>
                <a:tab pos="1298575" algn="l"/>
                <a:tab pos="1949450" algn="l"/>
                <a:tab pos="2598738" algn="l"/>
              </a:tabLst>
              <a:defRPr>
                <a:solidFill>
                  <a:schemeClr val="tx1"/>
                </a:solidFill>
                <a:latin typeface="Arial" panose="020B0604020202020204" pitchFamily="34" charset="0"/>
                <a:cs typeface="Arial" panose="020B0604020202020204" pitchFamily="34" charset="0"/>
              </a:defRPr>
            </a:lvl5pPr>
            <a:lvl6pPr marL="2303463" indent="-204788" defTabSz="409575" eaLnBrk="0" fontAlgn="base" hangingPunct="0">
              <a:spcBef>
                <a:spcPct val="0"/>
              </a:spcBef>
              <a:spcAft>
                <a:spcPct val="0"/>
              </a:spcAft>
              <a:tabLst>
                <a:tab pos="649288" algn="l"/>
                <a:tab pos="1298575" algn="l"/>
                <a:tab pos="1949450" algn="l"/>
                <a:tab pos="2598738" algn="l"/>
              </a:tabLst>
              <a:defRPr>
                <a:solidFill>
                  <a:schemeClr val="tx1"/>
                </a:solidFill>
                <a:latin typeface="Arial" panose="020B0604020202020204" pitchFamily="34" charset="0"/>
                <a:cs typeface="Arial" panose="020B0604020202020204" pitchFamily="34" charset="0"/>
              </a:defRPr>
            </a:lvl6pPr>
            <a:lvl7pPr marL="2760663" indent="-204788" defTabSz="409575" eaLnBrk="0" fontAlgn="base" hangingPunct="0">
              <a:spcBef>
                <a:spcPct val="0"/>
              </a:spcBef>
              <a:spcAft>
                <a:spcPct val="0"/>
              </a:spcAft>
              <a:tabLst>
                <a:tab pos="649288" algn="l"/>
                <a:tab pos="1298575" algn="l"/>
                <a:tab pos="1949450" algn="l"/>
                <a:tab pos="2598738" algn="l"/>
              </a:tabLst>
              <a:defRPr>
                <a:solidFill>
                  <a:schemeClr val="tx1"/>
                </a:solidFill>
                <a:latin typeface="Arial" panose="020B0604020202020204" pitchFamily="34" charset="0"/>
                <a:cs typeface="Arial" panose="020B0604020202020204" pitchFamily="34" charset="0"/>
              </a:defRPr>
            </a:lvl7pPr>
            <a:lvl8pPr marL="3217863" indent="-204788" defTabSz="409575" eaLnBrk="0" fontAlgn="base" hangingPunct="0">
              <a:spcBef>
                <a:spcPct val="0"/>
              </a:spcBef>
              <a:spcAft>
                <a:spcPct val="0"/>
              </a:spcAft>
              <a:tabLst>
                <a:tab pos="649288" algn="l"/>
                <a:tab pos="1298575" algn="l"/>
                <a:tab pos="1949450" algn="l"/>
                <a:tab pos="2598738" algn="l"/>
              </a:tabLst>
              <a:defRPr>
                <a:solidFill>
                  <a:schemeClr val="tx1"/>
                </a:solidFill>
                <a:latin typeface="Arial" panose="020B0604020202020204" pitchFamily="34" charset="0"/>
                <a:cs typeface="Arial" panose="020B0604020202020204" pitchFamily="34" charset="0"/>
              </a:defRPr>
            </a:lvl8pPr>
            <a:lvl9pPr marL="3675063" indent="-204788" defTabSz="409575" eaLnBrk="0" fontAlgn="base" hangingPunct="0">
              <a:spcBef>
                <a:spcPct val="0"/>
              </a:spcBef>
              <a:spcAft>
                <a:spcPct val="0"/>
              </a:spcAft>
              <a:tabLst>
                <a:tab pos="649288" algn="l"/>
                <a:tab pos="1298575" algn="l"/>
                <a:tab pos="1949450" algn="l"/>
                <a:tab pos="2598738" algn="l"/>
              </a:tabLst>
              <a:defRPr>
                <a:solidFill>
                  <a:schemeClr val="tx1"/>
                </a:solidFill>
                <a:latin typeface="Arial" panose="020B0604020202020204" pitchFamily="34" charset="0"/>
                <a:cs typeface="Arial" panose="020B0604020202020204" pitchFamily="34" charset="0"/>
              </a:defRPr>
            </a:lvl9pPr>
          </a:lstStyle>
          <a:p>
            <a:pPr algn="r" eaLnBrk="1">
              <a:lnSpc>
                <a:spcPct val="95000"/>
              </a:lnSpc>
              <a:buClr>
                <a:srgbClr val="000000"/>
              </a:buClr>
              <a:buSzPct val="100000"/>
              <a:buFont typeface="Times New Roman" panose="02020603050405020304" pitchFamily="18" charset="0"/>
              <a:buNone/>
            </a:pPr>
            <a:fld id="{18F47E8A-D017-4A20-951F-139AE7C2B964}" type="slidenum">
              <a:rPr lang="en-US" altLang="en-US" sz="1300">
                <a:solidFill>
                  <a:srgbClr val="000000"/>
                </a:solidFill>
                <a:latin typeface="Times New Roman" panose="02020603050405020304" pitchFamily="18" charset="0"/>
              </a:rPr>
              <a:pPr algn="r" eaLnBrk="1">
                <a:lnSpc>
                  <a:spcPct val="95000"/>
                </a:lnSpc>
                <a:buClr>
                  <a:srgbClr val="000000"/>
                </a:buClr>
                <a:buSzPct val="100000"/>
                <a:buFont typeface="Times New Roman" panose="02020603050405020304" pitchFamily="18" charset="0"/>
                <a:buNone/>
              </a:pPr>
              <a:t>41</a:t>
            </a:fld>
            <a:endParaRPr lang="en-US" altLang="en-US" sz="1300">
              <a:solidFill>
                <a:srgbClr val="000000"/>
              </a:solidFill>
              <a:latin typeface="Times New Roman" panose="02020603050405020304" pitchFamily="18" charset="0"/>
            </a:endParaRPr>
          </a:p>
        </p:txBody>
      </p:sp>
      <p:sp>
        <p:nvSpPr>
          <p:cNvPr id="66564" name="Rectangle 2"/>
          <p:cNvSpPr>
            <a:spLocks noGrp="1" noRot="1" noChangeAspect="1" noChangeArrowheads="1" noTextEdit="1"/>
          </p:cNvSpPr>
          <p:nvPr>
            <p:ph type="sldImg"/>
          </p:nvPr>
        </p:nvSpPr>
        <p:spPr>
          <a:xfrm>
            <a:off x="381000" y="693738"/>
            <a:ext cx="6096000" cy="3429000"/>
          </a:xfrm>
          <a:ln>
            <a:noFill/>
          </a:ln>
          <a:extLst>
            <a:ext uri="{91240B29-F687-4F45-9708-019B960494DF}">
              <a14:hiddenLine xmlns:a14="http://schemas.microsoft.com/office/drawing/2010/main" w="9525">
                <a:solidFill>
                  <a:srgbClr val="000000"/>
                </a:solidFill>
                <a:miter lim="800000"/>
                <a:headEnd/>
                <a:tailEnd/>
              </a14:hiddenLine>
            </a:ext>
          </a:extLst>
        </p:spPr>
      </p:sp>
      <p:sp>
        <p:nvSpPr>
          <p:cNvPr id="66565" name="Rectangle 3"/>
          <p:cNvSpPr>
            <a:spLocks noGrp="1" noChangeArrowheads="1"/>
          </p:cNvSpPr>
          <p:nvPr>
            <p:ph type="body" idx="1"/>
          </p:nvPr>
        </p:nvSpPr>
        <p:spPr>
          <a:xfrm>
            <a:off x="685800" y="4341813"/>
            <a:ext cx="5487988" cy="4114800"/>
          </a:xfrm>
          <a:noFill/>
        </p:spPr>
        <p:txBody>
          <a:bodyPr wrap="none" lIns="0" tIns="0" rIns="0" bIns="0" anchor="ct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ltLang="en-US"/>
              <a:t>Võ Nhật Trường</a:t>
            </a:r>
          </a:p>
        </p:txBody>
      </p:sp>
    </p:spTree>
    <p:extLst>
      <p:ext uri="{BB962C8B-B14F-4D97-AF65-F5344CB8AC3E}">
        <p14:creationId xmlns:p14="http://schemas.microsoft.com/office/powerpoint/2010/main" val="178834845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7857042"/>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2"/>
          <p:cNvSpPr>
            <a:spLocks noGrp="1" noChangeArrowheads="1"/>
          </p:cNvSpPr>
          <p:nvPr>
            <p:ph type="dt" sz="half" idx="10"/>
          </p:nvPr>
        </p:nvSpPr>
        <p:spPr>
          <a:ln/>
        </p:spPr>
        <p:txBody>
          <a:bodyPr/>
          <a:lstStyle>
            <a:lvl1pPr>
              <a:defRPr/>
            </a:lvl1pPr>
          </a:lstStyle>
          <a:p>
            <a:pPr>
              <a:defRPr/>
            </a:pPr>
            <a:fld id="{59CD9CC3-B4EC-42E3-9C9D-775AB6EEDEF3}" type="datetimeFigureOut">
              <a:rPr lang="fr-FR" altLang="en-US"/>
              <a:pPr>
                <a:defRPr/>
              </a:pPr>
              <a:t>30/09/2021</a:t>
            </a:fld>
            <a:endParaRPr lang="en-US" alt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ECBCC508-6D7B-44F2-BD97-4E1FDBBD5987}"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2443677571"/>
      </p:ext>
    </p:extLst>
  </p:cSld>
  <p:clrMapOvr>
    <a:masterClrMapping/>
  </p:clrMapOvr>
  <p:transition>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Rectangle 2"/>
          <p:cNvSpPr>
            <a:spLocks noGrp="1" noChangeArrowheads="1"/>
          </p:cNvSpPr>
          <p:nvPr>
            <p:ph type="dt" sz="half" idx="10"/>
          </p:nvPr>
        </p:nvSpPr>
        <p:spPr>
          <a:ln/>
        </p:spPr>
        <p:txBody>
          <a:bodyPr/>
          <a:lstStyle>
            <a:lvl1pPr>
              <a:defRPr/>
            </a:lvl1pPr>
          </a:lstStyle>
          <a:p>
            <a:pPr>
              <a:defRPr/>
            </a:pPr>
            <a:fld id="{52B71F9C-61D0-4D59-92B4-58675095D053}" type="datetimeFigureOut">
              <a:rPr lang="fr-FR" altLang="en-US"/>
              <a:pPr>
                <a:defRPr/>
              </a:pPr>
              <a:t>30/09/2021</a:t>
            </a:fld>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A83C4752-7C55-4BBA-865B-E31EDC3510EB}"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3122576114"/>
      </p:ext>
    </p:extLst>
  </p:cSld>
  <p:clrMapOvr>
    <a:masterClrMapping/>
  </p:clrMapOvr>
  <p:transition>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D71C7A0A-87A4-4702-BAA7-F280B2B806A5}" type="datetimeFigureOut">
              <a:rPr lang="fr-FR" altLang="en-US"/>
              <a:pPr>
                <a:defRPr/>
              </a:pPr>
              <a:t>30/09/2021</a:t>
            </a:fld>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D2956EF2-0336-4A32-864A-1DF4616B2F4F}"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1914148776"/>
      </p:ext>
    </p:extLst>
  </p:cSld>
  <p:clrMapOvr>
    <a:masterClrMapping/>
  </p:clrMapOvr>
  <p:transition>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65333E91-0E5F-4649-9757-9123ED8BD0C1}" type="datetimeFigureOut">
              <a:rPr lang="fr-FR" altLang="en-US"/>
              <a:pPr>
                <a:defRPr/>
              </a:pPr>
              <a:t>30/09/2021</a:t>
            </a:fld>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DB689D3B-6301-4F67-9497-28768AEEE149}"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3227992139"/>
      </p:ext>
    </p:extLst>
  </p:cSld>
  <p:clrMapOvr>
    <a:masterClrMapping/>
  </p:clrMapOvr>
  <p:transition>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983516"/>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88965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852094"/>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6835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
          <p:cNvSpPr>
            <a:spLocks noGrp="1" noChangeArrowheads="1"/>
          </p:cNvSpPr>
          <p:nvPr>
            <p:ph type="dt" sz="half" idx="10"/>
          </p:nvPr>
        </p:nvSpPr>
        <p:spPr>
          <a:ln/>
        </p:spPr>
        <p:txBody>
          <a:bodyPr/>
          <a:lstStyle>
            <a:lvl1pPr>
              <a:defRPr/>
            </a:lvl1pPr>
          </a:lstStyle>
          <a:p>
            <a:pPr>
              <a:defRPr/>
            </a:pPr>
            <a:fld id="{65333E91-0E5F-4649-9757-9123ED8BD0C1}" type="datetimeFigureOut">
              <a:rPr lang="fr-FR" altLang="en-US"/>
              <a:pPr>
                <a:defRPr/>
              </a:pPr>
              <a:t>30/09/2021</a:t>
            </a:fld>
            <a:endParaRPr lang="en-US" altLang="en-US"/>
          </a:p>
        </p:txBody>
      </p:sp>
      <p:sp>
        <p:nvSpPr>
          <p:cNvPr id="5" name="Rectangle 3"/>
          <p:cNvSpPr>
            <a:spLocks noGrp="1" noChangeArrowheads="1"/>
          </p:cNvSpPr>
          <p:nvPr>
            <p:ph type="sldNum" sz="quarter" idx="11"/>
          </p:nvPr>
        </p:nvSpPr>
        <p:spPr>
          <a:ln/>
        </p:spPr>
        <p:txBody>
          <a:bodyPr/>
          <a:lstStyle>
            <a:lvl1pPr>
              <a:defRPr/>
            </a:lvl1pPr>
          </a:lstStyle>
          <a:p>
            <a:pPr>
              <a:defRPr/>
            </a:pPr>
            <a:fld id="{DB689D3B-6301-4F67-9497-28768AEEE149}" type="slidenum">
              <a:rPr lang="en-US" altLang="en-US"/>
              <a:pPr>
                <a:defRPr/>
              </a:pPr>
              <a:t>‹#›</a:t>
            </a:fld>
            <a:endParaRPr lang="en-US" altLang="en-US"/>
          </a:p>
        </p:txBody>
      </p:sp>
      <p:sp>
        <p:nvSpPr>
          <p:cNvPr id="6" name="Rectangle 14"/>
          <p:cNvSpPr>
            <a:spLocks noGrp="1" noChangeArrowheads="1"/>
          </p:cNvSpPr>
          <p:nvPr>
            <p:ph type="ftr" sz="quarter" idx="12"/>
          </p:nvPr>
        </p:nvSpPr>
        <p:spPr>
          <a:ln/>
        </p:spPr>
        <p:txBody>
          <a:bodyPr/>
          <a:lstStyle>
            <a:lvl1pPr>
              <a:defRPr/>
            </a:lvl1pPr>
          </a:lstStyle>
          <a:p>
            <a:pPr>
              <a:defRPr/>
            </a:pPr>
            <a:r>
              <a:rPr lang="en-US" altLang="en-US"/>
              <a:t>GV: VÕ NHẬT TRƯỜNG</a:t>
            </a:r>
          </a:p>
        </p:txBody>
      </p:sp>
    </p:spTree>
    <p:extLst>
      <p:ext uri="{BB962C8B-B14F-4D97-AF65-F5344CB8AC3E}">
        <p14:creationId xmlns:p14="http://schemas.microsoft.com/office/powerpoint/2010/main" val="2160107581"/>
      </p:ext>
    </p:extLst>
  </p:cSld>
  <p:clrMapOvr>
    <a:masterClrMapping/>
  </p:clrMapOvr>
  <p:transition>
    <p:wedg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5008" name="Rectangle 16"/>
          <p:cNvSpPr>
            <a:spLocks noGrp="1" noChangeArrowheads="1"/>
          </p:cNvSpPr>
          <p:nvPr>
            <p:ph type="ftr" sz="quarter" idx="3"/>
          </p:nvPr>
        </p:nvSpPr>
        <p:spPr bwMode="auto">
          <a:xfrm>
            <a:off x="9753440" y="6583274"/>
            <a:ext cx="24384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4000" tIns="45720" rIns="54000" bIns="45720" numCol="1" anchor="t" anchorCtr="0" compatLnSpc="1">
            <a:prstTxWarp prst="textNoShape">
              <a:avLst/>
            </a:prstTxWarp>
            <a:spAutoFit/>
          </a:bodyPr>
          <a:lstStyle>
            <a:lvl1pPr algn="r">
              <a:defRPr sz="1200">
                <a:solidFill>
                  <a:srgbClr val="FFABAB"/>
                </a:solidFill>
                <a:latin typeface="Times New Roman" panose="02020603050405020304" pitchFamily="18" charset="0"/>
                <a:ea typeface="Arial Unicode MS" pitchFamily="34" charset="-128"/>
              </a:defRPr>
            </a:lvl1pPr>
          </a:lstStyle>
          <a:p>
            <a:r>
              <a:rPr lang="en-US" altLang="en-US"/>
              <a:t>Võ Nhật Trường</a:t>
            </a:r>
          </a:p>
        </p:txBody>
      </p:sp>
      <p:grpSp>
        <p:nvGrpSpPr>
          <p:cNvPr id="3" name="Group 2"/>
          <p:cNvGrpSpPr/>
          <p:nvPr userDrawn="1"/>
        </p:nvGrpSpPr>
        <p:grpSpPr>
          <a:xfrm>
            <a:off x="0" y="-21977"/>
            <a:ext cx="12192000" cy="990600"/>
            <a:chOff x="0" y="0"/>
            <a:chExt cx="9144000" cy="990600"/>
          </a:xfrm>
        </p:grpSpPr>
        <p:grpSp>
          <p:nvGrpSpPr>
            <p:cNvPr id="84995" name="Group 3"/>
            <p:cNvGrpSpPr>
              <a:grpSpLocks/>
            </p:cNvGrpSpPr>
            <p:nvPr userDrawn="1"/>
          </p:nvGrpSpPr>
          <p:grpSpPr bwMode="auto">
            <a:xfrm>
              <a:off x="0" y="0"/>
              <a:ext cx="9144000" cy="990600"/>
              <a:chOff x="0" y="0"/>
              <a:chExt cx="5760" cy="624"/>
            </a:xfrm>
          </p:grpSpPr>
          <p:pic>
            <p:nvPicPr>
              <p:cNvPr id="84996" name="Picture 4" descr="3"/>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5760" cy="624"/>
              </a:xfrm>
              <a:prstGeom prst="rect">
                <a:avLst/>
              </a:prstGeom>
              <a:noFill/>
              <a:extLst>
                <a:ext uri="{909E8E84-426E-40DD-AFC4-6F175D3DCCD1}">
                  <a14:hiddenFill xmlns:a14="http://schemas.microsoft.com/office/drawing/2010/main">
                    <a:solidFill>
                      <a:srgbClr val="FFFFFF"/>
                    </a:solidFill>
                  </a14:hiddenFill>
                </a:ext>
              </a:extLst>
            </p:spPr>
          </p:pic>
          <p:sp>
            <p:nvSpPr>
              <p:cNvPr id="84997" name="Text Box 5"/>
              <p:cNvSpPr txBox="1">
                <a:spLocks noChangeArrowheads="1"/>
              </p:cNvSpPr>
              <p:nvPr userDrawn="1"/>
            </p:nvSpPr>
            <p:spPr bwMode="auto">
              <a:xfrm>
                <a:off x="5115" y="0"/>
                <a:ext cx="597" cy="27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spAutoFit/>
              </a:bodyPr>
              <a:lstStyle/>
              <a:p>
                <a:pPr algn="ctr">
                  <a:spcBef>
                    <a:spcPct val="50000"/>
                  </a:spcBef>
                </a:pPr>
                <a:r>
                  <a:rPr lang="en-US" altLang="en-US" sz="2400" b="1" dirty="0">
                    <a:solidFill>
                      <a:schemeClr val="accent3"/>
                    </a:solidFill>
                    <a:latin typeface="Times New Roman" panose="02020603050405020304" pitchFamily="18" charset="0"/>
                    <a:cs typeface="Arial" panose="020B0604020202020204" pitchFamily="34" charset="0"/>
                    <a:sym typeface="Wingdings" panose="05000000000000000000" pitchFamily="2" charset="2"/>
                  </a:rPr>
                  <a:t></a:t>
                </a:r>
                <a:r>
                  <a:rPr lang="en-US" altLang="en-US" sz="2400" b="1" dirty="0">
                    <a:solidFill>
                      <a:srgbClr val="FF0000"/>
                    </a:solidFill>
                    <a:latin typeface="Times New Roman" panose="02020603050405020304" pitchFamily="18" charset="0"/>
                    <a:cs typeface="Arial" panose="020B0604020202020204" pitchFamily="34" charset="0"/>
                    <a:sym typeface="Wingdings" panose="05000000000000000000" pitchFamily="2" charset="2"/>
                  </a:rPr>
                  <a:t> </a:t>
                </a:r>
                <a:r>
                  <a:rPr lang="en-US" altLang="en-US" sz="1800" b="1" dirty="0">
                    <a:solidFill>
                      <a:srgbClr val="FFFFFF"/>
                    </a:solidFill>
                    <a:latin typeface="Times New Roman" panose="02020603050405020304" pitchFamily="18" charset="0"/>
                    <a:cs typeface="Arial" panose="020B0604020202020204" pitchFamily="34" charset="0"/>
                    <a:sym typeface="Wingdings" panose="05000000000000000000" pitchFamily="2" charset="2"/>
                  </a:rPr>
                  <a:t>Tin 9</a:t>
                </a:r>
              </a:p>
            </p:txBody>
          </p:sp>
        </p:grpSp>
        <p:sp>
          <p:nvSpPr>
            <p:cNvPr id="85009" name="Text Box 17"/>
            <p:cNvSpPr txBox="1">
              <a:spLocks noChangeArrowheads="1"/>
            </p:cNvSpPr>
            <p:nvPr userDrawn="1"/>
          </p:nvSpPr>
          <p:spPr bwMode="auto">
            <a:xfrm>
              <a:off x="1447800" y="76200"/>
              <a:ext cx="6705600" cy="838200"/>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spcBef>
                  <a:spcPct val="50000"/>
                </a:spcBef>
              </a:pPr>
              <a:endParaRPr lang="en-US" altLang="en-US" sz="3200" b="1">
                <a:cs typeface="Arial" panose="020B0604020202020204" pitchFamily="34" charset="0"/>
              </a:endParaRPr>
            </a:p>
          </p:txBody>
        </p:sp>
        <p:grpSp>
          <p:nvGrpSpPr>
            <p:cNvPr id="85011" name="Group 19"/>
            <p:cNvGrpSpPr>
              <a:grpSpLocks/>
            </p:cNvGrpSpPr>
            <p:nvPr userDrawn="1"/>
          </p:nvGrpSpPr>
          <p:grpSpPr bwMode="auto">
            <a:xfrm>
              <a:off x="1484313" y="126170"/>
              <a:ext cx="1106488" cy="713618"/>
              <a:chOff x="868" y="218"/>
              <a:chExt cx="697" cy="366"/>
            </a:xfrm>
          </p:grpSpPr>
          <p:pic>
            <p:nvPicPr>
              <p:cNvPr id="85012" name="Picture 7" descr="014"/>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200003">
                <a:off x="868" y="277"/>
                <a:ext cx="69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9"/>
              <p:cNvSpPr txBox="1">
                <a:spLocks noChangeArrowheads="1"/>
              </p:cNvSpPr>
              <p:nvPr userDrawn="1"/>
            </p:nvSpPr>
            <p:spPr bwMode="auto">
              <a:xfrm rot="19701635">
                <a:off x="875" y="352"/>
                <a:ext cx="350" cy="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1400" dirty="0">
                    <a:solidFill>
                      <a:srgbClr val="FF0000"/>
                    </a:solidFill>
                    <a:cs typeface="Arial" panose="020B0604020202020204" pitchFamily="34" charset="0"/>
                  </a:rPr>
                  <a:t>CĐỀ</a:t>
                </a:r>
              </a:p>
            </p:txBody>
          </p:sp>
          <p:sp>
            <p:nvSpPr>
              <p:cNvPr id="85014" name="Text Box 10"/>
              <p:cNvSpPr txBox="1">
                <a:spLocks noChangeArrowheads="1"/>
              </p:cNvSpPr>
              <p:nvPr userDrawn="1"/>
            </p:nvSpPr>
            <p:spPr bwMode="auto">
              <a:xfrm rot="19747892">
                <a:off x="1186" y="218"/>
                <a:ext cx="233" cy="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dirty="0">
                    <a:solidFill>
                      <a:srgbClr val="FF0000"/>
                    </a:solidFill>
                    <a:latin typeface="Times New Roman" panose="02020603050405020304" pitchFamily="18" charset="0"/>
                    <a:cs typeface="Arial" panose="020B0604020202020204" pitchFamily="34" charset="0"/>
                  </a:rPr>
                  <a:t>2</a:t>
                </a:r>
              </a:p>
            </p:txBody>
          </p:sp>
        </p:grpSp>
      </p:grpSp>
      <p:sp>
        <p:nvSpPr>
          <p:cNvPr id="85010" name="WordArt 18"/>
          <p:cNvSpPr>
            <a:spLocks noChangeArrowheads="1" noChangeShapeType="1" noTextEdit="1"/>
          </p:cNvSpPr>
          <p:nvPr userDrawn="1"/>
        </p:nvSpPr>
        <p:spPr bwMode="auto">
          <a:xfrm>
            <a:off x="3230157" y="16123"/>
            <a:ext cx="7564588" cy="9144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15106"/>
              </a:avLst>
            </a:prstTxWarp>
          </a:bodyPr>
          <a:lstStyle/>
          <a:p>
            <a:pPr algn="ctr"/>
            <a:r>
              <a:rPr lang="en-US" sz="2800" kern="10" dirty="0">
                <a:ln w="9525">
                  <a:solidFill>
                    <a:srgbClr val="000000"/>
                  </a:solidFill>
                  <a:round/>
                  <a:headEnd/>
                  <a:tailEnd/>
                </a:ln>
                <a:solidFill>
                  <a:srgbClr val="FF00FF"/>
                </a:solidFill>
                <a:latin typeface="Times New Roman" panose="02020603050405020304" pitchFamily="18" charset="0"/>
                <a:cs typeface="Times New Roman" panose="02020603050405020304" pitchFamily="18" charset="0"/>
              </a:rPr>
              <a:t>MẠNG THÔNG TIN TOÀN CẦU INTERNET</a:t>
            </a:r>
          </a:p>
        </p:txBody>
      </p:sp>
      <p:sp>
        <p:nvSpPr>
          <p:cNvPr id="4" name="Rectangle 3"/>
          <p:cNvSpPr/>
          <p:nvPr userDrawn="1"/>
        </p:nvSpPr>
        <p:spPr>
          <a:xfrm>
            <a:off x="10881013" y="381000"/>
            <a:ext cx="1266303" cy="430887"/>
          </a:xfrm>
          <a:prstGeom prst="rect">
            <a:avLst/>
          </a:prstGeom>
          <a:noFill/>
        </p:spPr>
        <p:txBody>
          <a:bodyPr wrap="square" lIns="91440" tIns="45720" rIns="91440" bIns="45720">
            <a:spAutoFit/>
          </a:bodyPr>
          <a:lstStyle/>
          <a:p>
            <a:pPr algn="ctr"/>
            <a:r>
              <a:rPr lang="en-US" sz="2200" b="1" cap="none" spc="0" err="1">
                <a:ln w="6600">
                  <a:solidFill>
                    <a:schemeClr val="accent2"/>
                  </a:solidFill>
                  <a:prstDash val="solid"/>
                </a:ln>
                <a:solidFill>
                  <a:srgbClr val="FFFFFF"/>
                </a:solidFill>
                <a:effectLst>
                  <a:outerShdw dist="38100" dir="2700000" algn="tl" rotWithShape="0">
                    <a:schemeClr val="accent2"/>
                  </a:outerShdw>
                </a:effectLst>
              </a:rPr>
              <a:t>Tiết</a:t>
            </a:r>
            <a:r>
              <a:rPr lang="en-US" sz="2200" b="1" cap="none" spc="0" baseline="0">
                <a:ln w="6600">
                  <a:solidFill>
                    <a:schemeClr val="accent2"/>
                  </a:solidFill>
                  <a:prstDash val="solid"/>
                </a:ln>
                <a:solidFill>
                  <a:srgbClr val="FFFFFF"/>
                </a:solidFill>
                <a:effectLst>
                  <a:outerShdw dist="38100" dir="2700000" algn="tl" rotWithShape="0">
                    <a:schemeClr val="accent2"/>
                  </a:outerShdw>
                </a:effectLst>
              </a:rPr>
              <a:t> 3,4</a:t>
            </a:r>
            <a:endParaRPr lang="en-US" sz="22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2923769606"/>
      </p:ext>
    </p:extLst>
  </p:cSld>
  <p:clrMap bg1="lt1" tx1="dk1" bg2="lt2" tx2="dk2" accent1="accent1" accent2="accent2" accent3="accent3" accent4="accent4" accent5="accent5" accent6="accent6" hlink="hlink" folHlink="folHlink"/>
  <p:sldLayoutIdLst>
    <p:sldLayoutId id="2147483999" r:id="rId1"/>
    <p:sldLayoutId id="2147484021" r:id="rId2"/>
    <p:sldLayoutId id="2147484022" r:id="rId3"/>
    <p:sldLayoutId id="2147484023" r:id="rId4"/>
    <p:sldLayoutId id="2147484024" r:id="rId5"/>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pic>
        <p:nvPicPr>
          <p:cNvPr id="86018" name="Picture 2" descr="h5"/>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871200" y="5608638"/>
            <a:ext cx="1320800" cy="715962"/>
          </a:xfrm>
          <a:prstGeom prst="rect">
            <a:avLst/>
          </a:prstGeom>
          <a:noFill/>
          <a:extLst>
            <a:ext uri="{909E8E84-426E-40DD-AFC4-6F175D3DCCD1}">
              <a14:hiddenFill xmlns:a14="http://schemas.microsoft.com/office/drawing/2010/main">
                <a:solidFill>
                  <a:srgbClr val="FFFFFF"/>
                </a:solidFill>
              </a14:hiddenFill>
            </a:ext>
          </a:extLst>
        </p:spPr>
      </p:pic>
      <p:pic>
        <p:nvPicPr>
          <p:cNvPr id="86019" name="Picture 3"/>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972800" y="900846"/>
            <a:ext cx="1219200" cy="747712"/>
          </a:xfrm>
          <a:prstGeom prst="rect">
            <a:avLst/>
          </a:prstGeom>
          <a:noFill/>
          <a:extLst>
            <a:ext uri="{909E8E84-426E-40DD-AFC4-6F175D3DCCD1}">
              <a14:hiddenFill xmlns:a14="http://schemas.microsoft.com/office/drawing/2010/main">
                <a:solidFill>
                  <a:srgbClr val="FFFFFF"/>
                </a:solidFill>
              </a14:hiddenFill>
            </a:ext>
          </a:extLst>
        </p:spPr>
      </p:pic>
      <p:pic>
        <p:nvPicPr>
          <p:cNvPr id="86020" name="Picture 4" descr="h2"/>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550400" y="0"/>
            <a:ext cx="2641600" cy="762000"/>
          </a:xfrm>
          <a:prstGeom prst="rect">
            <a:avLst/>
          </a:prstGeom>
          <a:noFill/>
          <a:extLst>
            <a:ext uri="{909E8E84-426E-40DD-AFC4-6F175D3DCCD1}">
              <a14:hiddenFill xmlns:a14="http://schemas.microsoft.com/office/drawing/2010/main">
                <a:solidFill>
                  <a:srgbClr val="FFFFFF"/>
                </a:solidFill>
              </a14:hiddenFill>
            </a:ext>
          </a:extLst>
        </p:spPr>
      </p:pic>
      <p:sp>
        <p:nvSpPr>
          <p:cNvPr id="86021" name="WordArt 5"/>
          <p:cNvSpPr>
            <a:spLocks noChangeArrowheads="1" noChangeShapeType="1" noTextEdit="1"/>
          </p:cNvSpPr>
          <p:nvPr userDrawn="1"/>
        </p:nvSpPr>
        <p:spPr bwMode="auto">
          <a:xfrm>
            <a:off x="609600" y="2057400"/>
            <a:ext cx="13208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cs typeface="Arial" panose="020B0604020202020204" pitchFamily="34" charset="0"/>
              </a:rPr>
              <a:t>Nhóm 1</a:t>
            </a:r>
          </a:p>
        </p:txBody>
      </p:sp>
      <p:sp>
        <p:nvSpPr>
          <p:cNvPr id="86022" name="AutoShape 6"/>
          <p:cNvSpPr>
            <a:spLocks noChangeArrowheads="1"/>
          </p:cNvSpPr>
          <p:nvPr userDrawn="1"/>
        </p:nvSpPr>
        <p:spPr bwMode="auto">
          <a:xfrm>
            <a:off x="2870200" y="1752600"/>
            <a:ext cx="8094133" cy="901700"/>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6023" name="AutoShape 7"/>
          <p:cNvSpPr>
            <a:spLocks noChangeArrowheads="1"/>
          </p:cNvSpPr>
          <p:nvPr userDrawn="1"/>
        </p:nvSpPr>
        <p:spPr bwMode="auto">
          <a:xfrm>
            <a:off x="2870200" y="2743200"/>
            <a:ext cx="8094133" cy="901700"/>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6024" name="AutoShape 8"/>
          <p:cNvSpPr>
            <a:spLocks noChangeArrowheads="1"/>
          </p:cNvSpPr>
          <p:nvPr userDrawn="1"/>
        </p:nvSpPr>
        <p:spPr bwMode="auto">
          <a:xfrm>
            <a:off x="2853267" y="3746500"/>
            <a:ext cx="8094133" cy="901700"/>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6025" name="AutoShape 9"/>
          <p:cNvSpPr>
            <a:spLocks noChangeArrowheads="1"/>
          </p:cNvSpPr>
          <p:nvPr userDrawn="1"/>
        </p:nvSpPr>
        <p:spPr bwMode="auto">
          <a:xfrm>
            <a:off x="2836334" y="4737100"/>
            <a:ext cx="8094133" cy="901700"/>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6026" name="Rectangle 10"/>
          <p:cNvSpPr>
            <a:spLocks noChangeArrowheads="1"/>
          </p:cNvSpPr>
          <p:nvPr userDrawn="1"/>
        </p:nvSpPr>
        <p:spPr bwMode="auto">
          <a:xfrm>
            <a:off x="2133600" y="685800"/>
            <a:ext cx="8839200" cy="990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6027" name="WordArt 11"/>
          <p:cNvSpPr>
            <a:spLocks noChangeArrowheads="1" noChangeShapeType="1" noTextEdit="1"/>
          </p:cNvSpPr>
          <p:nvPr userDrawn="1"/>
        </p:nvSpPr>
        <p:spPr bwMode="auto">
          <a:xfrm>
            <a:off x="304800" y="76200"/>
            <a:ext cx="4470400" cy="533400"/>
          </a:xfrm>
          <a:prstGeom prst="rect">
            <a:avLst/>
          </a:prstGeom>
        </p:spPr>
        <p:txBody>
          <a:bodyPr wrap="none" fromWordArt="1">
            <a:prstTxWarp prst="textPlain">
              <a:avLst>
                <a:gd name="adj" fmla="val 50000"/>
              </a:avLst>
            </a:prstTxWarp>
          </a:bodyPr>
          <a:lstStyle/>
          <a:p>
            <a:pPr algn="ctr"/>
            <a:r>
              <a:rPr lang="en-US" sz="3600" kern="1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Thảo luận nhóm</a:t>
            </a:r>
          </a:p>
        </p:txBody>
      </p:sp>
      <p:sp>
        <p:nvSpPr>
          <p:cNvPr id="86028" name="AutoShape 12"/>
          <p:cNvSpPr>
            <a:spLocks noChangeArrowheads="1"/>
          </p:cNvSpPr>
          <p:nvPr userDrawn="1"/>
        </p:nvSpPr>
        <p:spPr bwMode="auto">
          <a:xfrm>
            <a:off x="2844800" y="5727700"/>
            <a:ext cx="8094133" cy="901700"/>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6029" name="WordArt 13"/>
          <p:cNvSpPr>
            <a:spLocks noChangeArrowheads="1" noChangeShapeType="1" noTextEdit="1"/>
          </p:cNvSpPr>
          <p:nvPr userDrawn="1"/>
        </p:nvSpPr>
        <p:spPr bwMode="auto">
          <a:xfrm>
            <a:off x="609600" y="2971800"/>
            <a:ext cx="13208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FF0000"/>
                </a:solidFill>
                <a:cs typeface="Arial" panose="020B0604020202020204" pitchFamily="34" charset="0"/>
              </a:rPr>
              <a:t>Nhóm 2</a:t>
            </a:r>
          </a:p>
        </p:txBody>
      </p:sp>
      <p:sp>
        <p:nvSpPr>
          <p:cNvPr id="86030" name="WordArt 14"/>
          <p:cNvSpPr>
            <a:spLocks noChangeArrowheads="1" noChangeShapeType="1" noTextEdit="1"/>
          </p:cNvSpPr>
          <p:nvPr userDrawn="1"/>
        </p:nvSpPr>
        <p:spPr bwMode="auto">
          <a:xfrm>
            <a:off x="609600" y="4038600"/>
            <a:ext cx="13208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FF00FF"/>
                  </a:solidFill>
                  <a:round/>
                  <a:headEnd/>
                  <a:tailEnd/>
                </a:ln>
                <a:solidFill>
                  <a:srgbClr val="0000FF"/>
                </a:solidFill>
                <a:cs typeface="Arial" panose="020B0604020202020204" pitchFamily="34" charset="0"/>
              </a:rPr>
              <a:t>Nhóm 3</a:t>
            </a:r>
          </a:p>
        </p:txBody>
      </p:sp>
      <p:sp>
        <p:nvSpPr>
          <p:cNvPr id="86031" name="WordArt 15"/>
          <p:cNvSpPr>
            <a:spLocks noChangeArrowheads="1" noChangeShapeType="1" noTextEdit="1"/>
          </p:cNvSpPr>
          <p:nvPr userDrawn="1"/>
        </p:nvSpPr>
        <p:spPr bwMode="auto">
          <a:xfrm>
            <a:off x="609600" y="4953000"/>
            <a:ext cx="13208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FF9900"/>
                  </a:solidFill>
                  <a:round/>
                  <a:headEnd/>
                  <a:tailEnd/>
                </a:ln>
                <a:solidFill>
                  <a:srgbClr val="CC0099"/>
                </a:solidFill>
                <a:cs typeface="Arial" panose="020B0604020202020204" pitchFamily="34" charset="0"/>
              </a:rPr>
              <a:t>Nhóm 4</a:t>
            </a:r>
          </a:p>
        </p:txBody>
      </p:sp>
      <p:sp>
        <p:nvSpPr>
          <p:cNvPr id="86032" name="WordArt 16"/>
          <p:cNvSpPr>
            <a:spLocks noChangeArrowheads="1" noChangeShapeType="1" noTextEdit="1"/>
          </p:cNvSpPr>
          <p:nvPr userDrawn="1"/>
        </p:nvSpPr>
        <p:spPr bwMode="auto">
          <a:xfrm>
            <a:off x="609600" y="5867400"/>
            <a:ext cx="1320800" cy="45720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339966"/>
                  </a:solidFill>
                  <a:round/>
                  <a:headEnd/>
                  <a:tailEnd/>
                </a:ln>
                <a:solidFill>
                  <a:srgbClr val="800000"/>
                </a:solidFill>
                <a:cs typeface="Arial" panose="020B0604020202020204" pitchFamily="34" charset="0"/>
              </a:rPr>
              <a:t>Nhóm 5</a:t>
            </a:r>
          </a:p>
        </p:txBody>
      </p:sp>
      <p:pic>
        <p:nvPicPr>
          <p:cNvPr id="86033" name="Picture 17"/>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1074400" y="1876426"/>
            <a:ext cx="10668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86034" name="Picture 18" descr="h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0" y="685800"/>
            <a:ext cx="2032000" cy="1136650"/>
          </a:xfrm>
          <a:prstGeom prst="rect">
            <a:avLst/>
          </a:prstGeom>
          <a:noFill/>
          <a:extLst>
            <a:ext uri="{909E8E84-426E-40DD-AFC4-6F175D3DCCD1}">
              <a14:hiddenFill xmlns:a14="http://schemas.microsoft.com/office/drawing/2010/main">
                <a:solidFill>
                  <a:srgbClr val="FFFFFF"/>
                </a:solidFill>
              </a14:hiddenFill>
            </a:ext>
          </a:extLst>
        </p:spPr>
      </p:pic>
      <p:pic>
        <p:nvPicPr>
          <p:cNvPr id="86035" name="Picture 19" descr="h3"/>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0972800" y="2971800"/>
            <a:ext cx="1219200" cy="742950"/>
          </a:xfrm>
          <a:prstGeom prst="rect">
            <a:avLst/>
          </a:prstGeom>
          <a:noFill/>
          <a:extLst>
            <a:ext uri="{909E8E84-426E-40DD-AFC4-6F175D3DCCD1}">
              <a14:hiddenFill xmlns:a14="http://schemas.microsoft.com/office/drawing/2010/main">
                <a:solidFill>
                  <a:srgbClr val="FFFFFF"/>
                </a:solidFill>
              </a14:hiddenFill>
            </a:ext>
          </a:extLst>
        </p:spPr>
      </p:pic>
      <p:pic>
        <p:nvPicPr>
          <p:cNvPr id="86036" name="Picture 20" descr="h4"/>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10972800" y="4133850"/>
            <a:ext cx="1219200" cy="68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890257"/>
      </p:ext>
    </p:extLst>
  </p:cSld>
  <p:clrMap bg1="lt1" tx1="dk1" bg2="lt2" tx2="dk2" accent1="accent1" accent2="accent2" accent3="accent3" accent4="accent4" accent5="accent5" accent6="accent6" hlink="hlink" folHlink="folHlink"/>
  <p:sldLayoutIdLst>
    <p:sldLayoutId id="2147484005"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6027"/>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7042" name="AutoShape 2"/>
          <p:cNvSpPr>
            <a:spLocks noChangeArrowheads="1"/>
          </p:cNvSpPr>
          <p:nvPr userDrawn="1"/>
        </p:nvSpPr>
        <p:spPr bwMode="auto">
          <a:xfrm>
            <a:off x="296352" y="2484439"/>
            <a:ext cx="687917" cy="515937"/>
          </a:xfrm>
          <a:custGeom>
            <a:avLst/>
            <a:gdLst>
              <a:gd name="G0" fmla="+- 7776 0 0"/>
              <a:gd name="G1" fmla="+- 21600 0 7776"/>
              <a:gd name="G2" fmla="+- 21600 0 7776"/>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7776" y="10800"/>
                </a:moveTo>
                <a:cubicBezTo>
                  <a:pt x="7776" y="12470"/>
                  <a:pt x="9130" y="13824"/>
                  <a:pt x="10800" y="13824"/>
                </a:cubicBezTo>
                <a:cubicBezTo>
                  <a:pt x="12470" y="13824"/>
                  <a:pt x="13824" y="12470"/>
                  <a:pt x="13824" y="10800"/>
                </a:cubicBezTo>
                <a:cubicBezTo>
                  <a:pt x="13824" y="9130"/>
                  <a:pt x="12470" y="7776"/>
                  <a:pt x="10800" y="7776"/>
                </a:cubicBezTo>
                <a:cubicBezTo>
                  <a:pt x="9130" y="7776"/>
                  <a:pt x="7776" y="9130"/>
                  <a:pt x="7776"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7043" name="WordArt 3"/>
          <p:cNvSpPr>
            <a:spLocks noChangeArrowheads="1" noChangeShapeType="1" noTextEdit="1"/>
          </p:cNvSpPr>
          <p:nvPr userDrawn="1"/>
        </p:nvSpPr>
        <p:spPr bwMode="auto">
          <a:xfrm>
            <a:off x="1206615" y="2544763"/>
            <a:ext cx="50588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dirty="0">
                <a:ln w="9525">
                  <a:solidFill>
                    <a:srgbClr val="008000"/>
                  </a:solidFill>
                  <a:round/>
                  <a:headEnd/>
                  <a:tailEnd/>
                </a:ln>
                <a:solidFill>
                  <a:srgbClr val="0000FF"/>
                </a:solidFill>
                <a:latin typeface="Arial Black" panose="020B0A04020102020204" pitchFamily="34" charset="0"/>
              </a:rPr>
              <a:t>A</a:t>
            </a:r>
          </a:p>
        </p:txBody>
      </p:sp>
      <p:sp>
        <p:nvSpPr>
          <p:cNvPr id="87044" name="WordArt 4"/>
          <p:cNvSpPr>
            <a:spLocks noChangeArrowheads="1" noChangeShapeType="1" noTextEdit="1"/>
          </p:cNvSpPr>
          <p:nvPr userDrawn="1"/>
        </p:nvSpPr>
        <p:spPr bwMode="auto">
          <a:xfrm>
            <a:off x="1221431" y="3646414"/>
            <a:ext cx="505884"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B</a:t>
            </a:r>
          </a:p>
        </p:txBody>
      </p:sp>
      <p:sp>
        <p:nvSpPr>
          <p:cNvPr id="87045" name="WordArt 5"/>
          <p:cNvSpPr>
            <a:spLocks noChangeArrowheads="1" noChangeShapeType="1" noTextEdit="1"/>
          </p:cNvSpPr>
          <p:nvPr userDrawn="1"/>
        </p:nvSpPr>
        <p:spPr bwMode="auto">
          <a:xfrm>
            <a:off x="1206615" y="4821160"/>
            <a:ext cx="50588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C</a:t>
            </a:r>
          </a:p>
        </p:txBody>
      </p:sp>
      <p:sp>
        <p:nvSpPr>
          <p:cNvPr id="87046" name="WordArt 6"/>
          <p:cNvSpPr>
            <a:spLocks noChangeArrowheads="1" noChangeShapeType="1" noTextEdit="1"/>
          </p:cNvSpPr>
          <p:nvPr userDrawn="1"/>
        </p:nvSpPr>
        <p:spPr bwMode="auto">
          <a:xfrm>
            <a:off x="1206615" y="5870495"/>
            <a:ext cx="505883" cy="336550"/>
          </a:xfrm>
          <a:prstGeom prst="rect">
            <a:avLst/>
          </a:prstGeom>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US" sz="3600" kern="10">
                <a:ln w="9525">
                  <a:solidFill>
                    <a:srgbClr val="008000"/>
                  </a:solidFill>
                  <a:round/>
                  <a:headEnd/>
                  <a:tailEnd/>
                </a:ln>
                <a:solidFill>
                  <a:srgbClr val="0000FF"/>
                </a:solidFill>
                <a:latin typeface="Arial Black" panose="020B0A04020102020204" pitchFamily="34" charset="0"/>
              </a:rPr>
              <a:t>D</a:t>
            </a:r>
          </a:p>
        </p:txBody>
      </p:sp>
      <p:sp>
        <p:nvSpPr>
          <p:cNvPr id="87047" name="Oval 7"/>
          <p:cNvSpPr>
            <a:spLocks noChangeArrowheads="1"/>
          </p:cNvSpPr>
          <p:nvPr userDrawn="1"/>
        </p:nvSpPr>
        <p:spPr bwMode="auto">
          <a:xfrm>
            <a:off x="469919" y="2616200"/>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7048" name="AutoShape 8"/>
          <p:cNvSpPr>
            <a:spLocks noChangeArrowheads="1"/>
          </p:cNvSpPr>
          <p:nvPr userDrawn="1"/>
        </p:nvSpPr>
        <p:spPr bwMode="auto">
          <a:xfrm>
            <a:off x="296352" y="3576565"/>
            <a:ext cx="687917"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7049" name="Oval 9"/>
          <p:cNvSpPr>
            <a:spLocks noChangeArrowheads="1"/>
          </p:cNvSpPr>
          <p:nvPr userDrawn="1"/>
        </p:nvSpPr>
        <p:spPr bwMode="auto">
          <a:xfrm>
            <a:off x="469919" y="3706739"/>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7050" name="AutoShape 10"/>
          <p:cNvSpPr>
            <a:spLocks noChangeArrowheads="1"/>
          </p:cNvSpPr>
          <p:nvPr userDrawn="1"/>
        </p:nvSpPr>
        <p:spPr bwMode="auto">
          <a:xfrm>
            <a:off x="296352" y="4710036"/>
            <a:ext cx="687917" cy="515937"/>
          </a:xfrm>
          <a:custGeom>
            <a:avLst/>
            <a:gdLst>
              <a:gd name="G0" fmla="+- 8175 0 0"/>
              <a:gd name="G1" fmla="+- 21600 0 8175"/>
              <a:gd name="G2" fmla="+- 21600 0 8175"/>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175" y="10800"/>
                </a:moveTo>
                <a:cubicBezTo>
                  <a:pt x="8175" y="12250"/>
                  <a:pt x="9350" y="13425"/>
                  <a:pt x="10800" y="13425"/>
                </a:cubicBezTo>
                <a:cubicBezTo>
                  <a:pt x="12250" y="13425"/>
                  <a:pt x="13425" y="12250"/>
                  <a:pt x="13425" y="10800"/>
                </a:cubicBezTo>
                <a:cubicBezTo>
                  <a:pt x="13425" y="9350"/>
                  <a:pt x="12250" y="8175"/>
                  <a:pt x="10800" y="8175"/>
                </a:cubicBezTo>
                <a:cubicBezTo>
                  <a:pt x="9350" y="8175"/>
                  <a:pt x="8175" y="9350"/>
                  <a:pt x="8175"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7051" name="Oval 11"/>
          <p:cNvSpPr>
            <a:spLocks noChangeArrowheads="1"/>
          </p:cNvSpPr>
          <p:nvPr userDrawn="1"/>
        </p:nvSpPr>
        <p:spPr bwMode="auto">
          <a:xfrm>
            <a:off x="469919" y="4841797"/>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7052" name="AutoShape 12"/>
          <p:cNvSpPr>
            <a:spLocks noChangeArrowheads="1"/>
          </p:cNvSpPr>
          <p:nvPr userDrawn="1"/>
        </p:nvSpPr>
        <p:spPr bwMode="auto">
          <a:xfrm>
            <a:off x="296352" y="5746670"/>
            <a:ext cx="687917" cy="515938"/>
          </a:xfrm>
          <a:custGeom>
            <a:avLst/>
            <a:gdLst>
              <a:gd name="G0" fmla="+- 8374 0 0"/>
              <a:gd name="G1" fmla="+- 21600 0 8374"/>
              <a:gd name="G2" fmla="+- 21600 0 837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8374" y="10800"/>
                </a:moveTo>
                <a:cubicBezTo>
                  <a:pt x="8374" y="12140"/>
                  <a:pt x="9460" y="13226"/>
                  <a:pt x="10800" y="13226"/>
                </a:cubicBezTo>
                <a:cubicBezTo>
                  <a:pt x="12140" y="13226"/>
                  <a:pt x="13226" y="12140"/>
                  <a:pt x="13226" y="10800"/>
                </a:cubicBezTo>
                <a:cubicBezTo>
                  <a:pt x="13226" y="9460"/>
                  <a:pt x="12140" y="8374"/>
                  <a:pt x="10800" y="8374"/>
                </a:cubicBezTo>
                <a:cubicBezTo>
                  <a:pt x="9460" y="8374"/>
                  <a:pt x="8374" y="9460"/>
                  <a:pt x="8374" y="10800"/>
                </a:cubicBezTo>
                <a:close/>
              </a:path>
            </a:pathLst>
          </a:custGeom>
          <a:gradFill rotWithShape="1">
            <a:gsLst>
              <a:gs pos="0">
                <a:srgbClr val="FFCC00"/>
              </a:gs>
              <a:gs pos="100000">
                <a:schemeClr val="bg1"/>
              </a:gs>
            </a:gsLst>
            <a:path path="rect">
              <a:fillToRect l="50000" t="50000" r="50000" b="50000"/>
            </a:path>
          </a:gradFill>
          <a:ln w="9525">
            <a:solidFill>
              <a:srgbClr val="00808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7053" name="Oval 13"/>
          <p:cNvSpPr>
            <a:spLocks noChangeArrowheads="1"/>
          </p:cNvSpPr>
          <p:nvPr userDrawn="1"/>
        </p:nvSpPr>
        <p:spPr bwMode="auto">
          <a:xfrm>
            <a:off x="469919" y="5878433"/>
            <a:ext cx="338667" cy="254000"/>
          </a:xfrm>
          <a:prstGeom prst="ellipse">
            <a:avLst/>
          </a:prstGeom>
          <a:gradFill rotWithShape="1">
            <a:gsLst>
              <a:gs pos="0">
                <a:schemeClr val="accent1"/>
              </a:gs>
              <a:gs pos="100000">
                <a:schemeClr val="hlink"/>
              </a:gs>
            </a:gsLst>
            <a:lin ang="27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7055" name="AutoShape 15"/>
          <p:cNvSpPr>
            <a:spLocks noChangeArrowheads="1"/>
          </p:cNvSpPr>
          <p:nvPr userDrawn="1"/>
        </p:nvSpPr>
        <p:spPr bwMode="auto">
          <a:xfrm>
            <a:off x="1930509" y="2133634"/>
            <a:ext cx="9804291"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7056" name="AutoShape 16"/>
          <p:cNvSpPr>
            <a:spLocks noChangeArrowheads="1"/>
          </p:cNvSpPr>
          <p:nvPr userDrawn="1"/>
        </p:nvSpPr>
        <p:spPr bwMode="auto">
          <a:xfrm>
            <a:off x="1930511" y="3284112"/>
            <a:ext cx="9804291" cy="105926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7057" name="AutoShape 17"/>
          <p:cNvSpPr>
            <a:spLocks noChangeArrowheads="1"/>
          </p:cNvSpPr>
          <p:nvPr userDrawn="1"/>
        </p:nvSpPr>
        <p:spPr bwMode="auto">
          <a:xfrm>
            <a:off x="1930511" y="4419574"/>
            <a:ext cx="9804291" cy="1066772"/>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7058" name="AutoShape 18"/>
          <p:cNvSpPr>
            <a:spLocks noChangeArrowheads="1"/>
          </p:cNvSpPr>
          <p:nvPr userDrawn="1"/>
        </p:nvSpPr>
        <p:spPr bwMode="auto">
          <a:xfrm>
            <a:off x="1930511" y="5575220"/>
            <a:ext cx="9804291" cy="1130294"/>
          </a:xfrm>
          <a:prstGeom prst="roundRect">
            <a:avLst>
              <a:gd name="adj" fmla="val 16667"/>
            </a:avLst>
          </a:prstGeom>
          <a:solidFill>
            <a:srgbClr val="FFCC99">
              <a:alpha val="64999"/>
            </a:srgbClr>
          </a:solidFill>
          <a:ln w="9525">
            <a:solidFill>
              <a:schemeClr val="accent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7059" name="Rectangle 19"/>
          <p:cNvSpPr>
            <a:spLocks noChangeArrowheads="1"/>
          </p:cNvSpPr>
          <p:nvPr userDrawn="1"/>
        </p:nvSpPr>
        <p:spPr bwMode="auto">
          <a:xfrm>
            <a:off x="1930509" y="622336"/>
            <a:ext cx="9804291" cy="14351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a:p>
        </p:txBody>
      </p:sp>
      <p:sp>
        <p:nvSpPr>
          <p:cNvPr id="87060" name="WordArt 20"/>
          <p:cNvSpPr>
            <a:spLocks noChangeArrowheads="1" noChangeShapeType="1" noTextEdit="1"/>
          </p:cNvSpPr>
          <p:nvPr userDrawn="1"/>
        </p:nvSpPr>
        <p:spPr bwMode="auto">
          <a:xfrm>
            <a:off x="268818" y="984250"/>
            <a:ext cx="1356900" cy="647700"/>
          </a:xfrm>
          <a:prstGeom prst="rect">
            <a:avLst/>
          </a:prstGeom>
        </p:spPr>
        <p:txBody>
          <a:bodyPr wrap="none" fromWordArt="1">
            <a:prstTxWarp prst="textPlain">
              <a:avLst>
                <a:gd name="adj" fmla="val 50000"/>
              </a:avLst>
            </a:prstTxWarp>
          </a:bodyPr>
          <a:lstStyle/>
          <a:p>
            <a:pPr algn="ct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Câu</a:t>
            </a:r>
            <a:r>
              <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 </a:t>
            </a:r>
            <a:r>
              <a:rPr lang="en-US" sz="3600" b="1" i="1" kern="10" dirty="0" err="1">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rPr>
              <a:t>hỏi</a:t>
            </a:r>
            <a:endParaRPr lang="en-US" sz="3600" b="1" i="1" kern="10" dirty="0">
              <a:ln w="9525">
                <a:solidFill>
                  <a:srgbClr val="000000"/>
                </a:solidFill>
                <a:round/>
                <a:headEnd/>
                <a:tailEnd/>
              </a:ln>
              <a:solidFill>
                <a:srgbClr val="FFFFFF"/>
              </a:solidFill>
              <a:effectLst>
                <a:outerShdw dist="35921" dir="2700000" algn="ctr" rotWithShape="0">
                  <a:srgbClr val="808080">
                    <a:alpha val="80000"/>
                  </a:srgbClr>
                </a:outerShdw>
              </a:effectLst>
              <a:cs typeface="Arial" panose="020B0604020202020204" pitchFamily="34" charset="0"/>
            </a:endParaRPr>
          </a:p>
        </p:txBody>
      </p:sp>
      <p:sp>
        <p:nvSpPr>
          <p:cNvPr id="87062" name="WordArt 22"/>
          <p:cNvSpPr>
            <a:spLocks noChangeArrowheads="1" noChangeShapeType="1" noTextEdit="1"/>
          </p:cNvSpPr>
          <p:nvPr userDrawn="1"/>
        </p:nvSpPr>
        <p:spPr bwMode="auto">
          <a:xfrm>
            <a:off x="304800" y="76200"/>
            <a:ext cx="4368837" cy="457276"/>
          </a:xfrm>
          <a:prstGeom prst="rect">
            <a:avLst/>
          </a:prstGeom>
        </p:spPr>
        <p:txBody>
          <a:bodyPr wrap="none" fromWordArt="1">
            <a:prstTxWarp prst="textPlain">
              <a:avLst>
                <a:gd name="adj" fmla="val 50000"/>
              </a:avLst>
            </a:prstTxWarp>
          </a:bodyPr>
          <a:lstStyle/>
          <a:p>
            <a:pPr algn="ct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Bài</a:t>
            </a:r>
            <a:r>
              <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 </a:t>
            </a:r>
            <a:r>
              <a:rPr lang="en-US" sz="3600" kern="10" dirty="0" err="1">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rPr>
              <a:t>tập</a:t>
            </a:r>
            <a:endParaRPr lang="en-US" sz="3600" kern="10" dirty="0">
              <a:ln w="12700">
                <a:solidFill>
                  <a:srgbClr val="FF33CC"/>
                </a:solidFill>
                <a:round/>
                <a:headEnd/>
                <a:tailEnd/>
              </a:ln>
              <a:gradFill rotWithShape="0">
                <a:gsLst>
                  <a:gs pos="0">
                    <a:srgbClr val="A603AB">
                      <a:alpha val="67999"/>
                    </a:srgbClr>
                  </a:gs>
                  <a:gs pos="21001">
                    <a:srgbClr val="0819FB">
                      <a:alpha val="71990"/>
                    </a:srgbClr>
                  </a:gs>
                  <a:gs pos="35001">
                    <a:srgbClr val="1A8D48">
                      <a:alpha val="74650"/>
                    </a:srgbClr>
                  </a:gs>
                  <a:gs pos="52000">
                    <a:srgbClr val="FFFF00">
                      <a:alpha val="77879"/>
                    </a:srgbClr>
                  </a:gs>
                  <a:gs pos="73000">
                    <a:srgbClr val="EE3F17">
                      <a:alpha val="81869"/>
                    </a:srgbClr>
                  </a:gs>
                  <a:gs pos="88000">
                    <a:srgbClr val="E81766">
                      <a:alpha val="84719"/>
                    </a:srgbClr>
                  </a:gs>
                  <a:gs pos="100000">
                    <a:srgbClr val="A603AB">
                      <a:alpha val="87000"/>
                    </a:srgbClr>
                  </a:gs>
                </a:gsLst>
                <a:lin ang="2700000" scaled="1"/>
              </a:gradFill>
              <a:effectLst>
                <a:outerShdw dist="35921" dir="2700000" sy="50000" kx="2115830" algn="bl" rotWithShape="0">
                  <a:srgbClr val="C0C0C0">
                    <a:alpha val="80000"/>
                  </a:srgbClr>
                </a:outerShdw>
              </a:effectLst>
              <a:cs typeface="Arial" panose="020B0604020202020204" pitchFamily="34" charset="0"/>
            </a:endParaRPr>
          </a:p>
        </p:txBody>
      </p:sp>
    </p:spTree>
    <p:extLst>
      <p:ext uri="{BB962C8B-B14F-4D97-AF65-F5344CB8AC3E}">
        <p14:creationId xmlns:p14="http://schemas.microsoft.com/office/powerpoint/2010/main" val="2066153171"/>
      </p:ext>
    </p:extLst>
  </p:cSld>
  <p:clrMap bg1="lt1" tx1="dk1" bg2="lt2" tx2="dk2" accent1="accent1" accent2="accent2" accent3="accent3" accent4="accent4" accent5="accent5" accent6="accent6" hlink="hlink" folHlink="folHlink"/>
  <p:sldLayoutIdLst>
    <p:sldLayoutId id="2147484007" r:id="rId1"/>
    <p:sldLayoutId id="2147484008" r:id="rId2"/>
    <p:sldLayoutId id="2147484026" r:id="rId3"/>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0" presetClass="path" presetSubtype="0" repeatCount="indefinite" accel="50000" decel="50000" fill="hold" nodeType="withEffect">
                                  <p:stCondLst>
                                    <p:cond delay="0"/>
                                  </p:stCondLst>
                                  <p:childTnLst>
                                    <p:animMotion origin="layout" path="M 0.49167 -1.32948E-6 C 0.49167 0.00023 -0.00711 0.00347 -0.00764 0.00717 C -0.00764 0.01087 0.49167 -1.32948E-6 0.49167 0.00023 Z " pathEditMode="relative" rAng="0" ptsTypes="aaa">
                                      <p:cBhvr>
                                        <p:cTn id="6" dur="5000" fill="hold"/>
                                        <p:tgtEl>
                                          <p:spTgt spid="87062"/>
                                        </p:tgtEl>
                                        <p:attrNameLst>
                                          <p:attrName>ppt_x</p:attrName>
                                          <p:attrName>ppt_y</p:attrName>
                                        </p:attrNameLst>
                                      </p:cBhvr>
                                      <p:rCtr x="-24965"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536322"/>
      </p:ext>
    </p:extLst>
  </p:cSld>
  <p:clrMap bg1="lt1" tx1="dk1" bg2="lt2" tx2="dk2" accent1="accent1" accent2="accent2" accent3="accent3" accent4="accent4" accent5="accent5" accent6="accent6" hlink="hlink" folHlink="folHlink"/>
  <p:sldLayoutIdLst>
    <p:sldLayoutId id="2147484027" r:id="rId1"/>
  </p:sldLayoutIdLst>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http://dinhvuhungqn.violet.vn/uploads/resources/blog/948/internet_500.jpg" TargetMode="Externa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http://dinhvuhungqn.violet.vn/uploads/resources/blog/948/internet_500.jpg" TargetMode="Externa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http://dinhvuhungqn.violet.vn/uploads/resources/blog/948/internet_500.jpg" TargetMode="External"/><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12192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blinds/>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4"/>
          <p:cNvSpPr>
            <a:spLocks noChangeArrowheads="1"/>
          </p:cNvSpPr>
          <p:nvPr/>
        </p:nvSpPr>
        <p:spPr bwMode="auto">
          <a:xfrm>
            <a:off x="152400" y="1066800"/>
            <a:ext cx="10515600" cy="1569660"/>
          </a:xfrm>
          <a:prstGeom prst="rect">
            <a:avLst/>
          </a:prstGeom>
          <a:solidFill>
            <a:schemeClr val="bg1"/>
          </a:solidFill>
          <a:ln>
            <a:noFill/>
          </a:ln>
        </p:spPr>
        <p:txBody>
          <a:bodyPr wrap="square">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1" hangingPunct="1">
              <a:lnSpc>
                <a:spcPct val="150000"/>
              </a:lnSpc>
              <a:defRPr/>
            </a:pPr>
            <a:r>
              <a:rPr lang="en-US" altLang="en-US" sz="3200" b="1" dirty="0">
                <a:solidFill>
                  <a:srgbClr val="FF0000"/>
                </a:solidFill>
                <a:effectLst>
                  <a:outerShdw blurRad="38100" dist="38100" dir="2700000" algn="tl">
                    <a:srgbClr val="C0C0C0"/>
                  </a:outerShdw>
                </a:effectLst>
              </a:rPr>
              <a:t>  2. </a:t>
            </a:r>
            <a:r>
              <a:rPr lang="en-US" altLang="en-US" sz="3200" b="1" dirty="0" err="1">
                <a:solidFill>
                  <a:srgbClr val="FF0000"/>
                </a:solidFill>
                <a:effectLst>
                  <a:outerShdw blurRad="38100" dist="38100" dir="2700000" algn="tl">
                    <a:srgbClr val="C0C0C0"/>
                  </a:outerShdw>
                </a:effectLst>
              </a:rPr>
              <a:t>Một</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số</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dịch</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vụ</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trên</a:t>
            </a:r>
            <a:r>
              <a:rPr lang="en-US" altLang="en-US" sz="3200" b="1" dirty="0">
                <a:solidFill>
                  <a:srgbClr val="FF0000"/>
                </a:solidFill>
                <a:effectLst>
                  <a:outerShdw blurRad="38100" dist="38100" dir="2700000" algn="tl">
                    <a:srgbClr val="C0C0C0"/>
                  </a:outerShdw>
                </a:effectLst>
              </a:rPr>
              <a:t> Internet</a:t>
            </a:r>
          </a:p>
          <a:p>
            <a:pPr algn="l" eaLnBrk="1" hangingPunct="1">
              <a:lnSpc>
                <a:spcPct val="150000"/>
              </a:lnSpc>
              <a:defRPr/>
            </a:pPr>
            <a:r>
              <a:rPr lang="en-US" altLang="en-US" sz="3200" dirty="0"/>
              <a:t>   a. </a:t>
            </a:r>
            <a:r>
              <a:rPr lang="en-US" altLang="en-US" sz="3200" dirty="0" err="1"/>
              <a:t>Tổ</a:t>
            </a:r>
            <a:r>
              <a:rPr lang="en-US" altLang="en-US" sz="3200" dirty="0"/>
              <a:t> </a:t>
            </a:r>
            <a:r>
              <a:rPr lang="en-US" altLang="en-US" sz="3200" dirty="0" err="1"/>
              <a:t>chức</a:t>
            </a:r>
            <a:r>
              <a:rPr lang="en-US" altLang="en-US" sz="3200" dirty="0"/>
              <a:t> </a:t>
            </a:r>
            <a:r>
              <a:rPr lang="en-US" altLang="en-US" sz="3200" dirty="0" err="1"/>
              <a:t>và</a:t>
            </a:r>
            <a:r>
              <a:rPr lang="en-US" altLang="en-US" sz="3200" dirty="0"/>
              <a:t> </a:t>
            </a:r>
            <a:r>
              <a:rPr lang="en-US" altLang="en-US" sz="3200" dirty="0" err="1"/>
              <a:t>khai</a:t>
            </a:r>
            <a:r>
              <a:rPr lang="en-US" altLang="en-US" sz="3200" dirty="0"/>
              <a:t> </a:t>
            </a:r>
            <a:r>
              <a:rPr lang="en-US" altLang="en-US" sz="3200" dirty="0" err="1"/>
              <a:t>thác</a:t>
            </a:r>
            <a:r>
              <a:rPr lang="en-US" altLang="en-US" sz="3200" dirty="0"/>
              <a:t> </a:t>
            </a:r>
            <a:r>
              <a:rPr lang="en-US" altLang="en-US" sz="3200" dirty="0" err="1"/>
              <a:t>thông</a:t>
            </a:r>
            <a:r>
              <a:rPr lang="en-US" altLang="en-US" sz="3200" dirty="0"/>
              <a:t> tin </a:t>
            </a:r>
            <a:r>
              <a:rPr lang="en-US" altLang="en-US" sz="3200" dirty="0" err="1"/>
              <a:t>trên</a:t>
            </a:r>
            <a:r>
              <a:rPr lang="en-US" altLang="en-US" sz="3200" dirty="0"/>
              <a:t> Web</a:t>
            </a:r>
          </a:p>
        </p:txBody>
      </p:sp>
      <p:sp>
        <p:nvSpPr>
          <p:cNvPr id="6" name="Rectangle 3"/>
          <p:cNvSpPr>
            <a:spLocks noChangeArrowheads="1"/>
          </p:cNvSpPr>
          <p:nvPr/>
        </p:nvSpPr>
        <p:spPr bwMode="auto">
          <a:xfrm>
            <a:off x="304800" y="2621220"/>
            <a:ext cx="11506200" cy="3637919"/>
          </a:xfrm>
          <a:prstGeom prst="rect">
            <a:avLst/>
          </a:prstGeom>
          <a:noFill/>
          <a:ln>
            <a:noFill/>
          </a:ln>
          <a:effec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defRPr/>
            </a:pPr>
            <a:r>
              <a:rPr lang="vi-VN" altLang="en-US" sz="3200" dirty="0">
                <a:solidFill>
                  <a:srgbClr val="FF0000"/>
                </a:solidFill>
                <a:sym typeface="Wingdings" panose="05000000000000000000" pitchFamily="2" charset="2"/>
              </a:rPr>
              <a:t></a:t>
            </a:r>
            <a:r>
              <a:rPr lang="vi-VN" altLang="en-US" sz="3200" dirty="0">
                <a:solidFill>
                  <a:srgbClr val="FF0000"/>
                </a:solidFill>
              </a:rPr>
              <a:t> </a:t>
            </a:r>
            <a:r>
              <a:rPr lang="en-US" altLang="en-US" sz="3200" dirty="0" err="1">
                <a:solidFill>
                  <a:schemeClr val="accent6"/>
                </a:solidFill>
              </a:rPr>
              <a:t>Dịch</a:t>
            </a:r>
            <a:r>
              <a:rPr lang="en-US" altLang="en-US" sz="3200" dirty="0">
                <a:solidFill>
                  <a:schemeClr val="accent6"/>
                </a:solidFill>
              </a:rPr>
              <a:t> </a:t>
            </a:r>
            <a:r>
              <a:rPr lang="en-US" altLang="en-US" sz="3200" dirty="0" err="1">
                <a:solidFill>
                  <a:schemeClr val="accent6"/>
                </a:solidFill>
              </a:rPr>
              <a:t>vụ</a:t>
            </a:r>
            <a:r>
              <a:rPr lang="en-US" altLang="en-US" sz="3200" dirty="0">
                <a:solidFill>
                  <a:schemeClr val="accent6"/>
                </a:solidFill>
              </a:rPr>
              <a:t> </a:t>
            </a:r>
            <a:r>
              <a:rPr lang="en-US" altLang="en-US" sz="3200" dirty="0" err="1">
                <a:solidFill>
                  <a:schemeClr val="accent6"/>
                </a:solidFill>
              </a:rPr>
              <a:t>phổ</a:t>
            </a:r>
            <a:r>
              <a:rPr lang="en-US" altLang="en-US" sz="3200" dirty="0">
                <a:solidFill>
                  <a:schemeClr val="accent6"/>
                </a:solidFill>
              </a:rPr>
              <a:t> </a:t>
            </a:r>
            <a:r>
              <a:rPr lang="en-US" altLang="en-US" sz="3200" dirty="0" err="1">
                <a:solidFill>
                  <a:schemeClr val="accent6"/>
                </a:solidFill>
              </a:rPr>
              <a:t>biến</a:t>
            </a:r>
            <a:r>
              <a:rPr lang="en-US" altLang="en-US" sz="3200" dirty="0">
                <a:solidFill>
                  <a:schemeClr val="accent6"/>
                </a:solidFill>
              </a:rPr>
              <a:t> </a:t>
            </a:r>
            <a:r>
              <a:rPr lang="en-US" altLang="en-US" sz="3200" dirty="0" err="1">
                <a:solidFill>
                  <a:schemeClr val="accent6"/>
                </a:solidFill>
              </a:rPr>
              <a:t>nhất</a:t>
            </a:r>
            <a:r>
              <a:rPr lang="en-US" altLang="en-US" sz="3200" dirty="0">
                <a:solidFill>
                  <a:schemeClr val="accent6"/>
                </a:solidFill>
              </a:rPr>
              <a:t> </a:t>
            </a:r>
            <a:r>
              <a:rPr lang="en-US" altLang="en-US" sz="3200" dirty="0" err="1">
                <a:solidFill>
                  <a:schemeClr val="accent6"/>
                </a:solidFill>
              </a:rPr>
              <a:t>của</a:t>
            </a:r>
            <a:r>
              <a:rPr lang="en-US" altLang="en-US" sz="3200" dirty="0">
                <a:solidFill>
                  <a:schemeClr val="accent6"/>
                </a:solidFill>
              </a:rPr>
              <a:t> Internet </a:t>
            </a:r>
            <a:r>
              <a:rPr lang="en-US" altLang="en-US" sz="3200" dirty="0" err="1">
                <a:solidFill>
                  <a:schemeClr val="accent6"/>
                </a:solidFill>
              </a:rPr>
              <a:t>là</a:t>
            </a:r>
            <a:r>
              <a:rPr lang="en-US" altLang="en-US" sz="3200" dirty="0">
                <a:solidFill>
                  <a:schemeClr val="accent6"/>
                </a:solidFill>
              </a:rPr>
              <a:t> </a:t>
            </a:r>
            <a:r>
              <a:rPr lang="en-US" altLang="en-US" sz="3200" dirty="0" err="1">
                <a:solidFill>
                  <a:schemeClr val="accent6"/>
                </a:solidFill>
              </a:rPr>
              <a:t>tổ</a:t>
            </a:r>
            <a:r>
              <a:rPr lang="en-US" altLang="en-US" sz="3200" dirty="0">
                <a:solidFill>
                  <a:schemeClr val="accent6"/>
                </a:solidFill>
              </a:rPr>
              <a:t> </a:t>
            </a:r>
            <a:r>
              <a:rPr lang="en-US" altLang="en-US" sz="3200" dirty="0" err="1">
                <a:solidFill>
                  <a:schemeClr val="accent6"/>
                </a:solidFill>
              </a:rPr>
              <a:t>chức</a:t>
            </a:r>
            <a:r>
              <a:rPr lang="en-US" altLang="en-US" sz="3200" dirty="0">
                <a:solidFill>
                  <a:schemeClr val="accent6"/>
                </a:solidFill>
              </a:rPr>
              <a:t> </a:t>
            </a:r>
            <a:r>
              <a:rPr lang="en-US" altLang="en-US" sz="3200" dirty="0" err="1">
                <a:solidFill>
                  <a:schemeClr val="accent6"/>
                </a:solidFill>
              </a:rPr>
              <a:t>và</a:t>
            </a:r>
            <a:r>
              <a:rPr lang="en-US" altLang="en-US" sz="3200" dirty="0">
                <a:solidFill>
                  <a:schemeClr val="accent6"/>
                </a:solidFill>
              </a:rPr>
              <a:t> </a:t>
            </a:r>
            <a:r>
              <a:rPr lang="en-US" altLang="en-US" sz="3200" dirty="0" err="1">
                <a:solidFill>
                  <a:schemeClr val="accent6"/>
                </a:solidFill>
              </a:rPr>
              <a:t>khai</a:t>
            </a:r>
            <a:r>
              <a:rPr lang="en-US" altLang="en-US" sz="3200" dirty="0">
                <a:solidFill>
                  <a:schemeClr val="accent6"/>
                </a:solidFill>
              </a:rPr>
              <a:t> </a:t>
            </a:r>
            <a:r>
              <a:rPr lang="en-US" altLang="en-US" sz="3200" dirty="0" err="1">
                <a:solidFill>
                  <a:schemeClr val="accent6"/>
                </a:solidFill>
              </a:rPr>
              <a:t>thác</a:t>
            </a:r>
            <a:r>
              <a:rPr lang="en-US" altLang="en-US" sz="3200" dirty="0">
                <a:solidFill>
                  <a:schemeClr val="accent6"/>
                </a:solidFill>
              </a:rPr>
              <a:t> </a:t>
            </a:r>
            <a:r>
              <a:rPr lang="en-US" altLang="en-US" sz="3200" dirty="0" err="1">
                <a:solidFill>
                  <a:schemeClr val="accent6"/>
                </a:solidFill>
              </a:rPr>
              <a:t>thông</a:t>
            </a:r>
            <a:r>
              <a:rPr lang="en-US" altLang="en-US" sz="3200" dirty="0">
                <a:solidFill>
                  <a:schemeClr val="accent6"/>
                </a:solidFill>
              </a:rPr>
              <a:t> tin </a:t>
            </a:r>
            <a:r>
              <a:rPr lang="en-US" altLang="en-US" sz="3200" dirty="0" err="1">
                <a:solidFill>
                  <a:schemeClr val="accent6"/>
                </a:solidFill>
              </a:rPr>
              <a:t>trên</a:t>
            </a:r>
            <a:r>
              <a:rPr lang="en-US" altLang="en-US" sz="3200" dirty="0">
                <a:solidFill>
                  <a:schemeClr val="accent6"/>
                </a:solidFill>
              </a:rPr>
              <a:t> World Wide Web (</a:t>
            </a:r>
            <a:r>
              <a:rPr lang="en-US" altLang="en-US" sz="3200" i="1" dirty="0">
                <a:solidFill>
                  <a:schemeClr val="accent6"/>
                </a:solidFill>
              </a:rPr>
              <a:t>www hay </a:t>
            </a:r>
            <a:r>
              <a:rPr lang="en-US" altLang="en-US" sz="3200" i="1" dirty="0" err="1">
                <a:solidFill>
                  <a:schemeClr val="accent6"/>
                </a:solidFill>
              </a:rPr>
              <a:t>còn</a:t>
            </a:r>
            <a:r>
              <a:rPr lang="en-US" altLang="en-US" sz="3200" i="1" dirty="0">
                <a:solidFill>
                  <a:schemeClr val="accent6"/>
                </a:solidFill>
              </a:rPr>
              <a:t> </a:t>
            </a:r>
            <a:r>
              <a:rPr lang="en-US" altLang="en-US" sz="3200" i="1" dirty="0" err="1">
                <a:solidFill>
                  <a:schemeClr val="accent6"/>
                </a:solidFill>
              </a:rPr>
              <a:t>gọi</a:t>
            </a:r>
            <a:r>
              <a:rPr lang="en-US" altLang="en-US" sz="3200" i="1" dirty="0">
                <a:solidFill>
                  <a:schemeClr val="accent6"/>
                </a:solidFill>
              </a:rPr>
              <a:t> </a:t>
            </a:r>
            <a:r>
              <a:rPr lang="en-US" altLang="en-US" sz="3200" i="1" dirty="0" err="1">
                <a:solidFill>
                  <a:schemeClr val="accent6"/>
                </a:solidFill>
              </a:rPr>
              <a:t>là</a:t>
            </a:r>
            <a:r>
              <a:rPr lang="en-US" altLang="en-US" sz="3200" i="1" dirty="0">
                <a:solidFill>
                  <a:schemeClr val="accent6"/>
                </a:solidFill>
              </a:rPr>
              <a:t> web</a:t>
            </a:r>
            <a:r>
              <a:rPr lang="en-US" altLang="en-US" sz="3200" dirty="0">
                <a:solidFill>
                  <a:schemeClr val="accent6"/>
                </a:solidFill>
              </a:rPr>
              <a:t>). </a:t>
            </a:r>
            <a:r>
              <a:rPr lang="en-US" altLang="en-US" sz="3200" dirty="0" err="1">
                <a:solidFill>
                  <a:schemeClr val="accent6"/>
                </a:solidFill>
              </a:rPr>
              <a:t>Dịch</a:t>
            </a:r>
            <a:r>
              <a:rPr lang="en-US" altLang="en-US" sz="3200" dirty="0">
                <a:solidFill>
                  <a:schemeClr val="accent6"/>
                </a:solidFill>
              </a:rPr>
              <a:t> </a:t>
            </a:r>
            <a:r>
              <a:rPr lang="en-US" altLang="en-US" sz="3200" dirty="0" err="1">
                <a:solidFill>
                  <a:schemeClr val="accent6"/>
                </a:solidFill>
              </a:rPr>
              <a:t>vụ</a:t>
            </a:r>
            <a:r>
              <a:rPr lang="en-US" altLang="en-US" sz="3200" dirty="0">
                <a:solidFill>
                  <a:schemeClr val="accent6"/>
                </a:solidFill>
              </a:rPr>
              <a:t> </a:t>
            </a:r>
            <a:r>
              <a:rPr lang="en-US" altLang="en-US" sz="3200" dirty="0" err="1">
                <a:solidFill>
                  <a:schemeClr val="accent6"/>
                </a:solidFill>
              </a:rPr>
              <a:t>này</a:t>
            </a:r>
            <a:r>
              <a:rPr lang="en-US" altLang="en-US" sz="3200" dirty="0">
                <a:solidFill>
                  <a:schemeClr val="accent6"/>
                </a:solidFill>
              </a:rPr>
              <a:t> </a:t>
            </a:r>
            <a:r>
              <a:rPr lang="en-US" altLang="en-US" sz="3200" dirty="0" err="1">
                <a:solidFill>
                  <a:schemeClr val="accent6"/>
                </a:solidFill>
              </a:rPr>
              <a:t>tổ</a:t>
            </a:r>
            <a:r>
              <a:rPr lang="en-US" altLang="en-US" sz="3200" dirty="0">
                <a:solidFill>
                  <a:schemeClr val="accent6"/>
                </a:solidFill>
              </a:rPr>
              <a:t> </a:t>
            </a:r>
            <a:r>
              <a:rPr lang="en-US" altLang="en-US" sz="3200" dirty="0" err="1">
                <a:solidFill>
                  <a:schemeClr val="accent6"/>
                </a:solidFill>
              </a:rPr>
              <a:t>chức</a:t>
            </a:r>
            <a:r>
              <a:rPr lang="en-US" altLang="en-US" sz="3200" dirty="0">
                <a:solidFill>
                  <a:schemeClr val="accent6"/>
                </a:solidFill>
              </a:rPr>
              <a:t> </a:t>
            </a:r>
            <a:r>
              <a:rPr lang="en-US" altLang="en-US" sz="3200" dirty="0" err="1">
                <a:solidFill>
                  <a:schemeClr val="accent6"/>
                </a:solidFill>
              </a:rPr>
              <a:t>thông</a:t>
            </a:r>
            <a:r>
              <a:rPr lang="en-US" altLang="en-US" sz="3200" dirty="0">
                <a:solidFill>
                  <a:schemeClr val="accent6"/>
                </a:solidFill>
              </a:rPr>
              <a:t> tin </a:t>
            </a:r>
            <a:r>
              <a:rPr lang="en-US" altLang="en-US" sz="3200" dirty="0" err="1">
                <a:solidFill>
                  <a:schemeClr val="accent6"/>
                </a:solidFill>
              </a:rPr>
              <a:t>dưới</a:t>
            </a:r>
            <a:r>
              <a:rPr lang="en-US" altLang="en-US" sz="3200" dirty="0">
                <a:solidFill>
                  <a:schemeClr val="accent6"/>
                </a:solidFill>
              </a:rPr>
              <a:t> </a:t>
            </a:r>
            <a:r>
              <a:rPr lang="en-US" altLang="en-US" sz="3200" dirty="0" err="1">
                <a:solidFill>
                  <a:schemeClr val="accent6"/>
                </a:solidFill>
              </a:rPr>
              <a:t>dạng</a:t>
            </a:r>
            <a:r>
              <a:rPr lang="en-US" altLang="en-US" sz="3200" dirty="0">
                <a:solidFill>
                  <a:schemeClr val="accent6"/>
                </a:solidFill>
              </a:rPr>
              <a:t> </a:t>
            </a:r>
            <a:r>
              <a:rPr lang="en-US" altLang="en-US" sz="3200" dirty="0" err="1">
                <a:solidFill>
                  <a:schemeClr val="accent6"/>
                </a:solidFill>
              </a:rPr>
              <a:t>các</a:t>
            </a:r>
            <a:r>
              <a:rPr lang="en-US" altLang="en-US" sz="3200" dirty="0">
                <a:solidFill>
                  <a:schemeClr val="accent6"/>
                </a:solidFill>
              </a:rPr>
              <a:t> </a:t>
            </a:r>
            <a:r>
              <a:rPr lang="en-US" altLang="en-US" sz="3200" dirty="0" err="1">
                <a:solidFill>
                  <a:schemeClr val="accent6"/>
                </a:solidFill>
              </a:rPr>
              <a:t>trang</a:t>
            </a:r>
            <a:r>
              <a:rPr lang="en-US" altLang="en-US" sz="3200" dirty="0">
                <a:solidFill>
                  <a:schemeClr val="accent6"/>
                </a:solidFill>
              </a:rPr>
              <a:t> </a:t>
            </a:r>
            <a:r>
              <a:rPr lang="en-US" altLang="en-US" sz="3200" dirty="0" err="1">
                <a:solidFill>
                  <a:schemeClr val="accent6"/>
                </a:solidFill>
              </a:rPr>
              <a:t>nội</a:t>
            </a:r>
            <a:r>
              <a:rPr lang="en-US" altLang="en-US" sz="3200" dirty="0">
                <a:solidFill>
                  <a:schemeClr val="accent6"/>
                </a:solidFill>
              </a:rPr>
              <a:t> dung </a:t>
            </a:r>
            <a:r>
              <a:rPr lang="en-US" altLang="en-US" sz="3200" dirty="0" err="1">
                <a:solidFill>
                  <a:schemeClr val="accent6"/>
                </a:solidFill>
              </a:rPr>
              <a:t>được</a:t>
            </a:r>
            <a:r>
              <a:rPr lang="en-US" altLang="en-US" sz="3200" dirty="0">
                <a:solidFill>
                  <a:schemeClr val="accent6"/>
                </a:solidFill>
              </a:rPr>
              <a:t> </a:t>
            </a:r>
            <a:r>
              <a:rPr lang="en-US" altLang="en-US" sz="3200" dirty="0" err="1">
                <a:solidFill>
                  <a:schemeClr val="accent6"/>
                </a:solidFill>
              </a:rPr>
              <a:t>gọi</a:t>
            </a:r>
            <a:r>
              <a:rPr lang="en-US" altLang="en-US" sz="3200" dirty="0">
                <a:solidFill>
                  <a:schemeClr val="accent6"/>
                </a:solidFill>
              </a:rPr>
              <a:t> </a:t>
            </a:r>
            <a:r>
              <a:rPr lang="en-US" altLang="en-US" sz="3200" dirty="0" err="1">
                <a:solidFill>
                  <a:schemeClr val="accent6"/>
                </a:solidFill>
              </a:rPr>
              <a:t>là</a:t>
            </a:r>
            <a:r>
              <a:rPr lang="en-US" altLang="en-US" sz="3200" dirty="0">
                <a:solidFill>
                  <a:schemeClr val="accent6"/>
                </a:solidFill>
              </a:rPr>
              <a:t> </a:t>
            </a:r>
            <a:r>
              <a:rPr lang="en-US" altLang="en-US" sz="3200" dirty="0" err="1">
                <a:solidFill>
                  <a:schemeClr val="accent6"/>
                </a:solidFill>
              </a:rPr>
              <a:t>các</a:t>
            </a:r>
            <a:r>
              <a:rPr lang="en-US" altLang="en-US" sz="3200" dirty="0">
                <a:solidFill>
                  <a:schemeClr val="accent6"/>
                </a:solidFill>
              </a:rPr>
              <a:t> </a:t>
            </a:r>
            <a:r>
              <a:rPr lang="en-US" altLang="en-US" sz="3200" dirty="0" err="1">
                <a:solidFill>
                  <a:schemeClr val="accent6"/>
                </a:solidFill>
              </a:rPr>
              <a:t>trang</a:t>
            </a:r>
            <a:r>
              <a:rPr lang="en-US" altLang="en-US" sz="3200" dirty="0">
                <a:solidFill>
                  <a:schemeClr val="accent6"/>
                </a:solidFill>
              </a:rPr>
              <a:t> web.</a:t>
            </a:r>
          </a:p>
          <a:p>
            <a:pPr algn="just" eaLnBrk="1" hangingPunct="1">
              <a:spcBef>
                <a:spcPct val="20000"/>
              </a:spcBef>
              <a:defRPr/>
            </a:pPr>
            <a:r>
              <a:rPr lang="vi-VN" altLang="en-US" sz="3200" dirty="0">
                <a:solidFill>
                  <a:srgbClr val="FF0000"/>
                </a:solidFill>
                <a:sym typeface="Wingdings" panose="05000000000000000000" pitchFamily="2" charset="2"/>
              </a:rPr>
              <a:t> </a:t>
            </a:r>
            <a:r>
              <a:rPr lang="en-US" altLang="en-US" sz="3200" dirty="0" err="1">
                <a:solidFill>
                  <a:schemeClr val="accent6"/>
                </a:solidFill>
              </a:rPr>
              <a:t>Bằng</a:t>
            </a:r>
            <a:r>
              <a:rPr lang="en-US" altLang="en-US" sz="3200" dirty="0">
                <a:solidFill>
                  <a:schemeClr val="accent6"/>
                </a:solidFill>
              </a:rPr>
              <a:t> </a:t>
            </a:r>
            <a:r>
              <a:rPr lang="en-US" altLang="en-US" sz="3200" i="1" dirty="0" err="1">
                <a:solidFill>
                  <a:schemeClr val="accent6"/>
                </a:solidFill>
              </a:rPr>
              <a:t>trình</a:t>
            </a:r>
            <a:r>
              <a:rPr lang="en-US" altLang="en-US" sz="3200" i="1" dirty="0">
                <a:solidFill>
                  <a:schemeClr val="accent6"/>
                </a:solidFill>
              </a:rPr>
              <a:t> </a:t>
            </a:r>
            <a:r>
              <a:rPr lang="en-US" altLang="en-US" sz="3200" i="1" dirty="0" err="1">
                <a:solidFill>
                  <a:schemeClr val="accent6"/>
                </a:solidFill>
              </a:rPr>
              <a:t>duyệt</a:t>
            </a:r>
            <a:r>
              <a:rPr lang="en-US" altLang="en-US" sz="3200" i="1" dirty="0">
                <a:solidFill>
                  <a:schemeClr val="accent6"/>
                </a:solidFill>
              </a:rPr>
              <a:t> web</a:t>
            </a:r>
            <a:r>
              <a:rPr lang="en-US" altLang="en-US" sz="3200" dirty="0">
                <a:solidFill>
                  <a:schemeClr val="accent6"/>
                </a:solidFill>
              </a:rPr>
              <a:t> </a:t>
            </a:r>
            <a:r>
              <a:rPr lang="en-US" altLang="en-US" sz="3200" dirty="0" err="1">
                <a:solidFill>
                  <a:schemeClr val="accent6"/>
                </a:solidFill>
              </a:rPr>
              <a:t>người</a:t>
            </a:r>
            <a:r>
              <a:rPr lang="en-US" altLang="en-US" sz="3200" dirty="0">
                <a:solidFill>
                  <a:schemeClr val="accent6"/>
                </a:solidFill>
              </a:rPr>
              <a:t> </a:t>
            </a:r>
            <a:r>
              <a:rPr lang="en-US" altLang="en-US" sz="3200" dirty="0" err="1">
                <a:solidFill>
                  <a:schemeClr val="accent6"/>
                </a:solidFill>
              </a:rPr>
              <a:t>dùng</a:t>
            </a:r>
            <a:r>
              <a:rPr lang="en-US" altLang="en-US" sz="3200" dirty="0">
                <a:solidFill>
                  <a:schemeClr val="accent6"/>
                </a:solidFill>
              </a:rPr>
              <a:t> </a:t>
            </a:r>
            <a:r>
              <a:rPr lang="en-US" altLang="en-US" sz="3200" dirty="0" err="1">
                <a:solidFill>
                  <a:schemeClr val="accent6"/>
                </a:solidFill>
              </a:rPr>
              <a:t>có</a:t>
            </a:r>
            <a:r>
              <a:rPr lang="en-US" altLang="en-US" sz="3200" dirty="0">
                <a:solidFill>
                  <a:schemeClr val="accent6"/>
                </a:solidFill>
              </a:rPr>
              <a:t> </a:t>
            </a:r>
            <a:r>
              <a:rPr lang="en-US" altLang="en-US" sz="3200" dirty="0" err="1">
                <a:solidFill>
                  <a:schemeClr val="accent6"/>
                </a:solidFill>
              </a:rPr>
              <a:t>thể</a:t>
            </a:r>
            <a:r>
              <a:rPr lang="en-US" altLang="en-US" sz="3200" dirty="0">
                <a:solidFill>
                  <a:schemeClr val="accent6"/>
                </a:solidFill>
              </a:rPr>
              <a:t> </a:t>
            </a:r>
            <a:r>
              <a:rPr lang="en-US" altLang="en-US" sz="3200" dirty="0" err="1">
                <a:solidFill>
                  <a:schemeClr val="accent6"/>
                </a:solidFill>
              </a:rPr>
              <a:t>dễ</a:t>
            </a:r>
            <a:r>
              <a:rPr lang="en-US" altLang="en-US" sz="3200" dirty="0">
                <a:solidFill>
                  <a:schemeClr val="accent6"/>
                </a:solidFill>
              </a:rPr>
              <a:t> </a:t>
            </a:r>
            <a:r>
              <a:rPr lang="en-US" altLang="en-US" sz="3200" dirty="0" err="1">
                <a:solidFill>
                  <a:schemeClr val="accent6"/>
                </a:solidFill>
              </a:rPr>
              <a:t>dàng</a:t>
            </a:r>
            <a:r>
              <a:rPr lang="en-US" altLang="en-US" sz="3200" dirty="0">
                <a:solidFill>
                  <a:schemeClr val="accent6"/>
                </a:solidFill>
              </a:rPr>
              <a:t> </a:t>
            </a:r>
            <a:r>
              <a:rPr lang="en-US" altLang="en-US" sz="3200" dirty="0" err="1">
                <a:solidFill>
                  <a:schemeClr val="accent6"/>
                </a:solidFill>
              </a:rPr>
              <a:t>truy</a:t>
            </a:r>
            <a:r>
              <a:rPr lang="en-US" altLang="en-US" sz="3200" dirty="0">
                <a:solidFill>
                  <a:schemeClr val="accent6"/>
                </a:solidFill>
              </a:rPr>
              <a:t> </a:t>
            </a:r>
            <a:r>
              <a:rPr lang="en-US" altLang="en-US" sz="3200" dirty="0" err="1">
                <a:solidFill>
                  <a:schemeClr val="accent6"/>
                </a:solidFill>
              </a:rPr>
              <a:t>cập</a:t>
            </a:r>
            <a:r>
              <a:rPr lang="en-US" altLang="en-US" sz="3200" dirty="0">
                <a:solidFill>
                  <a:schemeClr val="accent6"/>
                </a:solidFill>
              </a:rPr>
              <a:t> </a:t>
            </a:r>
            <a:r>
              <a:rPr lang="en-US" altLang="en-US" sz="3200" dirty="0" err="1">
                <a:solidFill>
                  <a:schemeClr val="accent6"/>
                </a:solidFill>
              </a:rPr>
              <a:t>để</a:t>
            </a:r>
            <a:r>
              <a:rPr lang="en-US" altLang="en-US" sz="3200" dirty="0">
                <a:solidFill>
                  <a:schemeClr val="accent6"/>
                </a:solidFill>
              </a:rPr>
              <a:t> </a:t>
            </a:r>
            <a:r>
              <a:rPr lang="en-US" altLang="en-US" sz="3200" dirty="0" err="1">
                <a:solidFill>
                  <a:schemeClr val="accent6"/>
                </a:solidFill>
              </a:rPr>
              <a:t>xem</a:t>
            </a:r>
            <a:r>
              <a:rPr lang="en-US" altLang="en-US" sz="3200" dirty="0">
                <a:solidFill>
                  <a:schemeClr val="accent6"/>
                </a:solidFill>
              </a:rPr>
              <a:t> </a:t>
            </a:r>
            <a:r>
              <a:rPr lang="en-US" altLang="en-US" sz="3200" dirty="0" err="1">
                <a:solidFill>
                  <a:schemeClr val="accent6"/>
                </a:solidFill>
              </a:rPr>
              <a:t>nội</a:t>
            </a:r>
            <a:r>
              <a:rPr lang="en-US" altLang="en-US" sz="3200" dirty="0">
                <a:solidFill>
                  <a:schemeClr val="accent6"/>
                </a:solidFill>
              </a:rPr>
              <a:t> dung </a:t>
            </a:r>
            <a:r>
              <a:rPr lang="en-US" altLang="en-US" sz="3200" dirty="0" err="1">
                <a:solidFill>
                  <a:schemeClr val="accent6"/>
                </a:solidFill>
              </a:rPr>
              <a:t>các</a:t>
            </a:r>
            <a:r>
              <a:rPr lang="en-US" altLang="en-US" sz="3200" dirty="0">
                <a:solidFill>
                  <a:schemeClr val="accent6"/>
                </a:solidFill>
              </a:rPr>
              <a:t> </a:t>
            </a:r>
            <a:r>
              <a:rPr lang="en-US" altLang="en-US" sz="3200" dirty="0" err="1">
                <a:solidFill>
                  <a:schemeClr val="accent6"/>
                </a:solidFill>
              </a:rPr>
              <a:t>trang</a:t>
            </a:r>
            <a:r>
              <a:rPr lang="en-US" altLang="en-US" sz="3200" dirty="0">
                <a:solidFill>
                  <a:schemeClr val="accent6"/>
                </a:solidFill>
              </a:rPr>
              <a:t> web </a:t>
            </a:r>
            <a:r>
              <a:rPr lang="en-US" altLang="en-US" sz="3200" dirty="0" err="1">
                <a:solidFill>
                  <a:schemeClr val="accent6"/>
                </a:solidFill>
              </a:rPr>
              <a:t>khi</a:t>
            </a:r>
            <a:r>
              <a:rPr lang="en-US" altLang="en-US" sz="3200" dirty="0">
                <a:solidFill>
                  <a:schemeClr val="accent6"/>
                </a:solidFill>
              </a:rPr>
              <a:t> </a:t>
            </a:r>
            <a:r>
              <a:rPr lang="en-US" altLang="en-US" sz="3200" dirty="0" err="1">
                <a:solidFill>
                  <a:schemeClr val="accent6"/>
                </a:solidFill>
              </a:rPr>
              <a:t>máy</a:t>
            </a:r>
            <a:r>
              <a:rPr lang="en-US" altLang="en-US" sz="3200" dirty="0">
                <a:solidFill>
                  <a:schemeClr val="accent6"/>
                </a:solidFill>
              </a:rPr>
              <a:t> </a:t>
            </a:r>
            <a:r>
              <a:rPr lang="en-US" altLang="en-US" sz="3200" dirty="0" err="1">
                <a:solidFill>
                  <a:schemeClr val="accent6"/>
                </a:solidFill>
              </a:rPr>
              <a:t>tính</a:t>
            </a:r>
            <a:r>
              <a:rPr lang="en-US" altLang="en-US" sz="3200" dirty="0">
                <a:solidFill>
                  <a:schemeClr val="accent6"/>
                </a:solidFill>
              </a:rPr>
              <a:t> </a:t>
            </a:r>
            <a:r>
              <a:rPr lang="en-US" altLang="en-US" sz="3200" dirty="0" err="1">
                <a:solidFill>
                  <a:schemeClr val="accent6"/>
                </a:solidFill>
              </a:rPr>
              <a:t>kết</a:t>
            </a:r>
            <a:r>
              <a:rPr lang="en-US" altLang="en-US" sz="3200" dirty="0">
                <a:solidFill>
                  <a:schemeClr val="accent6"/>
                </a:solidFill>
              </a:rPr>
              <a:t> </a:t>
            </a:r>
            <a:r>
              <a:rPr lang="en-US" altLang="en-US" sz="3200" dirty="0" err="1">
                <a:solidFill>
                  <a:schemeClr val="accent6"/>
                </a:solidFill>
              </a:rPr>
              <a:t>nối</a:t>
            </a:r>
            <a:r>
              <a:rPr lang="en-US" altLang="en-US" sz="3200" dirty="0">
                <a:solidFill>
                  <a:schemeClr val="accent6"/>
                </a:solidFill>
              </a:rPr>
              <a:t> </a:t>
            </a:r>
            <a:r>
              <a:rPr lang="en-US" altLang="en-US" sz="3200" dirty="0" err="1">
                <a:solidFill>
                  <a:schemeClr val="accent6"/>
                </a:solidFill>
              </a:rPr>
              <a:t>với</a:t>
            </a:r>
            <a:r>
              <a:rPr lang="en-US" altLang="en-US" sz="3200" dirty="0">
                <a:solidFill>
                  <a:schemeClr val="accent6"/>
                </a:solidFill>
              </a:rPr>
              <a:t> internet.</a:t>
            </a:r>
          </a:p>
        </p:txBody>
      </p:sp>
    </p:spTree>
  </p:cSld>
  <p:clrMapOvr>
    <a:masterClrMapping/>
  </p:clrMapOvr>
  <p:transition>
    <p:blinds/>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057400"/>
            <a:ext cx="11887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0" y="979488"/>
            <a:ext cx="10668000" cy="1077912"/>
          </a:xfrm>
          <a:prstGeom prst="rect">
            <a:avLst/>
          </a:prstGeom>
          <a:solidFill>
            <a:schemeClr val="bg1"/>
          </a:solidFill>
          <a:ln>
            <a:noFill/>
          </a:ln>
        </p:spPr>
        <p:txBody>
          <a:bodyPr wrap="square">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1" hangingPunct="1">
              <a:defRPr/>
            </a:pPr>
            <a:r>
              <a:rPr lang="en-US" altLang="en-US" sz="3200" b="1" dirty="0">
                <a:solidFill>
                  <a:srgbClr val="FF0000"/>
                </a:solidFill>
                <a:effectLst>
                  <a:outerShdw blurRad="38100" dist="38100" dir="2700000" algn="tl">
                    <a:srgbClr val="C0C0C0"/>
                  </a:outerShdw>
                </a:effectLst>
              </a:rPr>
              <a:t>  2. </a:t>
            </a:r>
            <a:r>
              <a:rPr lang="en-US" altLang="en-US" sz="3200" b="1" dirty="0" err="1">
                <a:solidFill>
                  <a:srgbClr val="FF0000"/>
                </a:solidFill>
                <a:effectLst>
                  <a:outerShdw blurRad="38100" dist="38100" dir="2700000" algn="tl">
                    <a:srgbClr val="C0C0C0"/>
                  </a:outerShdw>
                </a:effectLst>
              </a:rPr>
              <a:t>Một</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số</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dịch</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vụ</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trên</a:t>
            </a:r>
            <a:r>
              <a:rPr lang="en-US" altLang="en-US" sz="3200" b="1" dirty="0">
                <a:solidFill>
                  <a:srgbClr val="FF0000"/>
                </a:solidFill>
                <a:effectLst>
                  <a:outerShdw blurRad="38100" dist="38100" dir="2700000" algn="tl">
                    <a:srgbClr val="C0C0C0"/>
                  </a:outerShdw>
                </a:effectLst>
              </a:rPr>
              <a:t> Internet</a:t>
            </a:r>
          </a:p>
          <a:p>
            <a:pPr algn="l" eaLnBrk="1" hangingPunct="1">
              <a:defRPr/>
            </a:pPr>
            <a:r>
              <a:rPr lang="en-US" altLang="en-US" sz="3200" dirty="0"/>
              <a:t>   b. </a:t>
            </a:r>
            <a:r>
              <a:rPr lang="en-US" altLang="en-US" sz="3200" dirty="0" err="1"/>
              <a:t>Tìm</a:t>
            </a:r>
            <a:r>
              <a:rPr lang="en-US" altLang="en-US" sz="3200" dirty="0"/>
              <a:t> </a:t>
            </a:r>
            <a:r>
              <a:rPr lang="en-US" altLang="en-US" sz="3200" dirty="0" err="1"/>
              <a:t>kiếm</a:t>
            </a:r>
            <a:r>
              <a:rPr lang="en-US" altLang="en-US" sz="3200" dirty="0"/>
              <a:t> </a:t>
            </a:r>
            <a:r>
              <a:rPr lang="en-US" altLang="en-US" sz="3200" dirty="0" err="1"/>
              <a:t>thông</a:t>
            </a:r>
            <a:r>
              <a:rPr lang="en-US" altLang="en-US" sz="3200" dirty="0"/>
              <a:t> tin </a:t>
            </a:r>
            <a:r>
              <a:rPr lang="en-US" altLang="en-US" sz="3200" dirty="0" err="1"/>
              <a:t>trên</a:t>
            </a:r>
            <a:r>
              <a:rPr lang="en-US" altLang="en-US" sz="3200" dirty="0"/>
              <a:t> Internet </a:t>
            </a:r>
          </a:p>
        </p:txBody>
      </p:sp>
      <p:sp>
        <p:nvSpPr>
          <p:cNvPr id="4113" name="AutoShape 17"/>
          <p:cNvSpPr>
            <a:spLocks noChangeArrowheads="1"/>
          </p:cNvSpPr>
          <p:nvPr/>
        </p:nvSpPr>
        <p:spPr bwMode="auto">
          <a:xfrm>
            <a:off x="5562600" y="1302861"/>
            <a:ext cx="7284720" cy="3888641"/>
          </a:xfrm>
          <a:prstGeom prst="cloudCallout">
            <a:avLst>
              <a:gd name="adj1" fmla="val 21198"/>
              <a:gd name="adj2" fmla="val 51415"/>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dirty="0" err="1"/>
              <a:t>Thông</a:t>
            </a:r>
            <a:r>
              <a:rPr lang="en-US" altLang="en-US" sz="3200" dirty="0"/>
              <a:t> tin </a:t>
            </a:r>
            <a:r>
              <a:rPr lang="en-US" altLang="en-US" sz="3200" dirty="0" err="1"/>
              <a:t>trên</a:t>
            </a:r>
            <a:r>
              <a:rPr lang="en-US" altLang="en-US" sz="3200" dirty="0"/>
              <a:t> Internet </a:t>
            </a:r>
            <a:r>
              <a:rPr lang="en-US" altLang="en-US" sz="3200" dirty="0" err="1"/>
              <a:t>rất</a:t>
            </a:r>
            <a:r>
              <a:rPr lang="en-US" altLang="en-US" sz="3200" dirty="0"/>
              <a:t> </a:t>
            </a:r>
            <a:r>
              <a:rPr lang="en-US" altLang="en-US" sz="3200" dirty="0" err="1"/>
              <a:t>đa</a:t>
            </a:r>
            <a:r>
              <a:rPr lang="en-US" altLang="en-US" sz="3200" dirty="0"/>
              <a:t> </a:t>
            </a:r>
            <a:r>
              <a:rPr lang="en-US" altLang="en-US" sz="3200" dirty="0" err="1"/>
              <a:t>dạng</a:t>
            </a:r>
            <a:r>
              <a:rPr lang="en-US" altLang="en-US" sz="3200" dirty="0"/>
              <a:t> </a:t>
            </a:r>
            <a:r>
              <a:rPr lang="en-US" altLang="en-US" sz="3200" dirty="0" err="1"/>
              <a:t>và</a:t>
            </a:r>
            <a:r>
              <a:rPr lang="en-US" altLang="en-US" sz="3200" dirty="0"/>
              <a:t> </a:t>
            </a:r>
            <a:r>
              <a:rPr lang="en-US" altLang="en-US" sz="3200" dirty="0" err="1"/>
              <a:t>phong</a:t>
            </a:r>
            <a:r>
              <a:rPr lang="en-US" altLang="en-US" sz="3200" dirty="0"/>
              <a:t> </a:t>
            </a:r>
            <a:r>
              <a:rPr lang="en-US" altLang="en-US" sz="3200" dirty="0" err="1"/>
              <a:t>phú</a:t>
            </a:r>
            <a:r>
              <a:rPr lang="en-US" altLang="en-US" sz="3200" dirty="0"/>
              <a:t>. </a:t>
            </a:r>
            <a:r>
              <a:rPr lang="en-US" altLang="en-US" sz="3200" dirty="0" err="1"/>
              <a:t>Để</a:t>
            </a:r>
            <a:r>
              <a:rPr lang="en-US" altLang="en-US" sz="3200" dirty="0"/>
              <a:t> </a:t>
            </a:r>
            <a:r>
              <a:rPr lang="en-US" altLang="en-US" sz="3200" dirty="0" err="1"/>
              <a:t>nhanh</a:t>
            </a:r>
            <a:r>
              <a:rPr lang="en-US" altLang="en-US" sz="3200" dirty="0"/>
              <a:t> </a:t>
            </a:r>
            <a:r>
              <a:rPr lang="en-US" altLang="en-US" sz="3200" dirty="0" err="1"/>
              <a:t>chóng</a:t>
            </a:r>
            <a:r>
              <a:rPr lang="en-US" altLang="en-US" sz="3200" dirty="0"/>
              <a:t> </a:t>
            </a:r>
            <a:r>
              <a:rPr lang="en-US" altLang="en-US" sz="3200" dirty="0" err="1"/>
              <a:t>tìm</a:t>
            </a:r>
            <a:r>
              <a:rPr lang="en-US" altLang="en-US" sz="3200" dirty="0"/>
              <a:t> </a:t>
            </a:r>
            <a:r>
              <a:rPr lang="en-US" altLang="en-US" sz="3200" dirty="0" err="1"/>
              <a:t>đúng</a:t>
            </a:r>
            <a:r>
              <a:rPr lang="en-US" altLang="en-US" sz="3200" dirty="0"/>
              <a:t> </a:t>
            </a:r>
            <a:r>
              <a:rPr lang="en-US" altLang="en-US" sz="3200" dirty="0" err="1"/>
              <a:t>thông</a:t>
            </a:r>
            <a:r>
              <a:rPr lang="en-US" altLang="en-US" sz="3200" dirty="0"/>
              <a:t> tin </a:t>
            </a:r>
            <a:r>
              <a:rPr lang="en-US" altLang="en-US" sz="3200" dirty="0" err="1"/>
              <a:t>cần</a:t>
            </a:r>
            <a:r>
              <a:rPr lang="en-US" altLang="en-US" sz="3200" dirty="0"/>
              <a:t> </a:t>
            </a:r>
            <a:r>
              <a:rPr lang="en-US" altLang="en-US" sz="3200" dirty="0" err="1"/>
              <a:t>thiết</a:t>
            </a:r>
            <a:r>
              <a:rPr lang="en-US" altLang="en-US" sz="3200" dirty="0"/>
              <a:t> ta </a:t>
            </a:r>
            <a:r>
              <a:rPr lang="en-US" altLang="en-US" sz="3200" dirty="0" err="1"/>
              <a:t>sử</a:t>
            </a:r>
            <a:r>
              <a:rPr lang="en-US" altLang="en-US" sz="3200" dirty="0"/>
              <a:t> </a:t>
            </a:r>
            <a:r>
              <a:rPr lang="en-US" altLang="en-US" sz="3200" dirty="0" err="1"/>
              <a:t>dụng</a:t>
            </a:r>
            <a:r>
              <a:rPr lang="en-US" altLang="en-US" sz="3200" dirty="0"/>
              <a:t> </a:t>
            </a:r>
            <a:r>
              <a:rPr lang="en-US" altLang="en-US" sz="3200" dirty="0" err="1"/>
              <a:t>công</a:t>
            </a:r>
            <a:r>
              <a:rPr lang="en-US" altLang="en-US" sz="3200" dirty="0"/>
              <a:t> </a:t>
            </a:r>
            <a:r>
              <a:rPr lang="en-US" altLang="en-US" sz="3200" dirty="0" err="1"/>
              <a:t>cụ</a:t>
            </a:r>
            <a:r>
              <a:rPr lang="en-US" altLang="en-US" sz="3200" dirty="0"/>
              <a:t> </a:t>
            </a:r>
            <a:r>
              <a:rPr lang="en-US" altLang="en-US" sz="3200" dirty="0" err="1"/>
              <a:t>nào</a:t>
            </a:r>
            <a:r>
              <a:rPr lang="en-US" altLang="en-US" sz="3200" dirty="0"/>
              <a:t>?</a:t>
            </a:r>
          </a:p>
        </p:txBody>
      </p:sp>
      <p:sp>
        <p:nvSpPr>
          <p:cNvPr id="4112" name="Rectangle 16"/>
          <p:cNvSpPr>
            <a:spLocks noChangeArrowheads="1"/>
          </p:cNvSpPr>
          <p:nvPr/>
        </p:nvSpPr>
        <p:spPr bwMode="auto">
          <a:xfrm>
            <a:off x="342900" y="5161022"/>
            <a:ext cx="11658600" cy="1570037"/>
          </a:xfrm>
          <a:prstGeom prst="rect">
            <a:avLst/>
          </a:prstGeom>
          <a:solidFill>
            <a:schemeClr val="accent6">
              <a:lumMod val="20000"/>
              <a:lumOff val="80000"/>
            </a:schemeClr>
          </a:solidFill>
          <a:ln>
            <a:noFill/>
          </a:ln>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defRPr/>
            </a:pPr>
            <a:r>
              <a:rPr lang="vi-VN" altLang="en-US" sz="3200" dirty="0">
                <a:solidFill>
                  <a:srgbClr val="FF0000"/>
                </a:solidFill>
                <a:sym typeface="Wingdings" panose="05000000000000000000" pitchFamily="2" charset="2"/>
              </a:rPr>
              <a:t></a:t>
            </a:r>
            <a:r>
              <a:rPr lang="en-US" altLang="en-US" sz="3200" dirty="0">
                <a:solidFill>
                  <a:srgbClr val="FF0000"/>
                </a:solidFill>
              </a:rPr>
              <a:t> </a:t>
            </a:r>
            <a:r>
              <a:rPr lang="en-US" altLang="en-US" sz="3200" dirty="0" err="1">
                <a:solidFill>
                  <a:srgbClr val="FF0000"/>
                </a:solidFill>
              </a:rPr>
              <a:t>Máy</a:t>
            </a:r>
            <a:r>
              <a:rPr lang="en-US" altLang="en-US" sz="3200" dirty="0">
                <a:solidFill>
                  <a:srgbClr val="FF0000"/>
                </a:solidFill>
              </a:rPr>
              <a:t> </a:t>
            </a:r>
            <a:r>
              <a:rPr lang="en-US" altLang="en-US" sz="3200" dirty="0" err="1">
                <a:solidFill>
                  <a:srgbClr val="FF0000"/>
                </a:solidFill>
              </a:rPr>
              <a:t>tìm</a:t>
            </a:r>
            <a:r>
              <a:rPr lang="en-US" altLang="en-US" sz="3200" dirty="0">
                <a:solidFill>
                  <a:srgbClr val="FF0000"/>
                </a:solidFill>
              </a:rPr>
              <a:t> </a:t>
            </a:r>
            <a:r>
              <a:rPr lang="en-US" altLang="en-US" sz="3200" dirty="0" err="1">
                <a:solidFill>
                  <a:srgbClr val="FF0000"/>
                </a:solidFill>
              </a:rPr>
              <a:t>kiếm</a:t>
            </a:r>
            <a:r>
              <a:rPr lang="en-US" altLang="en-US" sz="3200" dirty="0">
                <a:solidFill>
                  <a:schemeClr val="accent6"/>
                </a:solidFill>
              </a:rPr>
              <a:t>: </a:t>
            </a:r>
            <a:r>
              <a:rPr lang="en-US" altLang="en-US" sz="3200" dirty="0" err="1">
                <a:solidFill>
                  <a:schemeClr val="accent6"/>
                </a:solidFill>
              </a:rPr>
              <a:t>là</a:t>
            </a:r>
            <a:r>
              <a:rPr lang="en-US" altLang="en-US" sz="3200" dirty="0">
                <a:solidFill>
                  <a:schemeClr val="accent6"/>
                </a:solidFill>
              </a:rPr>
              <a:t> </a:t>
            </a:r>
            <a:r>
              <a:rPr lang="en-US" altLang="en-US" sz="3200" dirty="0" err="1">
                <a:solidFill>
                  <a:schemeClr val="accent6"/>
                </a:solidFill>
              </a:rPr>
              <a:t>công</a:t>
            </a:r>
            <a:r>
              <a:rPr lang="en-US" altLang="en-US" sz="3200" dirty="0">
                <a:solidFill>
                  <a:schemeClr val="accent6"/>
                </a:solidFill>
              </a:rPr>
              <a:t> </a:t>
            </a:r>
            <a:r>
              <a:rPr lang="en-US" altLang="en-US" sz="3200" dirty="0" err="1">
                <a:solidFill>
                  <a:schemeClr val="accent6"/>
                </a:solidFill>
              </a:rPr>
              <a:t>cụ</a:t>
            </a:r>
            <a:r>
              <a:rPr lang="en-US" altLang="en-US" sz="3200" dirty="0">
                <a:solidFill>
                  <a:schemeClr val="accent6"/>
                </a:solidFill>
              </a:rPr>
              <a:t> </a:t>
            </a:r>
            <a:r>
              <a:rPr lang="en-US" altLang="en-US" sz="3200" dirty="0" err="1">
                <a:solidFill>
                  <a:schemeClr val="accent6"/>
                </a:solidFill>
              </a:rPr>
              <a:t>được</a:t>
            </a:r>
            <a:r>
              <a:rPr lang="en-US" altLang="en-US" sz="3200" dirty="0">
                <a:solidFill>
                  <a:schemeClr val="accent6"/>
                </a:solidFill>
              </a:rPr>
              <a:t> </a:t>
            </a:r>
            <a:r>
              <a:rPr lang="en-US" altLang="en-US" sz="3200" dirty="0" err="1">
                <a:solidFill>
                  <a:schemeClr val="accent6"/>
                </a:solidFill>
              </a:rPr>
              <a:t>cung</a:t>
            </a:r>
            <a:r>
              <a:rPr lang="en-US" altLang="en-US" sz="3200" dirty="0">
                <a:solidFill>
                  <a:schemeClr val="accent6"/>
                </a:solidFill>
              </a:rPr>
              <a:t> </a:t>
            </a:r>
            <a:r>
              <a:rPr lang="en-US" altLang="en-US" sz="3200" dirty="0" err="1">
                <a:solidFill>
                  <a:schemeClr val="accent6"/>
                </a:solidFill>
              </a:rPr>
              <a:t>cấp</a:t>
            </a:r>
            <a:r>
              <a:rPr lang="en-US" altLang="en-US" sz="3200" dirty="0">
                <a:solidFill>
                  <a:schemeClr val="accent6"/>
                </a:solidFill>
              </a:rPr>
              <a:t> </a:t>
            </a:r>
            <a:r>
              <a:rPr lang="en-US" altLang="en-US" sz="3200" dirty="0" err="1">
                <a:solidFill>
                  <a:schemeClr val="accent6"/>
                </a:solidFill>
              </a:rPr>
              <a:t>trên</a:t>
            </a:r>
            <a:r>
              <a:rPr lang="en-US" altLang="en-US" sz="3200" dirty="0">
                <a:solidFill>
                  <a:schemeClr val="accent6"/>
                </a:solidFill>
              </a:rPr>
              <a:t> Internet </a:t>
            </a:r>
            <a:r>
              <a:rPr lang="en-US" altLang="en-US" sz="3200" dirty="0" err="1">
                <a:solidFill>
                  <a:schemeClr val="accent6"/>
                </a:solidFill>
              </a:rPr>
              <a:t>giúp</a:t>
            </a:r>
            <a:r>
              <a:rPr lang="en-US" altLang="en-US" sz="3200" dirty="0">
                <a:solidFill>
                  <a:schemeClr val="accent6"/>
                </a:solidFill>
              </a:rPr>
              <a:t> </a:t>
            </a:r>
            <a:r>
              <a:rPr lang="en-US" altLang="en-US" sz="3200" dirty="0" err="1">
                <a:solidFill>
                  <a:schemeClr val="accent6"/>
                </a:solidFill>
              </a:rPr>
              <a:t>tìm</a:t>
            </a:r>
            <a:r>
              <a:rPr lang="en-US" altLang="en-US" sz="3200" dirty="0">
                <a:solidFill>
                  <a:schemeClr val="accent6"/>
                </a:solidFill>
              </a:rPr>
              <a:t> </a:t>
            </a:r>
            <a:r>
              <a:rPr lang="en-US" altLang="en-US" sz="3200" dirty="0" err="1">
                <a:solidFill>
                  <a:schemeClr val="accent6"/>
                </a:solidFill>
              </a:rPr>
              <a:t>kiếm</a:t>
            </a:r>
            <a:r>
              <a:rPr lang="en-US" altLang="en-US" sz="3200" dirty="0">
                <a:solidFill>
                  <a:schemeClr val="accent6"/>
                </a:solidFill>
              </a:rPr>
              <a:t> </a:t>
            </a:r>
            <a:r>
              <a:rPr lang="en-US" altLang="en-US" sz="3200" dirty="0" err="1">
                <a:solidFill>
                  <a:schemeClr val="accent6"/>
                </a:solidFill>
              </a:rPr>
              <a:t>thông</a:t>
            </a:r>
            <a:r>
              <a:rPr lang="en-US" altLang="en-US" sz="3200" dirty="0">
                <a:solidFill>
                  <a:schemeClr val="accent6"/>
                </a:solidFill>
              </a:rPr>
              <a:t> tin </a:t>
            </a:r>
            <a:r>
              <a:rPr lang="en-US" altLang="en-US" sz="3200" dirty="0" err="1">
                <a:solidFill>
                  <a:schemeClr val="accent6"/>
                </a:solidFill>
              </a:rPr>
              <a:t>trên</a:t>
            </a:r>
            <a:r>
              <a:rPr lang="en-US" altLang="en-US" sz="3200" dirty="0">
                <a:solidFill>
                  <a:schemeClr val="accent6"/>
                </a:solidFill>
              </a:rPr>
              <a:t> </a:t>
            </a:r>
            <a:r>
              <a:rPr lang="en-US" altLang="en-US" sz="3200" dirty="0" err="1">
                <a:solidFill>
                  <a:schemeClr val="accent6"/>
                </a:solidFill>
              </a:rPr>
              <a:t>đó</a:t>
            </a:r>
            <a:r>
              <a:rPr lang="en-US" altLang="en-US" sz="3200" dirty="0">
                <a:solidFill>
                  <a:schemeClr val="accent6"/>
                </a:solidFill>
              </a:rPr>
              <a:t> </a:t>
            </a:r>
            <a:r>
              <a:rPr lang="en-US" altLang="en-US" sz="3200" dirty="0" err="1">
                <a:solidFill>
                  <a:schemeClr val="accent6"/>
                </a:solidFill>
              </a:rPr>
              <a:t>dựa</a:t>
            </a:r>
            <a:r>
              <a:rPr lang="en-US" altLang="en-US" sz="3200" dirty="0">
                <a:solidFill>
                  <a:schemeClr val="accent6"/>
                </a:solidFill>
              </a:rPr>
              <a:t> </a:t>
            </a:r>
            <a:r>
              <a:rPr lang="en-US" altLang="en-US" sz="3200" dirty="0" err="1">
                <a:solidFill>
                  <a:schemeClr val="accent6"/>
                </a:solidFill>
              </a:rPr>
              <a:t>trên</a:t>
            </a:r>
            <a:r>
              <a:rPr lang="en-US" altLang="en-US" sz="3200" dirty="0">
                <a:solidFill>
                  <a:schemeClr val="accent6"/>
                </a:solidFill>
              </a:rPr>
              <a:t> </a:t>
            </a:r>
            <a:r>
              <a:rPr lang="en-US" altLang="en-US" sz="3200" dirty="0" err="1">
                <a:solidFill>
                  <a:schemeClr val="accent6"/>
                </a:solidFill>
              </a:rPr>
              <a:t>các</a:t>
            </a:r>
            <a:r>
              <a:rPr lang="en-US" altLang="en-US" sz="3200" dirty="0">
                <a:solidFill>
                  <a:schemeClr val="accent6"/>
                </a:solidFill>
              </a:rPr>
              <a:t> </a:t>
            </a:r>
            <a:r>
              <a:rPr lang="en-US" altLang="en-US" sz="3200" dirty="0" err="1">
                <a:solidFill>
                  <a:schemeClr val="accent6"/>
                </a:solidFill>
              </a:rPr>
              <a:t>từ</a:t>
            </a:r>
            <a:r>
              <a:rPr lang="en-US" altLang="en-US" sz="3200" dirty="0">
                <a:solidFill>
                  <a:schemeClr val="accent6"/>
                </a:solidFill>
              </a:rPr>
              <a:t> </a:t>
            </a:r>
            <a:r>
              <a:rPr lang="en-US" altLang="en-US" sz="3200" dirty="0" err="1">
                <a:solidFill>
                  <a:schemeClr val="accent6"/>
                </a:solidFill>
              </a:rPr>
              <a:t>khóa</a:t>
            </a:r>
            <a:r>
              <a:rPr lang="en-US" altLang="en-US" sz="3200" dirty="0">
                <a:solidFill>
                  <a:schemeClr val="accent6"/>
                </a:solidFill>
              </a:rPr>
              <a:t> </a:t>
            </a:r>
            <a:r>
              <a:rPr lang="en-US" altLang="en-US" sz="3200" dirty="0" err="1">
                <a:solidFill>
                  <a:schemeClr val="accent6"/>
                </a:solidFill>
              </a:rPr>
              <a:t>liên</a:t>
            </a:r>
            <a:r>
              <a:rPr lang="en-US" altLang="en-US" sz="3200" dirty="0">
                <a:solidFill>
                  <a:schemeClr val="accent6"/>
                </a:solidFill>
              </a:rPr>
              <a:t> </a:t>
            </a:r>
            <a:r>
              <a:rPr lang="en-US" altLang="en-US" sz="3200" dirty="0" err="1">
                <a:solidFill>
                  <a:schemeClr val="accent6"/>
                </a:solidFill>
              </a:rPr>
              <a:t>quan</a:t>
            </a:r>
            <a:r>
              <a:rPr lang="en-US" altLang="en-US" sz="3200" dirty="0">
                <a:solidFill>
                  <a:schemeClr val="accent6"/>
                </a:solidFill>
              </a:rPr>
              <a:t> </a:t>
            </a:r>
            <a:r>
              <a:rPr lang="en-US" altLang="en-US" sz="3200" dirty="0" err="1">
                <a:solidFill>
                  <a:schemeClr val="accent6"/>
                </a:solidFill>
              </a:rPr>
              <a:t>đến</a:t>
            </a:r>
            <a:r>
              <a:rPr lang="en-US" altLang="en-US" sz="3200" dirty="0">
                <a:solidFill>
                  <a:schemeClr val="accent6"/>
                </a:solidFill>
              </a:rPr>
              <a:t> </a:t>
            </a:r>
            <a:r>
              <a:rPr lang="en-US" altLang="en-US" sz="3200" dirty="0" err="1">
                <a:solidFill>
                  <a:schemeClr val="accent6"/>
                </a:solidFill>
              </a:rPr>
              <a:t>vấn</a:t>
            </a:r>
            <a:r>
              <a:rPr lang="en-US" altLang="en-US" sz="3200" dirty="0">
                <a:solidFill>
                  <a:schemeClr val="accent6"/>
                </a:solidFill>
              </a:rPr>
              <a:t> </a:t>
            </a:r>
            <a:r>
              <a:rPr lang="en-US" altLang="en-US" sz="3200" dirty="0" err="1">
                <a:solidFill>
                  <a:schemeClr val="accent6"/>
                </a:solidFill>
              </a:rPr>
              <a:t>đề</a:t>
            </a:r>
            <a:r>
              <a:rPr lang="en-US" altLang="en-US" sz="3200" dirty="0">
                <a:solidFill>
                  <a:schemeClr val="accent6"/>
                </a:solidFill>
              </a:rPr>
              <a:t> </a:t>
            </a:r>
            <a:r>
              <a:rPr lang="en-US" altLang="en-US" sz="3200" dirty="0" err="1">
                <a:solidFill>
                  <a:schemeClr val="accent6"/>
                </a:solidFill>
              </a:rPr>
              <a:t>cần</a:t>
            </a:r>
            <a:r>
              <a:rPr lang="en-US" altLang="en-US" sz="3200" dirty="0">
                <a:solidFill>
                  <a:schemeClr val="accent6"/>
                </a:solidFill>
              </a:rPr>
              <a:t> </a:t>
            </a:r>
            <a:r>
              <a:rPr lang="en-US" altLang="en-US" sz="3200" dirty="0" err="1">
                <a:solidFill>
                  <a:schemeClr val="accent6"/>
                </a:solidFill>
              </a:rPr>
              <a:t>tìm</a:t>
            </a:r>
            <a:r>
              <a:rPr lang="en-US" altLang="en-US" sz="3200" dirty="0">
                <a:solidFill>
                  <a:schemeClr val="accent6"/>
                </a:solidFill>
              </a:rPr>
              <a:t>.</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113"/>
                                        </p:tgtEl>
                                        <p:attrNameLst>
                                          <p:attrName>style.visibility</p:attrName>
                                        </p:attrNameLst>
                                      </p:cBhvr>
                                      <p:to>
                                        <p:strVal val="visible"/>
                                      </p:to>
                                    </p:set>
                                    <p:animEffect transition="in" filter="wipe(down)">
                                      <p:cBhvr>
                                        <p:cTn id="7" dur="500"/>
                                        <p:tgtEl>
                                          <p:spTgt spid="41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112"/>
                                        </p:tgtEl>
                                        <p:attrNameLst>
                                          <p:attrName>style.visibility</p:attrName>
                                        </p:attrNameLst>
                                      </p:cBhvr>
                                      <p:to>
                                        <p:strVal val="visible"/>
                                      </p:to>
                                    </p:set>
                                    <p:animEffect transition="in" filter="wipe(left)">
                                      <p:cBhvr>
                                        <p:cTn id="12" dur="500"/>
                                        <p:tgtEl>
                                          <p:spTgt spid="4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3" grpId="0" animBg="1"/>
      <p:bldP spid="41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w="28575">
            <a:solidFill>
              <a:srgbClr val="990033"/>
            </a:solidFill>
            <a:miter lim="800000"/>
            <a:headEnd/>
            <a:tailEnd/>
          </a:ln>
          <a:extLst>
            <a:ext uri="{909E8E84-426E-40DD-AFC4-6F175D3DCCD1}">
              <a14:hiddenFill xmlns:a14="http://schemas.microsoft.com/office/drawing/2010/main">
                <a:solidFill>
                  <a:srgbClr val="FFFFFF"/>
                </a:solidFill>
              </a14:hiddenFill>
            </a:ext>
          </a:extLst>
        </p:spPr>
      </p:pic>
      <p:sp>
        <p:nvSpPr>
          <p:cNvPr id="35843" name="Text Box 8"/>
          <p:cNvSpPr txBox="1">
            <a:spLocks noChangeArrowheads="1"/>
          </p:cNvSpPr>
          <p:nvPr/>
        </p:nvSpPr>
        <p:spPr bwMode="auto">
          <a:xfrm>
            <a:off x="8763000" y="2819400"/>
            <a:ext cx="2209800" cy="2246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pPr>
            <a:r>
              <a:rPr lang="en-US" altLang="en-US" sz="2800" b="1" i="1" dirty="0" err="1">
                <a:solidFill>
                  <a:srgbClr val="990033"/>
                </a:solidFill>
              </a:rPr>
              <a:t>Trang</a:t>
            </a:r>
            <a:r>
              <a:rPr lang="en-US" altLang="en-US" sz="2800" b="1" i="1" dirty="0">
                <a:solidFill>
                  <a:srgbClr val="990033"/>
                </a:solidFill>
              </a:rPr>
              <a:t> web </a:t>
            </a:r>
            <a:r>
              <a:rPr lang="en-US" altLang="en-US" sz="2800" b="1" i="1" dirty="0" err="1">
                <a:solidFill>
                  <a:srgbClr val="990033"/>
                </a:solidFill>
              </a:rPr>
              <a:t>cung</a:t>
            </a:r>
            <a:r>
              <a:rPr lang="en-US" altLang="en-US" sz="2800" b="1" i="1" dirty="0">
                <a:solidFill>
                  <a:srgbClr val="990033"/>
                </a:solidFill>
              </a:rPr>
              <a:t> </a:t>
            </a:r>
            <a:r>
              <a:rPr lang="en-US" altLang="en-US" sz="2800" b="1" i="1" dirty="0" err="1">
                <a:solidFill>
                  <a:srgbClr val="990033"/>
                </a:solidFill>
              </a:rPr>
              <a:t>cấp</a:t>
            </a:r>
            <a:r>
              <a:rPr lang="en-US" altLang="en-US" sz="2800" b="1" i="1" dirty="0">
                <a:solidFill>
                  <a:srgbClr val="990033"/>
                </a:solidFill>
              </a:rPr>
              <a:t> </a:t>
            </a:r>
            <a:r>
              <a:rPr lang="en-US" altLang="en-US" sz="2800" b="1" i="1" dirty="0" err="1">
                <a:solidFill>
                  <a:srgbClr val="990033"/>
                </a:solidFill>
              </a:rPr>
              <a:t>máy</a:t>
            </a:r>
            <a:r>
              <a:rPr lang="en-US" altLang="en-US" sz="2800" b="1" i="1" dirty="0">
                <a:solidFill>
                  <a:srgbClr val="990033"/>
                </a:solidFill>
              </a:rPr>
              <a:t> </a:t>
            </a:r>
            <a:r>
              <a:rPr lang="en-US" altLang="en-US" sz="2800" b="1" i="1" dirty="0" err="1">
                <a:solidFill>
                  <a:srgbClr val="990033"/>
                </a:solidFill>
              </a:rPr>
              <a:t>tìm</a:t>
            </a:r>
            <a:r>
              <a:rPr lang="en-US" altLang="en-US" sz="2800" b="1" i="1" dirty="0">
                <a:solidFill>
                  <a:srgbClr val="990033"/>
                </a:solidFill>
              </a:rPr>
              <a:t> </a:t>
            </a:r>
            <a:r>
              <a:rPr lang="en-US" altLang="en-US" sz="2800" b="1" i="1" dirty="0" err="1">
                <a:solidFill>
                  <a:srgbClr val="990033"/>
                </a:solidFill>
              </a:rPr>
              <a:t>kiếm</a:t>
            </a:r>
            <a:r>
              <a:rPr lang="en-US" altLang="en-US" sz="2800" b="1" i="1" dirty="0">
                <a:solidFill>
                  <a:srgbClr val="990033"/>
                </a:solidFill>
              </a:rPr>
              <a:t> Google</a:t>
            </a: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7" descr="Em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81214"/>
            <a:ext cx="12192000"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52400" y="1003302"/>
            <a:ext cx="6705600" cy="1077912"/>
          </a:xfrm>
          <a:prstGeom prst="rect">
            <a:avLst/>
          </a:prstGeom>
          <a:solidFill>
            <a:schemeClr val="bg1"/>
          </a:solidFill>
          <a:ln>
            <a:noFill/>
          </a:ln>
        </p:spPr>
        <p:txBody>
          <a:bodyPr wrap="square">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1" hangingPunct="1">
              <a:defRPr/>
            </a:pPr>
            <a:r>
              <a:rPr lang="en-US" altLang="en-US" sz="3200" b="1" dirty="0">
                <a:solidFill>
                  <a:srgbClr val="FF0000"/>
                </a:solidFill>
                <a:effectLst>
                  <a:outerShdw blurRad="38100" dist="38100" dir="2700000" algn="tl">
                    <a:srgbClr val="C0C0C0"/>
                  </a:outerShdw>
                </a:effectLst>
                <a:latin typeface="+mn-lt"/>
              </a:rPr>
              <a:t>  2. </a:t>
            </a:r>
            <a:r>
              <a:rPr lang="en-US" altLang="en-US" sz="3200" b="1" dirty="0" err="1">
                <a:solidFill>
                  <a:srgbClr val="FF0000"/>
                </a:solidFill>
                <a:effectLst>
                  <a:outerShdw blurRad="38100" dist="38100" dir="2700000" algn="tl">
                    <a:srgbClr val="C0C0C0"/>
                  </a:outerShdw>
                </a:effectLst>
                <a:latin typeface="+mn-lt"/>
              </a:rPr>
              <a:t>Một</a:t>
            </a:r>
            <a:r>
              <a:rPr lang="en-US" altLang="en-US" sz="3200" b="1" dirty="0">
                <a:solidFill>
                  <a:srgbClr val="FF0000"/>
                </a:solidFill>
                <a:effectLst>
                  <a:outerShdw blurRad="38100" dist="38100" dir="2700000" algn="tl">
                    <a:srgbClr val="C0C0C0"/>
                  </a:outerShdw>
                </a:effectLst>
                <a:latin typeface="+mn-lt"/>
              </a:rPr>
              <a:t> </a:t>
            </a:r>
            <a:r>
              <a:rPr lang="en-US" altLang="en-US" sz="3200" b="1" dirty="0" err="1">
                <a:solidFill>
                  <a:srgbClr val="FF0000"/>
                </a:solidFill>
                <a:effectLst>
                  <a:outerShdw blurRad="38100" dist="38100" dir="2700000" algn="tl">
                    <a:srgbClr val="C0C0C0"/>
                  </a:outerShdw>
                </a:effectLst>
                <a:latin typeface="+mn-lt"/>
              </a:rPr>
              <a:t>số</a:t>
            </a:r>
            <a:r>
              <a:rPr lang="en-US" altLang="en-US" sz="3200" b="1" dirty="0">
                <a:solidFill>
                  <a:srgbClr val="FF0000"/>
                </a:solidFill>
                <a:effectLst>
                  <a:outerShdw blurRad="38100" dist="38100" dir="2700000" algn="tl">
                    <a:srgbClr val="C0C0C0"/>
                  </a:outerShdw>
                </a:effectLst>
                <a:latin typeface="+mn-lt"/>
              </a:rPr>
              <a:t> </a:t>
            </a:r>
            <a:r>
              <a:rPr lang="en-US" altLang="en-US" sz="3200" b="1" dirty="0" err="1">
                <a:solidFill>
                  <a:srgbClr val="FF0000"/>
                </a:solidFill>
                <a:effectLst>
                  <a:outerShdw blurRad="38100" dist="38100" dir="2700000" algn="tl">
                    <a:srgbClr val="C0C0C0"/>
                  </a:outerShdw>
                </a:effectLst>
                <a:latin typeface="+mn-lt"/>
              </a:rPr>
              <a:t>dịch</a:t>
            </a:r>
            <a:r>
              <a:rPr lang="en-US" altLang="en-US" sz="3200" b="1" dirty="0">
                <a:solidFill>
                  <a:srgbClr val="FF0000"/>
                </a:solidFill>
                <a:effectLst>
                  <a:outerShdw blurRad="38100" dist="38100" dir="2700000" algn="tl">
                    <a:srgbClr val="C0C0C0"/>
                  </a:outerShdw>
                </a:effectLst>
                <a:latin typeface="+mn-lt"/>
              </a:rPr>
              <a:t> </a:t>
            </a:r>
            <a:r>
              <a:rPr lang="en-US" altLang="en-US" sz="3200" b="1" dirty="0" err="1">
                <a:solidFill>
                  <a:srgbClr val="FF0000"/>
                </a:solidFill>
                <a:effectLst>
                  <a:outerShdw blurRad="38100" dist="38100" dir="2700000" algn="tl">
                    <a:srgbClr val="C0C0C0"/>
                  </a:outerShdw>
                </a:effectLst>
                <a:latin typeface="+mn-lt"/>
              </a:rPr>
              <a:t>vụ</a:t>
            </a:r>
            <a:r>
              <a:rPr lang="en-US" altLang="en-US" sz="3200" b="1" dirty="0">
                <a:solidFill>
                  <a:srgbClr val="FF0000"/>
                </a:solidFill>
                <a:effectLst>
                  <a:outerShdw blurRad="38100" dist="38100" dir="2700000" algn="tl">
                    <a:srgbClr val="C0C0C0"/>
                  </a:outerShdw>
                </a:effectLst>
                <a:latin typeface="+mn-lt"/>
              </a:rPr>
              <a:t> </a:t>
            </a:r>
            <a:r>
              <a:rPr lang="en-US" altLang="en-US" sz="3200" b="1" dirty="0" err="1">
                <a:solidFill>
                  <a:srgbClr val="FF0000"/>
                </a:solidFill>
                <a:effectLst>
                  <a:outerShdw blurRad="38100" dist="38100" dir="2700000" algn="tl">
                    <a:srgbClr val="C0C0C0"/>
                  </a:outerShdw>
                </a:effectLst>
                <a:latin typeface="+mn-lt"/>
              </a:rPr>
              <a:t>trên</a:t>
            </a:r>
            <a:r>
              <a:rPr lang="en-US" altLang="en-US" sz="3200" b="1" dirty="0">
                <a:solidFill>
                  <a:srgbClr val="FF0000"/>
                </a:solidFill>
                <a:effectLst>
                  <a:outerShdw blurRad="38100" dist="38100" dir="2700000" algn="tl">
                    <a:srgbClr val="C0C0C0"/>
                  </a:outerShdw>
                </a:effectLst>
                <a:latin typeface="+mn-lt"/>
              </a:rPr>
              <a:t> Internet</a:t>
            </a:r>
          </a:p>
          <a:p>
            <a:pPr algn="l" eaLnBrk="1" hangingPunct="1">
              <a:defRPr/>
            </a:pPr>
            <a:r>
              <a:rPr lang="en-US" altLang="en-US" sz="3200" dirty="0">
                <a:latin typeface="+mn-lt"/>
              </a:rPr>
              <a:t>   </a:t>
            </a:r>
            <a:r>
              <a:rPr lang="en-US" altLang="en-US" sz="3200" b="1" i="1" dirty="0">
                <a:solidFill>
                  <a:srgbClr val="2517DF"/>
                </a:solidFill>
                <a:latin typeface="+mn-lt"/>
                <a:cs typeface="Times New Roman" panose="02020603050405020304" pitchFamily="18" charset="0"/>
              </a:rPr>
              <a:t>c) </a:t>
            </a:r>
            <a:r>
              <a:rPr lang="en-US" altLang="en-US" sz="3200" b="1" i="1" u="sng" dirty="0" err="1">
                <a:solidFill>
                  <a:srgbClr val="2517DF"/>
                </a:solidFill>
                <a:latin typeface="+mn-lt"/>
                <a:cs typeface="Times New Roman" panose="02020603050405020304" pitchFamily="18" charset="0"/>
              </a:rPr>
              <a:t>Thư</a:t>
            </a:r>
            <a:r>
              <a:rPr lang="en-US" altLang="en-US" sz="3200" b="1" i="1" u="sng" dirty="0">
                <a:solidFill>
                  <a:srgbClr val="2517DF"/>
                </a:solidFill>
                <a:latin typeface="+mn-lt"/>
                <a:cs typeface="Times New Roman" panose="02020603050405020304" pitchFamily="18" charset="0"/>
              </a:rPr>
              <a:t> </a:t>
            </a:r>
            <a:r>
              <a:rPr lang="en-US" altLang="en-US" sz="3200" b="1" i="1" u="sng" dirty="0" err="1">
                <a:solidFill>
                  <a:srgbClr val="2517DF"/>
                </a:solidFill>
                <a:latin typeface="+mn-lt"/>
                <a:cs typeface="Times New Roman" panose="02020603050405020304" pitchFamily="18" charset="0"/>
              </a:rPr>
              <a:t>điện</a:t>
            </a:r>
            <a:r>
              <a:rPr lang="en-US" altLang="en-US" sz="3200" b="1" i="1" u="sng" dirty="0">
                <a:solidFill>
                  <a:srgbClr val="2517DF"/>
                </a:solidFill>
                <a:latin typeface="+mn-lt"/>
                <a:cs typeface="Times New Roman" panose="02020603050405020304" pitchFamily="18" charset="0"/>
              </a:rPr>
              <a:t> </a:t>
            </a:r>
            <a:r>
              <a:rPr lang="en-US" altLang="en-US" sz="3200" b="1" i="1" u="sng" dirty="0" err="1">
                <a:solidFill>
                  <a:srgbClr val="2517DF"/>
                </a:solidFill>
                <a:latin typeface="+mn-lt"/>
                <a:cs typeface="Times New Roman" panose="02020603050405020304" pitchFamily="18" charset="0"/>
              </a:rPr>
              <a:t>tử</a:t>
            </a:r>
            <a:r>
              <a:rPr lang="en-US" altLang="en-US" sz="3200" b="1" i="1" dirty="0">
                <a:solidFill>
                  <a:srgbClr val="2517DF"/>
                </a:solidFill>
                <a:latin typeface="+mn-lt"/>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83388" y="2962586"/>
            <a:ext cx="5391150" cy="3784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ChangeArrowheads="1"/>
          </p:cNvSpPr>
          <p:nvPr/>
        </p:nvSpPr>
        <p:spPr bwMode="auto">
          <a:xfrm>
            <a:off x="152400" y="1059019"/>
            <a:ext cx="6858000" cy="1077912"/>
          </a:xfrm>
          <a:prstGeom prst="rect">
            <a:avLst/>
          </a:prstGeom>
          <a:solidFill>
            <a:schemeClr val="bg1"/>
          </a:solidFill>
          <a:ln>
            <a:noFill/>
          </a:ln>
        </p:spPr>
        <p:txBody>
          <a:bodyPr wrap="square">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1" hangingPunct="1">
              <a:defRPr/>
            </a:pPr>
            <a:r>
              <a:rPr lang="en-US" altLang="en-US" sz="3200" b="1" dirty="0">
                <a:solidFill>
                  <a:srgbClr val="FF0000"/>
                </a:solidFill>
                <a:effectLst>
                  <a:outerShdw blurRad="38100" dist="38100" dir="2700000" algn="tl">
                    <a:srgbClr val="C0C0C0"/>
                  </a:outerShdw>
                </a:effectLst>
                <a:latin typeface="+mn-lt"/>
              </a:rPr>
              <a:t>  2. </a:t>
            </a:r>
            <a:r>
              <a:rPr lang="en-US" altLang="en-US" sz="3200" b="1" dirty="0" err="1">
                <a:solidFill>
                  <a:srgbClr val="FF0000"/>
                </a:solidFill>
                <a:effectLst>
                  <a:outerShdw blurRad="38100" dist="38100" dir="2700000" algn="tl">
                    <a:srgbClr val="C0C0C0"/>
                  </a:outerShdw>
                </a:effectLst>
                <a:latin typeface="+mn-lt"/>
              </a:rPr>
              <a:t>Một</a:t>
            </a:r>
            <a:r>
              <a:rPr lang="en-US" altLang="en-US" sz="3200" b="1" dirty="0">
                <a:solidFill>
                  <a:srgbClr val="FF0000"/>
                </a:solidFill>
                <a:effectLst>
                  <a:outerShdw blurRad="38100" dist="38100" dir="2700000" algn="tl">
                    <a:srgbClr val="C0C0C0"/>
                  </a:outerShdw>
                </a:effectLst>
                <a:latin typeface="+mn-lt"/>
              </a:rPr>
              <a:t> </a:t>
            </a:r>
            <a:r>
              <a:rPr lang="en-US" altLang="en-US" sz="3200" b="1" dirty="0" err="1">
                <a:solidFill>
                  <a:srgbClr val="FF0000"/>
                </a:solidFill>
                <a:effectLst>
                  <a:outerShdw blurRad="38100" dist="38100" dir="2700000" algn="tl">
                    <a:srgbClr val="C0C0C0"/>
                  </a:outerShdw>
                </a:effectLst>
                <a:latin typeface="+mn-lt"/>
              </a:rPr>
              <a:t>số</a:t>
            </a:r>
            <a:r>
              <a:rPr lang="en-US" altLang="en-US" sz="3200" b="1" dirty="0">
                <a:solidFill>
                  <a:srgbClr val="FF0000"/>
                </a:solidFill>
                <a:effectLst>
                  <a:outerShdw blurRad="38100" dist="38100" dir="2700000" algn="tl">
                    <a:srgbClr val="C0C0C0"/>
                  </a:outerShdw>
                </a:effectLst>
                <a:latin typeface="+mn-lt"/>
              </a:rPr>
              <a:t> </a:t>
            </a:r>
            <a:r>
              <a:rPr lang="en-US" altLang="en-US" sz="3200" b="1" dirty="0" err="1">
                <a:solidFill>
                  <a:srgbClr val="FF0000"/>
                </a:solidFill>
                <a:effectLst>
                  <a:outerShdw blurRad="38100" dist="38100" dir="2700000" algn="tl">
                    <a:srgbClr val="C0C0C0"/>
                  </a:outerShdw>
                </a:effectLst>
                <a:latin typeface="+mn-lt"/>
              </a:rPr>
              <a:t>dịch</a:t>
            </a:r>
            <a:r>
              <a:rPr lang="en-US" altLang="en-US" sz="3200" b="1" dirty="0">
                <a:solidFill>
                  <a:srgbClr val="FF0000"/>
                </a:solidFill>
                <a:effectLst>
                  <a:outerShdw blurRad="38100" dist="38100" dir="2700000" algn="tl">
                    <a:srgbClr val="C0C0C0"/>
                  </a:outerShdw>
                </a:effectLst>
                <a:latin typeface="+mn-lt"/>
              </a:rPr>
              <a:t> </a:t>
            </a:r>
            <a:r>
              <a:rPr lang="en-US" altLang="en-US" sz="3200" b="1" dirty="0" err="1">
                <a:solidFill>
                  <a:srgbClr val="FF0000"/>
                </a:solidFill>
                <a:effectLst>
                  <a:outerShdw blurRad="38100" dist="38100" dir="2700000" algn="tl">
                    <a:srgbClr val="C0C0C0"/>
                  </a:outerShdw>
                </a:effectLst>
                <a:latin typeface="+mn-lt"/>
              </a:rPr>
              <a:t>vụ</a:t>
            </a:r>
            <a:r>
              <a:rPr lang="en-US" altLang="en-US" sz="3200" b="1" dirty="0">
                <a:solidFill>
                  <a:srgbClr val="FF0000"/>
                </a:solidFill>
                <a:effectLst>
                  <a:outerShdw blurRad="38100" dist="38100" dir="2700000" algn="tl">
                    <a:srgbClr val="C0C0C0"/>
                  </a:outerShdw>
                </a:effectLst>
                <a:latin typeface="+mn-lt"/>
              </a:rPr>
              <a:t> </a:t>
            </a:r>
            <a:r>
              <a:rPr lang="en-US" altLang="en-US" sz="3200" b="1" dirty="0" err="1">
                <a:solidFill>
                  <a:srgbClr val="FF0000"/>
                </a:solidFill>
                <a:effectLst>
                  <a:outerShdw blurRad="38100" dist="38100" dir="2700000" algn="tl">
                    <a:srgbClr val="C0C0C0"/>
                  </a:outerShdw>
                </a:effectLst>
                <a:latin typeface="+mn-lt"/>
              </a:rPr>
              <a:t>trên</a:t>
            </a:r>
            <a:r>
              <a:rPr lang="en-US" altLang="en-US" sz="3200" b="1" dirty="0">
                <a:solidFill>
                  <a:srgbClr val="FF0000"/>
                </a:solidFill>
                <a:effectLst>
                  <a:outerShdw blurRad="38100" dist="38100" dir="2700000" algn="tl">
                    <a:srgbClr val="C0C0C0"/>
                  </a:outerShdw>
                </a:effectLst>
                <a:latin typeface="+mn-lt"/>
              </a:rPr>
              <a:t> Internet</a:t>
            </a:r>
          </a:p>
          <a:p>
            <a:pPr algn="l" eaLnBrk="1" hangingPunct="1">
              <a:defRPr/>
            </a:pPr>
            <a:r>
              <a:rPr lang="en-US" altLang="en-US" sz="3200" dirty="0">
                <a:latin typeface="+mn-lt"/>
              </a:rPr>
              <a:t>   </a:t>
            </a:r>
            <a:r>
              <a:rPr lang="en-US" altLang="en-US" sz="3200" b="1" i="1" dirty="0">
                <a:solidFill>
                  <a:srgbClr val="2517DF"/>
                </a:solidFill>
                <a:latin typeface="+mn-lt"/>
                <a:cs typeface="Times New Roman" panose="02020603050405020304" pitchFamily="18" charset="0"/>
              </a:rPr>
              <a:t>c) </a:t>
            </a:r>
            <a:r>
              <a:rPr lang="en-US" altLang="en-US" sz="3200" b="1" i="1" u="sng" dirty="0" err="1">
                <a:solidFill>
                  <a:srgbClr val="2517DF"/>
                </a:solidFill>
                <a:latin typeface="+mn-lt"/>
                <a:cs typeface="Times New Roman" panose="02020603050405020304" pitchFamily="18" charset="0"/>
              </a:rPr>
              <a:t>Thư</a:t>
            </a:r>
            <a:r>
              <a:rPr lang="en-US" altLang="en-US" sz="3200" b="1" i="1" u="sng" dirty="0">
                <a:solidFill>
                  <a:srgbClr val="2517DF"/>
                </a:solidFill>
                <a:latin typeface="+mn-lt"/>
                <a:cs typeface="Times New Roman" panose="02020603050405020304" pitchFamily="18" charset="0"/>
              </a:rPr>
              <a:t> </a:t>
            </a:r>
            <a:r>
              <a:rPr lang="en-US" altLang="en-US" sz="3200" b="1" i="1" u="sng" dirty="0" err="1">
                <a:solidFill>
                  <a:srgbClr val="2517DF"/>
                </a:solidFill>
                <a:latin typeface="+mn-lt"/>
                <a:cs typeface="Times New Roman" panose="02020603050405020304" pitchFamily="18" charset="0"/>
              </a:rPr>
              <a:t>điện</a:t>
            </a:r>
            <a:r>
              <a:rPr lang="en-US" altLang="en-US" sz="3200" b="1" i="1" u="sng" dirty="0">
                <a:solidFill>
                  <a:srgbClr val="2517DF"/>
                </a:solidFill>
                <a:latin typeface="+mn-lt"/>
                <a:cs typeface="Times New Roman" panose="02020603050405020304" pitchFamily="18" charset="0"/>
              </a:rPr>
              <a:t> </a:t>
            </a:r>
            <a:r>
              <a:rPr lang="en-US" altLang="en-US" sz="3200" b="1" i="1" u="sng" dirty="0" err="1">
                <a:solidFill>
                  <a:srgbClr val="2517DF"/>
                </a:solidFill>
                <a:latin typeface="+mn-lt"/>
                <a:cs typeface="Times New Roman" panose="02020603050405020304" pitchFamily="18" charset="0"/>
              </a:rPr>
              <a:t>tử</a:t>
            </a:r>
            <a:r>
              <a:rPr lang="en-US" altLang="en-US" sz="3200" b="1" i="1" dirty="0">
                <a:solidFill>
                  <a:srgbClr val="2517DF"/>
                </a:solidFill>
                <a:latin typeface="+mn-lt"/>
                <a:cs typeface="Times New Roman" panose="02020603050405020304" pitchFamily="18" charset="0"/>
              </a:rPr>
              <a:t>:</a:t>
            </a:r>
          </a:p>
        </p:txBody>
      </p:sp>
      <p:pic>
        <p:nvPicPr>
          <p:cNvPr id="3789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133599"/>
            <a:ext cx="6783388" cy="472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AutoShape 8"/>
          <p:cNvSpPr>
            <a:spLocks noChangeArrowheads="1"/>
          </p:cNvSpPr>
          <p:nvPr/>
        </p:nvSpPr>
        <p:spPr bwMode="auto">
          <a:xfrm>
            <a:off x="6288088" y="1059019"/>
            <a:ext cx="5886450" cy="2389406"/>
          </a:xfrm>
          <a:prstGeom prst="cloudCallout">
            <a:avLst>
              <a:gd name="adj1" fmla="val 29130"/>
              <a:gd name="adj2" fmla="val 54376"/>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a:t>Em hãy tìm hiểu và trình bày về dịch vụ thư điện tử? </a:t>
            </a: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ChangeArrowheads="1"/>
          </p:cNvSpPr>
          <p:nvPr/>
        </p:nvSpPr>
        <p:spPr bwMode="auto">
          <a:xfrm>
            <a:off x="457200" y="2560896"/>
            <a:ext cx="114300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en-US" altLang="en-US" sz="3200" b="1" dirty="0">
                <a:solidFill>
                  <a:srgbClr val="990033"/>
                </a:solidFill>
              </a:rPr>
              <a:t>-</a:t>
            </a:r>
            <a:r>
              <a:rPr lang="en-US" altLang="en-US" sz="3200" b="1" dirty="0">
                <a:solidFill>
                  <a:srgbClr val="0871B8"/>
                </a:solidFill>
              </a:rPr>
              <a:t> </a:t>
            </a:r>
            <a:r>
              <a:rPr lang="vi-VN" altLang="en-US" sz="3200" b="1" dirty="0">
                <a:solidFill>
                  <a:srgbClr val="FF0000"/>
                </a:solidFill>
                <a:sym typeface="Wingdings" panose="05000000000000000000" pitchFamily="2" charset="2"/>
              </a:rPr>
              <a:t></a:t>
            </a:r>
            <a:r>
              <a:rPr lang="en-US" altLang="en-US" sz="3200" dirty="0"/>
              <a:t> </a:t>
            </a:r>
            <a:r>
              <a:rPr lang="en-US" altLang="en-US" sz="3200" b="1" i="1" dirty="0" err="1">
                <a:solidFill>
                  <a:srgbClr val="990033"/>
                </a:solidFill>
              </a:rPr>
              <a:t>Thư</a:t>
            </a:r>
            <a:r>
              <a:rPr lang="en-US" altLang="en-US" sz="3200" b="1" i="1" dirty="0">
                <a:solidFill>
                  <a:srgbClr val="990033"/>
                </a:solidFill>
              </a:rPr>
              <a:t> </a:t>
            </a:r>
            <a:r>
              <a:rPr lang="en-US" altLang="en-US" sz="3200" b="1" i="1" dirty="0" err="1">
                <a:solidFill>
                  <a:srgbClr val="990033"/>
                </a:solidFill>
              </a:rPr>
              <a:t>điện</a:t>
            </a:r>
            <a:r>
              <a:rPr lang="en-US" altLang="en-US" sz="3200" b="1" i="1" dirty="0">
                <a:solidFill>
                  <a:srgbClr val="990033"/>
                </a:solidFill>
              </a:rPr>
              <a:t> </a:t>
            </a:r>
            <a:r>
              <a:rPr lang="en-US" altLang="en-US" sz="3200" b="1" i="1" dirty="0" err="1">
                <a:solidFill>
                  <a:srgbClr val="990033"/>
                </a:solidFill>
              </a:rPr>
              <a:t>tử</a:t>
            </a:r>
            <a:r>
              <a:rPr lang="en-US" altLang="en-US" sz="3200" b="1" i="1" dirty="0">
                <a:solidFill>
                  <a:srgbClr val="990033"/>
                </a:solidFill>
              </a:rPr>
              <a:t> (E-mail):</a:t>
            </a:r>
            <a:r>
              <a:rPr lang="en-US" altLang="en-US" sz="3200" b="1" dirty="0">
                <a:solidFill>
                  <a:srgbClr val="0871B8"/>
                </a:solidFill>
              </a:rPr>
              <a:t> </a:t>
            </a:r>
            <a:r>
              <a:rPr lang="en-US" altLang="en-US" sz="3200" b="1" dirty="0" err="1">
                <a:solidFill>
                  <a:srgbClr val="0871B8"/>
                </a:solidFill>
              </a:rPr>
              <a:t>là</a:t>
            </a:r>
            <a:r>
              <a:rPr lang="en-US" altLang="en-US" sz="3200" b="1" dirty="0">
                <a:solidFill>
                  <a:srgbClr val="0871B8"/>
                </a:solidFill>
              </a:rPr>
              <a:t> </a:t>
            </a:r>
            <a:r>
              <a:rPr lang="en-US" altLang="en-US" sz="3200" b="1" dirty="0" err="1">
                <a:solidFill>
                  <a:srgbClr val="0871B8"/>
                </a:solidFill>
              </a:rPr>
              <a:t>dịch</a:t>
            </a:r>
            <a:r>
              <a:rPr lang="en-US" altLang="en-US" sz="3200" b="1" dirty="0">
                <a:solidFill>
                  <a:srgbClr val="0871B8"/>
                </a:solidFill>
              </a:rPr>
              <a:t> </a:t>
            </a:r>
            <a:r>
              <a:rPr lang="en-US" altLang="en-US" sz="3200" b="1" dirty="0" err="1">
                <a:solidFill>
                  <a:srgbClr val="0871B8"/>
                </a:solidFill>
              </a:rPr>
              <a:t>vụ</a:t>
            </a:r>
            <a:r>
              <a:rPr lang="en-US" altLang="en-US" sz="3200" b="1" dirty="0">
                <a:solidFill>
                  <a:srgbClr val="0871B8"/>
                </a:solidFill>
              </a:rPr>
              <a:t> </a:t>
            </a:r>
            <a:r>
              <a:rPr lang="en-US" altLang="en-US" sz="3200" b="1" dirty="0" err="1">
                <a:solidFill>
                  <a:srgbClr val="0871B8"/>
                </a:solidFill>
              </a:rPr>
              <a:t>trao</a:t>
            </a:r>
            <a:r>
              <a:rPr lang="en-US" altLang="en-US" sz="3200" b="1" dirty="0">
                <a:solidFill>
                  <a:srgbClr val="0871B8"/>
                </a:solidFill>
              </a:rPr>
              <a:t> </a:t>
            </a:r>
            <a:r>
              <a:rPr lang="en-US" altLang="en-US" sz="3200" b="1" dirty="0" err="1">
                <a:solidFill>
                  <a:srgbClr val="0871B8"/>
                </a:solidFill>
              </a:rPr>
              <a:t>đổi</a:t>
            </a:r>
            <a:r>
              <a:rPr lang="en-US" altLang="en-US" sz="3200" b="1" dirty="0">
                <a:solidFill>
                  <a:srgbClr val="0871B8"/>
                </a:solidFill>
              </a:rPr>
              <a:t> </a:t>
            </a:r>
            <a:r>
              <a:rPr lang="en-US" altLang="en-US" sz="3200" b="1" dirty="0" err="1">
                <a:solidFill>
                  <a:srgbClr val="0871B8"/>
                </a:solidFill>
              </a:rPr>
              <a:t>thông</a:t>
            </a:r>
            <a:r>
              <a:rPr lang="en-US" altLang="en-US" sz="3200" b="1" dirty="0">
                <a:solidFill>
                  <a:srgbClr val="0871B8"/>
                </a:solidFill>
              </a:rPr>
              <a:t> tin </a:t>
            </a:r>
            <a:r>
              <a:rPr lang="en-US" altLang="en-US" sz="3200" b="1" dirty="0" err="1">
                <a:solidFill>
                  <a:srgbClr val="0871B8"/>
                </a:solidFill>
              </a:rPr>
              <a:t>trên</a:t>
            </a:r>
            <a:r>
              <a:rPr lang="en-US" altLang="en-US" sz="3200" b="1" dirty="0">
                <a:solidFill>
                  <a:srgbClr val="0871B8"/>
                </a:solidFill>
              </a:rPr>
              <a:t> Internet </a:t>
            </a:r>
            <a:r>
              <a:rPr lang="en-US" altLang="en-US" sz="3200" b="1" dirty="0" err="1">
                <a:solidFill>
                  <a:srgbClr val="0871B8"/>
                </a:solidFill>
              </a:rPr>
              <a:t>thông</a:t>
            </a:r>
            <a:r>
              <a:rPr lang="en-US" altLang="en-US" sz="3200" b="1" dirty="0">
                <a:solidFill>
                  <a:srgbClr val="0871B8"/>
                </a:solidFill>
              </a:rPr>
              <a:t> qua </a:t>
            </a:r>
            <a:r>
              <a:rPr lang="en-US" altLang="en-US" sz="3200" b="1" dirty="0" err="1">
                <a:solidFill>
                  <a:srgbClr val="0871B8"/>
                </a:solidFill>
              </a:rPr>
              <a:t>các</a:t>
            </a:r>
            <a:r>
              <a:rPr lang="en-US" altLang="en-US" sz="3200" b="1" dirty="0">
                <a:solidFill>
                  <a:srgbClr val="0871B8"/>
                </a:solidFill>
              </a:rPr>
              <a:t> </a:t>
            </a:r>
            <a:r>
              <a:rPr lang="en-US" altLang="en-US" sz="3200" b="1" dirty="0" err="1">
                <a:solidFill>
                  <a:srgbClr val="0871B8"/>
                </a:solidFill>
              </a:rPr>
              <a:t>hộp</a:t>
            </a:r>
            <a:r>
              <a:rPr lang="en-US" altLang="en-US" sz="3200" b="1" dirty="0">
                <a:solidFill>
                  <a:srgbClr val="0871B8"/>
                </a:solidFill>
              </a:rPr>
              <a:t> </a:t>
            </a:r>
            <a:r>
              <a:rPr lang="en-US" altLang="en-US" sz="3200" b="1" dirty="0" err="1">
                <a:solidFill>
                  <a:srgbClr val="0871B8"/>
                </a:solidFill>
              </a:rPr>
              <a:t>thư</a:t>
            </a:r>
            <a:r>
              <a:rPr lang="en-US" altLang="en-US" sz="3200" b="1" dirty="0">
                <a:solidFill>
                  <a:srgbClr val="0871B8"/>
                </a:solidFill>
              </a:rPr>
              <a:t> </a:t>
            </a:r>
            <a:r>
              <a:rPr lang="en-US" altLang="en-US" sz="3200" b="1" dirty="0" err="1">
                <a:solidFill>
                  <a:srgbClr val="0871B8"/>
                </a:solidFill>
              </a:rPr>
              <a:t>điện</a:t>
            </a:r>
            <a:r>
              <a:rPr lang="en-US" altLang="en-US" sz="3200" b="1" dirty="0">
                <a:solidFill>
                  <a:srgbClr val="0871B8"/>
                </a:solidFill>
              </a:rPr>
              <a:t> </a:t>
            </a:r>
            <a:r>
              <a:rPr lang="en-US" altLang="en-US" sz="3200" b="1" dirty="0" err="1">
                <a:solidFill>
                  <a:srgbClr val="0871B8"/>
                </a:solidFill>
              </a:rPr>
              <a:t>tử</a:t>
            </a:r>
            <a:r>
              <a:rPr lang="en-US" altLang="en-US" sz="3200" b="1" dirty="0">
                <a:solidFill>
                  <a:srgbClr val="0871B8"/>
                </a:solidFill>
              </a:rPr>
              <a:t>. </a:t>
            </a:r>
            <a:r>
              <a:rPr lang="en-US" altLang="en-US" sz="3200" b="1" dirty="0" err="1">
                <a:solidFill>
                  <a:srgbClr val="0871B8"/>
                </a:solidFill>
              </a:rPr>
              <a:t>Người</a:t>
            </a:r>
            <a:r>
              <a:rPr lang="en-US" altLang="en-US" sz="3200" b="1" dirty="0">
                <a:solidFill>
                  <a:srgbClr val="0871B8"/>
                </a:solidFill>
              </a:rPr>
              <a:t> </a:t>
            </a:r>
            <a:r>
              <a:rPr lang="en-US" altLang="en-US" sz="3200" b="1" dirty="0" err="1">
                <a:solidFill>
                  <a:srgbClr val="0871B8"/>
                </a:solidFill>
              </a:rPr>
              <a:t>dùng</a:t>
            </a:r>
            <a:r>
              <a:rPr lang="en-US" altLang="en-US" sz="3200" b="1" dirty="0">
                <a:solidFill>
                  <a:srgbClr val="0871B8"/>
                </a:solidFill>
              </a:rPr>
              <a:t> </a:t>
            </a:r>
            <a:r>
              <a:rPr lang="en-US" altLang="en-US" sz="3200" b="1" dirty="0" err="1">
                <a:solidFill>
                  <a:srgbClr val="0871B8"/>
                </a:solidFill>
              </a:rPr>
              <a:t>có</a:t>
            </a:r>
            <a:r>
              <a:rPr lang="en-US" altLang="en-US" sz="3200" b="1" dirty="0">
                <a:solidFill>
                  <a:srgbClr val="0871B8"/>
                </a:solidFill>
              </a:rPr>
              <a:t> </a:t>
            </a:r>
            <a:r>
              <a:rPr lang="en-US" altLang="en-US" sz="3200" b="1" dirty="0" err="1">
                <a:solidFill>
                  <a:srgbClr val="0871B8"/>
                </a:solidFill>
              </a:rPr>
              <a:t>thể</a:t>
            </a:r>
            <a:r>
              <a:rPr lang="en-US" altLang="en-US" sz="3200" b="1" dirty="0">
                <a:solidFill>
                  <a:srgbClr val="0871B8"/>
                </a:solidFill>
              </a:rPr>
              <a:t> </a:t>
            </a:r>
            <a:r>
              <a:rPr lang="en-US" altLang="en-US" sz="3200" b="1" dirty="0" err="1">
                <a:solidFill>
                  <a:srgbClr val="0871B8"/>
                </a:solidFill>
              </a:rPr>
              <a:t>đính</a:t>
            </a:r>
            <a:r>
              <a:rPr lang="en-US" altLang="en-US" sz="3200" b="1" dirty="0">
                <a:solidFill>
                  <a:srgbClr val="0871B8"/>
                </a:solidFill>
              </a:rPr>
              <a:t> </a:t>
            </a:r>
            <a:r>
              <a:rPr lang="en-US" altLang="en-US" sz="3200" b="1" dirty="0" err="1">
                <a:solidFill>
                  <a:srgbClr val="0871B8"/>
                </a:solidFill>
              </a:rPr>
              <a:t>kèm</a:t>
            </a:r>
            <a:r>
              <a:rPr lang="en-US" altLang="en-US" sz="3200" b="1" dirty="0">
                <a:solidFill>
                  <a:srgbClr val="0871B8"/>
                </a:solidFill>
              </a:rPr>
              <a:t> </a:t>
            </a:r>
            <a:r>
              <a:rPr lang="en-US" altLang="en-US" sz="3200" b="1" dirty="0" err="1">
                <a:solidFill>
                  <a:srgbClr val="0871B8"/>
                </a:solidFill>
              </a:rPr>
              <a:t>các</a:t>
            </a:r>
            <a:r>
              <a:rPr lang="en-US" altLang="en-US" sz="3200" b="1" dirty="0">
                <a:solidFill>
                  <a:srgbClr val="0871B8"/>
                </a:solidFill>
              </a:rPr>
              <a:t> </a:t>
            </a:r>
            <a:r>
              <a:rPr lang="en-US" altLang="en-US" sz="3200" b="1" dirty="0" err="1">
                <a:solidFill>
                  <a:srgbClr val="0871B8"/>
                </a:solidFill>
              </a:rPr>
              <a:t>tệp</a:t>
            </a:r>
            <a:r>
              <a:rPr lang="en-US" altLang="en-US" sz="3200" b="1" dirty="0">
                <a:solidFill>
                  <a:srgbClr val="0871B8"/>
                </a:solidFill>
              </a:rPr>
              <a:t> </a:t>
            </a:r>
            <a:r>
              <a:rPr lang="en-US" altLang="en-US" sz="3200" b="1" dirty="0" err="1">
                <a:solidFill>
                  <a:srgbClr val="0871B8"/>
                </a:solidFill>
              </a:rPr>
              <a:t>để</a:t>
            </a:r>
            <a:r>
              <a:rPr lang="en-US" altLang="en-US" sz="3200" b="1" dirty="0">
                <a:solidFill>
                  <a:srgbClr val="0871B8"/>
                </a:solidFill>
              </a:rPr>
              <a:t> </a:t>
            </a:r>
            <a:r>
              <a:rPr lang="en-US" altLang="en-US" sz="3200" b="1" dirty="0" err="1">
                <a:solidFill>
                  <a:srgbClr val="0871B8"/>
                </a:solidFill>
              </a:rPr>
              <a:t>gửi</a:t>
            </a:r>
            <a:r>
              <a:rPr lang="en-US" altLang="en-US" sz="3200" b="1" dirty="0">
                <a:solidFill>
                  <a:srgbClr val="0871B8"/>
                </a:solidFill>
              </a:rPr>
              <a:t> </a:t>
            </a:r>
            <a:r>
              <a:rPr lang="en-US" altLang="en-US" sz="3200" b="1" dirty="0" err="1">
                <a:solidFill>
                  <a:srgbClr val="0871B8"/>
                </a:solidFill>
              </a:rPr>
              <a:t>cho</a:t>
            </a:r>
            <a:r>
              <a:rPr lang="en-US" altLang="en-US" sz="3200" b="1" dirty="0">
                <a:solidFill>
                  <a:srgbClr val="0871B8"/>
                </a:solidFill>
              </a:rPr>
              <a:t> </a:t>
            </a:r>
            <a:r>
              <a:rPr lang="en-US" altLang="en-US" sz="3200" b="1" dirty="0" err="1">
                <a:solidFill>
                  <a:srgbClr val="0871B8"/>
                </a:solidFill>
              </a:rPr>
              <a:t>nhau</a:t>
            </a:r>
            <a:r>
              <a:rPr lang="en-US" altLang="en-US" sz="3200" b="1" dirty="0">
                <a:solidFill>
                  <a:srgbClr val="0871B8"/>
                </a:solidFill>
              </a:rPr>
              <a:t> </a:t>
            </a:r>
            <a:r>
              <a:rPr lang="en-US" altLang="en-US" sz="3200" b="1" dirty="0" err="1">
                <a:solidFill>
                  <a:srgbClr val="0871B8"/>
                </a:solidFill>
              </a:rPr>
              <a:t>một</a:t>
            </a:r>
            <a:r>
              <a:rPr lang="en-US" altLang="en-US" sz="3200" b="1" dirty="0">
                <a:solidFill>
                  <a:srgbClr val="0871B8"/>
                </a:solidFill>
              </a:rPr>
              <a:t> </a:t>
            </a:r>
            <a:r>
              <a:rPr lang="en-US" altLang="en-US" sz="3200" b="1" dirty="0" err="1">
                <a:solidFill>
                  <a:srgbClr val="0871B8"/>
                </a:solidFill>
              </a:rPr>
              <a:t>cách</a:t>
            </a:r>
            <a:r>
              <a:rPr lang="en-US" altLang="en-US" sz="3200" b="1" dirty="0">
                <a:solidFill>
                  <a:srgbClr val="0871B8"/>
                </a:solidFill>
              </a:rPr>
              <a:t> </a:t>
            </a:r>
            <a:r>
              <a:rPr lang="en-US" altLang="en-US" sz="3200" b="1" dirty="0" err="1">
                <a:solidFill>
                  <a:srgbClr val="0871B8"/>
                </a:solidFill>
              </a:rPr>
              <a:t>nhanh</a:t>
            </a:r>
            <a:r>
              <a:rPr lang="en-US" altLang="en-US" sz="3200" b="1" dirty="0">
                <a:solidFill>
                  <a:srgbClr val="0871B8"/>
                </a:solidFill>
              </a:rPr>
              <a:t> </a:t>
            </a:r>
            <a:r>
              <a:rPr lang="en-US" altLang="en-US" sz="3200" b="1" dirty="0" err="1">
                <a:solidFill>
                  <a:srgbClr val="0871B8"/>
                </a:solidFill>
              </a:rPr>
              <a:t>chóng</a:t>
            </a:r>
            <a:r>
              <a:rPr lang="en-US" altLang="en-US" sz="3200" b="1" dirty="0">
                <a:solidFill>
                  <a:srgbClr val="0871B8"/>
                </a:solidFill>
              </a:rPr>
              <a:t>, </a:t>
            </a:r>
            <a:r>
              <a:rPr lang="en-US" altLang="en-US" sz="3200" b="1" dirty="0" err="1">
                <a:solidFill>
                  <a:srgbClr val="0871B8"/>
                </a:solidFill>
              </a:rPr>
              <a:t>tiện</a:t>
            </a:r>
            <a:r>
              <a:rPr lang="en-US" altLang="en-US" sz="3200" b="1" dirty="0">
                <a:solidFill>
                  <a:srgbClr val="0871B8"/>
                </a:solidFill>
              </a:rPr>
              <a:t> </a:t>
            </a:r>
            <a:r>
              <a:rPr lang="en-US" altLang="en-US" sz="3200" b="1" dirty="0" err="1">
                <a:solidFill>
                  <a:srgbClr val="0871B8"/>
                </a:solidFill>
              </a:rPr>
              <a:t>lợi</a:t>
            </a:r>
            <a:r>
              <a:rPr lang="en-US" altLang="en-US" sz="3200" b="1" dirty="0">
                <a:solidFill>
                  <a:srgbClr val="0871B8"/>
                </a:solidFill>
              </a:rPr>
              <a:t> </a:t>
            </a:r>
            <a:r>
              <a:rPr lang="en-US" altLang="en-US" sz="3200" b="1" dirty="0" err="1">
                <a:solidFill>
                  <a:srgbClr val="0871B8"/>
                </a:solidFill>
              </a:rPr>
              <a:t>với</a:t>
            </a:r>
            <a:r>
              <a:rPr lang="en-US" altLang="en-US" sz="3200" b="1" dirty="0">
                <a:solidFill>
                  <a:srgbClr val="0871B8"/>
                </a:solidFill>
              </a:rPr>
              <a:t> chi </a:t>
            </a:r>
            <a:r>
              <a:rPr lang="en-US" altLang="en-US" sz="3200" b="1" dirty="0" err="1">
                <a:solidFill>
                  <a:srgbClr val="0871B8"/>
                </a:solidFill>
              </a:rPr>
              <a:t>phí</a:t>
            </a:r>
            <a:r>
              <a:rPr lang="en-US" altLang="en-US" sz="3200" b="1" dirty="0">
                <a:solidFill>
                  <a:srgbClr val="0871B8"/>
                </a:solidFill>
              </a:rPr>
              <a:t> </a:t>
            </a:r>
            <a:r>
              <a:rPr lang="en-US" altLang="en-US" sz="3200" b="1" dirty="0" err="1">
                <a:solidFill>
                  <a:srgbClr val="0871B8"/>
                </a:solidFill>
              </a:rPr>
              <a:t>thấp</a:t>
            </a:r>
            <a:r>
              <a:rPr lang="en-US" altLang="en-US" sz="3200" b="1" dirty="0">
                <a:solidFill>
                  <a:srgbClr val="0871B8"/>
                </a:solidFill>
              </a:rPr>
              <a:t>.</a:t>
            </a:r>
          </a:p>
        </p:txBody>
      </p:sp>
      <p:sp>
        <p:nvSpPr>
          <p:cNvPr id="7" name="Rectangle 4"/>
          <p:cNvSpPr>
            <a:spLocks noChangeArrowheads="1"/>
          </p:cNvSpPr>
          <p:nvPr/>
        </p:nvSpPr>
        <p:spPr bwMode="auto">
          <a:xfrm>
            <a:off x="304800" y="991236"/>
            <a:ext cx="7010400" cy="1569660"/>
          </a:xfrm>
          <a:prstGeom prst="rect">
            <a:avLst/>
          </a:prstGeom>
          <a:solidFill>
            <a:schemeClr val="bg1"/>
          </a:solidFill>
          <a:ln>
            <a:noFill/>
          </a:ln>
        </p:spPr>
        <p:txBody>
          <a:bodyPr wrap="square">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1" hangingPunct="1">
              <a:lnSpc>
                <a:spcPct val="150000"/>
              </a:lnSpc>
              <a:defRPr/>
            </a:pPr>
            <a:r>
              <a:rPr lang="en-US" altLang="en-US" sz="3200" b="1" dirty="0">
                <a:solidFill>
                  <a:srgbClr val="FF0000"/>
                </a:solidFill>
                <a:effectLst>
                  <a:outerShdw blurRad="38100" dist="38100" dir="2700000" algn="tl">
                    <a:srgbClr val="C0C0C0"/>
                  </a:outerShdw>
                </a:effectLst>
                <a:latin typeface="+mn-lt"/>
              </a:rPr>
              <a:t>  2. </a:t>
            </a:r>
            <a:r>
              <a:rPr lang="en-US" altLang="en-US" sz="3200" b="1" dirty="0" err="1">
                <a:solidFill>
                  <a:srgbClr val="FF0000"/>
                </a:solidFill>
                <a:effectLst>
                  <a:outerShdw blurRad="38100" dist="38100" dir="2700000" algn="tl">
                    <a:srgbClr val="C0C0C0"/>
                  </a:outerShdw>
                </a:effectLst>
                <a:latin typeface="+mn-lt"/>
              </a:rPr>
              <a:t>Một</a:t>
            </a:r>
            <a:r>
              <a:rPr lang="en-US" altLang="en-US" sz="3200" b="1" dirty="0">
                <a:solidFill>
                  <a:srgbClr val="FF0000"/>
                </a:solidFill>
                <a:effectLst>
                  <a:outerShdw blurRad="38100" dist="38100" dir="2700000" algn="tl">
                    <a:srgbClr val="C0C0C0"/>
                  </a:outerShdw>
                </a:effectLst>
                <a:latin typeface="+mn-lt"/>
              </a:rPr>
              <a:t> </a:t>
            </a:r>
            <a:r>
              <a:rPr lang="en-US" altLang="en-US" sz="3200" b="1" dirty="0" err="1">
                <a:solidFill>
                  <a:srgbClr val="FF0000"/>
                </a:solidFill>
                <a:effectLst>
                  <a:outerShdw blurRad="38100" dist="38100" dir="2700000" algn="tl">
                    <a:srgbClr val="C0C0C0"/>
                  </a:outerShdw>
                </a:effectLst>
                <a:latin typeface="+mn-lt"/>
              </a:rPr>
              <a:t>số</a:t>
            </a:r>
            <a:r>
              <a:rPr lang="en-US" altLang="en-US" sz="3200" b="1" dirty="0">
                <a:solidFill>
                  <a:srgbClr val="FF0000"/>
                </a:solidFill>
                <a:effectLst>
                  <a:outerShdw blurRad="38100" dist="38100" dir="2700000" algn="tl">
                    <a:srgbClr val="C0C0C0"/>
                  </a:outerShdw>
                </a:effectLst>
                <a:latin typeface="+mn-lt"/>
              </a:rPr>
              <a:t> </a:t>
            </a:r>
            <a:r>
              <a:rPr lang="en-US" altLang="en-US" sz="3200" b="1" dirty="0" err="1">
                <a:solidFill>
                  <a:srgbClr val="FF0000"/>
                </a:solidFill>
                <a:effectLst>
                  <a:outerShdw blurRad="38100" dist="38100" dir="2700000" algn="tl">
                    <a:srgbClr val="C0C0C0"/>
                  </a:outerShdw>
                </a:effectLst>
                <a:latin typeface="+mn-lt"/>
              </a:rPr>
              <a:t>dịch</a:t>
            </a:r>
            <a:r>
              <a:rPr lang="en-US" altLang="en-US" sz="3200" b="1" dirty="0">
                <a:solidFill>
                  <a:srgbClr val="FF0000"/>
                </a:solidFill>
                <a:effectLst>
                  <a:outerShdw blurRad="38100" dist="38100" dir="2700000" algn="tl">
                    <a:srgbClr val="C0C0C0"/>
                  </a:outerShdw>
                </a:effectLst>
                <a:latin typeface="+mn-lt"/>
              </a:rPr>
              <a:t> </a:t>
            </a:r>
            <a:r>
              <a:rPr lang="en-US" altLang="en-US" sz="3200" b="1" dirty="0" err="1">
                <a:solidFill>
                  <a:srgbClr val="FF0000"/>
                </a:solidFill>
                <a:effectLst>
                  <a:outerShdw blurRad="38100" dist="38100" dir="2700000" algn="tl">
                    <a:srgbClr val="C0C0C0"/>
                  </a:outerShdw>
                </a:effectLst>
                <a:latin typeface="+mn-lt"/>
              </a:rPr>
              <a:t>vụ</a:t>
            </a:r>
            <a:r>
              <a:rPr lang="en-US" altLang="en-US" sz="3200" b="1" dirty="0">
                <a:solidFill>
                  <a:srgbClr val="FF0000"/>
                </a:solidFill>
                <a:effectLst>
                  <a:outerShdw blurRad="38100" dist="38100" dir="2700000" algn="tl">
                    <a:srgbClr val="C0C0C0"/>
                  </a:outerShdw>
                </a:effectLst>
                <a:latin typeface="+mn-lt"/>
              </a:rPr>
              <a:t> </a:t>
            </a:r>
            <a:r>
              <a:rPr lang="en-US" altLang="en-US" sz="3200" b="1" dirty="0" err="1">
                <a:solidFill>
                  <a:srgbClr val="FF0000"/>
                </a:solidFill>
                <a:effectLst>
                  <a:outerShdw blurRad="38100" dist="38100" dir="2700000" algn="tl">
                    <a:srgbClr val="C0C0C0"/>
                  </a:outerShdw>
                </a:effectLst>
                <a:latin typeface="+mn-lt"/>
              </a:rPr>
              <a:t>trên</a:t>
            </a:r>
            <a:r>
              <a:rPr lang="en-US" altLang="en-US" sz="3200" b="1" dirty="0">
                <a:solidFill>
                  <a:srgbClr val="FF0000"/>
                </a:solidFill>
                <a:effectLst>
                  <a:outerShdw blurRad="38100" dist="38100" dir="2700000" algn="tl">
                    <a:srgbClr val="C0C0C0"/>
                  </a:outerShdw>
                </a:effectLst>
                <a:latin typeface="+mn-lt"/>
              </a:rPr>
              <a:t> Internet</a:t>
            </a:r>
          </a:p>
          <a:p>
            <a:pPr algn="l" eaLnBrk="1" hangingPunct="1">
              <a:lnSpc>
                <a:spcPct val="150000"/>
              </a:lnSpc>
              <a:defRPr/>
            </a:pPr>
            <a:r>
              <a:rPr lang="en-US" altLang="en-US" sz="3200" dirty="0">
                <a:latin typeface="+mn-lt"/>
              </a:rPr>
              <a:t>   </a:t>
            </a:r>
            <a:r>
              <a:rPr lang="en-US" altLang="en-US" sz="3200" b="1" i="1" dirty="0">
                <a:solidFill>
                  <a:srgbClr val="2517DF"/>
                </a:solidFill>
                <a:latin typeface="+mn-lt"/>
                <a:cs typeface="Times New Roman" panose="02020603050405020304" pitchFamily="18" charset="0"/>
              </a:rPr>
              <a:t>c) </a:t>
            </a:r>
            <a:r>
              <a:rPr lang="en-US" altLang="en-US" sz="3200" b="1" i="1" u="sng" dirty="0" err="1">
                <a:solidFill>
                  <a:srgbClr val="2517DF"/>
                </a:solidFill>
                <a:latin typeface="+mn-lt"/>
                <a:cs typeface="Times New Roman" panose="02020603050405020304" pitchFamily="18" charset="0"/>
              </a:rPr>
              <a:t>Thư</a:t>
            </a:r>
            <a:r>
              <a:rPr lang="en-US" altLang="en-US" sz="3200" b="1" i="1" u="sng" dirty="0">
                <a:solidFill>
                  <a:srgbClr val="2517DF"/>
                </a:solidFill>
                <a:latin typeface="+mn-lt"/>
                <a:cs typeface="Times New Roman" panose="02020603050405020304" pitchFamily="18" charset="0"/>
              </a:rPr>
              <a:t> </a:t>
            </a:r>
            <a:r>
              <a:rPr lang="en-US" altLang="en-US" sz="3200" b="1" i="1" u="sng" dirty="0" err="1">
                <a:solidFill>
                  <a:srgbClr val="2517DF"/>
                </a:solidFill>
                <a:latin typeface="+mn-lt"/>
                <a:cs typeface="Times New Roman" panose="02020603050405020304" pitchFamily="18" charset="0"/>
              </a:rPr>
              <a:t>điện</a:t>
            </a:r>
            <a:r>
              <a:rPr lang="en-US" altLang="en-US" sz="3200" b="1" i="1" u="sng" dirty="0">
                <a:solidFill>
                  <a:srgbClr val="2517DF"/>
                </a:solidFill>
                <a:latin typeface="+mn-lt"/>
                <a:cs typeface="Times New Roman" panose="02020603050405020304" pitchFamily="18" charset="0"/>
              </a:rPr>
              <a:t> </a:t>
            </a:r>
            <a:r>
              <a:rPr lang="en-US" altLang="en-US" sz="3200" b="1" i="1" u="sng" dirty="0" err="1">
                <a:solidFill>
                  <a:srgbClr val="2517DF"/>
                </a:solidFill>
                <a:latin typeface="+mn-lt"/>
                <a:cs typeface="Times New Roman" panose="02020603050405020304" pitchFamily="18" charset="0"/>
              </a:rPr>
              <a:t>tử</a:t>
            </a:r>
            <a:r>
              <a:rPr lang="en-US" altLang="en-US" sz="3200" b="1" i="1" dirty="0">
                <a:solidFill>
                  <a:srgbClr val="2517DF"/>
                </a:solidFill>
                <a:latin typeface="+mn-lt"/>
                <a:cs typeface="Times New Roman" panose="02020603050405020304" pitchFamily="18" charset="0"/>
              </a:rPr>
              <a:t>:</a:t>
            </a:r>
          </a:p>
        </p:txBody>
      </p:sp>
      <p:pic>
        <p:nvPicPr>
          <p:cNvPr id="38916"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1006476"/>
            <a:ext cx="1524000" cy="130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oter Placeholder 3"/>
          <p:cNvSpPr>
            <a:spLocks noGrp="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ABAB"/>
                </a:solidFill>
                <a:latin typeface="Times New Roman" panose="02020603050405020304" pitchFamily="18" charset="0"/>
              </a:rPr>
              <a:t>GV: Võ Nhật Trường</a:t>
            </a:r>
          </a:p>
        </p:txBody>
      </p:sp>
      <p:sp>
        <p:nvSpPr>
          <p:cNvPr id="39939" name="Rectangle 3"/>
          <p:cNvSpPr>
            <a:spLocks noChangeArrowheads="1"/>
          </p:cNvSpPr>
          <p:nvPr/>
        </p:nvSpPr>
        <p:spPr bwMode="auto">
          <a:xfrm>
            <a:off x="2026920" y="4408487"/>
            <a:ext cx="954024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200" b="1" dirty="0">
                <a:latin typeface="+mn-lt"/>
              </a:rPr>
              <a:t>Mạng kết nối hàng triệu máy tính ở quy mô một tỉnh</a:t>
            </a:r>
          </a:p>
        </p:txBody>
      </p:sp>
      <p:sp>
        <p:nvSpPr>
          <p:cNvPr id="39940" name="Rectangle 4"/>
          <p:cNvSpPr>
            <a:spLocks noChangeArrowheads="1"/>
          </p:cNvSpPr>
          <p:nvPr/>
        </p:nvSpPr>
        <p:spPr bwMode="auto">
          <a:xfrm>
            <a:off x="1981200" y="2352894"/>
            <a:ext cx="96012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200" b="1" dirty="0">
                <a:latin typeface="+mn-lt"/>
              </a:rPr>
              <a:t>Mạng kết nối các máy tính ở quy mô  một nước</a:t>
            </a:r>
          </a:p>
        </p:txBody>
      </p:sp>
      <p:sp>
        <p:nvSpPr>
          <p:cNvPr id="39941" name="Rectangle 5"/>
          <p:cNvSpPr>
            <a:spLocks noChangeArrowheads="1"/>
          </p:cNvSpPr>
          <p:nvPr/>
        </p:nvSpPr>
        <p:spPr bwMode="auto">
          <a:xfrm>
            <a:off x="2042160" y="3246121"/>
            <a:ext cx="9525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200" b="1" dirty="0">
                <a:latin typeface="+mn-lt"/>
              </a:rPr>
              <a:t>Mạng kết nối hàng triệu máy tính ở quy mô một huyện</a:t>
            </a:r>
          </a:p>
        </p:txBody>
      </p:sp>
      <p:sp>
        <p:nvSpPr>
          <p:cNvPr id="39942" name="Rectangle 6"/>
          <p:cNvSpPr>
            <a:spLocks noChangeArrowheads="1"/>
          </p:cNvSpPr>
          <p:nvPr/>
        </p:nvSpPr>
        <p:spPr bwMode="auto">
          <a:xfrm>
            <a:off x="1996440" y="5570853"/>
            <a:ext cx="958596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100" b="1" dirty="0">
                <a:latin typeface="+mn-lt"/>
              </a:rPr>
              <a:t>Mạng kết nối hàng triệu máy tính ở quy mô toàn cầu</a:t>
            </a:r>
            <a:endParaRPr lang="en-US" altLang="en-US" sz="3100" b="1" dirty="0">
              <a:latin typeface="+mn-lt"/>
            </a:endParaRPr>
          </a:p>
        </p:txBody>
      </p:sp>
      <p:sp>
        <p:nvSpPr>
          <p:cNvPr id="39943" name="Rectangle 9"/>
          <p:cNvSpPr>
            <a:spLocks noChangeArrowheads="1"/>
          </p:cNvSpPr>
          <p:nvPr/>
        </p:nvSpPr>
        <p:spPr bwMode="auto">
          <a:xfrm>
            <a:off x="3398520" y="1021599"/>
            <a:ext cx="6781800" cy="707886"/>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l-NL" altLang="en-US" sz="4000" b="1" dirty="0">
                <a:solidFill>
                  <a:srgbClr val="0000FF"/>
                </a:solidFill>
                <a:latin typeface="+mn-lt"/>
              </a:rPr>
              <a:t>Internet là?</a:t>
            </a:r>
          </a:p>
        </p:txBody>
      </p:sp>
      <p:pic>
        <p:nvPicPr>
          <p:cNvPr id="11" name="Picture 10" descr="flowers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864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oter Placeholder 3"/>
          <p:cNvSpPr>
            <a:spLocks noGrp="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ABAB"/>
                </a:solidFill>
                <a:latin typeface="Times New Roman" panose="02020603050405020304" pitchFamily="18" charset="0"/>
              </a:rPr>
              <a:t>GV: Võ Nhật Trường</a:t>
            </a:r>
          </a:p>
        </p:txBody>
      </p:sp>
      <p:sp>
        <p:nvSpPr>
          <p:cNvPr id="40963" name="Rectangle 3"/>
          <p:cNvSpPr>
            <a:spLocks noChangeArrowheads="1"/>
          </p:cNvSpPr>
          <p:nvPr/>
        </p:nvSpPr>
        <p:spPr bwMode="auto">
          <a:xfrm>
            <a:off x="2171700" y="4572000"/>
            <a:ext cx="457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200" b="1" dirty="0">
                <a:latin typeface="+mn-lt"/>
              </a:rPr>
              <a:t>ISP</a:t>
            </a:r>
          </a:p>
        </p:txBody>
      </p:sp>
      <p:sp>
        <p:nvSpPr>
          <p:cNvPr id="40964" name="Rectangle 4"/>
          <p:cNvSpPr>
            <a:spLocks noChangeArrowheads="1"/>
          </p:cNvSpPr>
          <p:nvPr/>
        </p:nvSpPr>
        <p:spPr bwMode="auto">
          <a:xfrm>
            <a:off x="2095500" y="2352675"/>
            <a:ext cx="586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200" b="1" dirty="0">
                <a:latin typeface="+mn-lt"/>
              </a:rPr>
              <a:t>TCP</a:t>
            </a:r>
          </a:p>
        </p:txBody>
      </p:sp>
      <p:sp>
        <p:nvSpPr>
          <p:cNvPr id="40965" name="Rectangle 5"/>
          <p:cNvSpPr>
            <a:spLocks noChangeArrowheads="1"/>
          </p:cNvSpPr>
          <p:nvPr/>
        </p:nvSpPr>
        <p:spPr bwMode="auto">
          <a:xfrm>
            <a:off x="2171700" y="3390900"/>
            <a:ext cx="487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200" b="1" dirty="0">
                <a:latin typeface="+mn-lt"/>
              </a:rPr>
              <a:t>IP</a:t>
            </a:r>
            <a:endParaRPr lang="en-US" altLang="en-US" sz="3200" b="1" dirty="0">
              <a:solidFill>
                <a:srgbClr val="0070C0"/>
              </a:solidFill>
              <a:latin typeface="+mn-lt"/>
              <a:cs typeface="Times New Roman" panose="02020603050405020304" pitchFamily="18" charset="0"/>
            </a:endParaRPr>
          </a:p>
        </p:txBody>
      </p:sp>
      <p:sp>
        <p:nvSpPr>
          <p:cNvPr id="40966" name="Rectangle 6"/>
          <p:cNvSpPr>
            <a:spLocks noChangeArrowheads="1"/>
          </p:cNvSpPr>
          <p:nvPr/>
        </p:nvSpPr>
        <p:spPr bwMode="auto">
          <a:xfrm>
            <a:off x="2095500" y="5753100"/>
            <a:ext cx="533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200" b="1" dirty="0">
                <a:latin typeface="+mn-lt"/>
              </a:rPr>
              <a:t>TCP/IP</a:t>
            </a:r>
            <a:endParaRPr lang="en-US" altLang="en-US" sz="3200" b="1" dirty="0">
              <a:latin typeface="+mn-lt"/>
            </a:endParaRPr>
          </a:p>
        </p:txBody>
      </p:sp>
      <p:pic>
        <p:nvPicPr>
          <p:cNvPr id="11" name="Picture 10" descr="flowers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0258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1943100" y="868442"/>
            <a:ext cx="10058400" cy="10556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nl-NL" altLang="en-US" sz="2800" dirty="0">
                <a:solidFill>
                  <a:srgbClr val="0000FF"/>
                </a:solidFill>
                <a:latin typeface="Arial" panose="020B0604020202020204" pitchFamily="34" charset="0"/>
                <a:cs typeface="Arial" panose="020B0604020202020204" pitchFamily="34" charset="0"/>
              </a:rPr>
              <a:t>Các máy tính và mạng máy tính kết nối vào Internet một cách tự nguyện thông qua một giao thức chung. Giao thức đó là?</a:t>
            </a: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oter Placeholder 3"/>
          <p:cNvSpPr>
            <a:spLocks noGrp="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ABAB"/>
                </a:solidFill>
                <a:latin typeface="Times New Roman" panose="02020603050405020304" pitchFamily="18" charset="0"/>
              </a:rPr>
              <a:t>GV: Võ Nhật Trường</a:t>
            </a:r>
          </a:p>
        </p:txBody>
      </p:sp>
      <p:sp>
        <p:nvSpPr>
          <p:cNvPr id="41987" name="Rectangle 3"/>
          <p:cNvSpPr>
            <a:spLocks noChangeArrowheads="1"/>
          </p:cNvSpPr>
          <p:nvPr/>
        </p:nvSpPr>
        <p:spPr bwMode="auto">
          <a:xfrm>
            <a:off x="2133600" y="4624626"/>
            <a:ext cx="4572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200" b="1" dirty="0">
                <a:latin typeface="+mn-lt"/>
              </a:rPr>
              <a:t>Mạng máy tính</a:t>
            </a:r>
            <a:endParaRPr lang="en-US" altLang="en-US" sz="3200" b="1" dirty="0">
              <a:solidFill>
                <a:srgbClr val="0070C0"/>
              </a:solidFill>
              <a:latin typeface="+mn-lt"/>
              <a:cs typeface="Times New Roman" panose="02020603050405020304" pitchFamily="18" charset="0"/>
            </a:endParaRPr>
          </a:p>
        </p:txBody>
      </p:sp>
      <p:sp>
        <p:nvSpPr>
          <p:cNvPr id="41988" name="Rectangle 4"/>
          <p:cNvSpPr>
            <a:spLocks noChangeArrowheads="1"/>
          </p:cNvSpPr>
          <p:nvPr/>
        </p:nvSpPr>
        <p:spPr bwMode="auto">
          <a:xfrm>
            <a:off x="2095500" y="2404350"/>
            <a:ext cx="5867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200" b="1" dirty="0">
                <a:latin typeface="+mn-lt"/>
              </a:rPr>
              <a:t>Laptop</a:t>
            </a:r>
          </a:p>
        </p:txBody>
      </p:sp>
      <p:sp>
        <p:nvSpPr>
          <p:cNvPr id="41989" name="Rectangle 5"/>
          <p:cNvSpPr>
            <a:spLocks noChangeArrowheads="1"/>
          </p:cNvSpPr>
          <p:nvPr/>
        </p:nvSpPr>
        <p:spPr bwMode="auto">
          <a:xfrm>
            <a:off x="2095500" y="3516472"/>
            <a:ext cx="48768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200" b="1" dirty="0">
                <a:latin typeface="+mn-lt"/>
              </a:rPr>
              <a:t>Máy tính</a:t>
            </a:r>
          </a:p>
        </p:txBody>
      </p:sp>
      <p:sp>
        <p:nvSpPr>
          <p:cNvPr id="41990" name="Rectangle 6"/>
          <p:cNvSpPr>
            <a:spLocks noChangeArrowheads="1"/>
          </p:cNvSpPr>
          <p:nvPr/>
        </p:nvSpPr>
        <p:spPr bwMode="auto">
          <a:xfrm>
            <a:off x="2133600" y="5732780"/>
            <a:ext cx="533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200" b="1" dirty="0">
                <a:latin typeface="+mn-lt"/>
              </a:rPr>
              <a:t>Internet</a:t>
            </a:r>
            <a:endParaRPr lang="en-US" altLang="en-US" sz="3200" b="1" dirty="0">
              <a:latin typeface="+mn-lt"/>
            </a:endParaRPr>
          </a:p>
        </p:txBody>
      </p:sp>
      <p:pic>
        <p:nvPicPr>
          <p:cNvPr id="11" name="Picture 10" descr="flowers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721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ounded Rectangle 8"/>
          <p:cNvSpPr/>
          <p:nvPr/>
        </p:nvSpPr>
        <p:spPr>
          <a:xfrm>
            <a:off x="1981200" y="533400"/>
            <a:ext cx="9753600" cy="173664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just"/>
            <a:r>
              <a:rPr lang="nl-NL" altLang="en-US" sz="3200" dirty="0">
                <a:solidFill>
                  <a:srgbClr val="0000FF"/>
                </a:solidFill>
                <a:cs typeface="Arial" panose="020B0604020202020204" pitchFamily="34" charset="0"/>
              </a:rPr>
              <a:t>Người dùng có thể tiếp cận và chia sẻ thông tin một cách nhanh chóng, tiện lợi, không phụ thuộc vào vị trí địa lý khi người dùng kết nối vào đâu?</a:t>
            </a: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oter Placeholder 3"/>
          <p:cNvSpPr>
            <a:spLocks noGrp="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ABAB"/>
                </a:solidFill>
                <a:latin typeface="Times New Roman" panose="02020603050405020304" pitchFamily="18" charset="0"/>
              </a:rPr>
              <a:t>GV: Võ Nhật Trường</a:t>
            </a:r>
          </a:p>
        </p:txBody>
      </p:sp>
      <p:sp>
        <p:nvSpPr>
          <p:cNvPr id="43011" name="Rectangle 3"/>
          <p:cNvSpPr>
            <a:spLocks noChangeArrowheads="1"/>
          </p:cNvSpPr>
          <p:nvPr/>
        </p:nvSpPr>
        <p:spPr bwMode="auto">
          <a:xfrm>
            <a:off x="1976064" y="4557598"/>
            <a:ext cx="96825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nl-NL" altLang="en-US" sz="3200" b="1" dirty="0">
                <a:latin typeface="+mn-lt"/>
              </a:rPr>
              <a:t>Là một dịch khai thác thông tin trên internet</a:t>
            </a:r>
            <a:endParaRPr lang="en-US" altLang="en-US" sz="3200" b="1" dirty="0">
              <a:solidFill>
                <a:srgbClr val="0070C0"/>
              </a:solidFill>
              <a:latin typeface="+mn-lt"/>
              <a:cs typeface="Times New Roman" panose="02020603050405020304" pitchFamily="18" charset="0"/>
            </a:endParaRPr>
          </a:p>
        </p:txBody>
      </p:sp>
      <p:sp>
        <p:nvSpPr>
          <p:cNvPr id="43012" name="Rectangle 4"/>
          <p:cNvSpPr>
            <a:spLocks noChangeArrowheads="1"/>
          </p:cNvSpPr>
          <p:nvPr/>
        </p:nvSpPr>
        <p:spPr bwMode="auto">
          <a:xfrm>
            <a:off x="1976063" y="2311181"/>
            <a:ext cx="931944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nl-NL" altLang="en-US" sz="3600" b="1" dirty="0">
                <a:latin typeface="+mn-lt"/>
              </a:rPr>
              <a:t>Là một dịch vụ tổ chức thông tin trên web</a:t>
            </a:r>
            <a:endParaRPr lang="en-US" altLang="en-US" sz="3600" b="1" dirty="0">
              <a:solidFill>
                <a:srgbClr val="0070C0"/>
              </a:solidFill>
              <a:latin typeface="+mn-lt"/>
              <a:cs typeface="Times New Roman" panose="02020603050405020304" pitchFamily="18" charset="0"/>
            </a:endParaRPr>
          </a:p>
        </p:txBody>
      </p:sp>
      <p:sp>
        <p:nvSpPr>
          <p:cNvPr id="43013" name="Rectangle 5"/>
          <p:cNvSpPr>
            <a:spLocks noChangeArrowheads="1"/>
          </p:cNvSpPr>
          <p:nvPr/>
        </p:nvSpPr>
        <p:spPr bwMode="auto">
          <a:xfrm>
            <a:off x="1976063" y="3468470"/>
            <a:ext cx="956150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nl-NL" altLang="en-US" sz="3600" b="1" dirty="0">
                <a:latin typeface="+mn-lt"/>
              </a:rPr>
              <a:t>Là một dịch vụ truy cập web</a:t>
            </a:r>
            <a:endParaRPr lang="en-US" altLang="en-US" sz="3600" b="1" dirty="0">
              <a:solidFill>
                <a:srgbClr val="0070C0"/>
              </a:solidFill>
              <a:latin typeface="+mn-lt"/>
              <a:cs typeface="Times New Roman" panose="02020603050405020304" pitchFamily="18" charset="0"/>
            </a:endParaRPr>
          </a:p>
        </p:txBody>
      </p:sp>
      <p:sp>
        <p:nvSpPr>
          <p:cNvPr id="43014" name="Rectangle 6"/>
          <p:cNvSpPr>
            <a:spLocks noChangeArrowheads="1"/>
          </p:cNvSpPr>
          <p:nvPr/>
        </p:nvSpPr>
        <p:spPr bwMode="auto">
          <a:xfrm>
            <a:off x="2003799" y="5505271"/>
            <a:ext cx="95060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nl-NL" altLang="en-US" sz="3600" b="1" dirty="0">
                <a:latin typeface="+mn-lt"/>
              </a:rPr>
              <a:t>Là dịch vụ tổ chức và khai thác thông tin trên Word Wide Web</a:t>
            </a:r>
            <a:endParaRPr lang="en-US" altLang="en-US" sz="3600" b="1" dirty="0">
              <a:latin typeface="+mn-lt"/>
            </a:endParaRPr>
          </a:p>
        </p:txBody>
      </p:sp>
      <p:sp>
        <p:nvSpPr>
          <p:cNvPr id="43015" name="Rectangle 9"/>
          <p:cNvSpPr>
            <a:spLocks noChangeArrowheads="1"/>
          </p:cNvSpPr>
          <p:nvPr/>
        </p:nvSpPr>
        <p:spPr bwMode="auto">
          <a:xfrm>
            <a:off x="1976063" y="979488"/>
            <a:ext cx="9682537" cy="646331"/>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l-NL" altLang="en-US" sz="3600" b="1" dirty="0">
                <a:solidFill>
                  <a:srgbClr val="0000FF"/>
                </a:solidFill>
                <a:latin typeface="+mn-lt"/>
              </a:rPr>
              <a:t>Em hiểu WWW là gì?</a:t>
            </a:r>
          </a:p>
        </p:txBody>
      </p:sp>
      <p:pic>
        <p:nvPicPr>
          <p:cNvPr id="11" name="Picture 10" descr="flowers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102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Terminator 4"/>
          <p:cNvSpPr/>
          <p:nvPr/>
        </p:nvSpPr>
        <p:spPr bwMode="auto">
          <a:xfrm>
            <a:off x="533401" y="1575375"/>
            <a:ext cx="2057191" cy="4111526"/>
          </a:xfrm>
          <a:prstGeom prst="flowChartTerminator">
            <a:avLst/>
          </a:prstGeom>
          <a:solidFill>
            <a:schemeClr val="accent1"/>
          </a:solidFill>
          <a:ln w="38100" cap="flat" cmpd="sng" algn="ctr">
            <a:solidFill>
              <a:schemeClr val="tx1"/>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ctr">
              <a:spcBef>
                <a:spcPct val="20000"/>
              </a:spcBef>
              <a:buClr>
                <a:srgbClr val="3366CC"/>
              </a:buClr>
              <a:defRPr/>
            </a:pPr>
            <a:r>
              <a:rPr lang="en-US" altLang="en-US" sz="3200" b="1" dirty="0">
                <a:solidFill>
                  <a:srgbClr val="FF0000"/>
                </a:solidFill>
                <a:latin typeface="+mn-lt"/>
              </a:rPr>
              <a:t>MẠNG THÔNG TIN TOÀN CẦU </a:t>
            </a:r>
            <a:r>
              <a:rPr lang="en-US" altLang="en-US" sz="2400" b="1" dirty="0">
                <a:solidFill>
                  <a:srgbClr val="FF0000"/>
                </a:solidFill>
                <a:latin typeface="+mn-lt"/>
              </a:rPr>
              <a:t>INTERNET</a:t>
            </a:r>
            <a:endParaRPr lang="en-US" altLang="en-US" sz="2400" b="1" dirty="0">
              <a:solidFill>
                <a:srgbClr val="FF0000"/>
              </a:solidFill>
              <a:latin typeface="+mn-lt"/>
              <a:cs typeface="+mn-cs"/>
            </a:endParaRPr>
          </a:p>
        </p:txBody>
      </p:sp>
      <p:sp>
        <p:nvSpPr>
          <p:cNvPr id="6" name="Line Callout 1 5"/>
          <p:cNvSpPr/>
          <p:nvPr/>
        </p:nvSpPr>
        <p:spPr bwMode="auto">
          <a:xfrm>
            <a:off x="3040966" y="1683089"/>
            <a:ext cx="7931834" cy="584775"/>
          </a:xfrm>
          <a:prstGeom prst="borderCallout1">
            <a:avLst>
              <a:gd name="adj1" fmla="val 29450"/>
              <a:gd name="adj2" fmla="val -864"/>
              <a:gd name="adj3" fmla="val 317914"/>
              <a:gd name="adj4" fmla="val -5371"/>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20000"/>
              </a:spcBef>
            </a:pPr>
            <a:r>
              <a:rPr lang="en-US" altLang="en-US" sz="3200" b="1" dirty="0">
                <a:solidFill>
                  <a:srgbClr val="FF3300"/>
                </a:solidFill>
              </a:rPr>
              <a:t>1. </a:t>
            </a:r>
            <a:r>
              <a:rPr lang="en-US" altLang="en-US" sz="3200" b="1" dirty="0">
                <a:solidFill>
                  <a:srgbClr val="0000FF"/>
                </a:solidFill>
              </a:rPr>
              <a:t>Internet </a:t>
            </a:r>
            <a:r>
              <a:rPr lang="en-US" altLang="en-US" sz="3200" b="1" dirty="0" err="1">
                <a:solidFill>
                  <a:srgbClr val="0000FF"/>
                </a:solidFill>
              </a:rPr>
              <a:t>là</a:t>
            </a:r>
            <a:r>
              <a:rPr lang="en-US" altLang="en-US" sz="3200" b="1" dirty="0">
                <a:solidFill>
                  <a:srgbClr val="0000FF"/>
                </a:solidFill>
              </a:rPr>
              <a:t> </a:t>
            </a:r>
            <a:r>
              <a:rPr lang="en-US" altLang="en-US" sz="3200" b="1" dirty="0" err="1">
                <a:solidFill>
                  <a:srgbClr val="0000FF"/>
                </a:solidFill>
              </a:rPr>
              <a:t>gì</a:t>
            </a:r>
            <a:r>
              <a:rPr lang="nl-NL" altLang="en-US" sz="3200" b="1" dirty="0">
                <a:solidFill>
                  <a:srgbClr val="0000FF"/>
                </a:solidFill>
              </a:rPr>
              <a:t>?</a:t>
            </a:r>
          </a:p>
        </p:txBody>
      </p:sp>
      <p:sp>
        <p:nvSpPr>
          <p:cNvPr id="7" name="Line Callout 1 6"/>
          <p:cNvSpPr/>
          <p:nvPr/>
        </p:nvSpPr>
        <p:spPr bwMode="auto">
          <a:xfrm>
            <a:off x="3048000" y="2618969"/>
            <a:ext cx="7931834" cy="584775"/>
          </a:xfrm>
          <a:prstGeom prst="borderCallout1">
            <a:avLst>
              <a:gd name="adj1" fmla="val 32383"/>
              <a:gd name="adj2" fmla="val 318"/>
              <a:gd name="adj3" fmla="val 159102"/>
              <a:gd name="adj4" fmla="val -5419"/>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20000"/>
              </a:spcBef>
            </a:pPr>
            <a:r>
              <a:rPr lang="en-US" altLang="en-US" sz="3200" b="1" dirty="0">
                <a:solidFill>
                  <a:srgbClr val="CC00FF"/>
                </a:solidFill>
              </a:rPr>
              <a:t>2. </a:t>
            </a:r>
            <a:r>
              <a:rPr lang="nl-NL" altLang="en-US" sz="3200" b="1" dirty="0"/>
              <a:t>Một số dịch vụ trên </a:t>
            </a:r>
            <a:r>
              <a:rPr lang="en-US" altLang="en-US" sz="3200" b="1" dirty="0"/>
              <a:t>Internet.</a:t>
            </a:r>
            <a:endParaRPr lang="nl-NL" altLang="en-US" sz="3200" b="1" dirty="0"/>
          </a:p>
        </p:txBody>
      </p:sp>
      <p:sp>
        <p:nvSpPr>
          <p:cNvPr id="8" name="Line Callout 1 7"/>
          <p:cNvSpPr/>
          <p:nvPr/>
        </p:nvSpPr>
        <p:spPr bwMode="auto">
          <a:xfrm>
            <a:off x="3024554" y="3718775"/>
            <a:ext cx="7931834" cy="584775"/>
          </a:xfrm>
          <a:prstGeom prst="borderCallout1">
            <a:avLst>
              <a:gd name="adj1" fmla="val 32980"/>
              <a:gd name="adj2" fmla="val 296"/>
              <a:gd name="adj3" fmla="val -30583"/>
              <a:gd name="adj4" fmla="val -5127"/>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20000"/>
              </a:spcBef>
            </a:pPr>
            <a:r>
              <a:rPr lang="en-US" altLang="en-US" sz="3200" b="1" dirty="0">
                <a:solidFill>
                  <a:srgbClr val="FF0000"/>
                </a:solidFill>
              </a:rPr>
              <a:t>3. </a:t>
            </a:r>
            <a:r>
              <a:rPr lang="nl-NL" altLang="en-US" sz="3200" b="1" dirty="0">
                <a:solidFill>
                  <a:srgbClr val="FF0066"/>
                </a:solidFill>
              </a:rPr>
              <a:t>Một vài ứng dụng khác trên </a:t>
            </a:r>
            <a:r>
              <a:rPr lang="en-US" altLang="en-US" sz="3200" b="1" dirty="0">
                <a:solidFill>
                  <a:srgbClr val="FF0066"/>
                </a:solidFill>
              </a:rPr>
              <a:t>Internet.</a:t>
            </a:r>
          </a:p>
        </p:txBody>
      </p:sp>
      <p:sp>
        <p:nvSpPr>
          <p:cNvPr id="10" name="Line Callout 1 9"/>
          <p:cNvSpPr/>
          <p:nvPr/>
        </p:nvSpPr>
        <p:spPr bwMode="auto">
          <a:xfrm>
            <a:off x="3048000" y="4724400"/>
            <a:ext cx="7931834" cy="584775"/>
          </a:xfrm>
          <a:prstGeom prst="borderCallout1">
            <a:avLst>
              <a:gd name="adj1" fmla="val 29450"/>
              <a:gd name="adj2" fmla="val -864"/>
              <a:gd name="adj3" fmla="val -210250"/>
              <a:gd name="adj4" fmla="val -5563"/>
            </a:avLst>
          </a:prstGeom>
          <a:solidFill>
            <a:srgbClr val="82FD3D"/>
          </a:solidFill>
          <a:ln w="38100" cap="flat" cmpd="sng" algn="ctr">
            <a:solidFill>
              <a:srgbClr val="660033"/>
            </a:solidFill>
            <a:prstDash val="solid"/>
            <a:round/>
            <a:headEnd type="none" w="med" len="med"/>
            <a:tailEnd type="none" w="med" len="med"/>
          </a:ln>
          <a:effectLst>
            <a:outerShdw dist="17961" dir="2700000" algn="ctr" rotWithShape="0">
              <a:schemeClr val="tx1">
                <a:gamma/>
                <a:shade val="60000"/>
                <a:invGamma/>
              </a:schemeClr>
            </a:outerShdw>
          </a:effectLst>
        </p:spPr>
        <p:txBody>
          <a:bodyPr wrap="square">
            <a:spAutoFit/>
          </a:bodyPr>
          <a:lstStyle/>
          <a:p>
            <a:pPr algn="just" eaLnBrk="1" hangingPunct="1">
              <a:spcBef>
                <a:spcPct val="20000"/>
              </a:spcBef>
            </a:pPr>
            <a:r>
              <a:rPr lang="en-US" altLang="en-US" sz="3200" b="1" dirty="0">
                <a:solidFill>
                  <a:srgbClr val="CC00FF"/>
                </a:solidFill>
              </a:rPr>
              <a:t>4. </a:t>
            </a:r>
            <a:r>
              <a:rPr lang="en-US" altLang="en-US" sz="3200" b="1" dirty="0" err="1">
                <a:solidFill>
                  <a:srgbClr val="0000FF"/>
                </a:solidFill>
              </a:rPr>
              <a:t>Làm</a:t>
            </a:r>
            <a:r>
              <a:rPr lang="en-US" altLang="en-US" sz="3200" b="1" dirty="0">
                <a:solidFill>
                  <a:srgbClr val="0000FF"/>
                </a:solidFill>
              </a:rPr>
              <a:t> </a:t>
            </a:r>
            <a:r>
              <a:rPr lang="en-US" altLang="en-US" sz="3200" b="1" dirty="0" err="1">
                <a:solidFill>
                  <a:srgbClr val="0000FF"/>
                </a:solidFill>
              </a:rPr>
              <a:t>thế</a:t>
            </a:r>
            <a:r>
              <a:rPr lang="en-US" altLang="en-US" sz="3200" b="1" dirty="0">
                <a:solidFill>
                  <a:srgbClr val="0000FF"/>
                </a:solidFill>
              </a:rPr>
              <a:t> </a:t>
            </a:r>
            <a:r>
              <a:rPr lang="en-US" altLang="en-US" sz="3200" b="1" dirty="0" err="1">
                <a:solidFill>
                  <a:srgbClr val="0000FF"/>
                </a:solidFill>
              </a:rPr>
              <a:t>nào</a:t>
            </a:r>
            <a:r>
              <a:rPr lang="en-US" altLang="en-US" sz="3200" b="1" dirty="0">
                <a:solidFill>
                  <a:srgbClr val="0000FF"/>
                </a:solidFill>
              </a:rPr>
              <a:t> </a:t>
            </a:r>
            <a:r>
              <a:rPr lang="en-US" altLang="en-US" sz="3200" b="1" dirty="0" err="1">
                <a:solidFill>
                  <a:srgbClr val="0000FF"/>
                </a:solidFill>
              </a:rPr>
              <a:t>để</a:t>
            </a:r>
            <a:r>
              <a:rPr lang="en-US" altLang="en-US" sz="3200" b="1" dirty="0">
                <a:solidFill>
                  <a:srgbClr val="0000FF"/>
                </a:solidFill>
              </a:rPr>
              <a:t> </a:t>
            </a:r>
            <a:r>
              <a:rPr lang="en-US" altLang="en-US" sz="3200" b="1" dirty="0" err="1">
                <a:solidFill>
                  <a:srgbClr val="0000FF"/>
                </a:solidFill>
              </a:rPr>
              <a:t>kết</a:t>
            </a:r>
            <a:r>
              <a:rPr lang="en-US" altLang="en-US" sz="3200" b="1" dirty="0">
                <a:solidFill>
                  <a:srgbClr val="0000FF"/>
                </a:solidFill>
              </a:rPr>
              <a:t> </a:t>
            </a:r>
            <a:r>
              <a:rPr lang="en-US" altLang="en-US" sz="3200" b="1" dirty="0" err="1">
                <a:solidFill>
                  <a:srgbClr val="0000FF"/>
                </a:solidFill>
              </a:rPr>
              <a:t>nối</a:t>
            </a:r>
            <a:r>
              <a:rPr lang="en-US" altLang="en-US" sz="3200" b="1" dirty="0">
                <a:solidFill>
                  <a:srgbClr val="0000FF"/>
                </a:solidFill>
              </a:rPr>
              <a:t> Internet?</a:t>
            </a:r>
            <a:endParaRPr lang="en-US" altLang="en-US" sz="3200" dirty="0">
              <a:solidFill>
                <a:srgbClr val="0000FF"/>
              </a:solidFill>
            </a:endParaRPr>
          </a:p>
        </p:txBody>
      </p:sp>
    </p:spTree>
    <p:extLst>
      <p:ext uri="{BB962C8B-B14F-4D97-AF65-F5344CB8AC3E}">
        <p14:creationId xmlns:p14="http://schemas.microsoft.com/office/powerpoint/2010/main" val="330627996"/>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oter Placeholder 3"/>
          <p:cNvSpPr>
            <a:spLocks noGrp="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ABAB"/>
                </a:solidFill>
                <a:latin typeface="Times New Roman" panose="02020603050405020304" pitchFamily="18" charset="0"/>
              </a:rPr>
              <a:t>GV: Võ Nhật Trường</a:t>
            </a:r>
          </a:p>
        </p:txBody>
      </p:sp>
      <p:sp>
        <p:nvSpPr>
          <p:cNvPr id="44035" name="Rectangle 3"/>
          <p:cNvSpPr>
            <a:spLocks noChangeArrowheads="1"/>
          </p:cNvSpPr>
          <p:nvPr/>
        </p:nvSpPr>
        <p:spPr bwMode="auto">
          <a:xfrm>
            <a:off x="2042160" y="4572000"/>
            <a:ext cx="711843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600" b="1" dirty="0">
                <a:latin typeface="+mn-lt"/>
              </a:rPr>
              <a:t>Trang web</a:t>
            </a:r>
          </a:p>
        </p:txBody>
      </p:sp>
      <p:sp>
        <p:nvSpPr>
          <p:cNvPr id="44036" name="Rectangle 4"/>
          <p:cNvSpPr>
            <a:spLocks noChangeArrowheads="1"/>
          </p:cNvSpPr>
          <p:nvPr/>
        </p:nvSpPr>
        <p:spPr bwMode="auto">
          <a:xfrm>
            <a:off x="1955157" y="2349391"/>
            <a:ext cx="962724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600" b="1" dirty="0">
                <a:latin typeface="+mn-lt"/>
              </a:rPr>
              <a:t>Các từ khóa liên quan đến vấn đề cần tìm </a:t>
            </a:r>
          </a:p>
        </p:txBody>
      </p:sp>
      <p:sp>
        <p:nvSpPr>
          <p:cNvPr id="44037" name="Rectangle 5"/>
          <p:cNvSpPr>
            <a:spLocks noChangeArrowheads="1"/>
          </p:cNvSpPr>
          <p:nvPr/>
        </p:nvSpPr>
        <p:spPr bwMode="auto">
          <a:xfrm>
            <a:off x="2018963" y="3401487"/>
            <a:ext cx="9372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600" b="1" dirty="0">
                <a:latin typeface="+mn-lt"/>
              </a:rPr>
              <a:t>Các từ khóa liên quan đến trang web</a:t>
            </a:r>
          </a:p>
        </p:txBody>
      </p:sp>
      <p:sp>
        <p:nvSpPr>
          <p:cNvPr id="44038" name="Rectangle 6"/>
          <p:cNvSpPr>
            <a:spLocks noChangeArrowheads="1"/>
          </p:cNvSpPr>
          <p:nvPr/>
        </p:nvSpPr>
        <p:spPr bwMode="auto">
          <a:xfrm>
            <a:off x="2018963" y="5705782"/>
            <a:ext cx="931822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600" b="1" dirty="0">
                <a:latin typeface="+mn-lt"/>
              </a:rPr>
              <a:t>Nội dung phân theo các chủ đề</a:t>
            </a:r>
            <a:endParaRPr lang="en-US" altLang="en-US" sz="3600" b="1" dirty="0">
              <a:solidFill>
                <a:srgbClr val="0070C0"/>
              </a:solidFill>
              <a:latin typeface="+mn-lt"/>
              <a:cs typeface="Times New Roman" panose="02020603050405020304" pitchFamily="18" charset="0"/>
            </a:endParaRPr>
          </a:p>
        </p:txBody>
      </p:sp>
      <p:sp>
        <p:nvSpPr>
          <p:cNvPr id="44039" name="Rectangle 9"/>
          <p:cNvSpPr>
            <a:spLocks noChangeArrowheads="1"/>
          </p:cNvSpPr>
          <p:nvPr/>
        </p:nvSpPr>
        <p:spPr bwMode="auto">
          <a:xfrm>
            <a:off x="2057400" y="813168"/>
            <a:ext cx="9525000" cy="1200329"/>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600" b="1" dirty="0">
                <a:solidFill>
                  <a:srgbClr val="0000FF"/>
                </a:solidFill>
                <a:latin typeface="+mn-lt"/>
              </a:rPr>
              <a:t>Máy tìm kiếm giúp chúng ta tìm kiếm thông tin dựa trên cơ sở gì?</a:t>
            </a:r>
          </a:p>
        </p:txBody>
      </p:sp>
      <p:pic>
        <p:nvPicPr>
          <p:cNvPr id="11" name="Picture 10" descr="flowers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02657"/>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oter Placeholder 3"/>
          <p:cNvSpPr>
            <a:spLocks noGrp="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ABAB"/>
                </a:solidFill>
                <a:latin typeface="Times New Roman" panose="02020603050405020304" pitchFamily="18" charset="0"/>
              </a:rPr>
              <a:t>GV: Võ Nhật Trường</a:t>
            </a:r>
          </a:p>
        </p:txBody>
      </p:sp>
      <p:sp>
        <p:nvSpPr>
          <p:cNvPr id="45059" name="Rectangle 3"/>
          <p:cNvSpPr>
            <a:spLocks noChangeArrowheads="1"/>
          </p:cNvSpPr>
          <p:nvPr/>
        </p:nvSpPr>
        <p:spPr bwMode="auto">
          <a:xfrm>
            <a:off x="1965380" y="4572000"/>
            <a:ext cx="879675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600" b="1" dirty="0">
                <a:latin typeface="+mn-lt"/>
              </a:rPr>
              <a:t>Địa chỉ của trang web</a:t>
            </a:r>
          </a:p>
        </p:txBody>
      </p:sp>
      <p:sp>
        <p:nvSpPr>
          <p:cNvPr id="45060" name="Rectangle 4"/>
          <p:cNvSpPr>
            <a:spLocks noChangeArrowheads="1"/>
          </p:cNvSpPr>
          <p:nvPr/>
        </p:nvSpPr>
        <p:spPr bwMode="auto">
          <a:xfrm>
            <a:off x="1905000" y="2328863"/>
            <a:ext cx="98018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600" b="1" dirty="0">
                <a:latin typeface="+mn-lt"/>
              </a:rPr>
              <a:t>Các từ khóa liên quan đến thông tin cần tìm </a:t>
            </a:r>
          </a:p>
        </p:txBody>
      </p:sp>
      <p:sp>
        <p:nvSpPr>
          <p:cNvPr id="45061" name="Rectangle 5"/>
          <p:cNvSpPr>
            <a:spLocks noChangeArrowheads="1"/>
          </p:cNvSpPr>
          <p:nvPr/>
        </p:nvSpPr>
        <p:spPr bwMode="auto">
          <a:xfrm>
            <a:off x="1965380" y="3380959"/>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600" b="1" dirty="0">
                <a:latin typeface="+mn-lt"/>
              </a:rPr>
              <a:t>Các từ khóa liên quan đến trang web</a:t>
            </a:r>
          </a:p>
        </p:txBody>
      </p:sp>
      <p:sp>
        <p:nvSpPr>
          <p:cNvPr id="45062" name="Rectangle 6"/>
          <p:cNvSpPr>
            <a:spLocks noChangeArrowheads="1"/>
          </p:cNvSpPr>
          <p:nvPr/>
        </p:nvSpPr>
        <p:spPr bwMode="auto">
          <a:xfrm>
            <a:off x="2133600" y="5726310"/>
            <a:ext cx="810227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600" b="1" dirty="0">
                <a:latin typeface="+mn-lt"/>
              </a:rPr>
              <a:t>Bản quyền</a:t>
            </a:r>
            <a:endParaRPr lang="en-US" altLang="en-US" sz="3600" b="1" dirty="0">
              <a:latin typeface="+mn-lt"/>
            </a:endParaRPr>
          </a:p>
        </p:txBody>
      </p:sp>
      <p:sp>
        <p:nvSpPr>
          <p:cNvPr id="45063" name="Rectangle 9"/>
          <p:cNvSpPr>
            <a:spLocks noChangeArrowheads="1"/>
          </p:cNvSpPr>
          <p:nvPr/>
        </p:nvSpPr>
        <p:spPr bwMode="auto">
          <a:xfrm>
            <a:off x="1905000" y="738009"/>
            <a:ext cx="9801828" cy="1200329"/>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600" b="1" dirty="0">
                <a:solidFill>
                  <a:srgbClr val="0000FF"/>
                </a:solidFill>
                <a:latin typeface="+mn-lt"/>
              </a:rPr>
              <a:t>Khi sử dụng lại các thông tin trên mạng cần lưu ý đến vấn đề gì của thông tin đó?</a:t>
            </a:r>
          </a:p>
        </p:txBody>
      </p:sp>
      <p:pic>
        <p:nvPicPr>
          <p:cNvPr id="11" name="Picture 10" descr="flowers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5118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Footer Placeholder 3"/>
          <p:cNvSpPr>
            <a:spLocks noGrp="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ABAB"/>
                </a:solidFill>
                <a:latin typeface="Times New Roman" panose="02020603050405020304" pitchFamily="18" charset="0"/>
              </a:rPr>
              <a:t>GV: Võ Nhật Trường</a:t>
            </a:r>
          </a:p>
        </p:txBody>
      </p:sp>
      <p:sp>
        <p:nvSpPr>
          <p:cNvPr id="46083" name="Rectangle 3"/>
          <p:cNvSpPr>
            <a:spLocks noChangeArrowheads="1"/>
          </p:cNvSpPr>
          <p:nvPr/>
        </p:nvSpPr>
        <p:spPr bwMode="auto">
          <a:xfrm>
            <a:off x="2256232" y="4550257"/>
            <a:ext cx="9068936"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nl-NL" altLang="en-US" sz="3600" b="1" dirty="0">
                <a:latin typeface="+mn-lt"/>
              </a:rPr>
              <a:t>Các hộp thư điện tử</a:t>
            </a:r>
          </a:p>
        </p:txBody>
      </p:sp>
      <p:sp>
        <p:nvSpPr>
          <p:cNvPr id="46084" name="Rectangle 4"/>
          <p:cNvSpPr>
            <a:spLocks noChangeArrowheads="1"/>
          </p:cNvSpPr>
          <p:nvPr/>
        </p:nvSpPr>
        <p:spPr bwMode="auto">
          <a:xfrm>
            <a:off x="2104400" y="2116117"/>
            <a:ext cx="937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nl-NL" altLang="en-US" sz="3600" b="1" dirty="0">
                <a:latin typeface="+mn-lt"/>
              </a:rPr>
              <a:t>Dịch vụ chuyển thư dưới dạng số trên MT thông qua các hộp thư điện tử</a:t>
            </a:r>
          </a:p>
        </p:txBody>
      </p:sp>
      <p:sp>
        <p:nvSpPr>
          <p:cNvPr id="46085" name="Rectangle 5"/>
          <p:cNvSpPr>
            <a:spLocks noChangeArrowheads="1"/>
          </p:cNvSpPr>
          <p:nvPr/>
        </p:nvSpPr>
        <p:spPr bwMode="auto">
          <a:xfrm>
            <a:off x="2209799" y="3244046"/>
            <a:ext cx="937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nl-NL" altLang="en-US" sz="3600" b="1" dirty="0">
                <a:latin typeface="+mn-lt"/>
              </a:rPr>
              <a:t>Dịch vụ chuyển thư dưới dạng số trên mạng máy tính </a:t>
            </a:r>
          </a:p>
        </p:txBody>
      </p:sp>
      <p:sp>
        <p:nvSpPr>
          <p:cNvPr id="46086" name="Rectangle 6"/>
          <p:cNvSpPr>
            <a:spLocks noChangeArrowheads="1"/>
          </p:cNvSpPr>
          <p:nvPr/>
        </p:nvSpPr>
        <p:spPr bwMode="auto">
          <a:xfrm>
            <a:off x="2104400" y="5572304"/>
            <a:ext cx="937260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nl-NL" altLang="en-US" sz="3200" b="1" dirty="0">
                <a:latin typeface="+mn-lt"/>
              </a:rPr>
              <a:t>Dịch vụ chuyển thư dưới dạng số trên mạng máy tính thông qua các hộp thư điện tử</a:t>
            </a:r>
            <a:endParaRPr lang="en-US" altLang="en-US" sz="3200" b="1" dirty="0">
              <a:latin typeface="+mn-lt"/>
            </a:endParaRPr>
          </a:p>
        </p:txBody>
      </p:sp>
      <p:sp>
        <p:nvSpPr>
          <p:cNvPr id="46087" name="Rectangle 9"/>
          <p:cNvSpPr>
            <a:spLocks noChangeArrowheads="1"/>
          </p:cNvSpPr>
          <p:nvPr/>
        </p:nvSpPr>
        <p:spPr bwMode="auto">
          <a:xfrm>
            <a:off x="1981200" y="1092200"/>
            <a:ext cx="9715498" cy="646331"/>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nl-NL" altLang="en-US" sz="3600" b="1" dirty="0">
                <a:solidFill>
                  <a:srgbClr val="0000FF"/>
                </a:solidFill>
                <a:latin typeface="+mn-lt"/>
              </a:rPr>
              <a:t> Thư điện tử là?</a:t>
            </a:r>
          </a:p>
        </p:txBody>
      </p:sp>
      <p:pic>
        <p:nvPicPr>
          <p:cNvPr id="11" name="Picture 10" descr="flowers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102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oter Placeholder 3"/>
          <p:cNvSpPr>
            <a:spLocks noGrp="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ABAB"/>
                </a:solidFill>
                <a:latin typeface="Times New Roman" panose="02020603050405020304" pitchFamily="18" charset="0"/>
              </a:rPr>
              <a:t>GV: Võ Nhật Trường</a:t>
            </a:r>
          </a:p>
        </p:txBody>
      </p:sp>
      <p:sp>
        <p:nvSpPr>
          <p:cNvPr id="47107" name="Rectangle 3"/>
          <p:cNvSpPr>
            <a:spLocks noChangeArrowheads="1"/>
          </p:cNvSpPr>
          <p:nvPr/>
        </p:nvSpPr>
        <p:spPr bwMode="auto">
          <a:xfrm>
            <a:off x="2327274" y="4618433"/>
            <a:ext cx="90265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600" b="1" dirty="0">
                <a:latin typeface="+mn-lt"/>
              </a:rPr>
              <a:t>Âm thanh, các đoạn phim, phần mềm...</a:t>
            </a:r>
          </a:p>
        </p:txBody>
      </p:sp>
      <p:sp>
        <p:nvSpPr>
          <p:cNvPr id="47108" name="Rectangle 4"/>
          <p:cNvSpPr>
            <a:spLocks noChangeArrowheads="1"/>
          </p:cNvSpPr>
          <p:nvPr/>
        </p:nvSpPr>
        <p:spPr bwMode="auto">
          <a:xfrm>
            <a:off x="2327274" y="2374582"/>
            <a:ext cx="858077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err="1">
                <a:latin typeface="+mn-lt"/>
                <a:cs typeface="Times New Roman" panose="02020603050405020304" pitchFamily="18" charset="0"/>
              </a:rPr>
              <a:t>Văn</a:t>
            </a:r>
            <a:r>
              <a:rPr lang="en-US" altLang="en-US" sz="3600" b="1" dirty="0">
                <a:latin typeface="+mn-lt"/>
                <a:cs typeface="Times New Roman" panose="02020603050405020304" pitchFamily="18" charset="0"/>
              </a:rPr>
              <a:t> </a:t>
            </a:r>
            <a:r>
              <a:rPr lang="en-US" altLang="en-US" sz="3600" b="1" dirty="0" err="1">
                <a:latin typeface="+mn-lt"/>
                <a:cs typeface="Times New Roman" panose="02020603050405020304" pitchFamily="18" charset="0"/>
              </a:rPr>
              <a:t>bản</a:t>
            </a:r>
            <a:endParaRPr lang="en-US" altLang="en-US" sz="3600" b="1" dirty="0">
              <a:latin typeface="+mn-lt"/>
              <a:cs typeface="Times New Roman" panose="02020603050405020304" pitchFamily="18" charset="0"/>
            </a:endParaRPr>
          </a:p>
        </p:txBody>
      </p:sp>
      <p:sp>
        <p:nvSpPr>
          <p:cNvPr id="47109" name="Rectangle 5"/>
          <p:cNvSpPr>
            <a:spLocks noChangeArrowheads="1"/>
          </p:cNvSpPr>
          <p:nvPr/>
        </p:nvSpPr>
        <p:spPr bwMode="auto">
          <a:xfrm>
            <a:off x="2327274" y="3548538"/>
            <a:ext cx="7132069"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err="1">
                <a:latin typeface="+mn-lt"/>
                <a:cs typeface="Times New Roman" panose="02020603050405020304" pitchFamily="18" charset="0"/>
              </a:rPr>
              <a:t>Hình</a:t>
            </a:r>
            <a:r>
              <a:rPr lang="en-US" altLang="en-US" sz="3600" b="1" dirty="0">
                <a:latin typeface="+mn-lt"/>
                <a:cs typeface="Times New Roman" panose="02020603050405020304" pitchFamily="18" charset="0"/>
              </a:rPr>
              <a:t> </a:t>
            </a:r>
            <a:r>
              <a:rPr lang="en-US" altLang="en-US" sz="3600" b="1" dirty="0" err="1">
                <a:latin typeface="+mn-lt"/>
                <a:cs typeface="Times New Roman" panose="02020603050405020304" pitchFamily="18" charset="0"/>
              </a:rPr>
              <a:t>ảnh</a:t>
            </a:r>
            <a:endParaRPr lang="en-US" altLang="en-US" sz="3600" b="1" dirty="0">
              <a:latin typeface="+mn-lt"/>
              <a:cs typeface="Times New Roman" panose="02020603050405020304" pitchFamily="18" charset="0"/>
            </a:endParaRPr>
          </a:p>
        </p:txBody>
      </p:sp>
      <p:sp>
        <p:nvSpPr>
          <p:cNvPr id="47110" name="Rectangle 6"/>
          <p:cNvSpPr>
            <a:spLocks noChangeArrowheads="1"/>
          </p:cNvSpPr>
          <p:nvPr/>
        </p:nvSpPr>
        <p:spPr bwMode="auto">
          <a:xfrm>
            <a:off x="2353182" y="5704840"/>
            <a:ext cx="780070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600" b="1" dirty="0" err="1">
                <a:latin typeface="+mn-lt"/>
                <a:cs typeface="Times New Roman" panose="02020603050405020304" pitchFamily="18" charset="0"/>
              </a:rPr>
              <a:t>Cả</a:t>
            </a:r>
            <a:r>
              <a:rPr lang="en-US" altLang="en-US" sz="3600" b="1" dirty="0">
                <a:latin typeface="+mn-lt"/>
                <a:cs typeface="Times New Roman" panose="02020603050405020304" pitchFamily="18" charset="0"/>
              </a:rPr>
              <a:t> A, B, C</a:t>
            </a:r>
          </a:p>
        </p:txBody>
      </p:sp>
      <p:sp>
        <p:nvSpPr>
          <p:cNvPr id="47111" name="Rectangle 9"/>
          <p:cNvSpPr>
            <a:spLocks noChangeArrowheads="1"/>
          </p:cNvSpPr>
          <p:nvPr/>
        </p:nvSpPr>
        <p:spPr bwMode="auto">
          <a:xfrm>
            <a:off x="1924411" y="783728"/>
            <a:ext cx="9810389" cy="1200329"/>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l-NL" altLang="en-US" sz="3600" b="1" dirty="0">
                <a:solidFill>
                  <a:srgbClr val="0000FF"/>
                </a:solidFill>
                <a:latin typeface="+mn-lt"/>
              </a:rPr>
              <a:t>Sử dụng thư điện tử, người dùng có thể đính kèm tệp những gì?</a:t>
            </a:r>
          </a:p>
        </p:txBody>
      </p:sp>
      <p:pic>
        <p:nvPicPr>
          <p:cNvPr id="11" name="Picture 10" descr="flowers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38734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114800" y="1295400"/>
            <a:ext cx="31242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000" b="1" dirty="0">
                <a:solidFill>
                  <a:srgbClr val="000000"/>
                </a:solidFill>
              </a:rPr>
              <a:t>CÂU HỎI:</a:t>
            </a:r>
            <a:endParaRPr lang="en-US" altLang="en-US" sz="4000" b="1" dirty="0"/>
          </a:p>
        </p:txBody>
      </p:sp>
      <p:sp>
        <p:nvSpPr>
          <p:cNvPr id="48135" name="AutoShape 7"/>
          <p:cNvSpPr>
            <a:spLocks noChangeArrowheads="1"/>
          </p:cNvSpPr>
          <p:nvPr/>
        </p:nvSpPr>
        <p:spPr bwMode="gray">
          <a:xfrm>
            <a:off x="1315043" y="3657600"/>
            <a:ext cx="8077200" cy="908864"/>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dirty="0">
                <a:solidFill>
                  <a:srgbClr val="CC00FF"/>
                </a:solidFill>
                <a:cs typeface="Times New Roman" panose="02020603050405020304" pitchFamily="18" charset="0"/>
              </a:rPr>
              <a:t>2. </a:t>
            </a:r>
            <a:r>
              <a:rPr lang="nl-NL" altLang="en-US" sz="3600" b="1" dirty="0"/>
              <a:t>Một số dịch vụ trên </a:t>
            </a:r>
            <a:r>
              <a:rPr lang="en-US" altLang="en-US" sz="3600" b="1" dirty="0"/>
              <a:t>Internet.</a:t>
            </a:r>
            <a:endParaRPr lang="nl-NL" altLang="en-US" sz="3600" b="1" dirty="0"/>
          </a:p>
        </p:txBody>
      </p:sp>
      <p:sp>
        <p:nvSpPr>
          <p:cNvPr id="48136" name="AutoShape 8"/>
          <p:cNvSpPr>
            <a:spLocks noChangeArrowheads="1"/>
          </p:cNvSpPr>
          <p:nvPr/>
        </p:nvSpPr>
        <p:spPr bwMode="gray">
          <a:xfrm>
            <a:off x="1371600" y="2467087"/>
            <a:ext cx="8077200" cy="908864"/>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600" b="1" dirty="0">
                <a:solidFill>
                  <a:srgbClr val="FF3300"/>
                </a:solidFill>
                <a:cs typeface="Times New Roman" panose="02020603050405020304" pitchFamily="18" charset="0"/>
              </a:rPr>
              <a:t>1. </a:t>
            </a:r>
            <a:r>
              <a:rPr lang="en-US" altLang="en-US" sz="3600" b="1" dirty="0">
                <a:solidFill>
                  <a:srgbClr val="0000FF"/>
                </a:solidFill>
              </a:rPr>
              <a:t>Internet </a:t>
            </a:r>
            <a:r>
              <a:rPr lang="en-US" altLang="en-US" sz="3600" b="1" dirty="0" err="1">
                <a:solidFill>
                  <a:srgbClr val="0000FF"/>
                </a:solidFill>
              </a:rPr>
              <a:t>là</a:t>
            </a:r>
            <a:r>
              <a:rPr lang="en-US" altLang="en-US" sz="3600" b="1" dirty="0">
                <a:solidFill>
                  <a:srgbClr val="0000FF"/>
                </a:solidFill>
              </a:rPr>
              <a:t> </a:t>
            </a:r>
            <a:r>
              <a:rPr lang="en-US" altLang="en-US" sz="3600" b="1" dirty="0" err="1">
                <a:solidFill>
                  <a:srgbClr val="0000FF"/>
                </a:solidFill>
              </a:rPr>
              <a:t>gì</a:t>
            </a:r>
            <a:r>
              <a:rPr lang="nl-NL" altLang="en-US" sz="3600" b="1" dirty="0">
                <a:solidFill>
                  <a:srgbClr val="0000FF"/>
                </a:solidFill>
              </a:rPr>
              <a:t>?</a:t>
            </a:r>
          </a:p>
        </p:txBody>
      </p:sp>
      <p:sp>
        <p:nvSpPr>
          <p:cNvPr id="39" name="Oval 38"/>
          <p:cNvSpPr/>
          <p:nvPr/>
        </p:nvSpPr>
        <p:spPr>
          <a:xfrm>
            <a:off x="907966" y="2668025"/>
            <a:ext cx="407077"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907966" y="3858538"/>
            <a:ext cx="407077"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ransition>
    <p:wedg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7276"/>
            <a:ext cx="12192000" cy="580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9" name="Text Box 11"/>
          <p:cNvSpPr txBox="1">
            <a:spLocks noChangeArrowheads="1"/>
          </p:cNvSpPr>
          <p:nvPr/>
        </p:nvSpPr>
        <p:spPr bwMode="auto">
          <a:xfrm>
            <a:off x="0" y="1"/>
            <a:ext cx="10972800" cy="1077913"/>
          </a:xfrm>
          <a:prstGeom prst="rect">
            <a:avLst/>
          </a:prstGeom>
          <a:solidFill>
            <a:schemeClr val="accent5"/>
          </a:solidFill>
          <a:ln>
            <a:noFill/>
          </a:ln>
          <a:effectLst/>
        </p:spPr>
        <p:txBody>
          <a:bodyPr wrap="square">
            <a:spAutoFit/>
          </a:bodyPr>
          <a:lstStyle/>
          <a:p>
            <a:pPr eaLnBrk="1" hangingPunct="1">
              <a:defRPr/>
            </a:pPr>
            <a:r>
              <a:rPr lang="en-US" altLang="en-US" sz="3200" b="1" dirty="0">
                <a:solidFill>
                  <a:srgbClr val="FF0000"/>
                </a:solidFill>
                <a:effectLst>
                  <a:outerShdw blurRad="38100" dist="38100" dir="2700000" algn="tl">
                    <a:srgbClr val="C0C0C0"/>
                  </a:outerShdw>
                </a:effectLst>
                <a:cs typeface="+mn-cs"/>
              </a:rPr>
              <a:t>  3. </a:t>
            </a:r>
            <a:r>
              <a:rPr lang="en-US" altLang="en-US" sz="3200" b="1" dirty="0" err="1">
                <a:solidFill>
                  <a:srgbClr val="FF0000"/>
                </a:solidFill>
                <a:effectLst>
                  <a:outerShdw blurRad="38100" dist="38100" dir="2700000" algn="tl">
                    <a:srgbClr val="C0C0C0"/>
                  </a:outerShdw>
                </a:effectLst>
                <a:cs typeface="+mn-cs"/>
              </a:rPr>
              <a:t>Một</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vài</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ứng</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dụng</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khác</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trên</a:t>
            </a:r>
            <a:r>
              <a:rPr lang="en-US" altLang="en-US" sz="3200" b="1" dirty="0">
                <a:solidFill>
                  <a:srgbClr val="FF0000"/>
                </a:solidFill>
                <a:effectLst>
                  <a:outerShdw blurRad="38100" dist="38100" dir="2700000" algn="tl">
                    <a:srgbClr val="C0C0C0"/>
                  </a:outerShdw>
                </a:effectLst>
                <a:cs typeface="+mn-cs"/>
              </a:rPr>
              <a:t> Internet</a:t>
            </a:r>
          </a:p>
          <a:p>
            <a:pPr eaLnBrk="1" hangingPunct="1">
              <a:defRPr/>
            </a:pPr>
            <a:r>
              <a:rPr lang="en-US" altLang="en-US" sz="3200" dirty="0">
                <a:solidFill>
                  <a:srgbClr val="FF0000"/>
                </a:solidFill>
              </a:rPr>
              <a:t>      a. </a:t>
            </a:r>
            <a:r>
              <a:rPr lang="en-US" altLang="en-US" sz="3200" u="sng" dirty="0" err="1">
                <a:solidFill>
                  <a:srgbClr val="FF0000"/>
                </a:solidFill>
              </a:rPr>
              <a:t>Hội</a:t>
            </a:r>
            <a:r>
              <a:rPr lang="en-US" altLang="en-US" sz="3200" u="sng" dirty="0">
                <a:solidFill>
                  <a:srgbClr val="FF0000"/>
                </a:solidFill>
              </a:rPr>
              <a:t> </a:t>
            </a:r>
            <a:r>
              <a:rPr lang="en-US" altLang="en-US" sz="3200" u="sng" dirty="0" err="1">
                <a:solidFill>
                  <a:srgbClr val="FF0000"/>
                </a:solidFill>
              </a:rPr>
              <a:t>thảo</a:t>
            </a:r>
            <a:r>
              <a:rPr lang="en-US" altLang="en-US" sz="3200" u="sng" dirty="0">
                <a:solidFill>
                  <a:srgbClr val="FF0000"/>
                </a:solidFill>
              </a:rPr>
              <a:t> </a:t>
            </a:r>
            <a:r>
              <a:rPr lang="en-US" altLang="en-US" sz="3200" u="sng" dirty="0" err="1">
                <a:solidFill>
                  <a:srgbClr val="FF0000"/>
                </a:solidFill>
              </a:rPr>
              <a:t>trực</a:t>
            </a:r>
            <a:r>
              <a:rPr lang="en-US" altLang="en-US" sz="3200" u="sng" dirty="0">
                <a:solidFill>
                  <a:srgbClr val="FF0000"/>
                </a:solidFill>
              </a:rPr>
              <a:t> </a:t>
            </a:r>
            <a:r>
              <a:rPr lang="en-US" altLang="en-US" sz="3200" u="sng" dirty="0" err="1">
                <a:solidFill>
                  <a:srgbClr val="FF0000"/>
                </a:solidFill>
              </a:rPr>
              <a:t>tuyến</a:t>
            </a:r>
            <a:endParaRPr lang="en-US" altLang="en-US" sz="3200" u="sng" dirty="0">
              <a:solidFill>
                <a:srgbClr val="FF0000"/>
              </a:solidFill>
            </a:endParaRP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1"/>
          <p:cNvSpPr txBox="1">
            <a:spLocks noChangeArrowheads="1"/>
          </p:cNvSpPr>
          <p:nvPr/>
        </p:nvSpPr>
        <p:spPr bwMode="auto">
          <a:xfrm>
            <a:off x="0" y="1"/>
            <a:ext cx="10972800" cy="1077913"/>
          </a:xfrm>
          <a:prstGeom prst="rect">
            <a:avLst/>
          </a:prstGeom>
          <a:solidFill>
            <a:schemeClr val="accent5"/>
          </a:solidFill>
          <a:ln>
            <a:noFill/>
          </a:ln>
          <a:effectLst/>
        </p:spPr>
        <p:txBody>
          <a:bodyPr wrap="square">
            <a:spAutoFit/>
          </a:bodyPr>
          <a:lstStyle/>
          <a:p>
            <a:pPr eaLnBrk="1" hangingPunct="1">
              <a:defRPr/>
            </a:pPr>
            <a:r>
              <a:rPr lang="en-US" altLang="en-US" sz="3200" b="1" dirty="0">
                <a:solidFill>
                  <a:srgbClr val="FF0000"/>
                </a:solidFill>
                <a:effectLst>
                  <a:outerShdw blurRad="38100" dist="38100" dir="2700000" algn="tl">
                    <a:srgbClr val="C0C0C0"/>
                  </a:outerShdw>
                </a:effectLst>
                <a:cs typeface="+mn-cs"/>
              </a:rPr>
              <a:t>  3. </a:t>
            </a:r>
            <a:r>
              <a:rPr lang="en-US" altLang="en-US" sz="3200" b="1" dirty="0" err="1">
                <a:solidFill>
                  <a:srgbClr val="FF0000"/>
                </a:solidFill>
                <a:effectLst>
                  <a:outerShdw blurRad="38100" dist="38100" dir="2700000" algn="tl">
                    <a:srgbClr val="C0C0C0"/>
                  </a:outerShdw>
                </a:effectLst>
                <a:cs typeface="+mn-cs"/>
              </a:rPr>
              <a:t>Một</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vài</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ứng</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dụng</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khác</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trên</a:t>
            </a:r>
            <a:r>
              <a:rPr lang="en-US" altLang="en-US" sz="3200" b="1" dirty="0">
                <a:solidFill>
                  <a:srgbClr val="FF0000"/>
                </a:solidFill>
                <a:effectLst>
                  <a:outerShdw blurRad="38100" dist="38100" dir="2700000" algn="tl">
                    <a:srgbClr val="C0C0C0"/>
                  </a:outerShdw>
                </a:effectLst>
                <a:cs typeface="+mn-cs"/>
              </a:rPr>
              <a:t> Internet</a:t>
            </a:r>
          </a:p>
          <a:p>
            <a:pPr eaLnBrk="1" hangingPunct="1">
              <a:defRPr/>
            </a:pPr>
            <a:r>
              <a:rPr lang="en-US" altLang="en-US" sz="3200" dirty="0">
                <a:solidFill>
                  <a:srgbClr val="FF0000"/>
                </a:solidFill>
              </a:rPr>
              <a:t>      a. </a:t>
            </a:r>
            <a:r>
              <a:rPr lang="en-US" altLang="en-US" sz="3200" u="sng" dirty="0" err="1">
                <a:solidFill>
                  <a:srgbClr val="FF0000"/>
                </a:solidFill>
              </a:rPr>
              <a:t>Hội</a:t>
            </a:r>
            <a:r>
              <a:rPr lang="en-US" altLang="en-US" sz="3200" u="sng" dirty="0">
                <a:solidFill>
                  <a:srgbClr val="FF0000"/>
                </a:solidFill>
              </a:rPr>
              <a:t> </a:t>
            </a:r>
            <a:r>
              <a:rPr lang="en-US" altLang="en-US" sz="3200" u="sng" dirty="0" err="1">
                <a:solidFill>
                  <a:srgbClr val="FF0000"/>
                </a:solidFill>
              </a:rPr>
              <a:t>thảo</a:t>
            </a:r>
            <a:r>
              <a:rPr lang="en-US" altLang="en-US" sz="3200" u="sng" dirty="0">
                <a:solidFill>
                  <a:srgbClr val="FF0000"/>
                </a:solidFill>
              </a:rPr>
              <a:t> </a:t>
            </a:r>
            <a:r>
              <a:rPr lang="en-US" altLang="en-US" sz="3200" u="sng" dirty="0" err="1">
                <a:solidFill>
                  <a:srgbClr val="FF0000"/>
                </a:solidFill>
              </a:rPr>
              <a:t>trực</a:t>
            </a:r>
            <a:r>
              <a:rPr lang="en-US" altLang="en-US" sz="3200" u="sng" dirty="0">
                <a:solidFill>
                  <a:srgbClr val="FF0000"/>
                </a:solidFill>
              </a:rPr>
              <a:t> </a:t>
            </a:r>
            <a:r>
              <a:rPr lang="en-US" altLang="en-US" sz="3200" u="sng" dirty="0" err="1">
                <a:solidFill>
                  <a:srgbClr val="FF0000"/>
                </a:solidFill>
              </a:rPr>
              <a:t>tuyến</a:t>
            </a:r>
            <a:endParaRPr lang="en-US" altLang="en-US" sz="3200" u="sng" dirty="0">
              <a:solidFill>
                <a:srgbClr val="FF0000"/>
              </a:solidFill>
            </a:endParaRPr>
          </a:p>
        </p:txBody>
      </p:sp>
      <p:pic>
        <p:nvPicPr>
          <p:cNvPr id="5120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66800"/>
            <a:ext cx="1219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AutoShape 6"/>
          <p:cNvSpPr>
            <a:spLocks noChangeArrowheads="1"/>
          </p:cNvSpPr>
          <p:nvPr/>
        </p:nvSpPr>
        <p:spPr bwMode="auto">
          <a:xfrm>
            <a:off x="6248400" y="383848"/>
            <a:ext cx="5638800" cy="2389406"/>
          </a:xfrm>
          <a:prstGeom prst="cloudCallout">
            <a:avLst>
              <a:gd name="adj1" fmla="val 30954"/>
              <a:gd name="adj2" fmla="val 5163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a:t>Em hãy tìm hiểu và trình bày về hội thảo trực tuyến?</a:t>
            </a:r>
          </a:p>
        </p:txBody>
      </p:sp>
      <p:sp>
        <p:nvSpPr>
          <p:cNvPr id="10" name="Rectangle 10"/>
          <p:cNvSpPr>
            <a:spLocks noChangeArrowheads="1"/>
          </p:cNvSpPr>
          <p:nvPr/>
        </p:nvSpPr>
        <p:spPr bwMode="auto">
          <a:xfrm>
            <a:off x="152400" y="4648200"/>
            <a:ext cx="11887200" cy="206210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200" b="1" dirty="0"/>
              <a:t>Internet</a:t>
            </a:r>
            <a:r>
              <a:rPr lang="en-US" altLang="en-US" sz="3200" dirty="0"/>
              <a:t> </a:t>
            </a:r>
            <a:r>
              <a:rPr lang="en-US" altLang="en-US" sz="3200" dirty="0" err="1"/>
              <a:t>cho</a:t>
            </a:r>
            <a:r>
              <a:rPr lang="en-US" altLang="en-US" sz="3200" dirty="0"/>
              <a:t> </a:t>
            </a:r>
            <a:r>
              <a:rPr lang="en-US" altLang="en-US" sz="3200" dirty="0" err="1"/>
              <a:t>phép</a:t>
            </a:r>
            <a:r>
              <a:rPr lang="en-US" altLang="en-US" sz="3200" dirty="0"/>
              <a:t> </a:t>
            </a:r>
            <a:r>
              <a:rPr lang="en-US" altLang="en-US" sz="3200" dirty="0" err="1"/>
              <a:t>tổ</a:t>
            </a:r>
            <a:r>
              <a:rPr lang="en-US" altLang="en-US" sz="3200" dirty="0"/>
              <a:t> </a:t>
            </a:r>
            <a:r>
              <a:rPr lang="en-US" altLang="en-US" sz="3200" dirty="0" err="1"/>
              <a:t>chức</a:t>
            </a:r>
            <a:r>
              <a:rPr lang="en-US" altLang="en-US" sz="3200" dirty="0"/>
              <a:t> </a:t>
            </a:r>
            <a:r>
              <a:rPr lang="en-US" altLang="en-US" sz="3200" dirty="0" err="1"/>
              <a:t>các</a:t>
            </a:r>
            <a:r>
              <a:rPr lang="en-US" altLang="en-US" sz="3200" dirty="0"/>
              <a:t> </a:t>
            </a:r>
            <a:r>
              <a:rPr lang="en-US" altLang="en-US" sz="3200" dirty="0" err="1">
                <a:solidFill>
                  <a:schemeClr val="accent2"/>
                </a:solidFill>
              </a:rPr>
              <a:t>cuộc</a:t>
            </a:r>
            <a:r>
              <a:rPr lang="en-US" altLang="en-US" sz="3200" dirty="0">
                <a:solidFill>
                  <a:schemeClr val="accent2"/>
                </a:solidFill>
              </a:rPr>
              <a:t> </a:t>
            </a:r>
            <a:r>
              <a:rPr lang="en-US" altLang="en-US" sz="3200" dirty="0" err="1">
                <a:solidFill>
                  <a:schemeClr val="accent2"/>
                </a:solidFill>
              </a:rPr>
              <a:t>họp</a:t>
            </a:r>
            <a:r>
              <a:rPr lang="en-US" altLang="en-US" sz="3200" dirty="0">
                <a:solidFill>
                  <a:schemeClr val="accent2"/>
                </a:solidFill>
              </a:rPr>
              <a:t>, </a:t>
            </a:r>
            <a:r>
              <a:rPr lang="en-US" altLang="en-US" sz="3200" dirty="0" err="1">
                <a:solidFill>
                  <a:schemeClr val="accent2"/>
                </a:solidFill>
              </a:rPr>
              <a:t>hội</a:t>
            </a:r>
            <a:r>
              <a:rPr lang="en-US" altLang="en-US" sz="3200" dirty="0">
                <a:solidFill>
                  <a:schemeClr val="accent2"/>
                </a:solidFill>
              </a:rPr>
              <a:t> </a:t>
            </a:r>
            <a:r>
              <a:rPr lang="en-US" altLang="en-US" sz="3200" dirty="0" err="1">
                <a:solidFill>
                  <a:schemeClr val="accent2"/>
                </a:solidFill>
              </a:rPr>
              <a:t>thảo</a:t>
            </a:r>
            <a:r>
              <a:rPr lang="en-US" altLang="en-US" sz="3200" dirty="0">
                <a:solidFill>
                  <a:schemeClr val="accent2"/>
                </a:solidFill>
              </a:rPr>
              <a:t> </a:t>
            </a:r>
            <a:r>
              <a:rPr lang="en-US" altLang="en-US" sz="3200" dirty="0" err="1">
                <a:solidFill>
                  <a:schemeClr val="accent2"/>
                </a:solidFill>
              </a:rPr>
              <a:t>từ</a:t>
            </a:r>
            <a:r>
              <a:rPr lang="en-US" altLang="en-US" sz="3200" dirty="0">
                <a:solidFill>
                  <a:schemeClr val="accent2"/>
                </a:solidFill>
              </a:rPr>
              <a:t> </a:t>
            </a:r>
            <a:r>
              <a:rPr lang="en-US" altLang="en-US" sz="3200" dirty="0" err="1">
                <a:solidFill>
                  <a:schemeClr val="accent2"/>
                </a:solidFill>
              </a:rPr>
              <a:t>xa</a:t>
            </a:r>
            <a:r>
              <a:rPr lang="en-US" altLang="en-US" sz="3200" dirty="0">
                <a:solidFill>
                  <a:schemeClr val="accent2"/>
                </a:solidFill>
              </a:rPr>
              <a:t> </a:t>
            </a:r>
            <a:r>
              <a:rPr lang="en-US" altLang="en-US" sz="3200" dirty="0"/>
              <a:t>. </a:t>
            </a:r>
            <a:r>
              <a:rPr lang="en-US" altLang="en-US" sz="3200" dirty="0" err="1"/>
              <a:t>Người</a:t>
            </a:r>
            <a:r>
              <a:rPr lang="en-US" altLang="en-US" sz="3200" dirty="0"/>
              <a:t> </a:t>
            </a:r>
            <a:r>
              <a:rPr lang="en-US" altLang="en-US" sz="3200" dirty="0" err="1"/>
              <a:t>tham</a:t>
            </a:r>
            <a:r>
              <a:rPr lang="en-US" altLang="en-US" sz="3200" dirty="0"/>
              <a:t> </a:t>
            </a:r>
            <a:r>
              <a:rPr lang="en-US" altLang="en-US" sz="3200" dirty="0" err="1"/>
              <a:t>gia</a:t>
            </a:r>
            <a:r>
              <a:rPr lang="en-US" altLang="en-US" sz="3200" dirty="0"/>
              <a:t> </a:t>
            </a:r>
            <a:r>
              <a:rPr lang="en-US" altLang="en-US" sz="3200" dirty="0" err="1"/>
              <a:t>chỉ</a:t>
            </a:r>
            <a:r>
              <a:rPr lang="en-US" altLang="en-US" sz="3200" dirty="0"/>
              <a:t> </a:t>
            </a:r>
            <a:r>
              <a:rPr lang="en-US" altLang="en-US" sz="3200" dirty="0" err="1"/>
              <a:t>cần</a:t>
            </a:r>
            <a:r>
              <a:rPr lang="en-US" altLang="en-US" sz="3200" dirty="0"/>
              <a:t> </a:t>
            </a:r>
            <a:r>
              <a:rPr lang="en-US" altLang="en-US" sz="3200" dirty="0" err="1"/>
              <a:t>ngồi</a:t>
            </a:r>
            <a:r>
              <a:rPr lang="en-US" altLang="en-US" sz="3200" dirty="0"/>
              <a:t> </a:t>
            </a:r>
            <a:r>
              <a:rPr lang="en-US" altLang="en-US" sz="3200" dirty="0" err="1"/>
              <a:t>bên</a:t>
            </a:r>
            <a:r>
              <a:rPr lang="en-US" altLang="en-US" sz="3200" dirty="0"/>
              <a:t> </a:t>
            </a:r>
            <a:r>
              <a:rPr lang="en-US" altLang="en-US" sz="3200" dirty="0" err="1"/>
              <a:t>máy</a:t>
            </a:r>
            <a:r>
              <a:rPr lang="en-US" altLang="en-US" sz="3200" dirty="0"/>
              <a:t> </a:t>
            </a:r>
            <a:r>
              <a:rPr lang="en-US" altLang="en-US" sz="3200" dirty="0" err="1"/>
              <a:t>tính</a:t>
            </a:r>
            <a:r>
              <a:rPr lang="en-US" altLang="en-US" sz="3200" dirty="0"/>
              <a:t> </a:t>
            </a:r>
            <a:r>
              <a:rPr lang="en-US" altLang="en-US" sz="3200" dirty="0" err="1"/>
              <a:t>của</a:t>
            </a:r>
            <a:r>
              <a:rPr lang="en-US" altLang="en-US" sz="3200" dirty="0"/>
              <a:t> </a:t>
            </a:r>
            <a:r>
              <a:rPr lang="en-US" altLang="en-US" sz="3200" dirty="0" err="1"/>
              <a:t>mình</a:t>
            </a:r>
            <a:r>
              <a:rPr lang="en-US" altLang="en-US" sz="3200" dirty="0"/>
              <a:t> </a:t>
            </a:r>
            <a:r>
              <a:rPr lang="en-US" altLang="en-US" sz="3200" dirty="0" err="1"/>
              <a:t>và</a:t>
            </a:r>
            <a:r>
              <a:rPr lang="en-US" altLang="en-US" sz="3200" dirty="0"/>
              <a:t> </a:t>
            </a:r>
            <a:r>
              <a:rPr lang="en-US" altLang="en-US" sz="3200" dirty="0" err="1"/>
              <a:t>trao</a:t>
            </a:r>
            <a:r>
              <a:rPr lang="en-US" altLang="en-US" sz="3200" dirty="0"/>
              <a:t> </a:t>
            </a:r>
            <a:r>
              <a:rPr lang="en-US" altLang="en-US" sz="3200" dirty="0" err="1"/>
              <a:t>đổi</a:t>
            </a:r>
            <a:r>
              <a:rPr lang="en-US" altLang="en-US" sz="3200" dirty="0"/>
              <a:t>, </a:t>
            </a:r>
            <a:r>
              <a:rPr lang="en-US" altLang="en-US" sz="3200" dirty="0" err="1"/>
              <a:t>thảo</a:t>
            </a:r>
            <a:r>
              <a:rPr lang="en-US" altLang="en-US" sz="3200" dirty="0"/>
              <a:t> </a:t>
            </a:r>
            <a:r>
              <a:rPr lang="en-US" altLang="en-US" sz="3200" dirty="0" err="1"/>
              <a:t>luận</a:t>
            </a:r>
            <a:r>
              <a:rPr lang="en-US" altLang="en-US" sz="3200" dirty="0"/>
              <a:t> </a:t>
            </a:r>
            <a:r>
              <a:rPr lang="en-US" altLang="en-US" sz="3200" dirty="0" err="1"/>
              <a:t>với</a:t>
            </a:r>
            <a:r>
              <a:rPr lang="en-US" altLang="en-US" sz="3200" dirty="0"/>
              <a:t> </a:t>
            </a:r>
            <a:r>
              <a:rPr lang="en-US" altLang="en-US" sz="3200" dirty="0" err="1"/>
              <a:t>nhiều</a:t>
            </a:r>
            <a:r>
              <a:rPr lang="en-US" altLang="en-US" sz="3200" dirty="0"/>
              <a:t> </a:t>
            </a:r>
            <a:r>
              <a:rPr lang="en-US" altLang="en-US" sz="3200" dirty="0" err="1"/>
              <a:t>người</a:t>
            </a:r>
            <a:r>
              <a:rPr lang="en-US" altLang="en-US" sz="3200" dirty="0"/>
              <a:t> ở </a:t>
            </a:r>
            <a:r>
              <a:rPr lang="en-US" altLang="en-US" sz="3200" dirty="0" err="1"/>
              <a:t>nhiều</a:t>
            </a:r>
            <a:r>
              <a:rPr lang="en-US" altLang="en-US" sz="3200" dirty="0"/>
              <a:t> </a:t>
            </a:r>
            <a:r>
              <a:rPr lang="en-US" altLang="en-US" sz="3200" dirty="0" err="1"/>
              <a:t>vị</a:t>
            </a:r>
            <a:r>
              <a:rPr lang="en-US" altLang="en-US" sz="3200" dirty="0"/>
              <a:t> </a:t>
            </a:r>
            <a:r>
              <a:rPr lang="en-US" altLang="en-US" sz="3200" dirty="0" err="1"/>
              <a:t>trí</a:t>
            </a:r>
            <a:r>
              <a:rPr lang="en-US" altLang="en-US" sz="3200" dirty="0"/>
              <a:t> </a:t>
            </a:r>
            <a:r>
              <a:rPr lang="en-US" altLang="en-US" sz="3200" dirty="0" err="1"/>
              <a:t>địa</a:t>
            </a:r>
            <a:r>
              <a:rPr lang="en-US" altLang="en-US" sz="3200" dirty="0"/>
              <a:t> </a:t>
            </a:r>
            <a:r>
              <a:rPr lang="en-US" altLang="en-US" sz="3200" dirty="0" err="1"/>
              <a:t>lý</a:t>
            </a:r>
            <a:r>
              <a:rPr lang="en-US" altLang="en-US" sz="3200" dirty="0"/>
              <a:t> </a:t>
            </a:r>
            <a:r>
              <a:rPr lang="en-US" altLang="en-US" sz="3200" dirty="0" err="1"/>
              <a:t>khác</a:t>
            </a:r>
            <a:r>
              <a:rPr lang="en-US" altLang="en-US" sz="3200" dirty="0"/>
              <a:t> </a:t>
            </a:r>
            <a:r>
              <a:rPr lang="en-US" altLang="en-US" sz="3200" dirty="0" err="1"/>
              <a:t>nhau</a:t>
            </a:r>
            <a:r>
              <a:rPr lang="en-US" altLang="en-US" sz="3200" dirty="0"/>
              <a:t> </a:t>
            </a:r>
            <a:r>
              <a:rPr lang="en-US" altLang="en-US" sz="3200" dirty="0" err="1"/>
              <a:t>thông</a:t>
            </a:r>
            <a:r>
              <a:rPr lang="en-US" altLang="en-US" sz="3200" dirty="0"/>
              <a:t> qua </a:t>
            </a:r>
            <a:r>
              <a:rPr lang="en-US" altLang="en-US" sz="3200" dirty="0" err="1"/>
              <a:t>hình</a:t>
            </a:r>
            <a:r>
              <a:rPr lang="en-US" altLang="en-US" sz="3200" dirty="0"/>
              <a:t> </a:t>
            </a:r>
            <a:r>
              <a:rPr lang="en-US" altLang="en-US" sz="3200" dirty="0" err="1"/>
              <a:t>ảnh</a:t>
            </a:r>
            <a:r>
              <a:rPr lang="en-US" altLang="en-US" sz="3200" dirty="0"/>
              <a:t>, </a:t>
            </a:r>
            <a:r>
              <a:rPr lang="en-US" altLang="en-US" sz="3200" dirty="0" err="1"/>
              <a:t>âm</a:t>
            </a:r>
            <a:r>
              <a:rPr lang="en-US" altLang="en-US" sz="3200" dirty="0"/>
              <a:t> </a:t>
            </a:r>
            <a:r>
              <a:rPr lang="en-US" altLang="en-US" sz="3200" dirty="0" err="1"/>
              <a:t>thanh</a:t>
            </a:r>
            <a:r>
              <a:rPr lang="en-US" altLang="en-US" sz="3200" dirty="0"/>
              <a:t>.</a:t>
            </a: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69977"/>
            <a:ext cx="12192000" cy="5788024"/>
          </a:xfrm>
          <a:prstGeom prst="rect">
            <a:avLst/>
          </a:prstGeom>
          <a:noFill/>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11"/>
          <p:cNvSpPr txBox="1">
            <a:spLocks noChangeArrowheads="1"/>
          </p:cNvSpPr>
          <p:nvPr/>
        </p:nvSpPr>
        <p:spPr bwMode="auto">
          <a:xfrm>
            <a:off x="0" y="1"/>
            <a:ext cx="10972800" cy="1077913"/>
          </a:xfrm>
          <a:prstGeom prst="rect">
            <a:avLst/>
          </a:prstGeom>
          <a:solidFill>
            <a:schemeClr val="accent5"/>
          </a:solidFill>
          <a:ln>
            <a:noFill/>
          </a:ln>
          <a:effectLst/>
        </p:spPr>
        <p:txBody>
          <a:bodyPr wrap="square">
            <a:spAutoFit/>
          </a:bodyPr>
          <a:lstStyle/>
          <a:p>
            <a:pPr eaLnBrk="1" hangingPunct="1">
              <a:defRPr/>
            </a:pPr>
            <a:r>
              <a:rPr lang="en-US" altLang="en-US" sz="3200" b="1" dirty="0">
                <a:solidFill>
                  <a:srgbClr val="FF0000"/>
                </a:solidFill>
                <a:effectLst>
                  <a:outerShdw blurRad="38100" dist="38100" dir="2700000" algn="tl">
                    <a:srgbClr val="C0C0C0"/>
                  </a:outerShdw>
                </a:effectLst>
                <a:cs typeface="+mn-cs"/>
              </a:rPr>
              <a:t>  3. </a:t>
            </a:r>
            <a:r>
              <a:rPr lang="en-US" altLang="en-US" sz="3200" b="1" dirty="0" err="1">
                <a:solidFill>
                  <a:srgbClr val="FF0000"/>
                </a:solidFill>
                <a:effectLst>
                  <a:outerShdw blurRad="38100" dist="38100" dir="2700000" algn="tl">
                    <a:srgbClr val="C0C0C0"/>
                  </a:outerShdw>
                </a:effectLst>
                <a:cs typeface="+mn-cs"/>
              </a:rPr>
              <a:t>Một</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vài</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ứng</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dụng</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khác</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trên</a:t>
            </a:r>
            <a:r>
              <a:rPr lang="en-US" altLang="en-US" sz="3200" b="1" dirty="0">
                <a:solidFill>
                  <a:srgbClr val="FF0000"/>
                </a:solidFill>
                <a:effectLst>
                  <a:outerShdw blurRad="38100" dist="38100" dir="2700000" algn="tl">
                    <a:srgbClr val="C0C0C0"/>
                  </a:outerShdw>
                </a:effectLst>
                <a:cs typeface="+mn-cs"/>
              </a:rPr>
              <a:t> Internet</a:t>
            </a:r>
          </a:p>
          <a:p>
            <a:pPr eaLnBrk="1" hangingPunct="1">
              <a:defRPr/>
            </a:pPr>
            <a:r>
              <a:rPr lang="en-US" altLang="en-US" sz="3200" dirty="0">
                <a:solidFill>
                  <a:srgbClr val="FF0000"/>
                </a:solidFill>
              </a:rPr>
              <a:t>      </a:t>
            </a:r>
            <a:r>
              <a:rPr lang="en-US" altLang="en-US" sz="3200" b="1" dirty="0">
                <a:solidFill>
                  <a:srgbClr val="FF0000"/>
                </a:solidFill>
                <a:latin typeface="Times New Roman" panose="02020603050405020304" pitchFamily="18" charset="0"/>
                <a:cs typeface="Times New Roman" panose="02020603050405020304" pitchFamily="18" charset="0"/>
              </a:rPr>
              <a:t>b) </a:t>
            </a:r>
            <a:r>
              <a:rPr lang="en-US" altLang="en-US" sz="3200" b="1" u="sng" dirty="0" err="1">
                <a:solidFill>
                  <a:srgbClr val="FF0000"/>
                </a:solidFill>
                <a:latin typeface="Times New Roman" panose="02020603050405020304" pitchFamily="18" charset="0"/>
                <a:cs typeface="Times New Roman" panose="02020603050405020304" pitchFamily="18" charset="0"/>
              </a:rPr>
              <a:t>Đào</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tạo</a:t>
            </a:r>
            <a:r>
              <a:rPr lang="en-US" altLang="en-US" sz="3200" b="1" u="sng" dirty="0">
                <a:solidFill>
                  <a:srgbClr val="FF0000"/>
                </a:solidFill>
                <a:latin typeface="Times New Roman" panose="02020603050405020304" pitchFamily="18" charset="0"/>
                <a:cs typeface="Times New Roman" panose="02020603050405020304" pitchFamily="18" charset="0"/>
              </a:rPr>
              <a:t> qua </a:t>
            </a:r>
            <a:r>
              <a:rPr lang="en-US" altLang="en-US" sz="3200" b="1" u="sng" dirty="0" err="1">
                <a:solidFill>
                  <a:srgbClr val="FF0000"/>
                </a:solidFill>
                <a:latin typeface="Times New Roman" panose="02020603050405020304" pitchFamily="18" charset="0"/>
                <a:cs typeface="Times New Roman" panose="02020603050405020304" pitchFamily="18" charset="0"/>
              </a:rPr>
              <a:t>mạng</a:t>
            </a:r>
            <a:r>
              <a:rPr lang="en-US" altLang="en-US" sz="3200" b="1" u="sng"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0" y="1"/>
            <a:ext cx="10972800" cy="1077913"/>
          </a:xfrm>
          <a:prstGeom prst="rect">
            <a:avLst/>
          </a:prstGeom>
          <a:solidFill>
            <a:schemeClr val="accent5"/>
          </a:solidFill>
          <a:ln>
            <a:noFill/>
          </a:ln>
          <a:effectLst/>
        </p:spPr>
        <p:txBody>
          <a:bodyPr wrap="square">
            <a:spAutoFit/>
          </a:bodyPr>
          <a:lstStyle/>
          <a:p>
            <a:pPr eaLnBrk="1" hangingPunct="1">
              <a:defRPr/>
            </a:pPr>
            <a:r>
              <a:rPr lang="en-US" altLang="en-US" sz="3200" b="1" dirty="0">
                <a:solidFill>
                  <a:srgbClr val="FF0000"/>
                </a:solidFill>
                <a:effectLst>
                  <a:outerShdw blurRad="38100" dist="38100" dir="2700000" algn="tl">
                    <a:srgbClr val="C0C0C0"/>
                  </a:outerShdw>
                </a:effectLst>
                <a:cs typeface="+mn-cs"/>
              </a:rPr>
              <a:t>  3. </a:t>
            </a:r>
            <a:r>
              <a:rPr lang="en-US" altLang="en-US" sz="3200" b="1" dirty="0" err="1">
                <a:solidFill>
                  <a:srgbClr val="FF0000"/>
                </a:solidFill>
                <a:effectLst>
                  <a:outerShdw blurRad="38100" dist="38100" dir="2700000" algn="tl">
                    <a:srgbClr val="C0C0C0"/>
                  </a:outerShdw>
                </a:effectLst>
                <a:cs typeface="+mn-cs"/>
              </a:rPr>
              <a:t>Một</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vài</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ứng</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dụng</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khác</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trên</a:t>
            </a:r>
            <a:r>
              <a:rPr lang="en-US" altLang="en-US" sz="3200" b="1" dirty="0">
                <a:solidFill>
                  <a:srgbClr val="FF0000"/>
                </a:solidFill>
                <a:effectLst>
                  <a:outerShdw blurRad="38100" dist="38100" dir="2700000" algn="tl">
                    <a:srgbClr val="C0C0C0"/>
                  </a:outerShdw>
                </a:effectLst>
                <a:cs typeface="+mn-cs"/>
              </a:rPr>
              <a:t> Internet</a:t>
            </a:r>
          </a:p>
          <a:p>
            <a:pPr eaLnBrk="1" hangingPunct="1">
              <a:defRPr/>
            </a:pPr>
            <a:r>
              <a:rPr lang="en-US" altLang="en-US" sz="3200" dirty="0">
                <a:solidFill>
                  <a:srgbClr val="FF0000"/>
                </a:solidFill>
              </a:rPr>
              <a:t>      </a:t>
            </a:r>
            <a:r>
              <a:rPr lang="en-US" altLang="en-US" sz="3200" b="1" dirty="0">
                <a:solidFill>
                  <a:srgbClr val="FF0000"/>
                </a:solidFill>
                <a:latin typeface="Times New Roman" panose="02020603050405020304" pitchFamily="18" charset="0"/>
                <a:cs typeface="Times New Roman" panose="02020603050405020304" pitchFamily="18" charset="0"/>
              </a:rPr>
              <a:t>b) </a:t>
            </a:r>
            <a:r>
              <a:rPr lang="en-US" altLang="en-US" sz="3200" b="1" u="sng" dirty="0" err="1">
                <a:solidFill>
                  <a:srgbClr val="FF0000"/>
                </a:solidFill>
                <a:latin typeface="Times New Roman" panose="02020603050405020304" pitchFamily="18" charset="0"/>
                <a:cs typeface="Times New Roman" panose="02020603050405020304" pitchFamily="18" charset="0"/>
              </a:rPr>
              <a:t>Đào</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tạo</a:t>
            </a:r>
            <a:r>
              <a:rPr lang="en-US" altLang="en-US" sz="3200" b="1" u="sng" dirty="0">
                <a:solidFill>
                  <a:srgbClr val="FF0000"/>
                </a:solidFill>
                <a:latin typeface="Times New Roman" panose="02020603050405020304" pitchFamily="18" charset="0"/>
                <a:cs typeface="Times New Roman" panose="02020603050405020304" pitchFamily="18" charset="0"/>
              </a:rPr>
              <a:t> qua </a:t>
            </a:r>
            <a:r>
              <a:rPr lang="en-US" altLang="en-US" sz="3200" b="1" u="sng" dirty="0" err="1">
                <a:solidFill>
                  <a:srgbClr val="FF0000"/>
                </a:solidFill>
                <a:latin typeface="Times New Roman" panose="02020603050405020304" pitchFamily="18" charset="0"/>
                <a:cs typeface="Times New Roman" panose="02020603050405020304" pitchFamily="18" charset="0"/>
              </a:rPr>
              <a:t>mạng</a:t>
            </a:r>
            <a:r>
              <a:rPr lang="en-US" altLang="en-US" sz="3200" b="1" u="sng" dirty="0">
                <a:solidFill>
                  <a:srgbClr val="FF0000"/>
                </a:solidFill>
                <a:latin typeface="Times New Roman" panose="02020603050405020304" pitchFamily="18" charset="0"/>
                <a:cs typeface="Times New Roman" panose="02020603050405020304" pitchFamily="18" charset="0"/>
              </a:rPr>
              <a:t>:</a:t>
            </a:r>
          </a:p>
        </p:txBody>
      </p:sp>
      <p:pic>
        <p:nvPicPr>
          <p:cNvPr id="5325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77913"/>
            <a:ext cx="121920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0" y="1"/>
            <a:ext cx="10972800" cy="1077913"/>
          </a:xfrm>
          <a:prstGeom prst="rect">
            <a:avLst/>
          </a:prstGeom>
          <a:solidFill>
            <a:schemeClr val="accent5"/>
          </a:solidFill>
          <a:ln>
            <a:noFill/>
          </a:ln>
          <a:effectLst/>
        </p:spPr>
        <p:txBody>
          <a:bodyPr wrap="square">
            <a:spAutoFit/>
          </a:bodyPr>
          <a:lstStyle/>
          <a:p>
            <a:pPr eaLnBrk="1" hangingPunct="1">
              <a:defRPr/>
            </a:pPr>
            <a:r>
              <a:rPr lang="en-US" altLang="en-US" sz="3200" b="1" dirty="0">
                <a:solidFill>
                  <a:srgbClr val="FF0000"/>
                </a:solidFill>
                <a:effectLst>
                  <a:outerShdw blurRad="38100" dist="38100" dir="2700000" algn="tl">
                    <a:srgbClr val="C0C0C0"/>
                  </a:outerShdw>
                </a:effectLst>
                <a:cs typeface="+mn-cs"/>
              </a:rPr>
              <a:t>  3. </a:t>
            </a:r>
            <a:r>
              <a:rPr lang="en-US" altLang="en-US" sz="3200" b="1" dirty="0" err="1">
                <a:solidFill>
                  <a:srgbClr val="FF0000"/>
                </a:solidFill>
                <a:effectLst>
                  <a:outerShdw blurRad="38100" dist="38100" dir="2700000" algn="tl">
                    <a:srgbClr val="C0C0C0"/>
                  </a:outerShdw>
                </a:effectLst>
                <a:cs typeface="+mn-cs"/>
              </a:rPr>
              <a:t>Một</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vài</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ứng</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dụng</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khác</a:t>
            </a:r>
            <a:r>
              <a:rPr lang="en-US" altLang="en-US" sz="3200" b="1" dirty="0">
                <a:solidFill>
                  <a:srgbClr val="FF0000"/>
                </a:solidFill>
                <a:effectLst>
                  <a:outerShdw blurRad="38100" dist="38100" dir="2700000" algn="tl">
                    <a:srgbClr val="C0C0C0"/>
                  </a:outerShdw>
                </a:effectLst>
                <a:cs typeface="+mn-cs"/>
              </a:rPr>
              <a:t> </a:t>
            </a:r>
            <a:r>
              <a:rPr lang="en-US" altLang="en-US" sz="3200" b="1" dirty="0" err="1">
                <a:solidFill>
                  <a:srgbClr val="FF0000"/>
                </a:solidFill>
                <a:effectLst>
                  <a:outerShdw blurRad="38100" dist="38100" dir="2700000" algn="tl">
                    <a:srgbClr val="C0C0C0"/>
                  </a:outerShdw>
                </a:effectLst>
                <a:cs typeface="+mn-cs"/>
              </a:rPr>
              <a:t>trên</a:t>
            </a:r>
            <a:r>
              <a:rPr lang="en-US" altLang="en-US" sz="3200" b="1" dirty="0">
                <a:solidFill>
                  <a:srgbClr val="FF0000"/>
                </a:solidFill>
                <a:effectLst>
                  <a:outerShdw blurRad="38100" dist="38100" dir="2700000" algn="tl">
                    <a:srgbClr val="C0C0C0"/>
                  </a:outerShdw>
                </a:effectLst>
                <a:cs typeface="+mn-cs"/>
              </a:rPr>
              <a:t> Internet</a:t>
            </a:r>
          </a:p>
          <a:p>
            <a:pPr eaLnBrk="1" hangingPunct="1">
              <a:defRPr/>
            </a:pPr>
            <a:r>
              <a:rPr lang="en-US" altLang="en-US" sz="3200" dirty="0">
                <a:solidFill>
                  <a:srgbClr val="FF0000"/>
                </a:solidFill>
              </a:rPr>
              <a:t>      </a:t>
            </a:r>
            <a:r>
              <a:rPr lang="en-US" altLang="en-US" sz="3200" b="1" dirty="0">
                <a:solidFill>
                  <a:srgbClr val="FF0000"/>
                </a:solidFill>
                <a:latin typeface="Times New Roman" panose="02020603050405020304" pitchFamily="18" charset="0"/>
                <a:cs typeface="Times New Roman" panose="02020603050405020304" pitchFamily="18" charset="0"/>
              </a:rPr>
              <a:t>b) </a:t>
            </a:r>
            <a:r>
              <a:rPr lang="en-US" altLang="en-US" sz="3200" b="1" u="sng" dirty="0" err="1">
                <a:solidFill>
                  <a:srgbClr val="FF0000"/>
                </a:solidFill>
                <a:latin typeface="Times New Roman" panose="02020603050405020304" pitchFamily="18" charset="0"/>
                <a:cs typeface="Times New Roman" panose="02020603050405020304" pitchFamily="18" charset="0"/>
              </a:rPr>
              <a:t>Đào</a:t>
            </a:r>
            <a:r>
              <a:rPr lang="en-US" altLang="en-US" sz="3200" b="1" u="sng" dirty="0">
                <a:solidFill>
                  <a:srgbClr val="FF0000"/>
                </a:solidFill>
                <a:latin typeface="Times New Roman" panose="02020603050405020304" pitchFamily="18" charset="0"/>
                <a:cs typeface="Times New Roman" panose="02020603050405020304" pitchFamily="18" charset="0"/>
              </a:rPr>
              <a:t> </a:t>
            </a:r>
            <a:r>
              <a:rPr lang="en-US" altLang="en-US" sz="3200" b="1" u="sng" dirty="0" err="1">
                <a:solidFill>
                  <a:srgbClr val="FF0000"/>
                </a:solidFill>
                <a:latin typeface="Times New Roman" panose="02020603050405020304" pitchFamily="18" charset="0"/>
                <a:cs typeface="Times New Roman" panose="02020603050405020304" pitchFamily="18" charset="0"/>
              </a:rPr>
              <a:t>tạo</a:t>
            </a:r>
            <a:r>
              <a:rPr lang="en-US" altLang="en-US" sz="3200" b="1" u="sng" dirty="0">
                <a:solidFill>
                  <a:srgbClr val="FF0000"/>
                </a:solidFill>
                <a:latin typeface="Times New Roman" panose="02020603050405020304" pitchFamily="18" charset="0"/>
                <a:cs typeface="Times New Roman" panose="02020603050405020304" pitchFamily="18" charset="0"/>
              </a:rPr>
              <a:t> qua </a:t>
            </a:r>
            <a:r>
              <a:rPr lang="en-US" altLang="en-US" sz="3200" b="1" u="sng" dirty="0" err="1">
                <a:solidFill>
                  <a:srgbClr val="FF0000"/>
                </a:solidFill>
                <a:latin typeface="Times New Roman" panose="02020603050405020304" pitchFamily="18" charset="0"/>
                <a:cs typeface="Times New Roman" panose="02020603050405020304" pitchFamily="18" charset="0"/>
              </a:rPr>
              <a:t>mạng</a:t>
            </a:r>
            <a:r>
              <a:rPr lang="en-US" altLang="en-US" sz="3200" b="1" u="sng" dirty="0">
                <a:solidFill>
                  <a:srgbClr val="FF0000"/>
                </a:solidFill>
                <a:latin typeface="Times New Roman" panose="02020603050405020304" pitchFamily="18" charset="0"/>
                <a:cs typeface="Times New Roman" panose="02020603050405020304" pitchFamily="18" charset="0"/>
              </a:rPr>
              <a:t>:</a:t>
            </a:r>
          </a:p>
        </p:txBody>
      </p:sp>
      <p:pic>
        <p:nvPicPr>
          <p:cNvPr id="542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77914"/>
            <a:ext cx="121920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Box 2"/>
          <p:cNvSpPr txBox="1">
            <a:spLocks noChangeArrowheads="1"/>
          </p:cNvSpPr>
          <p:nvPr/>
        </p:nvSpPr>
        <p:spPr bwMode="auto">
          <a:xfrm>
            <a:off x="6324600" y="152400"/>
            <a:ext cx="5638800" cy="2308324"/>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600" dirty="0">
                <a:solidFill>
                  <a:srgbClr val="C00000"/>
                </a:solidFill>
              </a:rPr>
              <a:t>-</a:t>
            </a:r>
            <a:r>
              <a:rPr lang="en-US" altLang="en-US" sz="3600" dirty="0" err="1">
                <a:solidFill>
                  <a:srgbClr val="C00000"/>
                </a:solidFill>
              </a:rPr>
              <a:t>Mạng</a:t>
            </a:r>
            <a:r>
              <a:rPr lang="en-US" altLang="en-US" sz="3600" dirty="0">
                <a:solidFill>
                  <a:srgbClr val="C00000"/>
                </a:solidFill>
              </a:rPr>
              <a:t> Internet </a:t>
            </a:r>
            <a:r>
              <a:rPr lang="en-US" altLang="en-US" sz="3600" dirty="0" err="1">
                <a:solidFill>
                  <a:srgbClr val="C00000"/>
                </a:solidFill>
              </a:rPr>
              <a:t>là</a:t>
            </a:r>
            <a:r>
              <a:rPr lang="en-US" altLang="en-US" sz="3600" dirty="0">
                <a:solidFill>
                  <a:srgbClr val="C00000"/>
                </a:solidFill>
              </a:rPr>
              <a:t> </a:t>
            </a:r>
            <a:r>
              <a:rPr lang="en-US" altLang="en-US" sz="3600" dirty="0" err="1">
                <a:solidFill>
                  <a:srgbClr val="C00000"/>
                </a:solidFill>
              </a:rPr>
              <a:t>gì</a:t>
            </a:r>
            <a:r>
              <a:rPr lang="en-US" altLang="en-US" sz="3600" dirty="0">
                <a:solidFill>
                  <a:srgbClr val="C00000"/>
                </a:solidFill>
              </a:rPr>
              <a:t>?</a:t>
            </a:r>
          </a:p>
          <a:p>
            <a:pPr algn="just"/>
            <a:r>
              <a:rPr lang="en-US" altLang="en-US" sz="3600" dirty="0">
                <a:solidFill>
                  <a:srgbClr val="C00000"/>
                </a:solidFill>
              </a:rPr>
              <a:t>-</a:t>
            </a:r>
            <a:r>
              <a:rPr lang="en-US" altLang="en-US" sz="3600" dirty="0" err="1">
                <a:solidFill>
                  <a:srgbClr val="C00000"/>
                </a:solidFill>
              </a:rPr>
              <a:t>Hình</a:t>
            </a:r>
            <a:r>
              <a:rPr lang="en-US" altLang="en-US" sz="3600" dirty="0">
                <a:solidFill>
                  <a:srgbClr val="C00000"/>
                </a:solidFill>
              </a:rPr>
              <a:t> </a:t>
            </a:r>
            <a:r>
              <a:rPr lang="en-US" altLang="en-US" sz="3600" dirty="0" err="1">
                <a:solidFill>
                  <a:srgbClr val="C00000"/>
                </a:solidFill>
              </a:rPr>
              <a:t>thù</a:t>
            </a:r>
            <a:r>
              <a:rPr lang="en-US" altLang="en-US" sz="3600" dirty="0">
                <a:solidFill>
                  <a:srgbClr val="C00000"/>
                </a:solidFill>
              </a:rPr>
              <a:t> </a:t>
            </a:r>
            <a:r>
              <a:rPr lang="en-US" altLang="en-US" sz="3600" dirty="0" err="1">
                <a:solidFill>
                  <a:srgbClr val="C00000"/>
                </a:solidFill>
              </a:rPr>
              <a:t>của</a:t>
            </a:r>
            <a:r>
              <a:rPr lang="en-US" altLang="en-US" sz="3600" dirty="0">
                <a:solidFill>
                  <a:srgbClr val="C00000"/>
                </a:solidFill>
              </a:rPr>
              <a:t> </a:t>
            </a:r>
            <a:r>
              <a:rPr lang="en-US" altLang="en-US" sz="3600" dirty="0" err="1">
                <a:solidFill>
                  <a:srgbClr val="C00000"/>
                </a:solidFill>
              </a:rPr>
              <a:t>nó</a:t>
            </a:r>
            <a:r>
              <a:rPr lang="en-US" altLang="en-US" sz="3600" dirty="0">
                <a:solidFill>
                  <a:srgbClr val="C00000"/>
                </a:solidFill>
              </a:rPr>
              <a:t> </a:t>
            </a:r>
            <a:r>
              <a:rPr lang="en-US" altLang="en-US" sz="3600" dirty="0" err="1">
                <a:solidFill>
                  <a:srgbClr val="C00000"/>
                </a:solidFill>
              </a:rPr>
              <a:t>thế</a:t>
            </a:r>
            <a:r>
              <a:rPr lang="en-US" altLang="en-US" sz="3600" dirty="0">
                <a:solidFill>
                  <a:srgbClr val="C00000"/>
                </a:solidFill>
              </a:rPr>
              <a:t> </a:t>
            </a:r>
            <a:r>
              <a:rPr lang="en-US" altLang="en-US" sz="3600" dirty="0" err="1">
                <a:solidFill>
                  <a:srgbClr val="C00000"/>
                </a:solidFill>
              </a:rPr>
              <a:t>nào</a:t>
            </a:r>
            <a:r>
              <a:rPr lang="en-US" altLang="en-US" sz="3600" dirty="0">
                <a:solidFill>
                  <a:srgbClr val="C00000"/>
                </a:solidFill>
              </a:rPr>
              <a:t>? </a:t>
            </a:r>
          </a:p>
          <a:p>
            <a:pPr algn="just"/>
            <a:r>
              <a:rPr lang="en-US" altLang="en-US" sz="3600" dirty="0">
                <a:solidFill>
                  <a:srgbClr val="C00000"/>
                </a:solidFill>
              </a:rPr>
              <a:t>-</a:t>
            </a:r>
            <a:r>
              <a:rPr lang="en-US" altLang="en-US" sz="3600" dirty="0" err="1">
                <a:solidFill>
                  <a:srgbClr val="C00000"/>
                </a:solidFill>
              </a:rPr>
              <a:t>Em</a:t>
            </a:r>
            <a:r>
              <a:rPr lang="en-US" altLang="en-US" sz="3600" dirty="0">
                <a:solidFill>
                  <a:srgbClr val="C00000"/>
                </a:solidFill>
              </a:rPr>
              <a:t> </a:t>
            </a:r>
            <a:r>
              <a:rPr lang="en-US" altLang="en-US" sz="3600" dirty="0" err="1">
                <a:solidFill>
                  <a:srgbClr val="C00000"/>
                </a:solidFill>
              </a:rPr>
              <a:t>hãy</a:t>
            </a:r>
            <a:r>
              <a:rPr lang="en-US" altLang="en-US" sz="3600" dirty="0">
                <a:solidFill>
                  <a:srgbClr val="C00000"/>
                </a:solidFill>
              </a:rPr>
              <a:t> </a:t>
            </a:r>
            <a:r>
              <a:rPr lang="en-US" altLang="en-US" sz="3600" dirty="0" err="1">
                <a:solidFill>
                  <a:srgbClr val="C00000"/>
                </a:solidFill>
              </a:rPr>
              <a:t>quan</a:t>
            </a:r>
            <a:r>
              <a:rPr lang="en-US" altLang="en-US" sz="3600" dirty="0">
                <a:solidFill>
                  <a:srgbClr val="C00000"/>
                </a:solidFill>
              </a:rPr>
              <a:t> </a:t>
            </a:r>
            <a:r>
              <a:rPr lang="en-US" altLang="en-US" sz="3600" dirty="0" err="1">
                <a:solidFill>
                  <a:srgbClr val="C00000"/>
                </a:solidFill>
              </a:rPr>
              <a:t>sát</a:t>
            </a:r>
            <a:r>
              <a:rPr lang="en-US" altLang="en-US" sz="3600" dirty="0">
                <a:solidFill>
                  <a:srgbClr val="C00000"/>
                </a:solidFill>
              </a:rPr>
              <a:t> </a:t>
            </a:r>
            <a:r>
              <a:rPr lang="en-US" altLang="en-US" sz="3600" dirty="0" err="1">
                <a:solidFill>
                  <a:srgbClr val="C00000"/>
                </a:solidFill>
              </a:rPr>
              <a:t>một</a:t>
            </a:r>
            <a:r>
              <a:rPr lang="en-US" altLang="en-US" sz="3600" dirty="0">
                <a:solidFill>
                  <a:srgbClr val="C00000"/>
                </a:solidFill>
              </a:rPr>
              <a:t> </a:t>
            </a:r>
            <a:r>
              <a:rPr lang="en-US" altLang="en-US" sz="3600" dirty="0" err="1">
                <a:solidFill>
                  <a:srgbClr val="C00000"/>
                </a:solidFill>
              </a:rPr>
              <a:t>số</a:t>
            </a:r>
            <a:r>
              <a:rPr lang="en-US" altLang="en-US" sz="3600" dirty="0">
                <a:solidFill>
                  <a:srgbClr val="C00000"/>
                </a:solidFill>
              </a:rPr>
              <a:t> </a:t>
            </a:r>
            <a:r>
              <a:rPr lang="en-US" altLang="en-US" sz="3600" dirty="0" err="1">
                <a:solidFill>
                  <a:srgbClr val="C00000"/>
                </a:solidFill>
              </a:rPr>
              <a:t>hình</a:t>
            </a:r>
            <a:r>
              <a:rPr lang="en-US" altLang="en-US" sz="3600" dirty="0">
                <a:solidFill>
                  <a:srgbClr val="C00000"/>
                </a:solidFill>
              </a:rPr>
              <a:t> </a:t>
            </a:r>
            <a:r>
              <a:rPr lang="en-US" altLang="en-US" sz="3600" dirty="0" err="1">
                <a:solidFill>
                  <a:srgbClr val="C00000"/>
                </a:solidFill>
              </a:rPr>
              <a:t>ảnh</a:t>
            </a:r>
            <a:r>
              <a:rPr lang="en-US" altLang="en-US" sz="3600" dirty="0">
                <a:solidFill>
                  <a:srgbClr val="C00000"/>
                </a:solidFill>
              </a:rPr>
              <a:t> minh </a:t>
            </a:r>
            <a:r>
              <a:rPr lang="en-US" altLang="en-US" sz="3600" dirty="0" err="1">
                <a:solidFill>
                  <a:srgbClr val="C00000"/>
                </a:solidFill>
              </a:rPr>
              <a:t>họa</a:t>
            </a:r>
            <a:r>
              <a:rPr lang="en-US" altLang="en-US" sz="3600" dirty="0">
                <a:solidFill>
                  <a:srgbClr val="C00000"/>
                </a:solidFill>
              </a:rPr>
              <a:t> </a:t>
            </a:r>
            <a:r>
              <a:rPr lang="en-US" altLang="en-US" sz="3600" dirty="0" err="1">
                <a:solidFill>
                  <a:srgbClr val="C00000"/>
                </a:solidFill>
              </a:rPr>
              <a:t>sau</a:t>
            </a:r>
            <a:r>
              <a:rPr lang="en-US" altLang="en-US" sz="3600" dirty="0">
                <a:solidFill>
                  <a:srgbClr val="C00000"/>
                </a:solidFill>
              </a:rPr>
              <a:t>.</a:t>
            </a: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0" y="1"/>
            <a:ext cx="10972800" cy="1077913"/>
          </a:xfrm>
          <a:prstGeom prst="rect">
            <a:avLst/>
          </a:prstGeom>
          <a:solidFill>
            <a:schemeClr val="accent5"/>
          </a:solidFill>
          <a:ln>
            <a:noFill/>
          </a:ln>
          <a:effectLst/>
        </p:spPr>
        <p:txBody>
          <a:bodyPr wrap="square">
            <a:spAutoFit/>
          </a:bodyPr>
          <a:lstStyle/>
          <a:p>
            <a:pPr eaLnBrk="1" hangingPunct="1">
              <a:defRPr/>
            </a:pPr>
            <a:r>
              <a:rPr lang="en-US" altLang="en-US" sz="3200" b="1" dirty="0">
                <a:solidFill>
                  <a:srgbClr val="FF0000"/>
                </a:solidFill>
                <a:effectLst>
                  <a:outerShdw blurRad="38100" dist="38100" dir="2700000" algn="tl">
                    <a:srgbClr val="C0C0C0"/>
                  </a:outerShdw>
                </a:effectLst>
                <a:latin typeface="+mn-lt"/>
                <a:cs typeface="+mn-cs"/>
              </a:rPr>
              <a:t>  3. </a:t>
            </a:r>
            <a:r>
              <a:rPr lang="en-US" altLang="en-US" sz="3200" b="1" dirty="0" err="1">
                <a:solidFill>
                  <a:srgbClr val="FF0000"/>
                </a:solidFill>
                <a:effectLst>
                  <a:outerShdw blurRad="38100" dist="38100" dir="2700000" algn="tl">
                    <a:srgbClr val="C0C0C0"/>
                  </a:outerShdw>
                </a:effectLst>
                <a:latin typeface="+mn-lt"/>
                <a:cs typeface="+mn-cs"/>
              </a:rPr>
              <a:t>Một</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vài</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ứng</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dụng</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khác</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trên</a:t>
            </a:r>
            <a:r>
              <a:rPr lang="en-US" altLang="en-US" sz="3200" b="1" dirty="0">
                <a:solidFill>
                  <a:srgbClr val="FF0000"/>
                </a:solidFill>
                <a:effectLst>
                  <a:outerShdw blurRad="38100" dist="38100" dir="2700000" algn="tl">
                    <a:srgbClr val="C0C0C0"/>
                  </a:outerShdw>
                </a:effectLst>
                <a:latin typeface="+mn-lt"/>
                <a:cs typeface="+mn-cs"/>
              </a:rPr>
              <a:t> Internet</a:t>
            </a:r>
          </a:p>
          <a:p>
            <a:pPr eaLnBrk="1" hangingPunct="1">
              <a:defRPr/>
            </a:pPr>
            <a:r>
              <a:rPr lang="en-US" altLang="en-US" sz="3200" dirty="0">
                <a:solidFill>
                  <a:srgbClr val="FF0000"/>
                </a:solidFill>
                <a:latin typeface="+mn-lt"/>
              </a:rPr>
              <a:t>      </a:t>
            </a:r>
            <a:r>
              <a:rPr lang="en-US" altLang="en-US" sz="3200" b="1" dirty="0">
                <a:solidFill>
                  <a:srgbClr val="FF0000"/>
                </a:solidFill>
                <a:latin typeface="+mn-lt"/>
                <a:cs typeface="Times New Roman" panose="02020603050405020304" pitchFamily="18" charset="0"/>
              </a:rPr>
              <a:t>b) </a:t>
            </a:r>
            <a:r>
              <a:rPr lang="en-US" altLang="en-US" sz="3200" b="1" u="sng" dirty="0" err="1">
                <a:solidFill>
                  <a:srgbClr val="FF0000"/>
                </a:solidFill>
                <a:latin typeface="+mn-lt"/>
                <a:cs typeface="Times New Roman" panose="02020603050405020304" pitchFamily="18" charset="0"/>
              </a:rPr>
              <a:t>Đào</a:t>
            </a:r>
            <a:r>
              <a:rPr lang="en-US" altLang="en-US" sz="3200" b="1" u="sng" dirty="0">
                <a:solidFill>
                  <a:srgbClr val="FF0000"/>
                </a:solidFill>
                <a:latin typeface="+mn-lt"/>
                <a:cs typeface="Times New Roman" panose="02020603050405020304" pitchFamily="18" charset="0"/>
              </a:rPr>
              <a:t> </a:t>
            </a:r>
            <a:r>
              <a:rPr lang="en-US" altLang="en-US" sz="3200" b="1" u="sng" dirty="0" err="1">
                <a:solidFill>
                  <a:srgbClr val="FF0000"/>
                </a:solidFill>
                <a:latin typeface="+mn-lt"/>
                <a:cs typeface="Times New Roman" panose="02020603050405020304" pitchFamily="18" charset="0"/>
              </a:rPr>
              <a:t>tạo</a:t>
            </a:r>
            <a:r>
              <a:rPr lang="en-US" altLang="en-US" sz="3200" b="1" u="sng" dirty="0">
                <a:solidFill>
                  <a:srgbClr val="FF0000"/>
                </a:solidFill>
                <a:latin typeface="+mn-lt"/>
                <a:cs typeface="Times New Roman" panose="02020603050405020304" pitchFamily="18" charset="0"/>
              </a:rPr>
              <a:t> qua </a:t>
            </a:r>
            <a:r>
              <a:rPr lang="en-US" altLang="en-US" sz="3200" b="1" u="sng" dirty="0" err="1">
                <a:solidFill>
                  <a:srgbClr val="FF0000"/>
                </a:solidFill>
                <a:latin typeface="+mn-lt"/>
                <a:cs typeface="Times New Roman" panose="02020603050405020304" pitchFamily="18" charset="0"/>
              </a:rPr>
              <a:t>mạng</a:t>
            </a:r>
            <a:r>
              <a:rPr lang="en-US" altLang="en-US" sz="3200" b="1" u="sng" dirty="0">
                <a:solidFill>
                  <a:srgbClr val="FF0000"/>
                </a:solidFill>
                <a:latin typeface="+mn-lt"/>
                <a:cs typeface="Times New Roman" panose="02020603050405020304" pitchFamily="18" charset="0"/>
              </a:rPr>
              <a:t>:</a:t>
            </a:r>
          </a:p>
        </p:txBody>
      </p:sp>
      <p:pic>
        <p:nvPicPr>
          <p:cNvPr id="5529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 y="1077914"/>
            <a:ext cx="1178052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0" y="1"/>
            <a:ext cx="11049000" cy="1077913"/>
          </a:xfrm>
          <a:prstGeom prst="rect">
            <a:avLst/>
          </a:prstGeom>
          <a:solidFill>
            <a:schemeClr val="accent5"/>
          </a:solidFill>
          <a:ln>
            <a:noFill/>
          </a:ln>
          <a:effectLst/>
        </p:spPr>
        <p:txBody>
          <a:bodyPr wrap="square">
            <a:spAutoFit/>
          </a:bodyPr>
          <a:lstStyle/>
          <a:p>
            <a:pPr eaLnBrk="1" hangingPunct="1">
              <a:defRPr/>
            </a:pPr>
            <a:r>
              <a:rPr lang="en-US" altLang="en-US" sz="3200" b="1" dirty="0">
                <a:solidFill>
                  <a:srgbClr val="FF0000"/>
                </a:solidFill>
                <a:effectLst>
                  <a:outerShdw blurRad="38100" dist="38100" dir="2700000" algn="tl">
                    <a:srgbClr val="C0C0C0"/>
                  </a:outerShdw>
                </a:effectLst>
                <a:latin typeface="+mn-lt"/>
                <a:cs typeface="+mn-cs"/>
              </a:rPr>
              <a:t>  3. </a:t>
            </a:r>
            <a:r>
              <a:rPr lang="en-US" altLang="en-US" sz="3200" b="1" dirty="0" err="1">
                <a:solidFill>
                  <a:srgbClr val="FF0000"/>
                </a:solidFill>
                <a:effectLst>
                  <a:outerShdw blurRad="38100" dist="38100" dir="2700000" algn="tl">
                    <a:srgbClr val="C0C0C0"/>
                  </a:outerShdw>
                </a:effectLst>
                <a:latin typeface="+mn-lt"/>
                <a:cs typeface="+mn-cs"/>
              </a:rPr>
              <a:t>Một</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vài</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ứng</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dụng</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khác</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trên</a:t>
            </a:r>
            <a:r>
              <a:rPr lang="en-US" altLang="en-US" sz="3200" b="1" dirty="0">
                <a:solidFill>
                  <a:srgbClr val="FF0000"/>
                </a:solidFill>
                <a:effectLst>
                  <a:outerShdw blurRad="38100" dist="38100" dir="2700000" algn="tl">
                    <a:srgbClr val="C0C0C0"/>
                  </a:outerShdw>
                </a:effectLst>
                <a:latin typeface="+mn-lt"/>
                <a:cs typeface="+mn-cs"/>
              </a:rPr>
              <a:t> Internet</a:t>
            </a:r>
          </a:p>
          <a:p>
            <a:pPr eaLnBrk="1" hangingPunct="1">
              <a:defRPr/>
            </a:pPr>
            <a:r>
              <a:rPr lang="en-US" altLang="en-US" sz="3200" dirty="0">
                <a:solidFill>
                  <a:srgbClr val="FF0000"/>
                </a:solidFill>
                <a:latin typeface="+mn-lt"/>
              </a:rPr>
              <a:t>      </a:t>
            </a:r>
            <a:r>
              <a:rPr lang="en-US" altLang="en-US" sz="3200" b="1" dirty="0">
                <a:solidFill>
                  <a:srgbClr val="FF0000"/>
                </a:solidFill>
                <a:latin typeface="+mn-lt"/>
                <a:cs typeface="Times New Roman" panose="02020603050405020304" pitchFamily="18" charset="0"/>
              </a:rPr>
              <a:t>b) </a:t>
            </a:r>
            <a:r>
              <a:rPr lang="en-US" altLang="en-US" sz="3200" b="1" u="sng" dirty="0" err="1">
                <a:solidFill>
                  <a:srgbClr val="FF0000"/>
                </a:solidFill>
                <a:latin typeface="+mn-lt"/>
                <a:cs typeface="Times New Roman" panose="02020603050405020304" pitchFamily="18" charset="0"/>
              </a:rPr>
              <a:t>Đào</a:t>
            </a:r>
            <a:r>
              <a:rPr lang="en-US" altLang="en-US" sz="3200" b="1" u="sng" dirty="0">
                <a:solidFill>
                  <a:srgbClr val="FF0000"/>
                </a:solidFill>
                <a:latin typeface="+mn-lt"/>
                <a:cs typeface="Times New Roman" panose="02020603050405020304" pitchFamily="18" charset="0"/>
              </a:rPr>
              <a:t> </a:t>
            </a:r>
            <a:r>
              <a:rPr lang="en-US" altLang="en-US" sz="3200" b="1" u="sng" dirty="0" err="1">
                <a:solidFill>
                  <a:srgbClr val="FF0000"/>
                </a:solidFill>
                <a:latin typeface="+mn-lt"/>
                <a:cs typeface="Times New Roman" panose="02020603050405020304" pitchFamily="18" charset="0"/>
              </a:rPr>
              <a:t>tạo</a:t>
            </a:r>
            <a:r>
              <a:rPr lang="en-US" altLang="en-US" sz="3200" b="1" u="sng" dirty="0">
                <a:solidFill>
                  <a:srgbClr val="FF0000"/>
                </a:solidFill>
                <a:latin typeface="+mn-lt"/>
                <a:cs typeface="Times New Roman" panose="02020603050405020304" pitchFamily="18" charset="0"/>
              </a:rPr>
              <a:t> qua </a:t>
            </a:r>
            <a:r>
              <a:rPr lang="en-US" altLang="en-US" sz="3200" b="1" u="sng" dirty="0" err="1">
                <a:solidFill>
                  <a:srgbClr val="FF0000"/>
                </a:solidFill>
                <a:latin typeface="+mn-lt"/>
                <a:cs typeface="Times New Roman" panose="02020603050405020304" pitchFamily="18" charset="0"/>
              </a:rPr>
              <a:t>mạng</a:t>
            </a:r>
            <a:r>
              <a:rPr lang="en-US" altLang="en-US" sz="3200" b="1" u="sng" dirty="0">
                <a:solidFill>
                  <a:srgbClr val="FF0000"/>
                </a:solidFill>
                <a:latin typeface="+mn-lt"/>
                <a:cs typeface="Times New Roman" panose="02020603050405020304" pitchFamily="18" charset="0"/>
              </a:rPr>
              <a:t>:</a:t>
            </a:r>
          </a:p>
        </p:txBody>
      </p:sp>
      <p:pic>
        <p:nvPicPr>
          <p:cNvPr id="563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77914"/>
            <a:ext cx="121920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a:off x="6248400" y="383848"/>
            <a:ext cx="5562600" cy="2389406"/>
          </a:xfrm>
          <a:prstGeom prst="cloudCallout">
            <a:avLst>
              <a:gd name="adj1" fmla="val 10680"/>
              <a:gd name="adj2" fmla="val 61839"/>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a:t>Em hãy tìm hiểu và trình bày về đào tạo qua mạng?</a:t>
            </a:r>
          </a:p>
        </p:txBody>
      </p:sp>
      <p:sp>
        <p:nvSpPr>
          <p:cNvPr id="7" name="Rectangle 10"/>
          <p:cNvSpPr>
            <a:spLocks noChangeArrowheads="1"/>
          </p:cNvSpPr>
          <p:nvPr/>
        </p:nvSpPr>
        <p:spPr bwMode="auto">
          <a:xfrm>
            <a:off x="190500" y="4227257"/>
            <a:ext cx="11811000" cy="255454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fr-FR" altLang="en-US" sz="3200" dirty="0" err="1">
                <a:solidFill>
                  <a:schemeClr val="tx2"/>
                </a:solidFill>
              </a:rPr>
              <a:t>Người</a:t>
            </a:r>
            <a:r>
              <a:rPr lang="fr-FR" altLang="en-US" sz="3200" dirty="0">
                <a:solidFill>
                  <a:schemeClr val="tx2"/>
                </a:solidFill>
              </a:rPr>
              <a:t> </a:t>
            </a:r>
            <a:r>
              <a:rPr lang="fr-FR" altLang="en-US" sz="3200" dirty="0" err="1">
                <a:solidFill>
                  <a:schemeClr val="tx2"/>
                </a:solidFill>
              </a:rPr>
              <a:t>học</a:t>
            </a:r>
            <a:r>
              <a:rPr lang="fr-FR" altLang="en-US" sz="3200" dirty="0">
                <a:solidFill>
                  <a:schemeClr val="tx2"/>
                </a:solidFill>
              </a:rPr>
              <a:t> </a:t>
            </a:r>
            <a:r>
              <a:rPr lang="fr-FR" altLang="en-US" sz="3200" dirty="0" err="1">
                <a:solidFill>
                  <a:schemeClr val="tx2"/>
                </a:solidFill>
              </a:rPr>
              <a:t>có</a:t>
            </a:r>
            <a:r>
              <a:rPr lang="fr-FR" altLang="en-US" sz="3200" dirty="0">
                <a:solidFill>
                  <a:schemeClr val="tx2"/>
                </a:solidFill>
              </a:rPr>
              <a:t> </a:t>
            </a:r>
            <a:r>
              <a:rPr lang="fr-FR" altLang="en-US" sz="3200" dirty="0" err="1">
                <a:solidFill>
                  <a:schemeClr val="tx2"/>
                </a:solidFill>
              </a:rPr>
              <a:t>thể</a:t>
            </a:r>
            <a:r>
              <a:rPr lang="fr-FR" altLang="en-US" sz="3200" dirty="0">
                <a:solidFill>
                  <a:schemeClr val="tx2"/>
                </a:solidFill>
              </a:rPr>
              <a:t> </a:t>
            </a:r>
            <a:r>
              <a:rPr lang="fr-FR" altLang="en-US" sz="3200" dirty="0" err="1">
                <a:solidFill>
                  <a:schemeClr val="tx2"/>
                </a:solidFill>
              </a:rPr>
              <a:t>truy</a:t>
            </a:r>
            <a:r>
              <a:rPr lang="fr-FR" altLang="en-US" sz="3200" dirty="0">
                <a:solidFill>
                  <a:schemeClr val="tx2"/>
                </a:solidFill>
              </a:rPr>
              <a:t> </a:t>
            </a:r>
            <a:r>
              <a:rPr lang="fr-FR" altLang="en-US" sz="3200" dirty="0" err="1">
                <a:solidFill>
                  <a:schemeClr val="tx2"/>
                </a:solidFill>
              </a:rPr>
              <a:t>cập</a:t>
            </a:r>
            <a:r>
              <a:rPr lang="fr-FR" altLang="en-US" sz="3200" dirty="0">
                <a:solidFill>
                  <a:schemeClr val="tx2"/>
                </a:solidFill>
              </a:rPr>
              <a:t> Internet </a:t>
            </a:r>
            <a:r>
              <a:rPr lang="fr-FR" altLang="en-US" sz="3200" dirty="0" err="1">
                <a:solidFill>
                  <a:schemeClr val="tx2"/>
                </a:solidFill>
              </a:rPr>
              <a:t>để</a:t>
            </a:r>
            <a:r>
              <a:rPr lang="fr-FR" altLang="en-US" sz="3200" dirty="0">
                <a:solidFill>
                  <a:schemeClr val="tx2"/>
                </a:solidFill>
              </a:rPr>
              <a:t> </a:t>
            </a:r>
            <a:r>
              <a:rPr lang="fr-FR" altLang="en-US" sz="3200" dirty="0" err="1">
                <a:solidFill>
                  <a:schemeClr val="tx2"/>
                </a:solidFill>
              </a:rPr>
              <a:t>nghe</a:t>
            </a:r>
            <a:r>
              <a:rPr lang="fr-FR" altLang="en-US" sz="3200" dirty="0">
                <a:solidFill>
                  <a:schemeClr val="tx2"/>
                </a:solidFill>
              </a:rPr>
              <a:t> </a:t>
            </a:r>
            <a:r>
              <a:rPr lang="fr-FR" altLang="en-US" sz="3200" dirty="0" err="1">
                <a:solidFill>
                  <a:schemeClr val="tx2"/>
                </a:solidFill>
              </a:rPr>
              <a:t>các</a:t>
            </a:r>
            <a:r>
              <a:rPr lang="fr-FR" altLang="en-US" sz="3200" dirty="0">
                <a:solidFill>
                  <a:schemeClr val="tx2"/>
                </a:solidFill>
              </a:rPr>
              <a:t> </a:t>
            </a:r>
            <a:r>
              <a:rPr lang="fr-FR" altLang="en-US" sz="3200" dirty="0" err="1">
                <a:solidFill>
                  <a:schemeClr val="tx2"/>
                </a:solidFill>
              </a:rPr>
              <a:t>bài</a:t>
            </a:r>
            <a:r>
              <a:rPr lang="fr-FR" altLang="en-US" sz="3200" dirty="0">
                <a:solidFill>
                  <a:schemeClr val="tx2"/>
                </a:solidFill>
              </a:rPr>
              <a:t> </a:t>
            </a:r>
            <a:r>
              <a:rPr lang="fr-FR" altLang="en-US" sz="3200" dirty="0" err="1">
                <a:solidFill>
                  <a:schemeClr val="tx2"/>
                </a:solidFill>
              </a:rPr>
              <a:t>giảng</a:t>
            </a:r>
            <a:r>
              <a:rPr lang="fr-FR" altLang="en-US" sz="3200" dirty="0">
                <a:solidFill>
                  <a:schemeClr val="tx2"/>
                </a:solidFill>
              </a:rPr>
              <a:t>, </a:t>
            </a:r>
            <a:r>
              <a:rPr lang="fr-FR" altLang="en-US" sz="3200" dirty="0" err="1">
                <a:solidFill>
                  <a:schemeClr val="tx2"/>
                </a:solidFill>
              </a:rPr>
              <a:t>trao</a:t>
            </a:r>
            <a:r>
              <a:rPr lang="fr-FR" altLang="en-US" sz="3200" dirty="0">
                <a:solidFill>
                  <a:schemeClr val="tx2"/>
                </a:solidFill>
              </a:rPr>
              <a:t> </a:t>
            </a:r>
            <a:r>
              <a:rPr lang="fr-FR" altLang="en-US" sz="3200" dirty="0" err="1">
                <a:solidFill>
                  <a:schemeClr val="tx2"/>
                </a:solidFill>
              </a:rPr>
              <a:t>đổi</a:t>
            </a:r>
            <a:r>
              <a:rPr lang="fr-FR" altLang="en-US" sz="3200" dirty="0">
                <a:solidFill>
                  <a:schemeClr val="tx2"/>
                </a:solidFill>
              </a:rPr>
              <a:t> </a:t>
            </a:r>
            <a:r>
              <a:rPr lang="fr-FR" altLang="en-US" sz="3200" dirty="0" err="1">
                <a:solidFill>
                  <a:schemeClr val="tx2"/>
                </a:solidFill>
              </a:rPr>
              <a:t>hoặc</a:t>
            </a:r>
            <a:r>
              <a:rPr lang="fr-FR" altLang="en-US" sz="3200" dirty="0">
                <a:solidFill>
                  <a:schemeClr val="tx2"/>
                </a:solidFill>
              </a:rPr>
              <a:t> </a:t>
            </a:r>
            <a:r>
              <a:rPr lang="fr-FR" altLang="en-US" sz="3200" dirty="0" err="1">
                <a:solidFill>
                  <a:schemeClr val="tx2"/>
                </a:solidFill>
              </a:rPr>
              <a:t>nhận</a:t>
            </a:r>
            <a:r>
              <a:rPr lang="fr-FR" altLang="en-US" sz="3200" dirty="0">
                <a:solidFill>
                  <a:schemeClr val="tx2"/>
                </a:solidFill>
              </a:rPr>
              <a:t> </a:t>
            </a:r>
            <a:r>
              <a:rPr lang="fr-FR" altLang="en-US" sz="3200" dirty="0" err="1">
                <a:solidFill>
                  <a:schemeClr val="tx2"/>
                </a:solidFill>
              </a:rPr>
              <a:t>các</a:t>
            </a:r>
            <a:r>
              <a:rPr lang="fr-FR" altLang="en-US" sz="3200" dirty="0">
                <a:solidFill>
                  <a:schemeClr val="tx2"/>
                </a:solidFill>
              </a:rPr>
              <a:t> </a:t>
            </a:r>
            <a:r>
              <a:rPr lang="fr-FR" altLang="en-US" sz="3200" dirty="0" err="1">
                <a:solidFill>
                  <a:schemeClr val="tx2"/>
                </a:solidFill>
              </a:rPr>
              <a:t>chỉ</a:t>
            </a:r>
            <a:r>
              <a:rPr lang="fr-FR" altLang="en-US" sz="3200" dirty="0">
                <a:solidFill>
                  <a:schemeClr val="tx2"/>
                </a:solidFill>
              </a:rPr>
              <a:t> </a:t>
            </a:r>
            <a:r>
              <a:rPr lang="fr-FR" altLang="en-US" sz="3200" dirty="0" err="1">
                <a:solidFill>
                  <a:schemeClr val="tx2"/>
                </a:solidFill>
              </a:rPr>
              <a:t>dẫn</a:t>
            </a:r>
            <a:r>
              <a:rPr lang="fr-FR" altLang="en-US" sz="3200" dirty="0">
                <a:solidFill>
                  <a:schemeClr val="tx2"/>
                </a:solidFill>
              </a:rPr>
              <a:t> </a:t>
            </a:r>
            <a:r>
              <a:rPr lang="fr-FR" altLang="en-US" sz="3200" dirty="0" err="1">
                <a:solidFill>
                  <a:schemeClr val="tx2"/>
                </a:solidFill>
              </a:rPr>
              <a:t>trực</a:t>
            </a:r>
            <a:r>
              <a:rPr lang="fr-FR" altLang="en-US" sz="3200" dirty="0">
                <a:solidFill>
                  <a:schemeClr val="tx2"/>
                </a:solidFill>
              </a:rPr>
              <a:t> </a:t>
            </a:r>
            <a:r>
              <a:rPr lang="fr-FR" altLang="en-US" sz="3200" dirty="0" err="1">
                <a:solidFill>
                  <a:schemeClr val="tx2"/>
                </a:solidFill>
              </a:rPr>
              <a:t>tiếp</a:t>
            </a:r>
            <a:r>
              <a:rPr lang="fr-FR" altLang="en-US" sz="3200" dirty="0">
                <a:solidFill>
                  <a:schemeClr val="tx2"/>
                </a:solidFill>
              </a:rPr>
              <a:t> </a:t>
            </a:r>
            <a:r>
              <a:rPr lang="fr-FR" altLang="en-US" sz="3200" dirty="0" err="1">
                <a:solidFill>
                  <a:schemeClr val="tx2"/>
                </a:solidFill>
              </a:rPr>
              <a:t>từ</a:t>
            </a:r>
            <a:r>
              <a:rPr lang="fr-FR" altLang="en-US" sz="3200" dirty="0">
                <a:solidFill>
                  <a:schemeClr val="tx2"/>
                </a:solidFill>
              </a:rPr>
              <a:t> </a:t>
            </a:r>
            <a:r>
              <a:rPr lang="fr-FR" altLang="en-US" sz="3200" dirty="0" err="1">
                <a:solidFill>
                  <a:schemeClr val="tx2"/>
                </a:solidFill>
              </a:rPr>
              <a:t>giáo</a:t>
            </a:r>
            <a:r>
              <a:rPr lang="fr-FR" altLang="en-US" sz="3200" dirty="0">
                <a:solidFill>
                  <a:schemeClr val="tx2"/>
                </a:solidFill>
              </a:rPr>
              <a:t> </a:t>
            </a:r>
            <a:r>
              <a:rPr lang="fr-FR" altLang="en-US" sz="3200" dirty="0" err="1">
                <a:solidFill>
                  <a:schemeClr val="tx2"/>
                </a:solidFill>
              </a:rPr>
              <a:t>viên</a:t>
            </a:r>
            <a:r>
              <a:rPr lang="fr-FR" altLang="en-US" sz="3200" dirty="0">
                <a:solidFill>
                  <a:schemeClr val="tx2"/>
                </a:solidFill>
              </a:rPr>
              <a:t>, </a:t>
            </a:r>
            <a:r>
              <a:rPr lang="fr-FR" altLang="en-US" sz="3200" dirty="0" err="1">
                <a:solidFill>
                  <a:schemeClr val="tx2"/>
                </a:solidFill>
              </a:rPr>
              <a:t>nhận</a:t>
            </a:r>
            <a:r>
              <a:rPr lang="fr-FR" altLang="en-US" sz="3200" dirty="0">
                <a:solidFill>
                  <a:schemeClr val="tx2"/>
                </a:solidFill>
              </a:rPr>
              <a:t> </a:t>
            </a:r>
            <a:r>
              <a:rPr lang="fr-FR" altLang="en-US" sz="3200" dirty="0" err="1">
                <a:solidFill>
                  <a:schemeClr val="tx2"/>
                </a:solidFill>
              </a:rPr>
              <a:t>các</a:t>
            </a:r>
            <a:r>
              <a:rPr lang="fr-FR" altLang="en-US" sz="3200" dirty="0">
                <a:solidFill>
                  <a:schemeClr val="tx2"/>
                </a:solidFill>
              </a:rPr>
              <a:t> </a:t>
            </a:r>
            <a:r>
              <a:rPr lang="fr-FR" altLang="en-US" sz="3200" dirty="0" err="1">
                <a:solidFill>
                  <a:schemeClr val="tx2"/>
                </a:solidFill>
              </a:rPr>
              <a:t>tài</a:t>
            </a:r>
            <a:r>
              <a:rPr lang="fr-FR" altLang="en-US" sz="3200" dirty="0">
                <a:solidFill>
                  <a:schemeClr val="tx2"/>
                </a:solidFill>
              </a:rPr>
              <a:t> </a:t>
            </a:r>
            <a:r>
              <a:rPr lang="fr-FR" altLang="en-US" sz="3200" dirty="0" err="1">
                <a:solidFill>
                  <a:schemeClr val="tx2"/>
                </a:solidFill>
              </a:rPr>
              <a:t>liệu</a:t>
            </a:r>
            <a:r>
              <a:rPr lang="fr-FR" altLang="en-US" sz="3200" dirty="0">
                <a:solidFill>
                  <a:schemeClr val="tx2"/>
                </a:solidFill>
              </a:rPr>
              <a:t> </a:t>
            </a:r>
            <a:r>
              <a:rPr lang="fr-FR" altLang="en-US" sz="3200" dirty="0" err="1">
                <a:solidFill>
                  <a:schemeClr val="tx2"/>
                </a:solidFill>
              </a:rPr>
              <a:t>hoặc</a:t>
            </a:r>
            <a:r>
              <a:rPr lang="fr-FR" altLang="en-US" sz="3200" dirty="0">
                <a:solidFill>
                  <a:schemeClr val="tx2"/>
                </a:solidFill>
              </a:rPr>
              <a:t> </a:t>
            </a:r>
            <a:r>
              <a:rPr lang="fr-FR" altLang="en-US" sz="3200" dirty="0" err="1">
                <a:solidFill>
                  <a:schemeClr val="tx2"/>
                </a:solidFill>
              </a:rPr>
              <a:t>bài</a:t>
            </a:r>
            <a:r>
              <a:rPr lang="fr-FR" altLang="en-US" sz="3200" dirty="0">
                <a:solidFill>
                  <a:schemeClr val="tx2"/>
                </a:solidFill>
              </a:rPr>
              <a:t> </a:t>
            </a:r>
            <a:r>
              <a:rPr lang="fr-FR" altLang="en-US" sz="3200" dirty="0" err="1">
                <a:solidFill>
                  <a:schemeClr val="tx2"/>
                </a:solidFill>
              </a:rPr>
              <a:t>tập</a:t>
            </a:r>
            <a:r>
              <a:rPr lang="fr-FR" altLang="en-US" sz="3200" dirty="0">
                <a:solidFill>
                  <a:schemeClr val="tx2"/>
                </a:solidFill>
              </a:rPr>
              <a:t> </a:t>
            </a:r>
            <a:r>
              <a:rPr lang="fr-FR" altLang="en-US" sz="3200" dirty="0" err="1">
                <a:solidFill>
                  <a:schemeClr val="tx2"/>
                </a:solidFill>
              </a:rPr>
              <a:t>và</a:t>
            </a:r>
            <a:r>
              <a:rPr lang="fr-FR" altLang="en-US" sz="3200" dirty="0">
                <a:solidFill>
                  <a:schemeClr val="tx2"/>
                </a:solidFill>
              </a:rPr>
              <a:t> </a:t>
            </a:r>
            <a:r>
              <a:rPr lang="fr-FR" altLang="en-US" sz="3200" dirty="0" err="1">
                <a:solidFill>
                  <a:schemeClr val="tx2"/>
                </a:solidFill>
              </a:rPr>
              <a:t>nộp</a:t>
            </a:r>
            <a:r>
              <a:rPr lang="fr-FR" altLang="en-US" sz="3200" dirty="0">
                <a:solidFill>
                  <a:schemeClr val="tx2"/>
                </a:solidFill>
              </a:rPr>
              <a:t> </a:t>
            </a:r>
            <a:r>
              <a:rPr lang="fr-FR" altLang="en-US" sz="3200" dirty="0" err="1">
                <a:solidFill>
                  <a:schemeClr val="tx2"/>
                </a:solidFill>
              </a:rPr>
              <a:t>kết</a:t>
            </a:r>
            <a:r>
              <a:rPr lang="fr-FR" altLang="en-US" sz="3200" dirty="0">
                <a:solidFill>
                  <a:schemeClr val="tx2"/>
                </a:solidFill>
              </a:rPr>
              <a:t> </a:t>
            </a:r>
            <a:r>
              <a:rPr lang="fr-FR" altLang="en-US" sz="3200" dirty="0" err="1">
                <a:solidFill>
                  <a:schemeClr val="tx2"/>
                </a:solidFill>
              </a:rPr>
              <a:t>quả</a:t>
            </a:r>
            <a:r>
              <a:rPr lang="fr-FR" altLang="en-US" sz="3200" dirty="0">
                <a:solidFill>
                  <a:schemeClr val="tx2"/>
                </a:solidFill>
              </a:rPr>
              <a:t> qua </a:t>
            </a:r>
            <a:r>
              <a:rPr lang="fr-FR" altLang="en-US" sz="3200" dirty="0" err="1">
                <a:solidFill>
                  <a:schemeClr val="tx2"/>
                </a:solidFill>
              </a:rPr>
              <a:t>mạng</a:t>
            </a:r>
            <a:r>
              <a:rPr lang="fr-FR" altLang="en-US" sz="3200" dirty="0">
                <a:solidFill>
                  <a:schemeClr val="tx2"/>
                </a:solidFill>
              </a:rPr>
              <a:t> </a:t>
            </a:r>
            <a:r>
              <a:rPr lang="fr-FR" altLang="en-US" sz="3200" dirty="0" err="1">
                <a:solidFill>
                  <a:schemeClr val="tx2"/>
                </a:solidFill>
              </a:rPr>
              <a:t>mà</a:t>
            </a:r>
            <a:r>
              <a:rPr lang="fr-FR" altLang="en-US" sz="3200" dirty="0">
                <a:solidFill>
                  <a:schemeClr val="tx2"/>
                </a:solidFill>
              </a:rPr>
              <a:t> </a:t>
            </a:r>
            <a:r>
              <a:rPr lang="fr-FR" altLang="en-US" sz="3200" dirty="0" err="1">
                <a:solidFill>
                  <a:schemeClr val="tx2"/>
                </a:solidFill>
              </a:rPr>
              <a:t>không</a:t>
            </a:r>
            <a:r>
              <a:rPr lang="fr-FR" altLang="en-US" sz="3200" dirty="0">
                <a:solidFill>
                  <a:schemeClr val="tx2"/>
                </a:solidFill>
              </a:rPr>
              <a:t> </a:t>
            </a:r>
            <a:r>
              <a:rPr lang="fr-FR" altLang="en-US" sz="3200" dirty="0" err="1">
                <a:solidFill>
                  <a:schemeClr val="tx2"/>
                </a:solidFill>
              </a:rPr>
              <a:t>cần</a:t>
            </a:r>
            <a:r>
              <a:rPr lang="fr-FR" altLang="en-US" sz="3200" dirty="0">
                <a:solidFill>
                  <a:schemeClr val="tx2"/>
                </a:solidFill>
              </a:rPr>
              <a:t> </a:t>
            </a:r>
            <a:r>
              <a:rPr lang="fr-FR" altLang="en-US" sz="3200" dirty="0" err="1">
                <a:solidFill>
                  <a:schemeClr val="tx2"/>
                </a:solidFill>
              </a:rPr>
              <a:t>tới</a:t>
            </a:r>
            <a:r>
              <a:rPr lang="fr-FR" altLang="en-US" sz="3200" dirty="0">
                <a:solidFill>
                  <a:schemeClr val="tx2"/>
                </a:solidFill>
              </a:rPr>
              <a:t> </a:t>
            </a:r>
            <a:r>
              <a:rPr lang="fr-FR" altLang="en-US" sz="3200" dirty="0" err="1">
                <a:solidFill>
                  <a:schemeClr val="tx2"/>
                </a:solidFill>
              </a:rPr>
              <a:t>lớp</a:t>
            </a:r>
            <a:r>
              <a:rPr lang="fr-FR" altLang="en-US" sz="3200" dirty="0">
                <a:solidFill>
                  <a:schemeClr val="tx2"/>
                </a:solidFill>
              </a:rPr>
              <a:t>. </a:t>
            </a:r>
            <a:r>
              <a:rPr lang="fr-FR" altLang="en-US" sz="3200" dirty="0" err="1">
                <a:solidFill>
                  <a:schemeClr val="accent2"/>
                </a:solidFill>
              </a:rPr>
              <a:t>Đào</a:t>
            </a:r>
            <a:r>
              <a:rPr lang="fr-FR" altLang="en-US" sz="3200" dirty="0">
                <a:solidFill>
                  <a:schemeClr val="accent2"/>
                </a:solidFill>
              </a:rPr>
              <a:t> </a:t>
            </a:r>
            <a:r>
              <a:rPr lang="fr-FR" altLang="en-US" sz="3200" dirty="0" err="1">
                <a:solidFill>
                  <a:schemeClr val="accent2"/>
                </a:solidFill>
              </a:rPr>
              <a:t>tạo</a:t>
            </a:r>
            <a:r>
              <a:rPr lang="fr-FR" altLang="en-US" sz="3200" dirty="0">
                <a:solidFill>
                  <a:schemeClr val="accent2"/>
                </a:solidFill>
              </a:rPr>
              <a:t> qua </a:t>
            </a:r>
            <a:r>
              <a:rPr lang="fr-FR" altLang="en-US" sz="3200" dirty="0" err="1">
                <a:solidFill>
                  <a:schemeClr val="accent2"/>
                </a:solidFill>
              </a:rPr>
              <a:t>mạng</a:t>
            </a:r>
            <a:r>
              <a:rPr lang="fr-FR" altLang="en-US" sz="3200" dirty="0">
                <a:solidFill>
                  <a:schemeClr val="accent2"/>
                </a:solidFill>
              </a:rPr>
              <a:t> </a:t>
            </a:r>
            <a:r>
              <a:rPr lang="fr-FR" altLang="en-US" sz="3200" dirty="0" err="1">
                <a:solidFill>
                  <a:schemeClr val="accent2"/>
                </a:solidFill>
              </a:rPr>
              <a:t>đem</a:t>
            </a:r>
            <a:r>
              <a:rPr lang="fr-FR" altLang="en-US" sz="3200" dirty="0">
                <a:solidFill>
                  <a:schemeClr val="accent2"/>
                </a:solidFill>
              </a:rPr>
              <a:t> </a:t>
            </a:r>
            <a:r>
              <a:rPr lang="fr-FR" altLang="en-US" sz="3200" dirty="0" err="1">
                <a:solidFill>
                  <a:schemeClr val="accent2"/>
                </a:solidFill>
              </a:rPr>
              <a:t>tới</a:t>
            </a:r>
            <a:r>
              <a:rPr lang="fr-FR" altLang="en-US" sz="3200" dirty="0">
                <a:solidFill>
                  <a:schemeClr val="accent2"/>
                </a:solidFill>
              </a:rPr>
              <a:t> </a:t>
            </a:r>
            <a:r>
              <a:rPr lang="fr-FR" altLang="en-US" sz="3200" dirty="0" err="1">
                <a:solidFill>
                  <a:schemeClr val="accent2"/>
                </a:solidFill>
              </a:rPr>
              <a:t>cho</a:t>
            </a:r>
            <a:r>
              <a:rPr lang="fr-FR" altLang="en-US" sz="3200" dirty="0">
                <a:solidFill>
                  <a:schemeClr val="accent2"/>
                </a:solidFill>
              </a:rPr>
              <a:t> </a:t>
            </a:r>
            <a:r>
              <a:rPr lang="fr-FR" altLang="en-US" sz="3200" dirty="0" err="1">
                <a:solidFill>
                  <a:schemeClr val="accent2"/>
                </a:solidFill>
              </a:rPr>
              <a:t>mọi</a:t>
            </a:r>
            <a:r>
              <a:rPr lang="fr-FR" altLang="en-US" sz="3200" dirty="0">
                <a:solidFill>
                  <a:schemeClr val="accent2"/>
                </a:solidFill>
              </a:rPr>
              <a:t> </a:t>
            </a:r>
            <a:r>
              <a:rPr lang="fr-FR" altLang="en-US" sz="3200" dirty="0" err="1">
                <a:solidFill>
                  <a:schemeClr val="accent2"/>
                </a:solidFill>
              </a:rPr>
              <a:t>người</a:t>
            </a:r>
            <a:r>
              <a:rPr lang="fr-FR" altLang="en-US" sz="3200" dirty="0">
                <a:solidFill>
                  <a:schemeClr val="accent2"/>
                </a:solidFill>
              </a:rPr>
              <a:t> </a:t>
            </a:r>
            <a:r>
              <a:rPr lang="fr-FR" altLang="en-US" sz="3200" dirty="0" err="1">
                <a:solidFill>
                  <a:schemeClr val="accent2"/>
                </a:solidFill>
              </a:rPr>
              <a:t>cơ</a:t>
            </a:r>
            <a:r>
              <a:rPr lang="fr-FR" altLang="en-US" sz="3200" dirty="0">
                <a:solidFill>
                  <a:schemeClr val="accent2"/>
                </a:solidFill>
              </a:rPr>
              <a:t> </a:t>
            </a:r>
            <a:r>
              <a:rPr lang="fr-FR" altLang="en-US" sz="3200" dirty="0" err="1">
                <a:solidFill>
                  <a:schemeClr val="accent2"/>
                </a:solidFill>
              </a:rPr>
              <a:t>hội</a:t>
            </a:r>
            <a:r>
              <a:rPr lang="fr-FR" altLang="en-US" sz="3200" dirty="0">
                <a:solidFill>
                  <a:schemeClr val="accent2"/>
                </a:solidFill>
              </a:rPr>
              <a:t> </a:t>
            </a:r>
            <a:r>
              <a:rPr lang="fr-FR" altLang="en-US" sz="3200" dirty="0" err="1">
                <a:solidFill>
                  <a:schemeClr val="accent2"/>
                </a:solidFill>
              </a:rPr>
              <a:t>học</a:t>
            </a:r>
            <a:r>
              <a:rPr lang="fr-FR" altLang="en-US" sz="3200" dirty="0">
                <a:solidFill>
                  <a:schemeClr val="accent2"/>
                </a:solidFill>
              </a:rPr>
              <a:t> « </a:t>
            </a:r>
            <a:r>
              <a:rPr lang="fr-FR" altLang="en-US" sz="3200" dirty="0" err="1">
                <a:solidFill>
                  <a:schemeClr val="accent2"/>
                </a:solidFill>
              </a:rPr>
              <a:t>mọi</a:t>
            </a:r>
            <a:r>
              <a:rPr lang="fr-FR" altLang="en-US" sz="3200" dirty="0">
                <a:solidFill>
                  <a:schemeClr val="accent2"/>
                </a:solidFill>
              </a:rPr>
              <a:t> </a:t>
            </a:r>
            <a:r>
              <a:rPr lang="fr-FR" altLang="en-US" sz="3200" dirty="0" err="1">
                <a:solidFill>
                  <a:schemeClr val="accent2"/>
                </a:solidFill>
              </a:rPr>
              <a:t>lúc</a:t>
            </a:r>
            <a:r>
              <a:rPr lang="fr-FR" altLang="en-US" sz="3200" dirty="0">
                <a:solidFill>
                  <a:schemeClr val="accent2"/>
                </a:solidFill>
              </a:rPr>
              <a:t>, </a:t>
            </a:r>
            <a:r>
              <a:rPr lang="fr-FR" altLang="en-US" sz="3200" dirty="0" err="1">
                <a:solidFill>
                  <a:schemeClr val="accent2"/>
                </a:solidFill>
              </a:rPr>
              <a:t>mọi</a:t>
            </a:r>
            <a:r>
              <a:rPr lang="fr-FR" altLang="en-US" sz="3200" dirty="0">
                <a:solidFill>
                  <a:schemeClr val="accent2"/>
                </a:solidFill>
              </a:rPr>
              <a:t> </a:t>
            </a:r>
            <a:r>
              <a:rPr lang="fr-FR" altLang="en-US" sz="3200" dirty="0" err="1">
                <a:solidFill>
                  <a:schemeClr val="accent2"/>
                </a:solidFill>
              </a:rPr>
              <a:t>nơi</a:t>
            </a:r>
            <a:r>
              <a:rPr lang="fr-FR" altLang="en-US" sz="3200" dirty="0">
                <a:solidFill>
                  <a:schemeClr val="accent2"/>
                </a:solidFill>
              </a:rPr>
              <a:t> »</a:t>
            </a:r>
            <a:endParaRPr lang="en-US" altLang="en-US" sz="3200" dirty="0">
              <a:solidFill>
                <a:schemeClr val="accent2"/>
              </a:solidFill>
            </a:endParaRP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0" y="1"/>
            <a:ext cx="10972800" cy="1077913"/>
          </a:xfrm>
          <a:prstGeom prst="rect">
            <a:avLst/>
          </a:prstGeom>
          <a:solidFill>
            <a:schemeClr val="accent5"/>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FF0000"/>
                </a:solidFill>
                <a:effectLst>
                  <a:outerShdw blurRad="38100" dist="38100" dir="2700000" algn="tl">
                    <a:srgbClr val="000000"/>
                  </a:outerShdw>
                </a:effectLst>
              </a:rPr>
              <a:t>  3. Một vài ứng dụng khác trên Internet</a:t>
            </a:r>
          </a:p>
          <a:p>
            <a:r>
              <a:rPr lang="en-US" altLang="en-US" sz="3200">
                <a:solidFill>
                  <a:srgbClr val="FF0000"/>
                </a:solidFill>
              </a:rPr>
              <a:t>      </a:t>
            </a:r>
            <a:r>
              <a:rPr lang="nl-NL" altLang="en-US" sz="3200" b="1">
                <a:solidFill>
                  <a:srgbClr val="FF0000"/>
                </a:solidFill>
              </a:rPr>
              <a:t>c) Thương mại điện tử</a:t>
            </a:r>
          </a:p>
        </p:txBody>
      </p:sp>
      <p:pic>
        <p:nvPicPr>
          <p:cNvPr id="573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81088"/>
            <a:ext cx="11963400"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0" y="1"/>
            <a:ext cx="10972800" cy="1077913"/>
          </a:xfrm>
          <a:prstGeom prst="rect">
            <a:avLst/>
          </a:prstGeom>
          <a:solidFill>
            <a:schemeClr val="accent5"/>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FF0000"/>
                </a:solidFill>
                <a:effectLst>
                  <a:outerShdw blurRad="38100" dist="38100" dir="2700000" algn="tl">
                    <a:srgbClr val="000000"/>
                  </a:outerShdw>
                </a:effectLst>
              </a:rPr>
              <a:t>  3. Một vài ứng dụng khác trên Internet</a:t>
            </a:r>
          </a:p>
          <a:p>
            <a:r>
              <a:rPr lang="en-US" altLang="en-US" sz="3200">
                <a:solidFill>
                  <a:srgbClr val="FF0000"/>
                </a:solidFill>
              </a:rPr>
              <a:t>      </a:t>
            </a:r>
            <a:r>
              <a:rPr lang="nl-NL" altLang="en-US" sz="3200" b="1">
                <a:solidFill>
                  <a:srgbClr val="FF0000"/>
                </a:solidFill>
              </a:rPr>
              <a:t>c) Thương mại điện tử</a:t>
            </a:r>
          </a:p>
        </p:txBody>
      </p:sp>
      <p:pic>
        <p:nvPicPr>
          <p:cNvPr id="5837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77914"/>
            <a:ext cx="121920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0" y="1"/>
            <a:ext cx="10972800" cy="1077913"/>
          </a:xfrm>
          <a:prstGeom prst="rect">
            <a:avLst/>
          </a:prstGeom>
          <a:solidFill>
            <a:schemeClr val="accent5"/>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dirty="0">
                <a:solidFill>
                  <a:srgbClr val="FF0000"/>
                </a:solidFill>
                <a:effectLst>
                  <a:outerShdw blurRad="38100" dist="38100" dir="2700000" algn="tl">
                    <a:srgbClr val="000000"/>
                  </a:outerShdw>
                </a:effectLst>
              </a:rPr>
              <a:t>  3. </a:t>
            </a:r>
            <a:r>
              <a:rPr lang="en-US" altLang="en-US" sz="3200" b="1" dirty="0" err="1">
                <a:solidFill>
                  <a:srgbClr val="FF0000"/>
                </a:solidFill>
                <a:effectLst>
                  <a:outerShdw blurRad="38100" dist="38100" dir="2700000" algn="tl">
                    <a:srgbClr val="000000"/>
                  </a:outerShdw>
                </a:effectLst>
              </a:rPr>
              <a:t>Một</a:t>
            </a:r>
            <a:r>
              <a:rPr lang="en-US" altLang="en-US" sz="3200" b="1" dirty="0">
                <a:solidFill>
                  <a:srgbClr val="FF0000"/>
                </a:solidFill>
                <a:effectLst>
                  <a:outerShdw blurRad="38100" dist="38100" dir="2700000" algn="tl">
                    <a:srgbClr val="000000"/>
                  </a:outerShdw>
                </a:effectLst>
              </a:rPr>
              <a:t> </a:t>
            </a:r>
            <a:r>
              <a:rPr lang="en-US" altLang="en-US" sz="3200" b="1" dirty="0" err="1">
                <a:solidFill>
                  <a:srgbClr val="FF0000"/>
                </a:solidFill>
                <a:effectLst>
                  <a:outerShdw blurRad="38100" dist="38100" dir="2700000" algn="tl">
                    <a:srgbClr val="000000"/>
                  </a:outerShdw>
                </a:effectLst>
              </a:rPr>
              <a:t>vài</a:t>
            </a:r>
            <a:r>
              <a:rPr lang="en-US" altLang="en-US" sz="3200" b="1" dirty="0">
                <a:solidFill>
                  <a:srgbClr val="FF0000"/>
                </a:solidFill>
                <a:effectLst>
                  <a:outerShdw blurRad="38100" dist="38100" dir="2700000" algn="tl">
                    <a:srgbClr val="000000"/>
                  </a:outerShdw>
                </a:effectLst>
              </a:rPr>
              <a:t> </a:t>
            </a:r>
            <a:r>
              <a:rPr lang="en-US" altLang="en-US" sz="3200" b="1" dirty="0" err="1">
                <a:solidFill>
                  <a:srgbClr val="FF0000"/>
                </a:solidFill>
                <a:effectLst>
                  <a:outerShdw blurRad="38100" dist="38100" dir="2700000" algn="tl">
                    <a:srgbClr val="000000"/>
                  </a:outerShdw>
                </a:effectLst>
              </a:rPr>
              <a:t>ứng</a:t>
            </a:r>
            <a:r>
              <a:rPr lang="en-US" altLang="en-US" sz="3200" b="1" dirty="0">
                <a:solidFill>
                  <a:srgbClr val="FF0000"/>
                </a:solidFill>
                <a:effectLst>
                  <a:outerShdw blurRad="38100" dist="38100" dir="2700000" algn="tl">
                    <a:srgbClr val="000000"/>
                  </a:outerShdw>
                </a:effectLst>
              </a:rPr>
              <a:t> </a:t>
            </a:r>
            <a:r>
              <a:rPr lang="en-US" altLang="en-US" sz="3200" b="1" dirty="0" err="1">
                <a:solidFill>
                  <a:srgbClr val="FF0000"/>
                </a:solidFill>
                <a:effectLst>
                  <a:outerShdw blurRad="38100" dist="38100" dir="2700000" algn="tl">
                    <a:srgbClr val="000000"/>
                  </a:outerShdw>
                </a:effectLst>
              </a:rPr>
              <a:t>dụng</a:t>
            </a:r>
            <a:r>
              <a:rPr lang="en-US" altLang="en-US" sz="3200" b="1" dirty="0">
                <a:solidFill>
                  <a:srgbClr val="FF0000"/>
                </a:solidFill>
                <a:effectLst>
                  <a:outerShdw blurRad="38100" dist="38100" dir="2700000" algn="tl">
                    <a:srgbClr val="000000"/>
                  </a:outerShdw>
                </a:effectLst>
              </a:rPr>
              <a:t> </a:t>
            </a:r>
            <a:r>
              <a:rPr lang="en-US" altLang="en-US" sz="3200" b="1" dirty="0" err="1">
                <a:solidFill>
                  <a:srgbClr val="FF0000"/>
                </a:solidFill>
                <a:effectLst>
                  <a:outerShdw blurRad="38100" dist="38100" dir="2700000" algn="tl">
                    <a:srgbClr val="000000"/>
                  </a:outerShdw>
                </a:effectLst>
              </a:rPr>
              <a:t>khác</a:t>
            </a:r>
            <a:r>
              <a:rPr lang="en-US" altLang="en-US" sz="3200" b="1" dirty="0">
                <a:solidFill>
                  <a:srgbClr val="FF0000"/>
                </a:solidFill>
                <a:effectLst>
                  <a:outerShdw blurRad="38100" dist="38100" dir="2700000" algn="tl">
                    <a:srgbClr val="000000"/>
                  </a:outerShdw>
                </a:effectLst>
              </a:rPr>
              <a:t> </a:t>
            </a:r>
            <a:r>
              <a:rPr lang="en-US" altLang="en-US" sz="3200" b="1" dirty="0" err="1">
                <a:solidFill>
                  <a:srgbClr val="FF0000"/>
                </a:solidFill>
                <a:effectLst>
                  <a:outerShdw blurRad="38100" dist="38100" dir="2700000" algn="tl">
                    <a:srgbClr val="000000"/>
                  </a:outerShdw>
                </a:effectLst>
              </a:rPr>
              <a:t>trên</a:t>
            </a:r>
            <a:r>
              <a:rPr lang="en-US" altLang="en-US" sz="3200" b="1" dirty="0">
                <a:solidFill>
                  <a:srgbClr val="FF0000"/>
                </a:solidFill>
                <a:effectLst>
                  <a:outerShdw blurRad="38100" dist="38100" dir="2700000" algn="tl">
                    <a:srgbClr val="000000"/>
                  </a:outerShdw>
                </a:effectLst>
              </a:rPr>
              <a:t> Internet</a:t>
            </a:r>
          </a:p>
          <a:p>
            <a:r>
              <a:rPr lang="en-US" altLang="en-US" sz="3200" dirty="0">
                <a:solidFill>
                  <a:srgbClr val="FF0000"/>
                </a:solidFill>
              </a:rPr>
              <a:t>      </a:t>
            </a:r>
            <a:r>
              <a:rPr lang="nl-NL" altLang="en-US" sz="3200" b="1" dirty="0">
                <a:solidFill>
                  <a:srgbClr val="FF0000"/>
                </a:solidFill>
              </a:rPr>
              <a:t>c) Thương mại điện tử</a:t>
            </a:r>
          </a:p>
        </p:txBody>
      </p:sp>
      <p:pic>
        <p:nvPicPr>
          <p:cNvPr id="5939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87438"/>
            <a:ext cx="12192000" cy="577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0" y="1"/>
            <a:ext cx="10972800" cy="1077913"/>
          </a:xfrm>
          <a:prstGeom prst="rect">
            <a:avLst/>
          </a:prstGeom>
          <a:solidFill>
            <a:schemeClr val="accent5"/>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FF0000"/>
                </a:solidFill>
                <a:effectLst>
                  <a:outerShdw blurRad="38100" dist="38100" dir="2700000" algn="tl">
                    <a:srgbClr val="000000"/>
                  </a:outerShdw>
                </a:effectLst>
              </a:rPr>
              <a:t>  3. Một vài ứng dụng khác trên Internet</a:t>
            </a:r>
          </a:p>
          <a:p>
            <a:r>
              <a:rPr lang="en-US" altLang="en-US" sz="3200">
                <a:solidFill>
                  <a:srgbClr val="FF0000"/>
                </a:solidFill>
              </a:rPr>
              <a:t>      </a:t>
            </a:r>
            <a:r>
              <a:rPr lang="nl-NL" altLang="en-US" sz="3200" b="1">
                <a:solidFill>
                  <a:srgbClr val="FF0000"/>
                </a:solidFill>
              </a:rPr>
              <a:t>c) Thương mại điện tử</a:t>
            </a:r>
          </a:p>
        </p:txBody>
      </p:sp>
      <p:pic>
        <p:nvPicPr>
          <p:cNvPr id="604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87438"/>
            <a:ext cx="11887200" cy="577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0" y="1"/>
            <a:ext cx="10972800" cy="1077913"/>
          </a:xfrm>
          <a:prstGeom prst="rect">
            <a:avLst/>
          </a:prstGeom>
          <a:solidFill>
            <a:schemeClr val="accent5"/>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FF0000"/>
                </a:solidFill>
                <a:effectLst>
                  <a:outerShdw blurRad="38100" dist="38100" dir="2700000" algn="tl">
                    <a:srgbClr val="000000"/>
                  </a:outerShdw>
                </a:effectLst>
              </a:rPr>
              <a:t>  3. Một vài ứng dụng khác trên Internet</a:t>
            </a:r>
          </a:p>
          <a:p>
            <a:r>
              <a:rPr lang="en-US" altLang="en-US" sz="3200">
                <a:solidFill>
                  <a:srgbClr val="FF0000"/>
                </a:solidFill>
              </a:rPr>
              <a:t>      </a:t>
            </a:r>
            <a:r>
              <a:rPr lang="nl-NL" altLang="en-US" sz="3200" b="1">
                <a:solidFill>
                  <a:srgbClr val="FF0000"/>
                </a:solidFill>
              </a:rPr>
              <a:t>c) Thương mại điện tử</a:t>
            </a:r>
          </a:p>
        </p:txBody>
      </p:sp>
      <p:pic>
        <p:nvPicPr>
          <p:cNvPr id="614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77914"/>
            <a:ext cx="12192000" cy="593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0" y="1"/>
            <a:ext cx="10896600" cy="1077913"/>
          </a:xfrm>
          <a:prstGeom prst="rect">
            <a:avLst/>
          </a:prstGeom>
          <a:solidFill>
            <a:schemeClr val="accent5"/>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FF0000"/>
                </a:solidFill>
                <a:effectLst>
                  <a:outerShdw blurRad="38100" dist="38100" dir="2700000" algn="tl">
                    <a:srgbClr val="000000"/>
                  </a:outerShdw>
                </a:effectLst>
              </a:rPr>
              <a:t>  3. Một vài ứng dụng khác trên Internet</a:t>
            </a:r>
          </a:p>
          <a:p>
            <a:r>
              <a:rPr lang="en-US" altLang="en-US" sz="3200">
                <a:solidFill>
                  <a:srgbClr val="FF0000"/>
                </a:solidFill>
              </a:rPr>
              <a:t>      </a:t>
            </a:r>
            <a:r>
              <a:rPr lang="nl-NL" altLang="en-US" sz="3200" b="1">
                <a:solidFill>
                  <a:srgbClr val="FF0000"/>
                </a:solidFill>
              </a:rPr>
              <a:t>c) Thương mại điện tử</a:t>
            </a:r>
          </a:p>
        </p:txBody>
      </p:sp>
      <p:pic>
        <p:nvPicPr>
          <p:cNvPr id="624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77914"/>
            <a:ext cx="121920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1"/>
          <p:cNvSpPr txBox="1">
            <a:spLocks noChangeArrowheads="1"/>
          </p:cNvSpPr>
          <p:nvPr/>
        </p:nvSpPr>
        <p:spPr bwMode="auto">
          <a:xfrm>
            <a:off x="0" y="1"/>
            <a:ext cx="10972800" cy="1077913"/>
          </a:xfrm>
          <a:prstGeom prst="rect">
            <a:avLst/>
          </a:prstGeom>
          <a:solidFill>
            <a:schemeClr val="accent5"/>
          </a:solidFill>
          <a:ln>
            <a:noFill/>
          </a:ln>
          <a:effec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a:solidFill>
                  <a:srgbClr val="FF0000"/>
                </a:solidFill>
                <a:effectLst>
                  <a:outerShdw blurRad="38100" dist="38100" dir="2700000" algn="tl">
                    <a:srgbClr val="000000"/>
                  </a:outerShdw>
                </a:effectLst>
              </a:rPr>
              <a:t>  3. Một vài ứng dụng khác trên Internet</a:t>
            </a:r>
          </a:p>
          <a:p>
            <a:r>
              <a:rPr lang="en-US" altLang="en-US" sz="3200">
                <a:solidFill>
                  <a:srgbClr val="FF0000"/>
                </a:solidFill>
              </a:rPr>
              <a:t>      </a:t>
            </a:r>
            <a:r>
              <a:rPr lang="nl-NL" altLang="en-US" sz="3200" b="1">
                <a:solidFill>
                  <a:srgbClr val="FF0000"/>
                </a:solidFill>
              </a:rPr>
              <a:t>c) Thương mại điện tử</a:t>
            </a:r>
          </a:p>
        </p:txBody>
      </p:sp>
      <p:pic>
        <p:nvPicPr>
          <p:cNvPr id="6349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77914"/>
            <a:ext cx="12192000" cy="57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6"/>
          <p:cNvSpPr>
            <a:spLocks noChangeArrowheads="1"/>
          </p:cNvSpPr>
          <p:nvPr/>
        </p:nvSpPr>
        <p:spPr bwMode="auto">
          <a:xfrm>
            <a:off x="5486400" y="569437"/>
            <a:ext cx="5867400" cy="2389406"/>
          </a:xfrm>
          <a:prstGeom prst="cloudCallout">
            <a:avLst>
              <a:gd name="adj1" fmla="val 30954"/>
              <a:gd name="adj2" fmla="val 5163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dirty="0" err="1"/>
              <a:t>Em</a:t>
            </a:r>
            <a:r>
              <a:rPr lang="en-US" altLang="en-US" sz="3200" dirty="0"/>
              <a:t> </a:t>
            </a:r>
            <a:r>
              <a:rPr lang="en-US" altLang="en-US" sz="3200" dirty="0" err="1"/>
              <a:t>hãy</a:t>
            </a:r>
            <a:r>
              <a:rPr lang="en-US" altLang="en-US" sz="3200" dirty="0"/>
              <a:t> </a:t>
            </a:r>
            <a:r>
              <a:rPr lang="en-US" altLang="en-US" sz="3200" dirty="0" err="1"/>
              <a:t>tìm</a:t>
            </a:r>
            <a:r>
              <a:rPr lang="en-US" altLang="en-US" sz="3200" dirty="0"/>
              <a:t> </a:t>
            </a:r>
            <a:r>
              <a:rPr lang="en-US" altLang="en-US" sz="3200" dirty="0" err="1"/>
              <a:t>hiểu</a:t>
            </a:r>
            <a:r>
              <a:rPr lang="en-US" altLang="en-US" sz="3200" dirty="0"/>
              <a:t> </a:t>
            </a:r>
            <a:r>
              <a:rPr lang="en-US" altLang="en-US" sz="3200" dirty="0" err="1"/>
              <a:t>và</a:t>
            </a:r>
            <a:r>
              <a:rPr lang="en-US" altLang="en-US" sz="3200" dirty="0"/>
              <a:t> </a:t>
            </a:r>
            <a:r>
              <a:rPr lang="en-US" altLang="en-US" sz="3200" dirty="0" err="1"/>
              <a:t>trình</a:t>
            </a:r>
            <a:r>
              <a:rPr lang="en-US" altLang="en-US" sz="3200" dirty="0"/>
              <a:t> </a:t>
            </a:r>
            <a:r>
              <a:rPr lang="en-US" altLang="en-US" sz="3200" dirty="0" err="1"/>
              <a:t>bày</a:t>
            </a:r>
            <a:r>
              <a:rPr lang="en-US" altLang="en-US" sz="3200" dirty="0"/>
              <a:t> </a:t>
            </a:r>
            <a:r>
              <a:rPr lang="en-US" altLang="en-US" sz="3200" dirty="0" err="1"/>
              <a:t>về</a:t>
            </a:r>
            <a:r>
              <a:rPr lang="en-US" altLang="en-US" sz="3200" dirty="0"/>
              <a:t> </a:t>
            </a:r>
            <a:r>
              <a:rPr lang="en-US" altLang="en-US" sz="3200" dirty="0" err="1"/>
              <a:t>thương</a:t>
            </a:r>
            <a:r>
              <a:rPr lang="en-US" altLang="en-US" sz="3200" dirty="0"/>
              <a:t> </a:t>
            </a:r>
            <a:r>
              <a:rPr lang="en-US" altLang="en-US" sz="3200" dirty="0" err="1"/>
              <a:t>mại</a:t>
            </a:r>
            <a:r>
              <a:rPr lang="en-US" altLang="en-US" sz="3200" dirty="0"/>
              <a:t> </a:t>
            </a:r>
            <a:r>
              <a:rPr lang="en-US" altLang="en-US" sz="3200" dirty="0" err="1"/>
              <a:t>điện</a:t>
            </a:r>
            <a:r>
              <a:rPr lang="en-US" altLang="en-US" sz="3200" dirty="0"/>
              <a:t> </a:t>
            </a:r>
            <a:r>
              <a:rPr lang="en-US" altLang="en-US" sz="3200" dirty="0" err="1"/>
              <a:t>tử</a:t>
            </a:r>
            <a:r>
              <a:rPr lang="en-US" altLang="en-US" sz="3200" dirty="0"/>
              <a:t>?</a:t>
            </a:r>
          </a:p>
        </p:txBody>
      </p:sp>
      <p:sp>
        <p:nvSpPr>
          <p:cNvPr id="6" name="Rectangle 10"/>
          <p:cNvSpPr>
            <a:spLocks noChangeArrowheads="1"/>
          </p:cNvSpPr>
          <p:nvPr/>
        </p:nvSpPr>
        <p:spPr bwMode="auto">
          <a:xfrm>
            <a:off x="228600" y="3200400"/>
            <a:ext cx="11811000" cy="3539430"/>
          </a:xfrm>
          <a:prstGeom prst="rect">
            <a:avLst/>
          </a:prstGeom>
          <a:solidFill>
            <a:schemeClr val="accent5"/>
          </a:solidFill>
          <a:ln>
            <a:noFill/>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fr-FR" altLang="en-US" sz="3200" dirty="0"/>
              <a:t>- </a:t>
            </a:r>
            <a:r>
              <a:rPr lang="fr-FR" altLang="en-US" sz="3200" dirty="0" err="1"/>
              <a:t>Các</a:t>
            </a:r>
            <a:r>
              <a:rPr lang="fr-FR" altLang="en-US" sz="3200" dirty="0"/>
              <a:t> </a:t>
            </a:r>
            <a:r>
              <a:rPr lang="fr-FR" altLang="en-US" sz="3200" dirty="0" err="1"/>
              <a:t>doanh</a:t>
            </a:r>
            <a:r>
              <a:rPr lang="fr-FR" altLang="en-US" sz="3200" dirty="0"/>
              <a:t> </a:t>
            </a:r>
            <a:r>
              <a:rPr lang="fr-FR" altLang="en-US" sz="3200" dirty="0" err="1"/>
              <a:t>nghiệp</a:t>
            </a:r>
            <a:r>
              <a:rPr lang="fr-FR" altLang="en-US" sz="3200" dirty="0"/>
              <a:t>, </a:t>
            </a:r>
            <a:r>
              <a:rPr lang="fr-FR" altLang="en-US" sz="3200" dirty="0" err="1"/>
              <a:t>cá</a:t>
            </a:r>
            <a:r>
              <a:rPr lang="fr-FR" altLang="en-US" sz="3200" dirty="0"/>
              <a:t> </a:t>
            </a:r>
            <a:r>
              <a:rPr lang="fr-FR" altLang="en-US" sz="3200" dirty="0" err="1"/>
              <a:t>nhân</a:t>
            </a:r>
            <a:r>
              <a:rPr lang="fr-FR" altLang="en-US" sz="3200" dirty="0"/>
              <a:t> </a:t>
            </a:r>
            <a:r>
              <a:rPr lang="fr-FR" altLang="en-US" sz="3200" dirty="0" err="1"/>
              <a:t>có</a:t>
            </a:r>
            <a:r>
              <a:rPr lang="fr-FR" altLang="en-US" sz="3200" dirty="0"/>
              <a:t> </a:t>
            </a:r>
            <a:r>
              <a:rPr lang="fr-FR" altLang="en-US" sz="3200" dirty="0" err="1"/>
              <a:t>thể</a:t>
            </a:r>
            <a:r>
              <a:rPr lang="fr-FR" altLang="en-US" sz="3200" dirty="0"/>
              <a:t> </a:t>
            </a:r>
            <a:r>
              <a:rPr lang="fr-FR" altLang="en-US" sz="3200" dirty="0" err="1"/>
              <a:t>đưa</a:t>
            </a:r>
            <a:r>
              <a:rPr lang="fr-FR" altLang="en-US" sz="3200" dirty="0"/>
              <a:t> </a:t>
            </a:r>
            <a:r>
              <a:rPr lang="fr-FR" altLang="en-US" sz="3200" dirty="0" err="1"/>
              <a:t>nội</a:t>
            </a:r>
            <a:r>
              <a:rPr lang="fr-FR" altLang="en-US" sz="3200" dirty="0"/>
              <a:t> </a:t>
            </a:r>
            <a:r>
              <a:rPr lang="fr-FR" altLang="en-US" sz="3200" dirty="0" err="1"/>
              <a:t>dung</a:t>
            </a:r>
            <a:r>
              <a:rPr lang="fr-FR" altLang="en-US" sz="3200" dirty="0"/>
              <a:t> </a:t>
            </a:r>
            <a:r>
              <a:rPr lang="fr-FR" altLang="en-US" sz="3200" dirty="0" err="1"/>
              <a:t>văn</a:t>
            </a:r>
            <a:r>
              <a:rPr lang="fr-FR" altLang="en-US" sz="3200" dirty="0"/>
              <a:t> </a:t>
            </a:r>
            <a:r>
              <a:rPr lang="fr-FR" altLang="en-US" sz="3200" dirty="0" err="1"/>
              <a:t>bản</a:t>
            </a:r>
            <a:r>
              <a:rPr lang="fr-FR" altLang="en-US" sz="3200" dirty="0"/>
              <a:t>, </a:t>
            </a:r>
            <a:r>
              <a:rPr lang="fr-FR" altLang="en-US" sz="3200" dirty="0" err="1"/>
              <a:t>hình</a:t>
            </a:r>
            <a:r>
              <a:rPr lang="fr-FR" altLang="en-US" sz="3200" dirty="0"/>
              <a:t> </a:t>
            </a:r>
            <a:r>
              <a:rPr lang="fr-FR" altLang="en-US" sz="3200" dirty="0" err="1"/>
              <a:t>ảnh</a:t>
            </a:r>
            <a:r>
              <a:rPr lang="fr-FR" altLang="en-US" sz="3200" dirty="0"/>
              <a:t> </a:t>
            </a:r>
            <a:r>
              <a:rPr lang="fr-FR" altLang="en-US" sz="3200" dirty="0" err="1"/>
              <a:t>giới</a:t>
            </a:r>
            <a:r>
              <a:rPr lang="fr-FR" altLang="en-US" sz="3200" dirty="0"/>
              <a:t> </a:t>
            </a:r>
            <a:r>
              <a:rPr lang="fr-FR" altLang="en-US" sz="3200" dirty="0" err="1"/>
              <a:t>thiệu</a:t>
            </a:r>
            <a:r>
              <a:rPr lang="fr-FR" altLang="en-US" sz="3200" dirty="0"/>
              <a:t>, </a:t>
            </a:r>
            <a:r>
              <a:rPr lang="fr-FR" altLang="en-US" sz="3200" dirty="0" err="1"/>
              <a:t>đoạn</a:t>
            </a:r>
            <a:r>
              <a:rPr lang="fr-FR" altLang="en-US" sz="3200" dirty="0"/>
              <a:t> </a:t>
            </a:r>
            <a:r>
              <a:rPr lang="fr-FR" altLang="en-US" sz="3200" dirty="0" err="1"/>
              <a:t>video</a:t>
            </a:r>
            <a:r>
              <a:rPr lang="fr-FR" altLang="en-US" sz="3200" dirty="0"/>
              <a:t> </a:t>
            </a:r>
            <a:r>
              <a:rPr lang="fr-FR" altLang="en-US" sz="3200" dirty="0" err="1"/>
              <a:t>quảng</a:t>
            </a:r>
            <a:r>
              <a:rPr lang="fr-FR" altLang="en-US" sz="3200" dirty="0"/>
              <a:t> </a:t>
            </a:r>
            <a:r>
              <a:rPr lang="fr-FR" altLang="en-US" sz="3200" dirty="0" err="1"/>
              <a:t>cáo</a:t>
            </a:r>
            <a:r>
              <a:rPr lang="fr-FR" altLang="en-US" sz="3200" dirty="0"/>
              <a:t>, </a:t>
            </a:r>
            <a:r>
              <a:rPr lang="fr-FR" altLang="en-US" sz="3200" dirty="0" err="1"/>
              <a:t>sản</a:t>
            </a:r>
            <a:r>
              <a:rPr lang="fr-FR" altLang="en-US" sz="3200" dirty="0"/>
              <a:t> </a:t>
            </a:r>
            <a:r>
              <a:rPr lang="fr-FR" altLang="en-US" sz="3200" dirty="0" err="1"/>
              <a:t>phẩm</a:t>
            </a:r>
            <a:r>
              <a:rPr lang="fr-FR" altLang="en-US" sz="3200" dirty="0"/>
              <a:t> </a:t>
            </a:r>
            <a:r>
              <a:rPr lang="fr-FR" altLang="en-US" sz="3200" dirty="0" err="1"/>
              <a:t>của</a:t>
            </a:r>
            <a:r>
              <a:rPr lang="fr-FR" altLang="en-US" sz="3200" dirty="0"/>
              <a:t> </a:t>
            </a:r>
            <a:r>
              <a:rPr lang="fr-FR" altLang="en-US" sz="3200" dirty="0" err="1"/>
              <a:t>mình</a:t>
            </a:r>
            <a:r>
              <a:rPr lang="fr-FR" altLang="en-US" sz="3200" dirty="0"/>
              <a:t> </a:t>
            </a:r>
            <a:r>
              <a:rPr lang="fr-FR" altLang="en-US" sz="3200" dirty="0" err="1"/>
              <a:t>lên</a:t>
            </a:r>
            <a:r>
              <a:rPr lang="fr-FR" altLang="en-US" sz="3200" dirty="0"/>
              <a:t> </a:t>
            </a:r>
            <a:r>
              <a:rPr lang="fr-FR" altLang="en-US" sz="3200" dirty="0" err="1"/>
              <a:t>các</a:t>
            </a:r>
            <a:r>
              <a:rPr lang="fr-FR" altLang="en-US" sz="3200" dirty="0"/>
              <a:t> </a:t>
            </a:r>
            <a:r>
              <a:rPr lang="fr-FR" altLang="en-US" sz="3200" dirty="0" err="1"/>
              <a:t>trang</a:t>
            </a:r>
            <a:r>
              <a:rPr lang="fr-FR" altLang="en-US" sz="3200" dirty="0"/>
              <a:t> web. Khi </a:t>
            </a:r>
            <a:r>
              <a:rPr lang="fr-FR" altLang="en-US" sz="3200" dirty="0" err="1"/>
              <a:t>đó</a:t>
            </a:r>
            <a:r>
              <a:rPr lang="fr-FR" altLang="en-US" sz="3200" dirty="0"/>
              <a:t> </a:t>
            </a:r>
            <a:r>
              <a:rPr lang="fr-FR" altLang="en-US" sz="3200" dirty="0" err="1"/>
              <a:t>trang</a:t>
            </a:r>
            <a:r>
              <a:rPr lang="fr-FR" altLang="en-US" sz="3200" dirty="0"/>
              <a:t> Web </a:t>
            </a:r>
            <a:r>
              <a:rPr lang="fr-FR" altLang="en-US" sz="3200" dirty="0" err="1"/>
              <a:t>sẽ</a:t>
            </a:r>
            <a:r>
              <a:rPr lang="fr-FR" altLang="en-US" sz="3200" dirty="0"/>
              <a:t> </a:t>
            </a:r>
            <a:r>
              <a:rPr lang="fr-FR" altLang="en-US" sz="3200" dirty="0" err="1"/>
              <a:t>như</a:t>
            </a:r>
            <a:r>
              <a:rPr lang="fr-FR" altLang="en-US" sz="3200" dirty="0"/>
              <a:t> </a:t>
            </a:r>
            <a:r>
              <a:rPr lang="fr-FR" altLang="en-US" sz="3200" dirty="0" err="1"/>
              <a:t>các</a:t>
            </a:r>
            <a:r>
              <a:rPr lang="fr-FR" altLang="en-US" sz="3200" dirty="0"/>
              <a:t> ‘</a:t>
            </a:r>
            <a:r>
              <a:rPr lang="fr-FR" altLang="en-US" sz="3200" dirty="0" err="1"/>
              <a:t>chợ</a:t>
            </a:r>
            <a:r>
              <a:rPr lang="fr-FR" altLang="en-US" sz="3200" dirty="0"/>
              <a:t>’ </a:t>
            </a:r>
            <a:r>
              <a:rPr lang="fr-FR" altLang="en-US" sz="3200" dirty="0" err="1"/>
              <a:t>và</a:t>
            </a:r>
            <a:r>
              <a:rPr lang="fr-FR" altLang="en-US" sz="3200" dirty="0"/>
              <a:t> ‘</a:t>
            </a:r>
            <a:r>
              <a:rPr lang="fr-FR" altLang="en-US" sz="3200" dirty="0" err="1"/>
              <a:t>gian</a:t>
            </a:r>
            <a:r>
              <a:rPr lang="fr-FR" altLang="en-US" sz="3200" dirty="0"/>
              <a:t> </a:t>
            </a:r>
            <a:r>
              <a:rPr lang="fr-FR" altLang="en-US" sz="3200" dirty="0" err="1"/>
              <a:t>hàng</a:t>
            </a:r>
            <a:r>
              <a:rPr lang="fr-FR" altLang="en-US" sz="3200" dirty="0"/>
              <a:t> </a:t>
            </a:r>
            <a:r>
              <a:rPr lang="fr-FR" altLang="en-US" sz="3200" dirty="0" err="1"/>
              <a:t>điện</a:t>
            </a:r>
            <a:r>
              <a:rPr lang="fr-FR" altLang="en-US" sz="3200" dirty="0"/>
              <a:t> </a:t>
            </a:r>
            <a:r>
              <a:rPr lang="fr-FR" altLang="en-US" sz="3200" dirty="0" err="1"/>
              <a:t>tử</a:t>
            </a:r>
            <a:r>
              <a:rPr lang="fr-FR" altLang="en-US" sz="3200" dirty="0"/>
              <a:t>’. </a:t>
            </a:r>
            <a:r>
              <a:rPr lang="fr-FR" altLang="en-US" sz="3200" dirty="0" err="1"/>
              <a:t>Người</a:t>
            </a:r>
            <a:r>
              <a:rPr lang="fr-FR" altLang="en-US" sz="3200" dirty="0"/>
              <a:t> </a:t>
            </a:r>
            <a:r>
              <a:rPr lang="fr-FR" altLang="en-US" sz="3200" dirty="0" err="1"/>
              <a:t>dùng</a:t>
            </a:r>
            <a:r>
              <a:rPr lang="fr-FR" altLang="en-US" sz="3200" dirty="0"/>
              <a:t> </a:t>
            </a:r>
            <a:r>
              <a:rPr lang="fr-FR" altLang="en-US" sz="3200" dirty="0" err="1"/>
              <a:t>có</a:t>
            </a:r>
            <a:r>
              <a:rPr lang="fr-FR" altLang="en-US" sz="3200" dirty="0"/>
              <a:t> </a:t>
            </a:r>
            <a:r>
              <a:rPr lang="fr-FR" altLang="en-US" sz="3200" dirty="0" err="1"/>
              <a:t>thể</a:t>
            </a:r>
            <a:r>
              <a:rPr lang="fr-FR" altLang="en-US" sz="3200" dirty="0"/>
              <a:t> </a:t>
            </a:r>
            <a:r>
              <a:rPr lang="fr-FR" altLang="en-US" sz="3200" dirty="0" err="1"/>
              <a:t>truy</a:t>
            </a:r>
            <a:r>
              <a:rPr lang="fr-FR" altLang="en-US" sz="3200" dirty="0"/>
              <a:t> </a:t>
            </a:r>
            <a:r>
              <a:rPr lang="fr-FR" altLang="en-US" sz="3200" dirty="0" err="1"/>
              <a:t>cập</a:t>
            </a:r>
            <a:r>
              <a:rPr lang="fr-FR" altLang="en-US" sz="3200" dirty="0"/>
              <a:t> </a:t>
            </a:r>
            <a:r>
              <a:rPr lang="fr-FR" altLang="en-US" sz="3200" dirty="0" err="1"/>
              <a:t>vào</a:t>
            </a:r>
            <a:r>
              <a:rPr lang="fr-FR" altLang="en-US" sz="3200" dirty="0"/>
              <a:t> </a:t>
            </a:r>
            <a:r>
              <a:rPr lang="fr-FR" altLang="en-US" sz="3200" dirty="0" err="1"/>
              <a:t>các</a:t>
            </a:r>
            <a:r>
              <a:rPr lang="fr-FR" altLang="en-US" sz="3200" dirty="0"/>
              <a:t> </a:t>
            </a:r>
            <a:r>
              <a:rPr lang="fr-FR" altLang="en-US" sz="3200" dirty="0" err="1"/>
              <a:t>chợ</a:t>
            </a:r>
            <a:r>
              <a:rPr lang="fr-FR" altLang="en-US" sz="3200" dirty="0"/>
              <a:t> </a:t>
            </a:r>
            <a:r>
              <a:rPr lang="fr-FR" altLang="en-US" sz="3200" dirty="0" err="1"/>
              <a:t>và</a:t>
            </a:r>
            <a:r>
              <a:rPr lang="fr-FR" altLang="en-US" sz="3200" dirty="0"/>
              <a:t> </a:t>
            </a:r>
            <a:r>
              <a:rPr lang="fr-FR" altLang="en-US" sz="3200" dirty="0" err="1"/>
              <a:t>gian</a:t>
            </a:r>
            <a:r>
              <a:rPr lang="fr-FR" altLang="en-US" sz="3200" dirty="0"/>
              <a:t> </a:t>
            </a:r>
            <a:r>
              <a:rPr lang="fr-FR" altLang="en-US" sz="3200" dirty="0" err="1"/>
              <a:t>hàng</a:t>
            </a:r>
            <a:r>
              <a:rPr lang="fr-FR" altLang="en-US" sz="3200" dirty="0"/>
              <a:t> </a:t>
            </a:r>
            <a:r>
              <a:rPr lang="fr-FR" altLang="en-US" sz="3200" dirty="0" err="1"/>
              <a:t>điện</a:t>
            </a:r>
            <a:r>
              <a:rPr lang="fr-FR" altLang="en-US" sz="3200" dirty="0"/>
              <a:t> </a:t>
            </a:r>
            <a:r>
              <a:rPr lang="fr-FR" altLang="en-US" sz="3200" dirty="0" err="1"/>
              <a:t>tử</a:t>
            </a:r>
            <a:r>
              <a:rPr lang="fr-FR" altLang="en-US" sz="3200" dirty="0"/>
              <a:t> </a:t>
            </a:r>
            <a:r>
              <a:rPr lang="fr-FR" altLang="en-US" sz="3200" dirty="0" err="1"/>
              <a:t>đó</a:t>
            </a:r>
            <a:r>
              <a:rPr lang="fr-FR" altLang="en-US" sz="3200" dirty="0"/>
              <a:t> </a:t>
            </a:r>
            <a:r>
              <a:rPr lang="fr-FR" altLang="en-US" sz="3200" dirty="0" err="1"/>
              <a:t>để</a:t>
            </a:r>
            <a:r>
              <a:rPr lang="fr-FR" altLang="en-US" sz="3200" dirty="0"/>
              <a:t> </a:t>
            </a:r>
            <a:r>
              <a:rPr lang="fr-FR" altLang="en-US" sz="3200" dirty="0" err="1"/>
              <a:t>lựa</a:t>
            </a:r>
            <a:r>
              <a:rPr lang="fr-FR" altLang="en-US" sz="3200" dirty="0"/>
              <a:t> </a:t>
            </a:r>
            <a:r>
              <a:rPr lang="fr-FR" altLang="en-US" sz="3200" dirty="0" err="1"/>
              <a:t>chọn</a:t>
            </a:r>
            <a:r>
              <a:rPr lang="fr-FR" altLang="en-US" sz="3200" dirty="0"/>
              <a:t> </a:t>
            </a:r>
            <a:r>
              <a:rPr lang="fr-FR" altLang="en-US" sz="3200" dirty="0" err="1"/>
              <a:t>và</a:t>
            </a:r>
            <a:r>
              <a:rPr lang="fr-FR" altLang="en-US" sz="3200" dirty="0"/>
              <a:t> </a:t>
            </a:r>
            <a:r>
              <a:rPr lang="fr-FR" altLang="en-US" sz="3200" dirty="0" err="1"/>
              <a:t>đặt</a:t>
            </a:r>
            <a:r>
              <a:rPr lang="fr-FR" altLang="en-US" sz="3200" dirty="0"/>
              <a:t> mua </a:t>
            </a:r>
            <a:r>
              <a:rPr lang="fr-FR" altLang="en-US" sz="3200" dirty="0" err="1"/>
              <a:t>hàng</a:t>
            </a:r>
            <a:r>
              <a:rPr lang="fr-FR" altLang="en-US" sz="3200" dirty="0"/>
              <a:t>.</a:t>
            </a:r>
            <a:endParaRPr lang="en-US" altLang="en-US" sz="3200" dirty="0"/>
          </a:p>
          <a:p>
            <a:pPr algn="just" eaLnBrk="1" hangingPunct="1"/>
            <a:r>
              <a:rPr lang="fr-FR" altLang="en-US" sz="3200" dirty="0"/>
              <a:t>- </a:t>
            </a:r>
            <a:r>
              <a:rPr lang="fr-FR" altLang="en-US" sz="3200" dirty="0" err="1"/>
              <a:t>Khả</a:t>
            </a:r>
            <a:r>
              <a:rPr lang="fr-FR" altLang="en-US" sz="3200" dirty="0"/>
              <a:t> </a:t>
            </a:r>
            <a:r>
              <a:rPr lang="fr-FR" altLang="en-US" sz="3200" dirty="0" err="1"/>
              <a:t>năng</a:t>
            </a:r>
            <a:r>
              <a:rPr lang="fr-FR" altLang="en-US" sz="3200" dirty="0"/>
              <a:t> </a:t>
            </a:r>
            <a:r>
              <a:rPr lang="fr-FR" altLang="en-US" sz="3200" dirty="0" err="1"/>
              <a:t>thanh</a:t>
            </a:r>
            <a:r>
              <a:rPr lang="fr-FR" altLang="en-US" sz="3200" dirty="0"/>
              <a:t> </a:t>
            </a:r>
            <a:r>
              <a:rPr lang="fr-FR" altLang="en-US" sz="3200" dirty="0" err="1"/>
              <a:t>toán</a:t>
            </a:r>
            <a:r>
              <a:rPr lang="fr-FR" altLang="en-US" sz="3200" dirty="0"/>
              <a:t>, </a:t>
            </a:r>
            <a:r>
              <a:rPr lang="fr-FR" altLang="en-US" sz="3200" dirty="0" err="1"/>
              <a:t>chuyển</a:t>
            </a:r>
            <a:r>
              <a:rPr lang="fr-FR" altLang="en-US" sz="3200" dirty="0"/>
              <a:t> </a:t>
            </a:r>
            <a:r>
              <a:rPr lang="fr-FR" altLang="en-US" sz="3200" dirty="0" err="1"/>
              <a:t>khoản</a:t>
            </a:r>
            <a:r>
              <a:rPr lang="fr-FR" altLang="en-US" sz="3200" dirty="0"/>
              <a:t> qua </a:t>
            </a:r>
            <a:r>
              <a:rPr lang="fr-FR" altLang="en-US" sz="3200" dirty="0" err="1"/>
              <a:t>mạng</a:t>
            </a:r>
            <a:r>
              <a:rPr lang="fr-FR" altLang="en-US" sz="3200" dirty="0"/>
              <a:t> </a:t>
            </a:r>
            <a:r>
              <a:rPr lang="fr-FR" altLang="en-US" sz="3200" dirty="0" err="1"/>
              <a:t>cho</a:t>
            </a:r>
            <a:r>
              <a:rPr lang="fr-FR" altLang="en-US" sz="3200" dirty="0"/>
              <a:t> </a:t>
            </a:r>
            <a:r>
              <a:rPr lang="fr-FR" altLang="en-US" sz="3200" dirty="0" err="1"/>
              <a:t>phép</a:t>
            </a:r>
            <a:r>
              <a:rPr lang="fr-FR" altLang="en-US" sz="3200" dirty="0"/>
              <a:t> </a:t>
            </a:r>
            <a:r>
              <a:rPr lang="fr-FR" altLang="en-US" sz="3200" dirty="0" err="1"/>
              <a:t>người</a:t>
            </a:r>
            <a:r>
              <a:rPr lang="fr-FR" altLang="en-US" sz="3200" dirty="0"/>
              <a:t> mua </a:t>
            </a:r>
            <a:r>
              <a:rPr lang="fr-FR" altLang="en-US" sz="3200" dirty="0" err="1"/>
              <a:t>hàng</a:t>
            </a:r>
            <a:r>
              <a:rPr lang="fr-FR" altLang="en-US" sz="3200" dirty="0"/>
              <a:t> </a:t>
            </a:r>
            <a:r>
              <a:rPr lang="fr-FR" altLang="en-US" sz="3200" dirty="0" err="1"/>
              <a:t>trả</a:t>
            </a:r>
            <a:r>
              <a:rPr lang="fr-FR" altLang="en-US" sz="3200" dirty="0"/>
              <a:t> </a:t>
            </a:r>
            <a:r>
              <a:rPr lang="fr-FR" altLang="en-US" sz="3200" dirty="0" err="1"/>
              <a:t>tiền</a:t>
            </a:r>
            <a:r>
              <a:rPr lang="fr-FR" altLang="en-US" sz="3200" dirty="0"/>
              <a:t> </a:t>
            </a:r>
            <a:r>
              <a:rPr lang="fr-FR" altLang="en-US" sz="3200" dirty="0" err="1"/>
              <a:t>thông</a:t>
            </a:r>
            <a:r>
              <a:rPr lang="fr-FR" altLang="en-US" sz="3200" dirty="0"/>
              <a:t> qua </a:t>
            </a:r>
            <a:r>
              <a:rPr lang="fr-FR" altLang="en-US" sz="3200" dirty="0" err="1"/>
              <a:t>mạng</a:t>
            </a:r>
            <a:r>
              <a:rPr lang="fr-FR" altLang="en-US" sz="3200" dirty="0"/>
              <a:t>.</a:t>
            </a:r>
            <a:endParaRPr lang="en-US" altLang="en-US" sz="3200" dirty="0"/>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304800" y="1858963"/>
            <a:ext cx="11430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spcBef>
                <a:spcPct val="20000"/>
              </a:spcBef>
              <a:defRPr/>
            </a:pPr>
            <a:r>
              <a:rPr lang="en-US" altLang="en-US" sz="3200" b="1" dirty="0">
                <a:solidFill>
                  <a:srgbClr val="FF0000"/>
                </a:solidFill>
                <a:latin typeface="+mn-lt"/>
                <a:sym typeface="Wingdings" panose="05000000000000000000" pitchFamily="2" charset="2"/>
              </a:rPr>
              <a:t> </a:t>
            </a:r>
            <a:r>
              <a:rPr lang="vi-VN" altLang="en-US" sz="3200" b="1" dirty="0">
                <a:solidFill>
                  <a:srgbClr val="FF0000"/>
                </a:solidFill>
                <a:latin typeface="+mn-lt"/>
                <a:sym typeface="Wingdings" panose="05000000000000000000" pitchFamily="2" charset="2"/>
              </a:rPr>
              <a:t></a:t>
            </a:r>
            <a:r>
              <a:rPr lang="en-US" altLang="en-US" sz="3200" b="1" dirty="0">
                <a:solidFill>
                  <a:srgbClr val="FF0000"/>
                </a:solidFill>
                <a:latin typeface="+mn-lt"/>
                <a:sym typeface="Wingdings" panose="05000000000000000000" pitchFamily="2" charset="2"/>
              </a:rPr>
              <a:t>  </a:t>
            </a:r>
            <a:r>
              <a:rPr lang="en-US" altLang="en-US" sz="3200" b="1" dirty="0">
                <a:solidFill>
                  <a:srgbClr val="FF0000"/>
                </a:solidFill>
                <a:latin typeface="+mn-lt"/>
              </a:rPr>
              <a:t>a) </a:t>
            </a:r>
            <a:r>
              <a:rPr lang="en-US" altLang="en-US" sz="3200" b="1" dirty="0" err="1">
                <a:solidFill>
                  <a:schemeClr val="accent6">
                    <a:lumMod val="75000"/>
                  </a:schemeClr>
                </a:solidFill>
                <a:latin typeface="+mn-lt"/>
              </a:rPr>
              <a:t>Hội</a:t>
            </a:r>
            <a:r>
              <a:rPr lang="en-US" altLang="en-US" sz="3200" b="1" dirty="0">
                <a:solidFill>
                  <a:schemeClr val="accent6">
                    <a:lumMod val="75000"/>
                  </a:schemeClr>
                </a:solidFill>
                <a:latin typeface="+mn-lt"/>
              </a:rPr>
              <a:t> </a:t>
            </a:r>
            <a:r>
              <a:rPr lang="en-US" altLang="en-US" sz="3200" b="1" dirty="0" err="1">
                <a:solidFill>
                  <a:schemeClr val="accent6">
                    <a:lumMod val="75000"/>
                  </a:schemeClr>
                </a:solidFill>
                <a:latin typeface="+mn-lt"/>
              </a:rPr>
              <a:t>thảo</a:t>
            </a:r>
            <a:r>
              <a:rPr lang="en-US" altLang="en-US" sz="3200" b="1" dirty="0">
                <a:solidFill>
                  <a:schemeClr val="accent6">
                    <a:lumMod val="75000"/>
                  </a:schemeClr>
                </a:solidFill>
                <a:latin typeface="+mn-lt"/>
              </a:rPr>
              <a:t> </a:t>
            </a:r>
            <a:r>
              <a:rPr lang="en-US" altLang="en-US" sz="3200" b="1" dirty="0" err="1">
                <a:solidFill>
                  <a:schemeClr val="accent6">
                    <a:lumMod val="75000"/>
                  </a:schemeClr>
                </a:solidFill>
                <a:latin typeface="+mn-lt"/>
              </a:rPr>
              <a:t>trực</a:t>
            </a:r>
            <a:r>
              <a:rPr lang="en-US" altLang="en-US" sz="3200" b="1" dirty="0">
                <a:solidFill>
                  <a:schemeClr val="accent6">
                    <a:lumMod val="75000"/>
                  </a:schemeClr>
                </a:solidFill>
                <a:latin typeface="+mn-lt"/>
              </a:rPr>
              <a:t> </a:t>
            </a:r>
            <a:r>
              <a:rPr lang="en-US" altLang="en-US" sz="3200" b="1" dirty="0" err="1">
                <a:solidFill>
                  <a:schemeClr val="accent6">
                    <a:lumMod val="75000"/>
                  </a:schemeClr>
                </a:solidFill>
                <a:latin typeface="+mn-lt"/>
              </a:rPr>
              <a:t>tuyến</a:t>
            </a:r>
            <a:r>
              <a:rPr lang="en-US" altLang="en-US" sz="3200" b="1" dirty="0">
                <a:solidFill>
                  <a:schemeClr val="accent6">
                    <a:lumMod val="75000"/>
                  </a:schemeClr>
                </a:solidFill>
                <a:latin typeface="+mn-lt"/>
              </a:rPr>
              <a:t>.</a:t>
            </a:r>
          </a:p>
          <a:p>
            <a:pPr eaLnBrk="1" hangingPunct="1">
              <a:defRPr/>
            </a:pPr>
            <a:r>
              <a:rPr lang="en-US" altLang="en-US" sz="3200" b="1" dirty="0">
                <a:solidFill>
                  <a:srgbClr val="FF0000"/>
                </a:solidFill>
                <a:latin typeface="+mn-lt"/>
              </a:rPr>
              <a:t> </a:t>
            </a:r>
            <a:r>
              <a:rPr lang="vi-VN" altLang="en-US" sz="3200" b="1" dirty="0">
                <a:solidFill>
                  <a:srgbClr val="FF0000"/>
                </a:solidFill>
                <a:latin typeface="+mn-lt"/>
                <a:sym typeface="Wingdings" panose="05000000000000000000" pitchFamily="2" charset="2"/>
              </a:rPr>
              <a:t></a:t>
            </a:r>
            <a:r>
              <a:rPr lang="en-US" altLang="en-US" sz="3200" b="1" dirty="0">
                <a:solidFill>
                  <a:srgbClr val="FF0000"/>
                </a:solidFill>
                <a:latin typeface="+mn-lt"/>
                <a:sym typeface="Wingdings" panose="05000000000000000000" pitchFamily="2" charset="2"/>
              </a:rPr>
              <a:t>  </a:t>
            </a:r>
            <a:r>
              <a:rPr lang="en-US" altLang="en-US" sz="3200" b="1" dirty="0">
                <a:solidFill>
                  <a:srgbClr val="FF0000"/>
                </a:solidFill>
                <a:latin typeface="+mn-lt"/>
              </a:rPr>
              <a:t>b) </a:t>
            </a:r>
            <a:r>
              <a:rPr lang="en-US" altLang="en-US" sz="3200" b="1" dirty="0" err="1">
                <a:solidFill>
                  <a:schemeClr val="accent6">
                    <a:lumMod val="75000"/>
                  </a:schemeClr>
                </a:solidFill>
                <a:latin typeface="+mn-lt"/>
              </a:rPr>
              <a:t>Đào</a:t>
            </a:r>
            <a:r>
              <a:rPr lang="en-US" altLang="en-US" sz="3200" b="1" dirty="0">
                <a:solidFill>
                  <a:schemeClr val="accent6">
                    <a:lumMod val="75000"/>
                  </a:schemeClr>
                </a:solidFill>
                <a:latin typeface="+mn-lt"/>
              </a:rPr>
              <a:t> </a:t>
            </a:r>
            <a:r>
              <a:rPr lang="en-US" altLang="en-US" sz="3200" b="1" dirty="0" err="1">
                <a:solidFill>
                  <a:schemeClr val="accent6">
                    <a:lumMod val="75000"/>
                  </a:schemeClr>
                </a:solidFill>
                <a:latin typeface="+mn-lt"/>
              </a:rPr>
              <a:t>tạo</a:t>
            </a:r>
            <a:r>
              <a:rPr lang="en-US" altLang="en-US" sz="3200" b="1" dirty="0">
                <a:solidFill>
                  <a:schemeClr val="accent6">
                    <a:lumMod val="75000"/>
                  </a:schemeClr>
                </a:solidFill>
                <a:latin typeface="+mn-lt"/>
              </a:rPr>
              <a:t> qua </a:t>
            </a:r>
            <a:r>
              <a:rPr lang="en-US" altLang="en-US" sz="3200" b="1" dirty="0" err="1">
                <a:solidFill>
                  <a:schemeClr val="accent6">
                    <a:lumMod val="75000"/>
                  </a:schemeClr>
                </a:solidFill>
                <a:latin typeface="+mn-lt"/>
              </a:rPr>
              <a:t>mạng</a:t>
            </a:r>
            <a:r>
              <a:rPr lang="en-US" altLang="en-US" sz="3200" b="1" dirty="0">
                <a:solidFill>
                  <a:schemeClr val="accent6">
                    <a:lumMod val="75000"/>
                  </a:schemeClr>
                </a:solidFill>
                <a:latin typeface="+mn-lt"/>
              </a:rPr>
              <a:t>.</a:t>
            </a:r>
            <a:endParaRPr lang="fr-FR" altLang="en-US" sz="3200" b="1" dirty="0">
              <a:solidFill>
                <a:schemeClr val="accent6">
                  <a:lumMod val="75000"/>
                </a:schemeClr>
              </a:solidFill>
              <a:latin typeface="+mn-lt"/>
              <a:cs typeface="Times New Roman" panose="02020603050405020304" pitchFamily="18" charset="0"/>
            </a:endParaRPr>
          </a:p>
          <a:p>
            <a:pPr eaLnBrk="1" hangingPunct="1">
              <a:defRPr/>
            </a:pPr>
            <a:r>
              <a:rPr lang="fr-FR" altLang="en-US" sz="3200" b="1" dirty="0">
                <a:solidFill>
                  <a:srgbClr val="FF0000"/>
                </a:solidFill>
                <a:latin typeface="+mn-lt"/>
                <a:cs typeface="Times New Roman" panose="02020603050405020304" pitchFamily="18" charset="0"/>
              </a:rPr>
              <a:t> </a:t>
            </a:r>
            <a:r>
              <a:rPr lang="vi-VN" altLang="en-US" sz="3200" b="1" dirty="0">
                <a:solidFill>
                  <a:srgbClr val="FF0000"/>
                </a:solidFill>
                <a:latin typeface="+mn-lt"/>
                <a:sym typeface="Wingdings" panose="05000000000000000000" pitchFamily="2" charset="2"/>
              </a:rPr>
              <a:t></a:t>
            </a:r>
            <a:r>
              <a:rPr lang="fr-FR" altLang="en-US" sz="3200" b="1" dirty="0">
                <a:solidFill>
                  <a:srgbClr val="FF0000"/>
                </a:solidFill>
                <a:latin typeface="+mn-lt"/>
                <a:cs typeface="Times New Roman" panose="02020603050405020304" pitchFamily="18" charset="0"/>
              </a:rPr>
              <a:t>  c) </a:t>
            </a:r>
            <a:r>
              <a:rPr lang="fr-FR" altLang="en-US" sz="3200" b="1" dirty="0" err="1">
                <a:solidFill>
                  <a:schemeClr val="accent6">
                    <a:lumMod val="75000"/>
                  </a:schemeClr>
                </a:solidFill>
                <a:latin typeface="+mn-lt"/>
                <a:cs typeface="Times New Roman" panose="02020603050405020304" pitchFamily="18" charset="0"/>
              </a:rPr>
              <a:t>Thương</a:t>
            </a:r>
            <a:r>
              <a:rPr lang="fr-FR" altLang="en-US" sz="3200" b="1" dirty="0">
                <a:solidFill>
                  <a:schemeClr val="accent6">
                    <a:lumMod val="75000"/>
                  </a:schemeClr>
                </a:solidFill>
                <a:latin typeface="+mn-lt"/>
                <a:cs typeface="Times New Roman" panose="02020603050405020304" pitchFamily="18" charset="0"/>
              </a:rPr>
              <a:t> </a:t>
            </a:r>
            <a:r>
              <a:rPr lang="fr-FR" altLang="en-US" sz="3200" b="1" dirty="0" err="1">
                <a:solidFill>
                  <a:schemeClr val="accent6">
                    <a:lumMod val="75000"/>
                  </a:schemeClr>
                </a:solidFill>
                <a:latin typeface="+mn-lt"/>
                <a:cs typeface="Times New Roman" panose="02020603050405020304" pitchFamily="18" charset="0"/>
              </a:rPr>
              <a:t>mại</a:t>
            </a:r>
            <a:r>
              <a:rPr lang="fr-FR" altLang="en-US" sz="3200" b="1" dirty="0">
                <a:solidFill>
                  <a:schemeClr val="accent6">
                    <a:lumMod val="75000"/>
                  </a:schemeClr>
                </a:solidFill>
                <a:latin typeface="+mn-lt"/>
                <a:cs typeface="Times New Roman" panose="02020603050405020304" pitchFamily="18" charset="0"/>
              </a:rPr>
              <a:t> </a:t>
            </a:r>
            <a:r>
              <a:rPr lang="fr-FR" altLang="en-US" sz="3200" b="1" dirty="0" err="1">
                <a:solidFill>
                  <a:schemeClr val="accent6">
                    <a:lumMod val="75000"/>
                  </a:schemeClr>
                </a:solidFill>
                <a:latin typeface="+mn-lt"/>
                <a:cs typeface="Times New Roman" panose="02020603050405020304" pitchFamily="18" charset="0"/>
              </a:rPr>
              <a:t>điện</a:t>
            </a:r>
            <a:r>
              <a:rPr lang="fr-FR" altLang="en-US" sz="3200" b="1" dirty="0">
                <a:solidFill>
                  <a:schemeClr val="accent6">
                    <a:lumMod val="75000"/>
                  </a:schemeClr>
                </a:solidFill>
                <a:latin typeface="+mn-lt"/>
                <a:cs typeface="Times New Roman" panose="02020603050405020304" pitchFamily="18" charset="0"/>
              </a:rPr>
              <a:t> </a:t>
            </a:r>
            <a:r>
              <a:rPr lang="fr-FR" altLang="en-US" sz="3200" b="1" dirty="0" err="1">
                <a:solidFill>
                  <a:schemeClr val="accent6">
                    <a:lumMod val="75000"/>
                  </a:schemeClr>
                </a:solidFill>
                <a:latin typeface="+mn-lt"/>
                <a:cs typeface="Times New Roman" panose="02020603050405020304" pitchFamily="18" charset="0"/>
              </a:rPr>
              <a:t>tử</a:t>
            </a:r>
            <a:r>
              <a:rPr lang="fr-FR" altLang="en-US" sz="3200" b="1" dirty="0">
                <a:solidFill>
                  <a:schemeClr val="accent6">
                    <a:lumMod val="75000"/>
                  </a:schemeClr>
                </a:solidFill>
                <a:latin typeface="+mn-lt"/>
                <a:cs typeface="Times New Roman" panose="02020603050405020304" pitchFamily="18" charset="0"/>
              </a:rPr>
              <a:t>.</a:t>
            </a:r>
            <a:endParaRPr lang="en-US" altLang="en-US" sz="3200" b="1" dirty="0">
              <a:solidFill>
                <a:schemeClr val="accent6">
                  <a:lumMod val="75000"/>
                </a:schemeClr>
              </a:solidFill>
              <a:latin typeface="+mn-lt"/>
              <a:cs typeface="Times New Roman" panose="02020603050405020304" pitchFamily="18" charset="0"/>
            </a:endParaRPr>
          </a:p>
        </p:txBody>
      </p:sp>
      <p:sp>
        <p:nvSpPr>
          <p:cNvPr id="60422" name="Text Box 6"/>
          <p:cNvSpPr txBox="1">
            <a:spLocks noChangeArrowheads="1"/>
          </p:cNvSpPr>
          <p:nvPr/>
        </p:nvSpPr>
        <p:spPr bwMode="auto">
          <a:xfrm>
            <a:off x="262467" y="1157288"/>
            <a:ext cx="117475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en-US" sz="3200" b="1" dirty="0">
                <a:solidFill>
                  <a:srgbClr val="FF0000"/>
                </a:solidFill>
                <a:effectLst>
                  <a:outerShdw blurRad="38100" dist="38100" dir="2700000" algn="tl">
                    <a:srgbClr val="C0C0C0"/>
                  </a:outerShdw>
                </a:effectLst>
                <a:latin typeface="+mn-lt"/>
                <a:cs typeface="+mn-cs"/>
              </a:rPr>
              <a:t>3. </a:t>
            </a:r>
            <a:r>
              <a:rPr lang="en-US" altLang="en-US" sz="3200" b="1" dirty="0" err="1">
                <a:solidFill>
                  <a:srgbClr val="FF0000"/>
                </a:solidFill>
                <a:effectLst>
                  <a:outerShdw blurRad="38100" dist="38100" dir="2700000" algn="tl">
                    <a:srgbClr val="C0C0C0"/>
                  </a:outerShdw>
                </a:effectLst>
                <a:latin typeface="+mn-lt"/>
                <a:cs typeface="+mn-cs"/>
              </a:rPr>
              <a:t>Một</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vài</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ứng</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dụng</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khác</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trên</a:t>
            </a:r>
            <a:r>
              <a:rPr lang="en-US" altLang="en-US" sz="3200" b="1" dirty="0">
                <a:solidFill>
                  <a:srgbClr val="FF0000"/>
                </a:solidFill>
                <a:effectLst>
                  <a:outerShdw blurRad="38100" dist="38100" dir="2700000" algn="tl">
                    <a:srgbClr val="C0C0C0"/>
                  </a:outerShdw>
                </a:effectLst>
                <a:latin typeface="+mn-lt"/>
                <a:cs typeface="+mn-cs"/>
              </a:rPr>
              <a:t> Internet</a:t>
            </a:r>
          </a:p>
        </p:txBody>
      </p:sp>
      <p:sp>
        <p:nvSpPr>
          <p:cNvPr id="64516" name="Rectangle 6"/>
          <p:cNvSpPr>
            <a:spLocks noChangeArrowheads="1"/>
          </p:cNvSpPr>
          <p:nvPr/>
        </p:nvSpPr>
        <p:spPr bwMode="auto">
          <a:xfrm>
            <a:off x="457200" y="3916364"/>
            <a:ext cx="11430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vi-VN" altLang="en-US" sz="3200" b="1">
                <a:solidFill>
                  <a:srgbClr val="FF0000"/>
                </a:solidFill>
                <a:latin typeface="+mn-lt"/>
                <a:sym typeface="Wingdings" panose="05000000000000000000" pitchFamily="2" charset="2"/>
              </a:rPr>
              <a:t></a:t>
            </a:r>
            <a:r>
              <a:rPr lang="en-US" altLang="en-US" sz="3200" b="1">
                <a:latin typeface="+mn-lt"/>
              </a:rPr>
              <a:t>Ngoài ra chúng ta còn có thể tham gia các diễn đàn, mạng xã hội, trò chuyện trực tuyến, chơi trò chơi….</a:t>
            </a:r>
            <a:endParaRPr lang="en-US" altLang="en-US" sz="3200" b="1" dirty="0">
              <a:latin typeface="+mn-lt"/>
            </a:endParaRP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p:cNvSpPr>
            <a:spLocks/>
          </p:cNvSpPr>
          <p:nvPr/>
        </p:nvSpPr>
        <p:spPr bwMode="auto">
          <a:xfrm>
            <a:off x="914400" y="944563"/>
            <a:ext cx="4191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73050" indent="-2730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0000"/>
              </a:spcBef>
              <a:defRPr/>
            </a:pPr>
            <a:r>
              <a:rPr lang="en-US" altLang="en-US" sz="3200" b="1" dirty="0">
                <a:solidFill>
                  <a:srgbClr val="FF0000"/>
                </a:solidFill>
                <a:latin typeface="+mn-lt"/>
                <a:cs typeface="Times New Roman" panose="02020603050405020304" pitchFamily="18" charset="0"/>
              </a:rPr>
              <a:t>I. </a:t>
            </a:r>
            <a:r>
              <a:rPr lang="en-US" altLang="en-US" sz="3200" b="1" u="sng" dirty="0">
                <a:solidFill>
                  <a:srgbClr val="FF0000"/>
                </a:solidFill>
                <a:latin typeface="+mn-lt"/>
                <a:cs typeface="Times New Roman" panose="02020603050405020304" pitchFamily="18" charset="0"/>
              </a:rPr>
              <a:t>Internet </a:t>
            </a:r>
            <a:r>
              <a:rPr lang="en-US" altLang="en-US" sz="3200" b="1" u="sng" dirty="0" err="1">
                <a:solidFill>
                  <a:srgbClr val="FF0000"/>
                </a:solidFill>
                <a:latin typeface="+mn-lt"/>
                <a:cs typeface="Times New Roman" panose="02020603050405020304" pitchFamily="18" charset="0"/>
              </a:rPr>
              <a:t>là</a:t>
            </a:r>
            <a:r>
              <a:rPr lang="en-US" altLang="en-US" sz="3200" b="1" u="sng" dirty="0">
                <a:solidFill>
                  <a:srgbClr val="FF0000"/>
                </a:solidFill>
                <a:latin typeface="+mn-lt"/>
                <a:cs typeface="Times New Roman" panose="02020603050405020304" pitchFamily="18" charset="0"/>
              </a:rPr>
              <a:t> </a:t>
            </a:r>
            <a:r>
              <a:rPr lang="en-US" altLang="en-US" sz="3200" b="1" u="sng" dirty="0" err="1">
                <a:solidFill>
                  <a:srgbClr val="FF0000"/>
                </a:solidFill>
                <a:latin typeface="+mn-lt"/>
                <a:cs typeface="Times New Roman" panose="02020603050405020304" pitchFamily="18" charset="0"/>
              </a:rPr>
              <a:t>gì</a:t>
            </a:r>
            <a:r>
              <a:rPr lang="en-US" altLang="en-US" sz="3200" b="1" u="sng" dirty="0">
                <a:solidFill>
                  <a:srgbClr val="FF0000"/>
                </a:solidFill>
                <a:latin typeface="+mn-lt"/>
                <a:cs typeface="Times New Roman" panose="02020603050405020304" pitchFamily="18" charset="0"/>
              </a:rPr>
              <a:t> ?</a:t>
            </a:r>
          </a:p>
        </p:txBody>
      </p:sp>
      <p:pic>
        <p:nvPicPr>
          <p:cNvPr id="286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11658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p:cNvSpPr txBox="1">
            <a:spLocks noChangeArrowheads="1"/>
          </p:cNvSpPr>
          <p:nvPr/>
        </p:nvSpPr>
        <p:spPr bwMode="auto">
          <a:xfrm>
            <a:off x="5410200" y="1233489"/>
            <a:ext cx="5029200"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defRPr/>
            </a:pPr>
            <a:r>
              <a:rPr lang="en-US" altLang="en-US" sz="2800" b="1" i="1" dirty="0" err="1">
                <a:solidFill>
                  <a:srgbClr val="990033"/>
                </a:solidFill>
                <a:latin typeface="+mn-lt"/>
              </a:rPr>
              <a:t>Mô</a:t>
            </a:r>
            <a:r>
              <a:rPr lang="en-US" altLang="en-US" sz="2800" b="1" i="1" dirty="0">
                <a:solidFill>
                  <a:srgbClr val="990033"/>
                </a:solidFill>
                <a:latin typeface="+mn-lt"/>
              </a:rPr>
              <a:t> </a:t>
            </a:r>
            <a:r>
              <a:rPr lang="en-US" altLang="en-US" sz="2800" b="1" i="1" dirty="0" err="1">
                <a:solidFill>
                  <a:srgbClr val="990033"/>
                </a:solidFill>
                <a:latin typeface="+mn-lt"/>
              </a:rPr>
              <a:t>hình</a:t>
            </a:r>
            <a:r>
              <a:rPr lang="en-US" altLang="en-US" sz="2800" b="1" i="1" dirty="0">
                <a:solidFill>
                  <a:srgbClr val="990033"/>
                </a:solidFill>
                <a:latin typeface="+mn-lt"/>
              </a:rPr>
              <a:t> </a:t>
            </a:r>
            <a:r>
              <a:rPr lang="en-US" altLang="en-US" sz="2800" b="1" i="1" dirty="0" err="1">
                <a:solidFill>
                  <a:srgbClr val="990033"/>
                </a:solidFill>
                <a:latin typeface="+mn-lt"/>
              </a:rPr>
              <a:t>các</a:t>
            </a:r>
            <a:r>
              <a:rPr lang="en-US" altLang="en-US" sz="2800" b="1" i="1" dirty="0">
                <a:solidFill>
                  <a:srgbClr val="990033"/>
                </a:solidFill>
                <a:latin typeface="+mn-lt"/>
              </a:rPr>
              <a:t> </a:t>
            </a:r>
            <a:r>
              <a:rPr lang="en-US" altLang="en-US" sz="2800" b="1" i="1" dirty="0" err="1">
                <a:solidFill>
                  <a:srgbClr val="990033"/>
                </a:solidFill>
                <a:latin typeface="+mn-lt"/>
              </a:rPr>
              <a:t>mạng</a:t>
            </a:r>
            <a:r>
              <a:rPr lang="en-US" altLang="en-US" sz="2800" b="1" i="1" dirty="0">
                <a:solidFill>
                  <a:srgbClr val="990033"/>
                </a:solidFill>
                <a:latin typeface="+mn-lt"/>
              </a:rPr>
              <a:t> </a:t>
            </a:r>
            <a:r>
              <a:rPr lang="en-US" altLang="en-US" sz="2800" b="1" i="1" dirty="0" err="1">
                <a:solidFill>
                  <a:srgbClr val="990033"/>
                </a:solidFill>
                <a:latin typeface="+mn-lt"/>
              </a:rPr>
              <a:t>máy</a:t>
            </a:r>
            <a:r>
              <a:rPr lang="en-US" altLang="en-US" sz="2800" b="1" i="1" dirty="0">
                <a:solidFill>
                  <a:srgbClr val="990033"/>
                </a:solidFill>
                <a:latin typeface="+mn-lt"/>
              </a:rPr>
              <a:t> </a:t>
            </a:r>
            <a:r>
              <a:rPr lang="en-US" altLang="en-US" sz="2800" b="1" i="1" dirty="0" err="1">
                <a:solidFill>
                  <a:srgbClr val="990033"/>
                </a:solidFill>
                <a:latin typeface="+mn-lt"/>
              </a:rPr>
              <a:t>tính</a:t>
            </a:r>
            <a:r>
              <a:rPr lang="en-US" altLang="en-US" sz="2800" b="1" i="1" dirty="0">
                <a:solidFill>
                  <a:srgbClr val="990033"/>
                </a:solidFill>
                <a:latin typeface="+mn-lt"/>
              </a:rPr>
              <a:t> </a:t>
            </a:r>
            <a:r>
              <a:rPr lang="en-US" altLang="en-US" sz="2800" b="1" i="1" dirty="0" err="1">
                <a:solidFill>
                  <a:srgbClr val="990033"/>
                </a:solidFill>
                <a:latin typeface="+mn-lt"/>
              </a:rPr>
              <a:t>kết</a:t>
            </a:r>
            <a:r>
              <a:rPr lang="en-US" altLang="en-US" sz="2800" b="1" i="1" dirty="0">
                <a:solidFill>
                  <a:srgbClr val="990033"/>
                </a:solidFill>
                <a:latin typeface="+mn-lt"/>
              </a:rPr>
              <a:t> </a:t>
            </a:r>
            <a:r>
              <a:rPr lang="en-US" altLang="en-US" sz="2800" b="1" i="1" dirty="0" err="1">
                <a:solidFill>
                  <a:srgbClr val="990033"/>
                </a:solidFill>
                <a:latin typeface="+mn-lt"/>
              </a:rPr>
              <a:t>nối</a:t>
            </a:r>
            <a:r>
              <a:rPr lang="en-US" altLang="en-US" sz="2800" b="1" i="1" dirty="0">
                <a:solidFill>
                  <a:srgbClr val="990033"/>
                </a:solidFill>
                <a:latin typeface="+mn-lt"/>
              </a:rPr>
              <a:t> </a:t>
            </a:r>
            <a:r>
              <a:rPr lang="en-US" altLang="en-US" sz="2800" b="1" i="1" dirty="0" err="1">
                <a:solidFill>
                  <a:srgbClr val="990033"/>
                </a:solidFill>
                <a:latin typeface="+mn-lt"/>
              </a:rPr>
              <a:t>thành</a:t>
            </a:r>
            <a:r>
              <a:rPr lang="en-US" altLang="en-US" sz="2800" b="1" i="1" dirty="0">
                <a:solidFill>
                  <a:srgbClr val="990033"/>
                </a:solidFill>
                <a:latin typeface="+mn-lt"/>
              </a:rPr>
              <a:t> </a:t>
            </a:r>
            <a:r>
              <a:rPr lang="en-US" altLang="en-US" sz="2800" b="1" i="1" dirty="0" err="1">
                <a:solidFill>
                  <a:srgbClr val="990033"/>
                </a:solidFill>
                <a:latin typeface="+mn-lt"/>
              </a:rPr>
              <a:t>mạng</a:t>
            </a:r>
            <a:r>
              <a:rPr lang="en-US" altLang="en-US" sz="2800" b="1" i="1" dirty="0">
                <a:solidFill>
                  <a:srgbClr val="990033"/>
                </a:solidFill>
                <a:latin typeface="+mn-lt"/>
              </a:rPr>
              <a:t> Internet</a:t>
            </a: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67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6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2" name="Text Box 6"/>
          <p:cNvSpPr txBox="1">
            <a:spLocks noChangeArrowheads="1"/>
          </p:cNvSpPr>
          <p:nvPr/>
        </p:nvSpPr>
        <p:spPr bwMode="auto">
          <a:xfrm>
            <a:off x="379942" y="1157288"/>
            <a:ext cx="117475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en-US" sz="3600" b="1" dirty="0">
                <a:solidFill>
                  <a:srgbClr val="FF0000"/>
                </a:solidFill>
                <a:effectLst>
                  <a:outerShdw blurRad="38100" dist="38100" dir="2700000" algn="tl">
                    <a:srgbClr val="C0C0C0"/>
                  </a:outerShdw>
                </a:effectLst>
                <a:latin typeface="+mn-lt"/>
                <a:cs typeface="+mn-cs"/>
              </a:rPr>
              <a:t>3. </a:t>
            </a:r>
            <a:r>
              <a:rPr lang="en-US" altLang="en-US" sz="3600" b="1" dirty="0" err="1">
                <a:solidFill>
                  <a:srgbClr val="FF0000"/>
                </a:solidFill>
                <a:effectLst>
                  <a:outerShdw blurRad="38100" dist="38100" dir="2700000" algn="tl">
                    <a:srgbClr val="C0C0C0"/>
                  </a:outerShdw>
                </a:effectLst>
                <a:latin typeface="+mn-lt"/>
                <a:cs typeface="+mn-cs"/>
              </a:rPr>
              <a:t>Một</a:t>
            </a:r>
            <a:r>
              <a:rPr lang="en-US" altLang="en-US" sz="3600" b="1" dirty="0">
                <a:solidFill>
                  <a:srgbClr val="FF0000"/>
                </a:solidFill>
                <a:effectLst>
                  <a:outerShdw blurRad="38100" dist="38100" dir="2700000" algn="tl">
                    <a:srgbClr val="C0C0C0"/>
                  </a:outerShdw>
                </a:effectLst>
                <a:latin typeface="+mn-lt"/>
                <a:cs typeface="+mn-cs"/>
              </a:rPr>
              <a:t> </a:t>
            </a:r>
            <a:r>
              <a:rPr lang="en-US" altLang="en-US" sz="3600" b="1" dirty="0" err="1">
                <a:solidFill>
                  <a:srgbClr val="FF0000"/>
                </a:solidFill>
                <a:effectLst>
                  <a:outerShdw blurRad="38100" dist="38100" dir="2700000" algn="tl">
                    <a:srgbClr val="C0C0C0"/>
                  </a:outerShdw>
                </a:effectLst>
                <a:latin typeface="+mn-lt"/>
                <a:cs typeface="+mn-cs"/>
              </a:rPr>
              <a:t>vài</a:t>
            </a:r>
            <a:r>
              <a:rPr lang="en-US" altLang="en-US" sz="3600" b="1" dirty="0">
                <a:solidFill>
                  <a:srgbClr val="FF0000"/>
                </a:solidFill>
                <a:effectLst>
                  <a:outerShdw blurRad="38100" dist="38100" dir="2700000" algn="tl">
                    <a:srgbClr val="C0C0C0"/>
                  </a:outerShdw>
                </a:effectLst>
                <a:latin typeface="+mn-lt"/>
                <a:cs typeface="+mn-cs"/>
              </a:rPr>
              <a:t> </a:t>
            </a:r>
            <a:r>
              <a:rPr lang="en-US" altLang="en-US" sz="3600" b="1" dirty="0" err="1">
                <a:solidFill>
                  <a:srgbClr val="FF0000"/>
                </a:solidFill>
                <a:effectLst>
                  <a:outerShdw blurRad="38100" dist="38100" dir="2700000" algn="tl">
                    <a:srgbClr val="C0C0C0"/>
                  </a:outerShdw>
                </a:effectLst>
                <a:latin typeface="+mn-lt"/>
                <a:cs typeface="+mn-cs"/>
              </a:rPr>
              <a:t>ứng</a:t>
            </a:r>
            <a:r>
              <a:rPr lang="en-US" altLang="en-US" sz="3600" b="1" dirty="0">
                <a:solidFill>
                  <a:srgbClr val="FF0000"/>
                </a:solidFill>
                <a:effectLst>
                  <a:outerShdw blurRad="38100" dist="38100" dir="2700000" algn="tl">
                    <a:srgbClr val="C0C0C0"/>
                  </a:outerShdw>
                </a:effectLst>
                <a:latin typeface="+mn-lt"/>
                <a:cs typeface="+mn-cs"/>
              </a:rPr>
              <a:t> </a:t>
            </a:r>
            <a:r>
              <a:rPr lang="en-US" altLang="en-US" sz="3600" b="1" dirty="0" err="1">
                <a:solidFill>
                  <a:srgbClr val="FF0000"/>
                </a:solidFill>
                <a:effectLst>
                  <a:outerShdw blurRad="38100" dist="38100" dir="2700000" algn="tl">
                    <a:srgbClr val="C0C0C0"/>
                  </a:outerShdw>
                </a:effectLst>
                <a:latin typeface="+mn-lt"/>
                <a:cs typeface="+mn-cs"/>
              </a:rPr>
              <a:t>dụng</a:t>
            </a:r>
            <a:r>
              <a:rPr lang="en-US" altLang="en-US" sz="3600" b="1" dirty="0">
                <a:solidFill>
                  <a:srgbClr val="FF0000"/>
                </a:solidFill>
                <a:effectLst>
                  <a:outerShdw blurRad="38100" dist="38100" dir="2700000" algn="tl">
                    <a:srgbClr val="C0C0C0"/>
                  </a:outerShdw>
                </a:effectLst>
                <a:latin typeface="+mn-lt"/>
                <a:cs typeface="+mn-cs"/>
              </a:rPr>
              <a:t> </a:t>
            </a:r>
            <a:r>
              <a:rPr lang="en-US" altLang="en-US" sz="3600" b="1" dirty="0" err="1">
                <a:solidFill>
                  <a:srgbClr val="FF0000"/>
                </a:solidFill>
                <a:effectLst>
                  <a:outerShdw blurRad="38100" dist="38100" dir="2700000" algn="tl">
                    <a:srgbClr val="C0C0C0"/>
                  </a:outerShdw>
                </a:effectLst>
                <a:latin typeface="+mn-lt"/>
                <a:cs typeface="+mn-cs"/>
              </a:rPr>
              <a:t>khác</a:t>
            </a:r>
            <a:r>
              <a:rPr lang="en-US" altLang="en-US" sz="3600" b="1" dirty="0">
                <a:solidFill>
                  <a:srgbClr val="FF0000"/>
                </a:solidFill>
                <a:effectLst>
                  <a:outerShdw blurRad="38100" dist="38100" dir="2700000" algn="tl">
                    <a:srgbClr val="C0C0C0"/>
                  </a:outerShdw>
                </a:effectLst>
                <a:latin typeface="+mn-lt"/>
                <a:cs typeface="+mn-cs"/>
              </a:rPr>
              <a:t> </a:t>
            </a:r>
            <a:r>
              <a:rPr lang="en-US" altLang="en-US" sz="3600" b="1" dirty="0" err="1">
                <a:solidFill>
                  <a:srgbClr val="FF0000"/>
                </a:solidFill>
                <a:effectLst>
                  <a:outerShdw blurRad="38100" dist="38100" dir="2700000" algn="tl">
                    <a:srgbClr val="C0C0C0"/>
                  </a:outerShdw>
                </a:effectLst>
                <a:latin typeface="+mn-lt"/>
                <a:cs typeface="+mn-cs"/>
              </a:rPr>
              <a:t>trên</a:t>
            </a:r>
            <a:r>
              <a:rPr lang="en-US" altLang="en-US" sz="3600" b="1" dirty="0">
                <a:solidFill>
                  <a:srgbClr val="FF0000"/>
                </a:solidFill>
                <a:effectLst>
                  <a:outerShdw blurRad="38100" dist="38100" dir="2700000" algn="tl">
                    <a:srgbClr val="C0C0C0"/>
                  </a:outerShdw>
                </a:effectLst>
                <a:latin typeface="+mn-lt"/>
                <a:cs typeface="+mn-cs"/>
              </a:rPr>
              <a:t> Internet</a:t>
            </a:r>
          </a:p>
        </p:txBody>
      </p:sp>
      <p:sp>
        <p:nvSpPr>
          <p:cNvPr id="64516" name="Rectangle 6"/>
          <p:cNvSpPr>
            <a:spLocks noChangeArrowheads="1"/>
          </p:cNvSpPr>
          <p:nvPr/>
        </p:nvSpPr>
        <p:spPr bwMode="auto">
          <a:xfrm>
            <a:off x="349462" y="1981200"/>
            <a:ext cx="11430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pPr>
            <a:r>
              <a:rPr lang="vi-VN" altLang="en-US" sz="3600" b="1" dirty="0">
                <a:solidFill>
                  <a:srgbClr val="FF0000"/>
                </a:solidFill>
                <a:latin typeface="+mn-lt"/>
                <a:sym typeface="Wingdings" panose="05000000000000000000" pitchFamily="2" charset="2"/>
              </a:rPr>
              <a:t></a:t>
            </a:r>
            <a:r>
              <a:rPr lang="en-US" altLang="en-US" sz="3600" b="1" dirty="0" err="1">
                <a:latin typeface="+mn-lt"/>
                <a:sym typeface="Wingdings" panose="05000000000000000000" pitchFamily="2" charset="2"/>
              </a:rPr>
              <a:t>Tóm</a:t>
            </a:r>
            <a:r>
              <a:rPr lang="en-US" altLang="en-US" sz="3600" b="1" dirty="0">
                <a:latin typeface="+mn-lt"/>
                <a:sym typeface="Wingdings" panose="05000000000000000000" pitchFamily="2" charset="2"/>
              </a:rPr>
              <a:t> </a:t>
            </a:r>
            <a:r>
              <a:rPr lang="en-US" altLang="en-US" sz="3600" b="1" dirty="0" err="1">
                <a:latin typeface="+mn-lt"/>
                <a:sym typeface="Wingdings" panose="05000000000000000000" pitchFamily="2" charset="2"/>
              </a:rPr>
              <a:t>lại</a:t>
            </a:r>
            <a:r>
              <a:rPr lang="en-US" altLang="en-US" sz="3600" b="1" dirty="0">
                <a:latin typeface="+mn-lt"/>
                <a:sym typeface="Wingdings" panose="05000000000000000000" pitchFamily="2" charset="2"/>
              </a:rPr>
              <a:t>: </a:t>
            </a:r>
            <a:r>
              <a:rPr lang="en-US" altLang="en-US" sz="3600" b="1" dirty="0">
                <a:solidFill>
                  <a:schemeClr val="accent2"/>
                </a:solidFill>
                <a:latin typeface="+mn-lt"/>
                <a:sym typeface="Wingdings" panose="05000000000000000000" pitchFamily="2" charset="2"/>
              </a:rPr>
              <a:t>Internet </a:t>
            </a:r>
            <a:r>
              <a:rPr lang="en-US" altLang="en-US" sz="3600" b="1" dirty="0" err="1">
                <a:solidFill>
                  <a:schemeClr val="accent2"/>
                </a:solidFill>
                <a:latin typeface="+mn-lt"/>
                <a:sym typeface="Wingdings" panose="05000000000000000000" pitchFamily="2" charset="2"/>
              </a:rPr>
              <a:t>cung</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cấp</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nhiều</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dịch</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vụ</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và</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ứng</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dụng</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khác</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nhau</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như</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Tổ</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chức</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và</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khai</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thác</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thông</a:t>
            </a:r>
            <a:r>
              <a:rPr lang="en-US" altLang="en-US" sz="3600" b="1" dirty="0">
                <a:solidFill>
                  <a:schemeClr val="accent2"/>
                </a:solidFill>
                <a:latin typeface="+mn-lt"/>
                <a:sym typeface="Wingdings" panose="05000000000000000000" pitchFamily="2" charset="2"/>
              </a:rPr>
              <a:t> tin, </a:t>
            </a:r>
            <a:r>
              <a:rPr lang="en-US" altLang="en-US" sz="3600" b="1" dirty="0" err="1">
                <a:solidFill>
                  <a:schemeClr val="accent2"/>
                </a:solidFill>
                <a:latin typeface="+mn-lt"/>
                <a:sym typeface="Wingdings" panose="05000000000000000000" pitchFamily="2" charset="2"/>
              </a:rPr>
              <a:t>tìm</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kiếm</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và</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trao</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đổi</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thông</a:t>
            </a:r>
            <a:r>
              <a:rPr lang="en-US" altLang="en-US" sz="3600" b="1" dirty="0">
                <a:solidFill>
                  <a:schemeClr val="accent2"/>
                </a:solidFill>
                <a:latin typeface="+mn-lt"/>
                <a:sym typeface="Wingdings" panose="05000000000000000000" pitchFamily="2" charset="2"/>
              </a:rPr>
              <a:t> tin, </a:t>
            </a:r>
            <a:r>
              <a:rPr lang="en-US" altLang="en-US" sz="3600" b="1" dirty="0" err="1">
                <a:solidFill>
                  <a:schemeClr val="accent2"/>
                </a:solidFill>
                <a:latin typeface="+mn-lt"/>
                <a:sym typeface="Wingdings" panose="05000000000000000000" pitchFamily="2" charset="2"/>
              </a:rPr>
              <a:t>đào</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tạo</a:t>
            </a:r>
            <a:r>
              <a:rPr lang="en-US" altLang="en-US" sz="3600" b="1" dirty="0">
                <a:solidFill>
                  <a:schemeClr val="accent2"/>
                </a:solidFill>
                <a:latin typeface="+mn-lt"/>
                <a:sym typeface="Wingdings" panose="05000000000000000000" pitchFamily="2" charset="2"/>
              </a:rPr>
              <a:t> qua </a:t>
            </a:r>
            <a:r>
              <a:rPr lang="en-US" altLang="en-US" sz="3600" b="1" dirty="0" err="1">
                <a:solidFill>
                  <a:schemeClr val="accent2"/>
                </a:solidFill>
                <a:latin typeface="+mn-lt"/>
                <a:sym typeface="Wingdings" panose="05000000000000000000" pitchFamily="2" charset="2"/>
              </a:rPr>
              <a:t>mạng</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thương</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mại</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điện</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tử</a:t>
            </a:r>
            <a:r>
              <a:rPr lang="en-US" altLang="en-US" sz="3600" b="1" dirty="0">
                <a:solidFill>
                  <a:schemeClr val="accent2"/>
                </a:solidFill>
                <a:latin typeface="+mn-lt"/>
                <a:sym typeface="Wingdings" panose="05000000000000000000" pitchFamily="2" charset="2"/>
              </a:rPr>
              <a:t>, ….</a:t>
            </a:r>
            <a:endParaRPr lang="en-US" altLang="en-US" sz="3600" b="1" dirty="0">
              <a:solidFill>
                <a:schemeClr val="accent2"/>
              </a:solidFill>
              <a:latin typeface="+mn-lt"/>
            </a:endParaRPr>
          </a:p>
        </p:txBody>
      </p:sp>
    </p:spTree>
    <p:extLst>
      <p:ext uri="{BB962C8B-B14F-4D97-AF65-F5344CB8AC3E}">
        <p14:creationId xmlns:p14="http://schemas.microsoft.com/office/powerpoint/2010/main" val="3511134750"/>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Picture 6" descr="untit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00201"/>
            <a:ext cx="11734800"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9"/>
          <p:cNvSpPr txBox="1">
            <a:spLocks noChangeArrowheads="1"/>
          </p:cNvSpPr>
          <p:nvPr/>
        </p:nvSpPr>
        <p:spPr bwMode="auto">
          <a:xfrm>
            <a:off x="457200" y="939800"/>
            <a:ext cx="87630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en-US" sz="3200" b="1" dirty="0">
                <a:solidFill>
                  <a:srgbClr val="FF0000"/>
                </a:solidFill>
                <a:effectLst>
                  <a:outerShdw blurRad="38100" dist="38100" dir="2700000" algn="tl">
                    <a:srgbClr val="C0C0C0"/>
                  </a:outerShdw>
                </a:effectLst>
                <a:latin typeface="+mn-lt"/>
                <a:cs typeface="+mn-cs"/>
              </a:rPr>
              <a:t>4. </a:t>
            </a:r>
            <a:r>
              <a:rPr lang="en-US" altLang="en-US" sz="3200" b="1" dirty="0" err="1">
                <a:solidFill>
                  <a:srgbClr val="FF0000"/>
                </a:solidFill>
                <a:effectLst>
                  <a:outerShdw blurRad="38100" dist="38100" dir="2700000" algn="tl">
                    <a:srgbClr val="C0C0C0"/>
                  </a:outerShdw>
                </a:effectLst>
                <a:latin typeface="+mn-lt"/>
                <a:cs typeface="+mn-cs"/>
              </a:rPr>
              <a:t>Làm</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thế</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nào</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để</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kết</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nối</a:t>
            </a:r>
            <a:r>
              <a:rPr lang="en-US" altLang="en-US" sz="3200" b="1" dirty="0">
                <a:solidFill>
                  <a:srgbClr val="FF0000"/>
                </a:solidFill>
                <a:effectLst>
                  <a:outerShdw blurRad="38100" dist="38100" dir="2700000" algn="tl">
                    <a:srgbClr val="C0C0C0"/>
                  </a:outerShdw>
                </a:effectLst>
                <a:latin typeface="+mn-lt"/>
                <a:cs typeface="+mn-cs"/>
              </a:rPr>
              <a:t> Internet?</a:t>
            </a:r>
          </a:p>
        </p:txBody>
      </p:sp>
      <p:sp>
        <p:nvSpPr>
          <p:cNvPr id="6" name="AutoShape 6"/>
          <p:cNvSpPr>
            <a:spLocks noChangeArrowheads="1"/>
          </p:cNvSpPr>
          <p:nvPr/>
        </p:nvSpPr>
        <p:spPr bwMode="auto">
          <a:xfrm>
            <a:off x="5410200" y="3246439"/>
            <a:ext cx="6705600" cy="3139023"/>
          </a:xfrm>
          <a:prstGeom prst="cloudCallout">
            <a:avLst>
              <a:gd name="adj1" fmla="val 30954"/>
              <a:gd name="adj2" fmla="val 5163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dirty="0" err="1"/>
              <a:t>Em</a:t>
            </a:r>
            <a:r>
              <a:rPr lang="en-US" altLang="en-US" sz="3200" dirty="0"/>
              <a:t> </a:t>
            </a:r>
            <a:r>
              <a:rPr lang="en-US" altLang="en-US" sz="3200" dirty="0" err="1"/>
              <a:t>hãy</a:t>
            </a:r>
            <a:r>
              <a:rPr lang="en-US" altLang="en-US" sz="3200" dirty="0"/>
              <a:t> </a:t>
            </a:r>
            <a:r>
              <a:rPr lang="en-US" altLang="en-US" sz="3200" dirty="0" err="1"/>
              <a:t>tìm</a:t>
            </a:r>
            <a:r>
              <a:rPr lang="en-US" altLang="en-US" sz="3200" dirty="0"/>
              <a:t> </a:t>
            </a:r>
            <a:r>
              <a:rPr lang="en-US" altLang="en-US" sz="3200" dirty="0" err="1"/>
              <a:t>hiểu</a:t>
            </a:r>
            <a:r>
              <a:rPr lang="en-US" altLang="en-US" sz="3200" dirty="0"/>
              <a:t> </a:t>
            </a:r>
            <a:r>
              <a:rPr lang="en-US" altLang="en-US" sz="3200" dirty="0" err="1"/>
              <a:t>và</a:t>
            </a:r>
            <a:r>
              <a:rPr lang="en-US" altLang="en-US" sz="3200" dirty="0"/>
              <a:t> </a:t>
            </a:r>
            <a:r>
              <a:rPr lang="en-US" altLang="en-US" sz="3200" dirty="0" err="1"/>
              <a:t>cho</a:t>
            </a:r>
            <a:r>
              <a:rPr lang="en-US" altLang="en-US" sz="3200" dirty="0"/>
              <a:t> </a:t>
            </a:r>
            <a:r>
              <a:rPr lang="en-US" altLang="en-US" sz="3200" dirty="0" err="1"/>
              <a:t>biết</a:t>
            </a:r>
            <a:r>
              <a:rPr lang="en-US" altLang="en-US" sz="3200" dirty="0"/>
              <a:t> </a:t>
            </a:r>
            <a:r>
              <a:rPr lang="en-US" altLang="en-US" sz="3200" dirty="0" err="1"/>
              <a:t>cần</a:t>
            </a:r>
            <a:r>
              <a:rPr lang="en-US" altLang="en-US" sz="3200" dirty="0"/>
              <a:t> </a:t>
            </a:r>
            <a:r>
              <a:rPr lang="en-US" altLang="en-US" sz="3200" dirty="0" err="1"/>
              <a:t>làm</a:t>
            </a:r>
            <a:r>
              <a:rPr lang="en-US" altLang="en-US" sz="3200" dirty="0"/>
              <a:t> </a:t>
            </a:r>
            <a:r>
              <a:rPr lang="en-US" altLang="en-US" sz="3200" dirty="0" err="1"/>
              <a:t>gì</a:t>
            </a:r>
            <a:r>
              <a:rPr lang="en-US" altLang="en-US" sz="3200" dirty="0"/>
              <a:t> </a:t>
            </a:r>
            <a:r>
              <a:rPr lang="en-US" altLang="en-US" sz="3200" dirty="0" err="1"/>
              <a:t>để</a:t>
            </a:r>
            <a:r>
              <a:rPr lang="en-US" altLang="en-US" sz="3200" dirty="0"/>
              <a:t> </a:t>
            </a:r>
            <a:r>
              <a:rPr lang="en-US" altLang="en-US" sz="3200" dirty="0" err="1"/>
              <a:t>có</a:t>
            </a:r>
            <a:r>
              <a:rPr lang="en-US" altLang="en-US" sz="3200" dirty="0"/>
              <a:t> </a:t>
            </a:r>
            <a:r>
              <a:rPr lang="en-US" altLang="en-US" sz="3200" dirty="0" err="1"/>
              <a:t>thể</a:t>
            </a:r>
            <a:r>
              <a:rPr lang="en-US" altLang="en-US" sz="3200" dirty="0"/>
              <a:t> </a:t>
            </a:r>
            <a:r>
              <a:rPr lang="en-US" altLang="en-US" sz="3200" dirty="0" err="1"/>
              <a:t>kết</a:t>
            </a:r>
            <a:r>
              <a:rPr lang="en-US" altLang="en-US" sz="3200" dirty="0"/>
              <a:t> </a:t>
            </a:r>
            <a:r>
              <a:rPr lang="en-US" altLang="en-US" sz="3200" dirty="0" err="1"/>
              <a:t>nối</a:t>
            </a:r>
            <a:r>
              <a:rPr lang="en-US" altLang="en-US" sz="3200" dirty="0"/>
              <a:t> </a:t>
            </a:r>
            <a:r>
              <a:rPr lang="en-US" altLang="en-US" sz="3200" dirty="0" err="1"/>
              <a:t>vào</a:t>
            </a:r>
            <a:r>
              <a:rPr lang="en-US" altLang="en-US" sz="3200" dirty="0"/>
              <a:t> </a:t>
            </a:r>
            <a:r>
              <a:rPr lang="en-US" altLang="en-US" sz="3200" dirty="0" err="1"/>
              <a:t>hệ</a:t>
            </a:r>
            <a:r>
              <a:rPr lang="en-US" altLang="en-US" sz="3200" dirty="0"/>
              <a:t> </a:t>
            </a:r>
            <a:r>
              <a:rPr lang="en-US" altLang="en-US" sz="3200" dirty="0" err="1"/>
              <a:t>thống</a:t>
            </a:r>
            <a:r>
              <a:rPr lang="en-US" altLang="en-US" sz="3200" dirty="0"/>
              <a:t> Internet?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Text Box 9"/>
          <p:cNvSpPr txBox="1">
            <a:spLocks noChangeArrowheads="1"/>
          </p:cNvSpPr>
          <p:nvPr/>
        </p:nvSpPr>
        <p:spPr bwMode="auto">
          <a:xfrm>
            <a:off x="515437" y="1011238"/>
            <a:ext cx="9904651"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en-US" sz="3200" b="1" dirty="0">
                <a:solidFill>
                  <a:srgbClr val="FF0000"/>
                </a:solidFill>
                <a:effectLst>
                  <a:outerShdw blurRad="38100" dist="38100" dir="2700000" algn="tl">
                    <a:srgbClr val="C0C0C0"/>
                  </a:outerShdw>
                </a:effectLst>
                <a:latin typeface="+mn-lt"/>
                <a:cs typeface="+mn-cs"/>
              </a:rPr>
              <a:t>4. </a:t>
            </a:r>
            <a:r>
              <a:rPr lang="en-US" altLang="en-US" sz="3200" b="1" dirty="0" err="1">
                <a:solidFill>
                  <a:srgbClr val="FF0000"/>
                </a:solidFill>
                <a:effectLst>
                  <a:outerShdw blurRad="38100" dist="38100" dir="2700000" algn="tl">
                    <a:srgbClr val="C0C0C0"/>
                  </a:outerShdw>
                </a:effectLst>
                <a:latin typeface="+mn-lt"/>
                <a:cs typeface="+mn-cs"/>
              </a:rPr>
              <a:t>Làm</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thế</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nào</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để</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kết</a:t>
            </a:r>
            <a:r>
              <a:rPr lang="en-US" altLang="en-US" sz="3200" b="1" dirty="0">
                <a:solidFill>
                  <a:srgbClr val="FF0000"/>
                </a:solidFill>
                <a:effectLst>
                  <a:outerShdw blurRad="38100" dist="38100" dir="2700000" algn="tl">
                    <a:srgbClr val="C0C0C0"/>
                  </a:outerShdw>
                </a:effectLst>
                <a:latin typeface="+mn-lt"/>
                <a:cs typeface="+mn-cs"/>
              </a:rPr>
              <a:t> </a:t>
            </a:r>
            <a:r>
              <a:rPr lang="en-US" altLang="en-US" sz="3200" b="1" dirty="0" err="1">
                <a:solidFill>
                  <a:srgbClr val="FF0000"/>
                </a:solidFill>
                <a:effectLst>
                  <a:outerShdw blurRad="38100" dist="38100" dir="2700000" algn="tl">
                    <a:srgbClr val="C0C0C0"/>
                  </a:outerShdw>
                </a:effectLst>
                <a:latin typeface="+mn-lt"/>
                <a:cs typeface="+mn-cs"/>
              </a:rPr>
              <a:t>nối</a:t>
            </a:r>
            <a:r>
              <a:rPr lang="en-US" altLang="en-US" sz="3200" b="1" dirty="0">
                <a:solidFill>
                  <a:srgbClr val="FF0000"/>
                </a:solidFill>
                <a:effectLst>
                  <a:outerShdw blurRad="38100" dist="38100" dir="2700000" algn="tl">
                    <a:srgbClr val="C0C0C0"/>
                  </a:outerShdw>
                </a:effectLst>
                <a:latin typeface="+mn-lt"/>
                <a:cs typeface="+mn-cs"/>
              </a:rPr>
              <a:t> Internet?</a:t>
            </a:r>
          </a:p>
        </p:txBody>
      </p:sp>
      <p:sp>
        <p:nvSpPr>
          <p:cNvPr id="16394" name="Text Box 10"/>
          <p:cNvSpPr txBox="1">
            <a:spLocks noChangeArrowheads="1"/>
          </p:cNvSpPr>
          <p:nvPr/>
        </p:nvSpPr>
        <p:spPr bwMode="auto">
          <a:xfrm>
            <a:off x="152400" y="1595438"/>
            <a:ext cx="11658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defRPr/>
            </a:pPr>
            <a:r>
              <a:rPr lang="vi-VN" altLang="en-US" sz="3200" b="1" dirty="0">
                <a:solidFill>
                  <a:srgbClr val="FF0000"/>
                </a:solidFill>
                <a:latin typeface="+mn-lt"/>
                <a:sym typeface="Wingdings" panose="05000000000000000000" pitchFamily="2" charset="2"/>
              </a:rPr>
              <a:t> </a:t>
            </a:r>
            <a:r>
              <a:rPr lang="en-US" altLang="en-US" sz="3200" dirty="0" err="1">
                <a:solidFill>
                  <a:schemeClr val="accent6"/>
                </a:solidFill>
                <a:latin typeface="+mn-lt"/>
              </a:rPr>
              <a:t>Người</a:t>
            </a:r>
            <a:r>
              <a:rPr lang="en-US" altLang="en-US" sz="3200" dirty="0">
                <a:solidFill>
                  <a:schemeClr val="accent6"/>
                </a:solidFill>
                <a:latin typeface="+mn-lt"/>
              </a:rPr>
              <a:t> </a:t>
            </a:r>
            <a:r>
              <a:rPr lang="en-US" altLang="en-US" sz="3200" dirty="0" err="1">
                <a:solidFill>
                  <a:schemeClr val="accent6"/>
                </a:solidFill>
                <a:latin typeface="+mn-lt"/>
              </a:rPr>
              <a:t>dùng</a:t>
            </a:r>
            <a:r>
              <a:rPr lang="en-US" altLang="en-US" sz="3200" dirty="0">
                <a:solidFill>
                  <a:schemeClr val="accent6"/>
                </a:solidFill>
                <a:latin typeface="+mn-lt"/>
              </a:rPr>
              <a:t> </a:t>
            </a:r>
            <a:r>
              <a:rPr lang="en-US" altLang="en-US" sz="3200" dirty="0" err="1">
                <a:solidFill>
                  <a:schemeClr val="accent6"/>
                </a:solidFill>
                <a:latin typeface="+mn-lt"/>
              </a:rPr>
              <a:t>cần</a:t>
            </a:r>
            <a:r>
              <a:rPr lang="en-US" altLang="en-US" sz="3200" dirty="0">
                <a:solidFill>
                  <a:schemeClr val="accent6"/>
                </a:solidFill>
                <a:latin typeface="+mn-lt"/>
              </a:rPr>
              <a:t> </a:t>
            </a:r>
            <a:r>
              <a:rPr lang="en-US" altLang="en-US" sz="3200" dirty="0" err="1">
                <a:solidFill>
                  <a:schemeClr val="accent6"/>
                </a:solidFill>
                <a:latin typeface="+mn-lt"/>
              </a:rPr>
              <a:t>đăng</a:t>
            </a:r>
            <a:r>
              <a:rPr lang="en-US" altLang="en-US" sz="3200" dirty="0">
                <a:solidFill>
                  <a:schemeClr val="accent6"/>
                </a:solidFill>
                <a:latin typeface="+mn-lt"/>
              </a:rPr>
              <a:t> </a:t>
            </a:r>
            <a:r>
              <a:rPr lang="en-US" altLang="en-US" sz="3200" dirty="0" err="1">
                <a:solidFill>
                  <a:schemeClr val="accent6"/>
                </a:solidFill>
                <a:latin typeface="+mn-lt"/>
              </a:rPr>
              <a:t>kí</a:t>
            </a:r>
            <a:r>
              <a:rPr lang="en-US" altLang="en-US" sz="3200" dirty="0">
                <a:solidFill>
                  <a:schemeClr val="accent6"/>
                </a:solidFill>
                <a:latin typeface="+mn-lt"/>
              </a:rPr>
              <a:t> </a:t>
            </a:r>
            <a:r>
              <a:rPr lang="en-US" altLang="en-US" sz="3200" dirty="0" err="1">
                <a:solidFill>
                  <a:schemeClr val="accent6"/>
                </a:solidFill>
                <a:latin typeface="+mn-lt"/>
              </a:rPr>
              <a:t>với</a:t>
            </a:r>
            <a:r>
              <a:rPr lang="en-US" altLang="en-US" sz="3200" dirty="0">
                <a:solidFill>
                  <a:schemeClr val="accent6"/>
                </a:solidFill>
                <a:latin typeface="+mn-lt"/>
              </a:rPr>
              <a:t> </a:t>
            </a:r>
            <a:r>
              <a:rPr lang="en-US" altLang="en-US" sz="3200" dirty="0" err="1">
                <a:solidFill>
                  <a:schemeClr val="accent6"/>
                </a:solidFill>
                <a:latin typeface="+mn-lt"/>
              </a:rPr>
              <a:t>một</a:t>
            </a:r>
            <a:r>
              <a:rPr lang="en-US" altLang="en-US" sz="3200" dirty="0">
                <a:solidFill>
                  <a:schemeClr val="accent6"/>
                </a:solidFill>
                <a:latin typeface="+mn-lt"/>
              </a:rPr>
              <a:t> </a:t>
            </a:r>
            <a:r>
              <a:rPr lang="en-US" altLang="en-US" sz="3200" dirty="0" err="1">
                <a:solidFill>
                  <a:schemeClr val="accent6"/>
                </a:solidFill>
                <a:latin typeface="+mn-lt"/>
              </a:rPr>
              <a:t>nhà</a:t>
            </a:r>
            <a:r>
              <a:rPr lang="en-US" altLang="en-US" sz="3200" dirty="0">
                <a:solidFill>
                  <a:schemeClr val="accent6"/>
                </a:solidFill>
                <a:latin typeface="+mn-lt"/>
              </a:rPr>
              <a:t> </a:t>
            </a:r>
            <a:r>
              <a:rPr lang="en-US" altLang="en-US" sz="3200" dirty="0" err="1">
                <a:solidFill>
                  <a:schemeClr val="accent6"/>
                </a:solidFill>
                <a:latin typeface="+mn-lt"/>
              </a:rPr>
              <a:t>cung</a:t>
            </a:r>
            <a:r>
              <a:rPr lang="en-US" altLang="en-US" sz="3200" dirty="0">
                <a:solidFill>
                  <a:schemeClr val="accent6"/>
                </a:solidFill>
                <a:latin typeface="+mn-lt"/>
              </a:rPr>
              <a:t> </a:t>
            </a:r>
            <a:r>
              <a:rPr lang="en-US" altLang="en-US" sz="3200" dirty="0" err="1">
                <a:solidFill>
                  <a:schemeClr val="accent6"/>
                </a:solidFill>
                <a:latin typeface="+mn-lt"/>
              </a:rPr>
              <a:t>cấp</a:t>
            </a:r>
            <a:r>
              <a:rPr lang="en-US" altLang="en-US" sz="3200" dirty="0">
                <a:solidFill>
                  <a:schemeClr val="accent6"/>
                </a:solidFill>
                <a:latin typeface="+mn-lt"/>
              </a:rPr>
              <a:t> </a:t>
            </a:r>
            <a:r>
              <a:rPr lang="en-US" altLang="en-US" sz="3200" dirty="0" err="1">
                <a:solidFill>
                  <a:schemeClr val="accent6"/>
                </a:solidFill>
                <a:latin typeface="+mn-lt"/>
              </a:rPr>
              <a:t>dịch</a:t>
            </a:r>
            <a:r>
              <a:rPr lang="en-US" altLang="en-US" sz="3200" dirty="0">
                <a:solidFill>
                  <a:schemeClr val="accent6"/>
                </a:solidFill>
                <a:latin typeface="+mn-lt"/>
              </a:rPr>
              <a:t> </a:t>
            </a:r>
            <a:r>
              <a:rPr lang="en-US" altLang="en-US" sz="3200" dirty="0" err="1">
                <a:solidFill>
                  <a:schemeClr val="accent6"/>
                </a:solidFill>
                <a:latin typeface="+mn-lt"/>
              </a:rPr>
              <a:t>vụ</a:t>
            </a:r>
            <a:r>
              <a:rPr lang="en-US" altLang="en-US" sz="3200" dirty="0">
                <a:solidFill>
                  <a:schemeClr val="accent6"/>
                </a:solidFill>
                <a:latin typeface="+mn-lt"/>
              </a:rPr>
              <a:t> Internet (ISP – </a:t>
            </a:r>
            <a:r>
              <a:rPr lang="en-US" altLang="en-US" sz="3200" i="1" dirty="0">
                <a:solidFill>
                  <a:schemeClr val="accent6"/>
                </a:solidFill>
                <a:latin typeface="+mn-lt"/>
              </a:rPr>
              <a:t>Internet Service Provider</a:t>
            </a:r>
            <a:r>
              <a:rPr lang="en-US" altLang="en-US" sz="3200" dirty="0">
                <a:solidFill>
                  <a:schemeClr val="accent6"/>
                </a:solidFill>
                <a:latin typeface="+mn-lt"/>
              </a:rPr>
              <a:t>) </a:t>
            </a:r>
            <a:r>
              <a:rPr lang="en-US" altLang="en-US" sz="3200" dirty="0" err="1">
                <a:solidFill>
                  <a:schemeClr val="accent6"/>
                </a:solidFill>
                <a:latin typeface="+mn-lt"/>
              </a:rPr>
              <a:t>để</a:t>
            </a:r>
            <a:r>
              <a:rPr lang="en-US" altLang="en-US" sz="3200" dirty="0">
                <a:solidFill>
                  <a:schemeClr val="accent6"/>
                </a:solidFill>
                <a:latin typeface="+mn-lt"/>
              </a:rPr>
              <a:t> </a:t>
            </a:r>
            <a:r>
              <a:rPr lang="en-US" altLang="en-US" sz="3200" dirty="0" err="1">
                <a:solidFill>
                  <a:schemeClr val="accent6"/>
                </a:solidFill>
                <a:latin typeface="+mn-lt"/>
              </a:rPr>
              <a:t>được</a:t>
            </a:r>
            <a:r>
              <a:rPr lang="en-US" altLang="en-US" sz="3200" dirty="0">
                <a:solidFill>
                  <a:schemeClr val="accent6"/>
                </a:solidFill>
                <a:latin typeface="+mn-lt"/>
              </a:rPr>
              <a:t> </a:t>
            </a:r>
            <a:r>
              <a:rPr lang="en-US" altLang="en-US" sz="3200" dirty="0" err="1">
                <a:solidFill>
                  <a:schemeClr val="accent6"/>
                </a:solidFill>
                <a:latin typeface="+mn-lt"/>
              </a:rPr>
              <a:t>hỗ</a:t>
            </a:r>
            <a:r>
              <a:rPr lang="en-US" altLang="en-US" sz="3200" dirty="0">
                <a:solidFill>
                  <a:schemeClr val="accent6"/>
                </a:solidFill>
                <a:latin typeface="+mn-lt"/>
              </a:rPr>
              <a:t> </a:t>
            </a:r>
            <a:r>
              <a:rPr lang="en-US" altLang="en-US" sz="3200" dirty="0" err="1">
                <a:solidFill>
                  <a:schemeClr val="accent6"/>
                </a:solidFill>
                <a:latin typeface="+mn-lt"/>
              </a:rPr>
              <a:t>trợ</a:t>
            </a:r>
            <a:r>
              <a:rPr lang="en-US" altLang="en-US" sz="3200" dirty="0">
                <a:solidFill>
                  <a:schemeClr val="accent6"/>
                </a:solidFill>
                <a:latin typeface="+mn-lt"/>
              </a:rPr>
              <a:t> </a:t>
            </a:r>
            <a:r>
              <a:rPr lang="en-US" altLang="en-US" sz="3200" dirty="0" err="1">
                <a:solidFill>
                  <a:schemeClr val="accent6"/>
                </a:solidFill>
                <a:latin typeface="+mn-lt"/>
              </a:rPr>
              <a:t>cài</a:t>
            </a:r>
            <a:r>
              <a:rPr lang="en-US" altLang="en-US" sz="3200" dirty="0">
                <a:solidFill>
                  <a:schemeClr val="accent6"/>
                </a:solidFill>
                <a:latin typeface="+mn-lt"/>
              </a:rPr>
              <a:t> </a:t>
            </a:r>
            <a:r>
              <a:rPr lang="en-US" altLang="en-US" sz="3200" dirty="0" err="1">
                <a:solidFill>
                  <a:schemeClr val="accent6"/>
                </a:solidFill>
                <a:latin typeface="+mn-lt"/>
              </a:rPr>
              <a:t>đặt</a:t>
            </a:r>
            <a:r>
              <a:rPr lang="en-US" altLang="en-US" sz="3200" dirty="0">
                <a:solidFill>
                  <a:schemeClr val="accent6"/>
                </a:solidFill>
                <a:latin typeface="+mn-lt"/>
              </a:rPr>
              <a:t> </a:t>
            </a:r>
            <a:r>
              <a:rPr lang="en-US" altLang="en-US" sz="3200" dirty="0" err="1">
                <a:solidFill>
                  <a:schemeClr val="accent6"/>
                </a:solidFill>
                <a:latin typeface="+mn-lt"/>
              </a:rPr>
              <a:t>và</a:t>
            </a:r>
            <a:r>
              <a:rPr lang="en-US" altLang="en-US" sz="3200" dirty="0">
                <a:solidFill>
                  <a:schemeClr val="accent6"/>
                </a:solidFill>
                <a:latin typeface="+mn-lt"/>
              </a:rPr>
              <a:t> </a:t>
            </a:r>
            <a:r>
              <a:rPr lang="en-US" altLang="en-US" sz="3200" dirty="0" err="1">
                <a:solidFill>
                  <a:schemeClr val="accent6"/>
                </a:solidFill>
                <a:latin typeface="+mn-lt"/>
              </a:rPr>
              <a:t>cấp</a:t>
            </a:r>
            <a:r>
              <a:rPr lang="en-US" altLang="en-US" sz="3200" dirty="0">
                <a:solidFill>
                  <a:schemeClr val="accent6"/>
                </a:solidFill>
                <a:latin typeface="+mn-lt"/>
              </a:rPr>
              <a:t> </a:t>
            </a:r>
            <a:r>
              <a:rPr lang="en-US" altLang="en-US" sz="3200" dirty="0" err="1">
                <a:solidFill>
                  <a:schemeClr val="accent6"/>
                </a:solidFill>
                <a:latin typeface="+mn-lt"/>
              </a:rPr>
              <a:t>quyền</a:t>
            </a:r>
            <a:r>
              <a:rPr lang="en-US" altLang="en-US" sz="3200" dirty="0">
                <a:solidFill>
                  <a:schemeClr val="accent6"/>
                </a:solidFill>
                <a:latin typeface="+mn-lt"/>
              </a:rPr>
              <a:t> </a:t>
            </a:r>
            <a:r>
              <a:rPr lang="en-US" altLang="en-US" sz="3200" dirty="0" err="1">
                <a:solidFill>
                  <a:schemeClr val="accent6"/>
                </a:solidFill>
                <a:latin typeface="+mn-lt"/>
              </a:rPr>
              <a:t>truy</a:t>
            </a:r>
            <a:r>
              <a:rPr lang="en-US" altLang="en-US" sz="3200" dirty="0">
                <a:solidFill>
                  <a:schemeClr val="accent6"/>
                </a:solidFill>
                <a:latin typeface="+mn-lt"/>
              </a:rPr>
              <a:t> </a:t>
            </a:r>
            <a:r>
              <a:rPr lang="en-US" altLang="en-US" sz="3200" dirty="0" err="1">
                <a:solidFill>
                  <a:schemeClr val="accent6"/>
                </a:solidFill>
                <a:latin typeface="+mn-lt"/>
              </a:rPr>
              <a:t>cập</a:t>
            </a:r>
            <a:r>
              <a:rPr lang="en-US" altLang="en-US" sz="3200" dirty="0">
                <a:solidFill>
                  <a:schemeClr val="accent6"/>
                </a:solidFill>
                <a:latin typeface="+mn-lt"/>
              </a:rPr>
              <a:t> Internet. </a:t>
            </a:r>
          </a:p>
        </p:txBody>
      </p:sp>
      <p:sp>
        <p:nvSpPr>
          <p:cNvPr id="16395" name="Rectangle 11"/>
          <p:cNvSpPr>
            <a:spLocks noChangeArrowheads="1"/>
          </p:cNvSpPr>
          <p:nvPr/>
        </p:nvSpPr>
        <p:spPr bwMode="auto">
          <a:xfrm>
            <a:off x="228600" y="3657601"/>
            <a:ext cx="116586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vi-VN" altLang="en-US" sz="3200" b="1" dirty="0">
                <a:solidFill>
                  <a:srgbClr val="FF0000"/>
                </a:solidFill>
                <a:latin typeface="+mn-lt"/>
                <a:sym typeface="Wingdings" panose="05000000000000000000" pitchFamily="2" charset="2"/>
              </a:rPr>
              <a:t> </a:t>
            </a:r>
            <a:r>
              <a:rPr lang="en-US" altLang="en-US" sz="3200" dirty="0" err="1">
                <a:solidFill>
                  <a:schemeClr val="accent6"/>
                </a:solidFill>
                <a:latin typeface="+mn-lt"/>
              </a:rPr>
              <a:t>Một</a:t>
            </a:r>
            <a:r>
              <a:rPr lang="en-US" altLang="en-US" sz="3200" dirty="0">
                <a:solidFill>
                  <a:schemeClr val="accent6"/>
                </a:solidFill>
                <a:latin typeface="+mn-lt"/>
              </a:rPr>
              <a:t> </a:t>
            </a:r>
            <a:r>
              <a:rPr lang="en-US" altLang="en-US" sz="3200" dirty="0" err="1">
                <a:solidFill>
                  <a:schemeClr val="accent6"/>
                </a:solidFill>
                <a:latin typeface="+mn-lt"/>
              </a:rPr>
              <a:t>số</a:t>
            </a:r>
            <a:r>
              <a:rPr lang="en-US" altLang="en-US" sz="3200" dirty="0">
                <a:solidFill>
                  <a:schemeClr val="accent6"/>
                </a:solidFill>
                <a:latin typeface="+mn-lt"/>
              </a:rPr>
              <a:t> ISP ở </a:t>
            </a:r>
            <a:r>
              <a:rPr lang="en-US" altLang="en-US" sz="3200" dirty="0" err="1">
                <a:solidFill>
                  <a:schemeClr val="accent6"/>
                </a:solidFill>
                <a:latin typeface="+mn-lt"/>
              </a:rPr>
              <a:t>Việt</a:t>
            </a:r>
            <a:r>
              <a:rPr lang="en-US" altLang="en-US" sz="3200" dirty="0">
                <a:solidFill>
                  <a:schemeClr val="accent6"/>
                </a:solidFill>
                <a:latin typeface="+mn-lt"/>
              </a:rPr>
              <a:t> Nam: </a:t>
            </a:r>
            <a:r>
              <a:rPr lang="en-US" altLang="en-US" sz="3200" i="1" dirty="0">
                <a:solidFill>
                  <a:schemeClr val="accent6"/>
                </a:solidFill>
                <a:latin typeface="+mn-lt"/>
              </a:rPr>
              <a:t>VNPT, </a:t>
            </a:r>
            <a:r>
              <a:rPr lang="en-US" altLang="en-US" sz="3200" i="1" dirty="0" err="1">
                <a:solidFill>
                  <a:schemeClr val="accent6"/>
                </a:solidFill>
                <a:latin typeface="+mn-lt"/>
              </a:rPr>
              <a:t>Viettel</a:t>
            </a:r>
            <a:r>
              <a:rPr lang="en-US" altLang="en-US" sz="3200" i="1" dirty="0">
                <a:solidFill>
                  <a:schemeClr val="accent6"/>
                </a:solidFill>
                <a:latin typeface="+mn-lt"/>
              </a:rPr>
              <a:t>, FPT, </a:t>
            </a:r>
            <a:r>
              <a:rPr lang="en-US" altLang="en-US" sz="3200" i="1" dirty="0" err="1">
                <a:solidFill>
                  <a:schemeClr val="accent6"/>
                </a:solidFill>
                <a:latin typeface="+mn-lt"/>
              </a:rPr>
              <a:t>Công</a:t>
            </a:r>
            <a:r>
              <a:rPr lang="en-US" altLang="en-US" sz="3200" i="1" dirty="0">
                <a:solidFill>
                  <a:schemeClr val="accent6"/>
                </a:solidFill>
                <a:latin typeface="+mn-lt"/>
              </a:rPr>
              <a:t> ty </a:t>
            </a:r>
            <a:r>
              <a:rPr lang="en-US" altLang="en-US" sz="3200" i="1" dirty="0" err="1">
                <a:solidFill>
                  <a:schemeClr val="accent6"/>
                </a:solidFill>
                <a:latin typeface="+mn-lt"/>
              </a:rPr>
              <a:t>NetNam</a:t>
            </a:r>
            <a:r>
              <a:rPr lang="en-US" altLang="en-US" sz="3200" i="1" dirty="0">
                <a:solidFill>
                  <a:schemeClr val="accent6"/>
                </a:solidFill>
                <a:latin typeface="+mn-lt"/>
              </a:rPr>
              <a:t>, .....</a:t>
            </a:r>
          </a:p>
        </p:txBody>
      </p:sp>
      <p:sp>
        <p:nvSpPr>
          <p:cNvPr id="5" name="AutoShape 6"/>
          <p:cNvSpPr>
            <a:spLocks noChangeArrowheads="1"/>
          </p:cNvSpPr>
          <p:nvPr/>
        </p:nvSpPr>
        <p:spPr bwMode="auto">
          <a:xfrm>
            <a:off x="5731046" y="2951689"/>
            <a:ext cx="6460954" cy="1639788"/>
          </a:xfrm>
          <a:prstGeom prst="cloudCallout">
            <a:avLst>
              <a:gd name="adj1" fmla="val 30954"/>
              <a:gd name="adj2" fmla="val 5163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dirty="0" err="1">
                <a:latin typeface="+mn-lt"/>
              </a:rPr>
              <a:t>Nêu</a:t>
            </a:r>
            <a:r>
              <a:rPr lang="en-US" altLang="en-US" sz="3200" dirty="0">
                <a:latin typeface="+mn-lt"/>
              </a:rPr>
              <a:t> </a:t>
            </a:r>
            <a:r>
              <a:rPr lang="en-US" altLang="en-US" sz="3200" dirty="0" err="1">
                <a:latin typeface="+mn-lt"/>
              </a:rPr>
              <a:t>một</a:t>
            </a:r>
            <a:r>
              <a:rPr lang="en-US" altLang="en-US" sz="3200" dirty="0">
                <a:latin typeface="+mn-lt"/>
              </a:rPr>
              <a:t> </a:t>
            </a:r>
            <a:r>
              <a:rPr lang="en-US" altLang="en-US" sz="3200" dirty="0" err="1">
                <a:latin typeface="+mn-lt"/>
              </a:rPr>
              <a:t>số</a:t>
            </a:r>
            <a:r>
              <a:rPr lang="en-US" altLang="en-US" sz="3200" dirty="0">
                <a:latin typeface="+mn-lt"/>
              </a:rPr>
              <a:t> ISP ở </a:t>
            </a:r>
            <a:r>
              <a:rPr lang="en-US" altLang="en-US" sz="3200" dirty="0" err="1">
                <a:latin typeface="+mn-lt"/>
              </a:rPr>
              <a:t>Việt</a:t>
            </a:r>
            <a:r>
              <a:rPr lang="en-US" altLang="en-US" sz="3200" dirty="0">
                <a:latin typeface="+mn-lt"/>
              </a:rPr>
              <a:t> Nam </a:t>
            </a:r>
            <a:r>
              <a:rPr lang="en-US" altLang="en-US" sz="3200" dirty="0" err="1">
                <a:latin typeface="+mn-lt"/>
              </a:rPr>
              <a:t>mà</a:t>
            </a:r>
            <a:r>
              <a:rPr lang="en-US" altLang="en-US" sz="3200" dirty="0">
                <a:latin typeface="+mn-lt"/>
              </a:rPr>
              <a:t> </a:t>
            </a:r>
            <a:r>
              <a:rPr lang="en-US" altLang="en-US" sz="3200" dirty="0" err="1">
                <a:latin typeface="+mn-lt"/>
              </a:rPr>
              <a:t>em</a:t>
            </a:r>
            <a:r>
              <a:rPr lang="en-US" altLang="en-US" sz="3200" dirty="0">
                <a:latin typeface="+mn-lt"/>
              </a:rPr>
              <a:t> </a:t>
            </a:r>
            <a:r>
              <a:rPr lang="en-US" altLang="en-US" sz="3200" dirty="0" err="1">
                <a:latin typeface="+mn-lt"/>
              </a:rPr>
              <a:t>biết</a:t>
            </a:r>
            <a:r>
              <a:rPr lang="en-US" altLang="en-US" sz="3200" dirty="0">
                <a:latin typeface="+mn-lt"/>
              </a:rPr>
              <a:t>?</a:t>
            </a:r>
          </a:p>
        </p:txBody>
      </p:sp>
      <p:sp>
        <p:nvSpPr>
          <p:cNvPr id="6" name="Rectangle 11"/>
          <p:cNvSpPr>
            <a:spLocks noChangeArrowheads="1"/>
          </p:cNvSpPr>
          <p:nvPr/>
        </p:nvSpPr>
        <p:spPr bwMode="auto">
          <a:xfrm>
            <a:off x="259080" y="4802486"/>
            <a:ext cx="11658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vi-VN" altLang="en-US" sz="3200" b="1" dirty="0">
                <a:solidFill>
                  <a:srgbClr val="FF0000"/>
                </a:solidFill>
                <a:latin typeface="+mn-lt"/>
                <a:sym typeface="Wingdings" panose="05000000000000000000" pitchFamily="2" charset="2"/>
              </a:rPr>
              <a:t></a:t>
            </a:r>
            <a:r>
              <a:rPr lang="en-US" altLang="en-US" sz="3200" b="1" dirty="0">
                <a:solidFill>
                  <a:srgbClr val="FF0000"/>
                </a:solidFill>
                <a:latin typeface="+mn-lt"/>
                <a:sym typeface="Wingdings" panose="05000000000000000000" pitchFamily="2" charset="2"/>
              </a:rPr>
              <a:t> </a:t>
            </a:r>
            <a:r>
              <a:rPr lang="en-US" altLang="en-US" sz="3200" b="1" dirty="0" err="1">
                <a:latin typeface="+mn-lt"/>
                <a:sym typeface="Wingdings" panose="05000000000000000000" pitchFamily="2" charset="2"/>
              </a:rPr>
              <a:t>Đ</a:t>
            </a:r>
            <a:r>
              <a:rPr lang="en-US" altLang="en-US" sz="3200" dirty="0" err="1">
                <a:latin typeface="+mn-lt"/>
              </a:rPr>
              <a:t>ường</a:t>
            </a:r>
            <a:r>
              <a:rPr lang="en-US" altLang="en-US" sz="3200" dirty="0">
                <a:latin typeface="+mn-lt"/>
              </a:rPr>
              <a:t> </a:t>
            </a:r>
            <a:r>
              <a:rPr lang="en-US" altLang="en-US" sz="3200" dirty="0" err="1">
                <a:latin typeface="+mn-lt"/>
              </a:rPr>
              <a:t>kết</a:t>
            </a:r>
            <a:r>
              <a:rPr lang="en-US" altLang="en-US" sz="3200" dirty="0">
                <a:latin typeface="+mn-lt"/>
              </a:rPr>
              <a:t> </a:t>
            </a:r>
            <a:r>
              <a:rPr lang="en-US" altLang="en-US" sz="3200" dirty="0" err="1">
                <a:latin typeface="+mn-lt"/>
              </a:rPr>
              <a:t>nối</a:t>
            </a:r>
            <a:r>
              <a:rPr lang="en-US" altLang="en-US" sz="3200" dirty="0">
                <a:latin typeface="+mn-lt"/>
              </a:rPr>
              <a:t> </a:t>
            </a:r>
            <a:r>
              <a:rPr lang="en-US" altLang="en-US" sz="3200" dirty="0" err="1">
                <a:latin typeface="+mn-lt"/>
              </a:rPr>
              <a:t>giữa</a:t>
            </a:r>
            <a:r>
              <a:rPr lang="en-US" altLang="en-US" sz="3200" dirty="0">
                <a:latin typeface="+mn-lt"/>
              </a:rPr>
              <a:t> </a:t>
            </a:r>
            <a:r>
              <a:rPr lang="en-US" altLang="en-US" sz="3200" dirty="0" err="1">
                <a:latin typeface="+mn-lt"/>
              </a:rPr>
              <a:t>hệ</a:t>
            </a:r>
            <a:r>
              <a:rPr lang="en-US" altLang="en-US" sz="3200" dirty="0">
                <a:latin typeface="+mn-lt"/>
              </a:rPr>
              <a:t> </a:t>
            </a:r>
            <a:r>
              <a:rPr lang="en-US" altLang="en-US" sz="3200" dirty="0" err="1">
                <a:latin typeface="+mn-lt"/>
              </a:rPr>
              <a:t>thống</a:t>
            </a:r>
            <a:r>
              <a:rPr lang="en-US" altLang="en-US" sz="3200" dirty="0">
                <a:latin typeface="+mn-lt"/>
              </a:rPr>
              <a:t> </a:t>
            </a:r>
            <a:r>
              <a:rPr lang="en-US" altLang="en-US" sz="3200" dirty="0" err="1">
                <a:latin typeface="+mn-lt"/>
              </a:rPr>
              <a:t>mạng</a:t>
            </a:r>
            <a:r>
              <a:rPr lang="en-US" altLang="en-US" sz="3200" dirty="0">
                <a:latin typeface="+mn-lt"/>
              </a:rPr>
              <a:t> </a:t>
            </a:r>
            <a:r>
              <a:rPr lang="en-US" altLang="en-US" sz="3200" dirty="0" err="1">
                <a:latin typeface="+mn-lt"/>
              </a:rPr>
              <a:t>của</a:t>
            </a:r>
            <a:r>
              <a:rPr lang="en-US" altLang="en-US" sz="3200" dirty="0">
                <a:latin typeface="+mn-lt"/>
              </a:rPr>
              <a:t> </a:t>
            </a:r>
            <a:r>
              <a:rPr lang="en-US" altLang="en-US" sz="3200" dirty="0" err="1">
                <a:latin typeface="+mn-lt"/>
              </a:rPr>
              <a:t>những</a:t>
            </a:r>
            <a:r>
              <a:rPr lang="en-US" altLang="en-US" sz="3200" dirty="0">
                <a:latin typeface="+mn-lt"/>
              </a:rPr>
              <a:t> </a:t>
            </a:r>
            <a:r>
              <a:rPr lang="en-US" altLang="en-US" sz="3200" dirty="0" err="1">
                <a:latin typeface="+mn-lt"/>
              </a:rPr>
              <a:t>nhà</a:t>
            </a:r>
            <a:r>
              <a:rPr lang="en-US" altLang="en-US" sz="3200" dirty="0">
                <a:latin typeface="+mn-lt"/>
              </a:rPr>
              <a:t> </a:t>
            </a:r>
            <a:r>
              <a:rPr lang="en-US" altLang="en-US" sz="3200" dirty="0" err="1">
                <a:latin typeface="+mn-lt"/>
              </a:rPr>
              <a:t>cung</a:t>
            </a:r>
            <a:r>
              <a:rPr lang="en-US" altLang="en-US" sz="3200" dirty="0">
                <a:latin typeface="+mn-lt"/>
              </a:rPr>
              <a:t> </a:t>
            </a:r>
            <a:r>
              <a:rPr lang="en-US" altLang="en-US" sz="3200" dirty="0" err="1">
                <a:latin typeface="+mn-lt"/>
              </a:rPr>
              <a:t>cấp</a:t>
            </a:r>
            <a:r>
              <a:rPr lang="en-US" altLang="en-US" sz="3200" dirty="0">
                <a:latin typeface="+mn-lt"/>
              </a:rPr>
              <a:t> </a:t>
            </a:r>
            <a:r>
              <a:rPr lang="en-US" altLang="en-US" sz="3200" dirty="0" err="1">
                <a:latin typeface="+mn-lt"/>
              </a:rPr>
              <a:t>dịch</a:t>
            </a:r>
            <a:r>
              <a:rPr lang="en-US" altLang="en-US" sz="3200" dirty="0">
                <a:latin typeface="+mn-lt"/>
              </a:rPr>
              <a:t> </a:t>
            </a:r>
            <a:r>
              <a:rPr lang="en-US" altLang="en-US" sz="3200" dirty="0" err="1">
                <a:latin typeface="+mn-lt"/>
              </a:rPr>
              <a:t>vụ</a:t>
            </a:r>
            <a:r>
              <a:rPr lang="en-US" altLang="en-US" sz="3200" dirty="0">
                <a:latin typeface="+mn-lt"/>
              </a:rPr>
              <a:t> Internet  </a:t>
            </a:r>
            <a:r>
              <a:rPr lang="en-US" altLang="en-US" sz="3200" dirty="0" err="1">
                <a:latin typeface="+mn-lt"/>
              </a:rPr>
              <a:t>gọi</a:t>
            </a:r>
            <a:r>
              <a:rPr lang="en-US" altLang="en-US" sz="3200" dirty="0">
                <a:latin typeface="+mn-lt"/>
              </a:rPr>
              <a:t> </a:t>
            </a:r>
            <a:r>
              <a:rPr lang="en-US" altLang="en-US" sz="3200" dirty="0" err="1">
                <a:latin typeface="+mn-lt"/>
              </a:rPr>
              <a:t>là</a:t>
            </a:r>
            <a:r>
              <a:rPr lang="en-US" altLang="en-US" sz="3200" dirty="0">
                <a:latin typeface="+mn-lt"/>
              </a:rPr>
              <a:t> </a:t>
            </a:r>
            <a:r>
              <a:rPr lang="en-US" altLang="en-US" sz="3200" b="1" dirty="0" err="1">
                <a:solidFill>
                  <a:schemeClr val="accent6"/>
                </a:solidFill>
                <a:latin typeface="+mn-lt"/>
              </a:rPr>
              <a:t>đường</a:t>
            </a:r>
            <a:r>
              <a:rPr lang="en-US" altLang="en-US" sz="3200" b="1" dirty="0">
                <a:solidFill>
                  <a:schemeClr val="accent6"/>
                </a:solidFill>
                <a:latin typeface="+mn-lt"/>
              </a:rPr>
              <a:t> </a:t>
            </a:r>
            <a:r>
              <a:rPr lang="en-US" altLang="en-US" sz="3200" b="1" dirty="0" err="1">
                <a:solidFill>
                  <a:schemeClr val="accent6"/>
                </a:solidFill>
                <a:latin typeface="+mn-lt"/>
              </a:rPr>
              <a:t>trục</a:t>
            </a:r>
            <a:r>
              <a:rPr lang="en-US" altLang="en-US" sz="3200" b="1" dirty="0">
                <a:solidFill>
                  <a:schemeClr val="accent6"/>
                </a:solidFill>
                <a:latin typeface="+mn-lt"/>
              </a:rPr>
              <a:t> Internet</a:t>
            </a:r>
            <a:r>
              <a:rPr lang="en-US" altLang="en-US" sz="3200" dirty="0">
                <a:solidFill>
                  <a:schemeClr val="accent6"/>
                </a:solidFill>
                <a:latin typeface="+mn-lt"/>
              </a:rPr>
              <a:t>.</a:t>
            </a:r>
          </a:p>
        </p:txBody>
      </p:sp>
      <p:sp>
        <p:nvSpPr>
          <p:cNvPr id="7" name="AutoShape 6"/>
          <p:cNvSpPr>
            <a:spLocks noChangeArrowheads="1"/>
          </p:cNvSpPr>
          <p:nvPr/>
        </p:nvSpPr>
        <p:spPr bwMode="auto">
          <a:xfrm>
            <a:off x="5746286" y="4521201"/>
            <a:ext cx="5531314" cy="1639788"/>
          </a:xfrm>
          <a:prstGeom prst="cloudCallout">
            <a:avLst>
              <a:gd name="adj1" fmla="val 30954"/>
              <a:gd name="adj2" fmla="val 5163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dirty="0" err="1">
                <a:latin typeface="+mn-lt"/>
              </a:rPr>
              <a:t>Đường</a:t>
            </a:r>
            <a:r>
              <a:rPr lang="en-US" altLang="en-US" sz="3200" dirty="0">
                <a:latin typeface="+mn-lt"/>
              </a:rPr>
              <a:t> </a:t>
            </a:r>
            <a:r>
              <a:rPr lang="en-US" altLang="en-US" sz="3200" dirty="0" err="1">
                <a:latin typeface="+mn-lt"/>
              </a:rPr>
              <a:t>trục</a:t>
            </a:r>
            <a:r>
              <a:rPr lang="en-US" altLang="en-US" sz="3200" dirty="0">
                <a:latin typeface="+mn-lt"/>
              </a:rPr>
              <a:t> Internet </a:t>
            </a:r>
            <a:r>
              <a:rPr lang="en-US" altLang="en-US" sz="3200" dirty="0" err="1">
                <a:latin typeface="+mn-lt"/>
              </a:rPr>
              <a:t>là</a:t>
            </a:r>
            <a:r>
              <a:rPr lang="en-US" altLang="en-US" sz="3200" dirty="0">
                <a:latin typeface="+mn-lt"/>
              </a:rPr>
              <a:t> </a:t>
            </a:r>
            <a:r>
              <a:rPr lang="en-US" altLang="en-US" sz="3200" dirty="0" err="1">
                <a:latin typeface="+mn-lt"/>
              </a:rPr>
              <a:t>gì</a:t>
            </a:r>
            <a:r>
              <a:rPr lang="en-US" altLang="en-US" sz="3200" dirty="0">
                <a:latin typeface="+mn-lt"/>
              </a:rPr>
              <a:t>?</a:t>
            </a: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xit" presetSubtype="4" fill="hold" grpId="1" nodeType="clickEffect">
                                  <p:stCondLst>
                                    <p:cond delay="0"/>
                                  </p:stCondLst>
                                  <p:childTnLst>
                                    <p:animEffect transition="out" filter="wipe(dow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par>
                                <p:cTn id="13" presetID="22" presetClass="entr" presetSubtype="8" fill="hold" grpId="0" nodeType="withEffect">
                                  <p:stCondLst>
                                    <p:cond delay="0"/>
                                  </p:stCondLst>
                                  <p:childTnLst>
                                    <p:set>
                                      <p:cBhvr>
                                        <p:cTn id="14" dur="1" fill="hold">
                                          <p:stCondLst>
                                            <p:cond delay="0"/>
                                          </p:stCondLst>
                                        </p:cTn>
                                        <p:tgtEl>
                                          <p:spTgt spid="16395"/>
                                        </p:tgtEl>
                                        <p:attrNameLst>
                                          <p:attrName>style.visibility</p:attrName>
                                        </p:attrNameLst>
                                      </p:cBhvr>
                                      <p:to>
                                        <p:strVal val="visible"/>
                                      </p:to>
                                    </p:set>
                                    <p:animEffect transition="in" filter="wipe(left)">
                                      <p:cBhvr>
                                        <p:cTn id="15" dur="500"/>
                                        <p:tgtEl>
                                          <p:spTgt spid="1639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xit" presetSubtype="4" fill="hold" grpId="1" nodeType="clickEffect">
                                  <p:stCondLst>
                                    <p:cond delay="0"/>
                                  </p:stCondLst>
                                  <p:childTnLst>
                                    <p:animEffect transition="out" filter="wipe(down)">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22" presetClass="entr" presetSubtype="8"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5" grpId="0"/>
      <p:bldP spid="5" grpId="0" animBg="1"/>
      <p:bldP spid="5" grpId="1" animBg="1"/>
      <p:bldP spid="6" grpId="0"/>
      <p:bldP spid="7" grpId="0" animBg="1"/>
      <p:bldP spid="7" grpId="1"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3" name="Text Box 9"/>
          <p:cNvSpPr txBox="1">
            <a:spLocks noChangeArrowheads="1"/>
          </p:cNvSpPr>
          <p:nvPr/>
        </p:nvSpPr>
        <p:spPr bwMode="auto">
          <a:xfrm>
            <a:off x="344779" y="1066800"/>
            <a:ext cx="1051995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en-US" altLang="en-US" sz="3600" b="1" dirty="0">
                <a:solidFill>
                  <a:srgbClr val="FF0000"/>
                </a:solidFill>
                <a:effectLst>
                  <a:outerShdw blurRad="38100" dist="38100" dir="2700000" algn="tl">
                    <a:srgbClr val="C0C0C0"/>
                  </a:outerShdw>
                </a:effectLst>
                <a:latin typeface="+mn-lt"/>
                <a:cs typeface="+mn-cs"/>
              </a:rPr>
              <a:t>4. </a:t>
            </a:r>
            <a:r>
              <a:rPr lang="en-US" altLang="en-US" sz="3600" b="1" dirty="0" err="1">
                <a:solidFill>
                  <a:srgbClr val="FF0000"/>
                </a:solidFill>
                <a:effectLst>
                  <a:outerShdw blurRad="38100" dist="38100" dir="2700000" algn="tl">
                    <a:srgbClr val="C0C0C0"/>
                  </a:outerShdw>
                </a:effectLst>
                <a:latin typeface="+mn-lt"/>
                <a:cs typeface="+mn-cs"/>
              </a:rPr>
              <a:t>Làm</a:t>
            </a:r>
            <a:r>
              <a:rPr lang="en-US" altLang="en-US" sz="3600" b="1" dirty="0">
                <a:solidFill>
                  <a:srgbClr val="FF0000"/>
                </a:solidFill>
                <a:effectLst>
                  <a:outerShdw blurRad="38100" dist="38100" dir="2700000" algn="tl">
                    <a:srgbClr val="C0C0C0"/>
                  </a:outerShdw>
                </a:effectLst>
                <a:latin typeface="+mn-lt"/>
                <a:cs typeface="+mn-cs"/>
              </a:rPr>
              <a:t> </a:t>
            </a:r>
            <a:r>
              <a:rPr lang="en-US" altLang="en-US" sz="3600" b="1" dirty="0" err="1">
                <a:solidFill>
                  <a:srgbClr val="FF0000"/>
                </a:solidFill>
                <a:effectLst>
                  <a:outerShdw blurRad="38100" dist="38100" dir="2700000" algn="tl">
                    <a:srgbClr val="C0C0C0"/>
                  </a:outerShdw>
                </a:effectLst>
                <a:latin typeface="+mn-lt"/>
                <a:cs typeface="+mn-cs"/>
              </a:rPr>
              <a:t>thế</a:t>
            </a:r>
            <a:r>
              <a:rPr lang="en-US" altLang="en-US" sz="3600" b="1" dirty="0">
                <a:solidFill>
                  <a:srgbClr val="FF0000"/>
                </a:solidFill>
                <a:effectLst>
                  <a:outerShdw blurRad="38100" dist="38100" dir="2700000" algn="tl">
                    <a:srgbClr val="C0C0C0"/>
                  </a:outerShdw>
                </a:effectLst>
                <a:latin typeface="+mn-lt"/>
                <a:cs typeface="+mn-cs"/>
              </a:rPr>
              <a:t> </a:t>
            </a:r>
            <a:r>
              <a:rPr lang="en-US" altLang="en-US" sz="3600" b="1" dirty="0" err="1">
                <a:solidFill>
                  <a:srgbClr val="FF0000"/>
                </a:solidFill>
                <a:effectLst>
                  <a:outerShdw blurRad="38100" dist="38100" dir="2700000" algn="tl">
                    <a:srgbClr val="C0C0C0"/>
                  </a:outerShdw>
                </a:effectLst>
                <a:latin typeface="+mn-lt"/>
                <a:cs typeface="+mn-cs"/>
              </a:rPr>
              <a:t>nào</a:t>
            </a:r>
            <a:r>
              <a:rPr lang="en-US" altLang="en-US" sz="3600" b="1" dirty="0">
                <a:solidFill>
                  <a:srgbClr val="FF0000"/>
                </a:solidFill>
                <a:effectLst>
                  <a:outerShdw blurRad="38100" dist="38100" dir="2700000" algn="tl">
                    <a:srgbClr val="C0C0C0"/>
                  </a:outerShdw>
                </a:effectLst>
                <a:latin typeface="+mn-lt"/>
                <a:cs typeface="+mn-cs"/>
              </a:rPr>
              <a:t> </a:t>
            </a:r>
            <a:r>
              <a:rPr lang="en-US" altLang="en-US" sz="3600" b="1" dirty="0" err="1">
                <a:solidFill>
                  <a:srgbClr val="FF0000"/>
                </a:solidFill>
                <a:effectLst>
                  <a:outerShdw blurRad="38100" dist="38100" dir="2700000" algn="tl">
                    <a:srgbClr val="C0C0C0"/>
                  </a:outerShdw>
                </a:effectLst>
                <a:latin typeface="+mn-lt"/>
                <a:cs typeface="+mn-cs"/>
              </a:rPr>
              <a:t>để</a:t>
            </a:r>
            <a:r>
              <a:rPr lang="en-US" altLang="en-US" sz="3600" b="1" dirty="0">
                <a:solidFill>
                  <a:srgbClr val="FF0000"/>
                </a:solidFill>
                <a:effectLst>
                  <a:outerShdw blurRad="38100" dist="38100" dir="2700000" algn="tl">
                    <a:srgbClr val="C0C0C0"/>
                  </a:outerShdw>
                </a:effectLst>
                <a:latin typeface="+mn-lt"/>
                <a:cs typeface="+mn-cs"/>
              </a:rPr>
              <a:t> </a:t>
            </a:r>
            <a:r>
              <a:rPr lang="en-US" altLang="en-US" sz="3600" b="1" dirty="0" err="1">
                <a:solidFill>
                  <a:srgbClr val="FF0000"/>
                </a:solidFill>
                <a:effectLst>
                  <a:outerShdw blurRad="38100" dist="38100" dir="2700000" algn="tl">
                    <a:srgbClr val="C0C0C0"/>
                  </a:outerShdw>
                </a:effectLst>
                <a:latin typeface="+mn-lt"/>
                <a:cs typeface="+mn-cs"/>
              </a:rPr>
              <a:t>kết</a:t>
            </a:r>
            <a:r>
              <a:rPr lang="en-US" altLang="en-US" sz="3600" b="1" dirty="0">
                <a:solidFill>
                  <a:srgbClr val="FF0000"/>
                </a:solidFill>
                <a:effectLst>
                  <a:outerShdw blurRad="38100" dist="38100" dir="2700000" algn="tl">
                    <a:srgbClr val="C0C0C0"/>
                  </a:outerShdw>
                </a:effectLst>
                <a:latin typeface="+mn-lt"/>
                <a:cs typeface="+mn-cs"/>
              </a:rPr>
              <a:t> </a:t>
            </a:r>
            <a:r>
              <a:rPr lang="en-US" altLang="en-US" sz="3600" b="1" dirty="0" err="1">
                <a:solidFill>
                  <a:srgbClr val="FF0000"/>
                </a:solidFill>
                <a:effectLst>
                  <a:outerShdw blurRad="38100" dist="38100" dir="2700000" algn="tl">
                    <a:srgbClr val="C0C0C0"/>
                  </a:outerShdw>
                </a:effectLst>
                <a:latin typeface="+mn-lt"/>
                <a:cs typeface="+mn-cs"/>
              </a:rPr>
              <a:t>nối</a:t>
            </a:r>
            <a:r>
              <a:rPr lang="en-US" altLang="en-US" sz="3600" b="1" dirty="0">
                <a:solidFill>
                  <a:srgbClr val="FF0000"/>
                </a:solidFill>
                <a:effectLst>
                  <a:outerShdw blurRad="38100" dist="38100" dir="2700000" algn="tl">
                    <a:srgbClr val="C0C0C0"/>
                  </a:outerShdw>
                </a:effectLst>
                <a:latin typeface="+mn-lt"/>
                <a:cs typeface="+mn-cs"/>
              </a:rPr>
              <a:t> Internet?</a:t>
            </a:r>
          </a:p>
        </p:txBody>
      </p:sp>
      <p:sp>
        <p:nvSpPr>
          <p:cNvPr id="16394" name="Text Box 10"/>
          <p:cNvSpPr txBox="1">
            <a:spLocks noChangeArrowheads="1"/>
          </p:cNvSpPr>
          <p:nvPr/>
        </p:nvSpPr>
        <p:spPr bwMode="auto">
          <a:xfrm>
            <a:off x="344779" y="2133600"/>
            <a:ext cx="115062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lnSpc>
                <a:spcPct val="150000"/>
              </a:lnSpc>
              <a:spcBef>
                <a:spcPct val="50000"/>
              </a:spcBef>
              <a:defRPr/>
            </a:pPr>
            <a:r>
              <a:rPr lang="vi-VN" altLang="en-US" sz="3600" b="1" dirty="0">
                <a:solidFill>
                  <a:srgbClr val="FF0000"/>
                </a:solidFill>
                <a:latin typeface="+mn-lt"/>
                <a:sym typeface="Wingdings" panose="05000000000000000000" pitchFamily="2" charset="2"/>
              </a:rPr>
              <a:t></a:t>
            </a:r>
            <a:r>
              <a:rPr lang="en-US" altLang="en-US" sz="3600" b="1" dirty="0" err="1">
                <a:latin typeface="+mn-lt"/>
                <a:sym typeface="Wingdings" panose="05000000000000000000" pitchFamily="2" charset="2"/>
              </a:rPr>
              <a:t>Tóm</a:t>
            </a:r>
            <a:r>
              <a:rPr lang="en-US" altLang="en-US" sz="3600" b="1" dirty="0">
                <a:latin typeface="+mn-lt"/>
                <a:sym typeface="Wingdings" panose="05000000000000000000" pitchFamily="2" charset="2"/>
              </a:rPr>
              <a:t> </a:t>
            </a:r>
            <a:r>
              <a:rPr lang="en-US" altLang="en-US" sz="3600" b="1" dirty="0" err="1">
                <a:latin typeface="+mn-lt"/>
                <a:sym typeface="Wingdings" panose="05000000000000000000" pitchFamily="2" charset="2"/>
              </a:rPr>
              <a:t>lại</a:t>
            </a:r>
            <a:r>
              <a:rPr lang="en-US" altLang="en-US" sz="3600" b="1" dirty="0">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Người</a:t>
            </a:r>
            <a:r>
              <a:rPr lang="en-US" altLang="en-US" sz="3600" b="1" dirty="0">
                <a:solidFill>
                  <a:schemeClr val="accent2"/>
                </a:solidFill>
                <a:latin typeface="+mn-lt"/>
                <a:sym typeface="Wingdings" panose="05000000000000000000" pitchFamily="2" charset="2"/>
              </a:rPr>
              <a:t> dung </a:t>
            </a:r>
            <a:r>
              <a:rPr lang="en-US" altLang="en-US" sz="3600" b="1" dirty="0" err="1">
                <a:solidFill>
                  <a:schemeClr val="accent2"/>
                </a:solidFill>
                <a:latin typeface="+mn-lt"/>
                <a:sym typeface="Wingdings" panose="05000000000000000000" pitchFamily="2" charset="2"/>
              </a:rPr>
              <a:t>kết</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nối</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với</a:t>
            </a:r>
            <a:r>
              <a:rPr lang="en-US" altLang="en-US" sz="3600" b="1" dirty="0">
                <a:solidFill>
                  <a:schemeClr val="accent2"/>
                </a:solidFill>
                <a:latin typeface="+mn-lt"/>
                <a:sym typeface="Wingdings" panose="05000000000000000000" pitchFamily="2" charset="2"/>
              </a:rPr>
              <a:t> Internet </a:t>
            </a:r>
            <a:r>
              <a:rPr lang="en-US" altLang="en-US" sz="3600" b="1" dirty="0" err="1">
                <a:solidFill>
                  <a:schemeClr val="accent2"/>
                </a:solidFill>
                <a:latin typeface="+mn-lt"/>
                <a:sym typeface="Wingdings" panose="05000000000000000000" pitchFamily="2" charset="2"/>
              </a:rPr>
              <a:t>thông</a:t>
            </a:r>
            <a:r>
              <a:rPr lang="en-US" altLang="en-US" sz="3600" b="1" dirty="0">
                <a:solidFill>
                  <a:schemeClr val="accent2"/>
                </a:solidFill>
                <a:latin typeface="+mn-lt"/>
                <a:sym typeface="Wingdings" panose="05000000000000000000" pitchFamily="2" charset="2"/>
              </a:rPr>
              <a:t> qua </a:t>
            </a:r>
            <a:r>
              <a:rPr lang="en-US" altLang="en-US" sz="3600" b="1" dirty="0" err="1">
                <a:solidFill>
                  <a:schemeClr val="accent2"/>
                </a:solidFill>
                <a:latin typeface="+mn-lt"/>
                <a:sym typeface="Wingdings" panose="05000000000000000000" pitchFamily="2" charset="2"/>
              </a:rPr>
              <a:t>nhà</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cung</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cấp</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dịch</a:t>
            </a:r>
            <a:r>
              <a:rPr lang="en-US" altLang="en-US" sz="3600" b="1" dirty="0">
                <a:solidFill>
                  <a:schemeClr val="accent2"/>
                </a:solidFill>
                <a:latin typeface="+mn-lt"/>
                <a:sym typeface="Wingdings" panose="05000000000000000000" pitchFamily="2" charset="2"/>
              </a:rPr>
              <a:t> </a:t>
            </a:r>
            <a:r>
              <a:rPr lang="en-US" altLang="en-US" sz="3600" b="1" dirty="0" err="1">
                <a:solidFill>
                  <a:schemeClr val="accent2"/>
                </a:solidFill>
                <a:latin typeface="+mn-lt"/>
                <a:sym typeface="Wingdings" panose="05000000000000000000" pitchFamily="2" charset="2"/>
              </a:rPr>
              <a:t>vụ</a:t>
            </a:r>
            <a:r>
              <a:rPr lang="en-US" altLang="en-US" sz="3600" b="1" dirty="0">
                <a:solidFill>
                  <a:schemeClr val="accent2"/>
                </a:solidFill>
                <a:latin typeface="+mn-lt"/>
                <a:sym typeface="Wingdings" panose="05000000000000000000" pitchFamily="2" charset="2"/>
              </a:rPr>
              <a:t> Internet.</a:t>
            </a:r>
            <a:endParaRPr lang="en-US" altLang="en-US" sz="3600" dirty="0">
              <a:solidFill>
                <a:schemeClr val="accent2"/>
              </a:solidFill>
              <a:latin typeface="+mn-lt"/>
            </a:endParaRPr>
          </a:p>
        </p:txBody>
      </p:sp>
    </p:spTree>
    <p:extLst>
      <p:ext uri="{BB962C8B-B14F-4D97-AF65-F5344CB8AC3E}">
        <p14:creationId xmlns:p14="http://schemas.microsoft.com/office/powerpoint/2010/main" val="3642239014"/>
      </p:ext>
    </p:extLst>
  </p:cSld>
  <p:clrMapOvr>
    <a:masterClrMapping/>
  </p:clrMapOvr>
  <p:transition>
    <p:wedg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4" name="Rectangle 14"/>
          <p:cNvSpPr>
            <a:spLocks noChangeArrowheads="1"/>
          </p:cNvSpPr>
          <p:nvPr/>
        </p:nvSpPr>
        <p:spPr bwMode="auto">
          <a:xfrm>
            <a:off x="4991100" y="882650"/>
            <a:ext cx="2209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1" hangingPunct="1">
              <a:defRPr/>
            </a:pPr>
            <a:r>
              <a:rPr lang="en-US" altLang="en-US" sz="3600" b="1" u="sng" dirty="0" err="1">
                <a:solidFill>
                  <a:srgbClr val="FF0000"/>
                </a:solidFill>
                <a:effectLst>
                  <a:outerShdw blurRad="38100" dist="38100" dir="2700000" algn="tl">
                    <a:srgbClr val="C0C0C0"/>
                  </a:outerShdw>
                </a:effectLst>
                <a:latin typeface="Times New Roman" panose="02020603050405020304" pitchFamily="18" charset="0"/>
              </a:rPr>
              <a:t>Ghi</a:t>
            </a:r>
            <a:r>
              <a:rPr lang="en-US" altLang="en-US" sz="3600" b="1" u="sng" dirty="0">
                <a:solidFill>
                  <a:srgbClr val="FF0000"/>
                </a:solidFill>
                <a:effectLst>
                  <a:outerShdw blurRad="38100" dist="38100" dir="2700000" algn="tl">
                    <a:srgbClr val="C0C0C0"/>
                  </a:outerShdw>
                </a:effectLst>
                <a:latin typeface="Times New Roman" panose="02020603050405020304" pitchFamily="18" charset="0"/>
              </a:rPr>
              <a:t> </a:t>
            </a:r>
            <a:r>
              <a:rPr lang="en-US" altLang="en-US" sz="3600" b="1" u="sng" dirty="0" err="1">
                <a:solidFill>
                  <a:srgbClr val="FF0000"/>
                </a:solidFill>
                <a:effectLst>
                  <a:outerShdw blurRad="38100" dist="38100" dir="2700000" algn="tl">
                    <a:srgbClr val="C0C0C0"/>
                  </a:outerShdw>
                </a:effectLst>
                <a:latin typeface="Times New Roman" panose="02020603050405020304" pitchFamily="18" charset="0"/>
              </a:rPr>
              <a:t>nhớ</a:t>
            </a:r>
            <a:endParaRPr lang="en-US" altLang="en-US" sz="3600" b="1" u="sng" dirty="0">
              <a:solidFill>
                <a:srgbClr val="FF0000"/>
              </a:solidFill>
              <a:effectLst>
                <a:outerShdw blurRad="38100" dist="38100" dir="2700000" algn="tl">
                  <a:srgbClr val="C0C0C0"/>
                </a:outerShdw>
              </a:effectLst>
              <a:latin typeface="Times New Roman" panose="02020603050405020304" pitchFamily="18" charset="0"/>
            </a:endParaRPr>
          </a:p>
        </p:txBody>
      </p:sp>
      <p:sp>
        <p:nvSpPr>
          <p:cNvPr id="58371" name="Rectangle 15"/>
          <p:cNvSpPr>
            <a:spLocks noChangeArrowheads="1"/>
          </p:cNvSpPr>
          <p:nvPr/>
        </p:nvSpPr>
        <p:spPr bwMode="auto">
          <a:xfrm>
            <a:off x="381000" y="1523871"/>
            <a:ext cx="11506200" cy="5016758"/>
          </a:xfrm>
          <a:prstGeom prst="rect">
            <a:avLst/>
          </a:prstGeom>
          <a:noFill/>
          <a:ln w="57150" cmpd="thinThick">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800100" indent="-342900">
              <a:defRPr>
                <a:solidFill>
                  <a:schemeClr val="tx1"/>
                </a:solidFill>
                <a:latin typeface="Arial" panose="020B0604020202020204" pitchFamily="34" charset="0"/>
                <a:cs typeface="Arial" panose="020B0604020202020204" pitchFamily="34" charset="0"/>
              </a:defRPr>
            </a:lvl2pPr>
            <a:lvl3pPr marL="1257300" indent="-342900">
              <a:defRPr>
                <a:solidFill>
                  <a:schemeClr val="tx1"/>
                </a:solidFill>
                <a:latin typeface="Arial" panose="020B0604020202020204" pitchFamily="34" charset="0"/>
                <a:cs typeface="Arial" panose="020B0604020202020204" pitchFamily="34" charset="0"/>
              </a:defRPr>
            </a:lvl3pPr>
            <a:lvl4pPr marL="1714500" indent="-342900">
              <a:defRPr>
                <a:solidFill>
                  <a:schemeClr val="tx1"/>
                </a:solidFill>
                <a:latin typeface="Arial" panose="020B0604020202020204" pitchFamily="34" charset="0"/>
                <a:cs typeface="Arial" panose="020B0604020202020204" pitchFamily="34" charset="0"/>
              </a:defRPr>
            </a:lvl4pPr>
            <a:lvl5pPr marL="2171700" indent="-342900">
              <a:defRPr>
                <a:solidFill>
                  <a:schemeClr val="tx1"/>
                </a:solidFill>
                <a:latin typeface="Arial" panose="020B0604020202020204" pitchFamily="34" charset="0"/>
                <a:cs typeface="Arial" panose="020B0604020202020204" pitchFamily="34" charset="0"/>
              </a:defRPr>
            </a:lvl5pPr>
            <a:lvl6pPr marL="26289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61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433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00500" indent="-3429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algn="just" eaLnBrk="1" hangingPunct="1">
              <a:defRPr/>
            </a:pPr>
            <a:r>
              <a:rPr lang="en-US" altLang="en-US" sz="3200" dirty="0">
                <a:latin typeface="+mn-lt"/>
              </a:rPr>
              <a:t>1. </a:t>
            </a:r>
            <a:r>
              <a:rPr lang="en-US" altLang="en-US" sz="3200" u="sng" dirty="0">
                <a:solidFill>
                  <a:schemeClr val="accent2"/>
                </a:solidFill>
                <a:latin typeface="+mn-lt"/>
              </a:rPr>
              <a:t>Internet </a:t>
            </a:r>
            <a:r>
              <a:rPr lang="en-US" altLang="en-US" sz="3200" u="sng" dirty="0" err="1">
                <a:solidFill>
                  <a:schemeClr val="accent2"/>
                </a:solidFill>
                <a:latin typeface="+mn-lt"/>
              </a:rPr>
              <a:t>là</a:t>
            </a:r>
            <a:r>
              <a:rPr lang="en-US" altLang="en-US" sz="3200" u="sng" dirty="0">
                <a:solidFill>
                  <a:schemeClr val="accent2"/>
                </a:solidFill>
                <a:latin typeface="+mn-lt"/>
              </a:rPr>
              <a:t> </a:t>
            </a:r>
            <a:r>
              <a:rPr lang="en-US" altLang="en-US" sz="3200" u="sng" dirty="0" err="1">
                <a:latin typeface="+mn-lt"/>
              </a:rPr>
              <a:t>hệ</a:t>
            </a:r>
            <a:r>
              <a:rPr lang="en-US" altLang="en-US" sz="3200" u="sng" dirty="0">
                <a:latin typeface="+mn-lt"/>
              </a:rPr>
              <a:t> </a:t>
            </a:r>
            <a:r>
              <a:rPr lang="en-US" altLang="en-US" sz="3200" u="sng" dirty="0" err="1">
                <a:latin typeface="+mn-lt"/>
              </a:rPr>
              <a:t>thống</a:t>
            </a:r>
            <a:r>
              <a:rPr lang="en-US" altLang="en-US" sz="3200" dirty="0">
                <a:latin typeface="+mn-lt"/>
              </a:rPr>
              <a:t> </a:t>
            </a:r>
            <a:r>
              <a:rPr lang="en-US" altLang="en-US" sz="3200" dirty="0" err="1">
                <a:latin typeface="+mn-lt"/>
              </a:rPr>
              <a:t>kết</a:t>
            </a:r>
            <a:r>
              <a:rPr lang="en-US" altLang="en-US" sz="3200" dirty="0">
                <a:latin typeface="+mn-lt"/>
              </a:rPr>
              <a:t> </a:t>
            </a:r>
            <a:r>
              <a:rPr lang="en-US" altLang="en-US" sz="3200" dirty="0" err="1">
                <a:latin typeface="+mn-lt"/>
              </a:rPr>
              <a:t>nối</a:t>
            </a:r>
            <a:r>
              <a:rPr lang="en-US" altLang="en-US" sz="3200" dirty="0">
                <a:latin typeface="+mn-lt"/>
              </a:rPr>
              <a:t> </a:t>
            </a:r>
            <a:r>
              <a:rPr lang="en-US" altLang="en-US" sz="3200" dirty="0" err="1">
                <a:latin typeface="+mn-lt"/>
              </a:rPr>
              <a:t>các</a:t>
            </a:r>
            <a:r>
              <a:rPr lang="en-US" altLang="en-US" sz="3200" dirty="0">
                <a:latin typeface="+mn-lt"/>
              </a:rPr>
              <a:t> </a:t>
            </a:r>
            <a:r>
              <a:rPr lang="en-US" altLang="en-US" sz="3200" dirty="0" err="1">
                <a:latin typeface="+mn-lt"/>
              </a:rPr>
              <a:t>máy</a:t>
            </a:r>
            <a:r>
              <a:rPr lang="en-US" altLang="en-US" sz="3200" dirty="0">
                <a:latin typeface="+mn-lt"/>
              </a:rPr>
              <a:t> </a:t>
            </a:r>
            <a:r>
              <a:rPr lang="en-US" altLang="en-US" sz="3200" dirty="0" err="1">
                <a:latin typeface="+mn-lt"/>
              </a:rPr>
              <a:t>tính</a:t>
            </a:r>
            <a:r>
              <a:rPr lang="en-US" altLang="en-US" sz="3200" dirty="0">
                <a:latin typeface="+mn-lt"/>
              </a:rPr>
              <a:t> </a:t>
            </a:r>
            <a:r>
              <a:rPr lang="en-US" altLang="en-US" sz="3200" dirty="0" err="1">
                <a:latin typeface="+mn-lt"/>
              </a:rPr>
              <a:t>và</a:t>
            </a:r>
            <a:r>
              <a:rPr lang="en-US" altLang="en-US" sz="3200" dirty="0">
                <a:latin typeface="+mn-lt"/>
              </a:rPr>
              <a:t> </a:t>
            </a:r>
            <a:r>
              <a:rPr lang="en-US" altLang="en-US" sz="3200" dirty="0" err="1">
                <a:latin typeface="+mn-lt"/>
              </a:rPr>
              <a:t>mạng</a:t>
            </a:r>
            <a:endParaRPr lang="en-US" altLang="en-US" sz="3200" dirty="0">
              <a:latin typeface="+mn-lt"/>
            </a:endParaRPr>
          </a:p>
          <a:p>
            <a:pPr algn="just" eaLnBrk="1" hangingPunct="1">
              <a:defRPr/>
            </a:pPr>
            <a:r>
              <a:rPr lang="en-US" altLang="en-US" sz="3200" dirty="0">
                <a:latin typeface="+mn-lt"/>
              </a:rPr>
              <a:t>    </a:t>
            </a:r>
            <a:r>
              <a:rPr lang="en-US" altLang="en-US" sz="3200" dirty="0" err="1">
                <a:latin typeface="+mn-lt"/>
              </a:rPr>
              <a:t>máy</a:t>
            </a:r>
            <a:r>
              <a:rPr lang="en-US" altLang="en-US" sz="3200" dirty="0">
                <a:latin typeface="+mn-lt"/>
              </a:rPr>
              <a:t> </a:t>
            </a:r>
            <a:r>
              <a:rPr lang="en-US" altLang="en-US" sz="3200" dirty="0" err="1">
                <a:latin typeface="+mn-lt"/>
              </a:rPr>
              <a:t>tính</a:t>
            </a:r>
            <a:r>
              <a:rPr lang="en-US" altLang="en-US" sz="3200" dirty="0">
                <a:latin typeface="+mn-lt"/>
              </a:rPr>
              <a:t> ở </a:t>
            </a:r>
            <a:r>
              <a:rPr lang="en-US" altLang="en-US" sz="3200" dirty="0" err="1">
                <a:latin typeface="+mn-lt"/>
              </a:rPr>
              <a:t>quy</a:t>
            </a:r>
            <a:r>
              <a:rPr lang="en-US" altLang="en-US" sz="3200" dirty="0">
                <a:latin typeface="+mn-lt"/>
              </a:rPr>
              <a:t> </a:t>
            </a:r>
            <a:r>
              <a:rPr lang="en-US" altLang="en-US" sz="3200" dirty="0" err="1">
                <a:latin typeface="+mn-lt"/>
              </a:rPr>
              <a:t>mô</a:t>
            </a:r>
            <a:r>
              <a:rPr lang="en-US" altLang="en-US" sz="3200" dirty="0">
                <a:latin typeface="+mn-lt"/>
              </a:rPr>
              <a:t> </a:t>
            </a:r>
            <a:r>
              <a:rPr lang="en-US" altLang="en-US" sz="3200" dirty="0" err="1">
                <a:latin typeface="+mn-lt"/>
              </a:rPr>
              <a:t>toàn</a:t>
            </a:r>
            <a:r>
              <a:rPr lang="en-US" altLang="en-US" sz="3200" dirty="0">
                <a:latin typeface="+mn-lt"/>
              </a:rPr>
              <a:t> </a:t>
            </a:r>
            <a:r>
              <a:rPr lang="en-US" altLang="en-US" sz="3200" dirty="0" err="1">
                <a:latin typeface="+mn-lt"/>
              </a:rPr>
              <a:t>thế</a:t>
            </a:r>
            <a:r>
              <a:rPr lang="en-US" altLang="en-US" sz="3200" dirty="0">
                <a:latin typeface="+mn-lt"/>
              </a:rPr>
              <a:t> </a:t>
            </a:r>
            <a:r>
              <a:rPr lang="en-US" altLang="en-US" sz="3200" dirty="0" err="1">
                <a:latin typeface="+mn-lt"/>
              </a:rPr>
              <a:t>giới</a:t>
            </a:r>
            <a:r>
              <a:rPr lang="en-US" altLang="en-US" sz="3200" dirty="0">
                <a:latin typeface="+mn-lt"/>
              </a:rPr>
              <a:t>.</a:t>
            </a:r>
          </a:p>
          <a:p>
            <a:pPr algn="just" eaLnBrk="1" hangingPunct="1">
              <a:defRPr/>
            </a:pPr>
            <a:r>
              <a:rPr lang="en-US" altLang="en-US" sz="3200" b="1" dirty="0">
                <a:latin typeface="+mn-lt"/>
              </a:rPr>
              <a:t>2</a:t>
            </a:r>
            <a:r>
              <a:rPr lang="en-US" altLang="en-US" sz="3200" dirty="0">
                <a:latin typeface="+mn-lt"/>
              </a:rPr>
              <a:t>. </a:t>
            </a:r>
            <a:r>
              <a:rPr lang="en-US" altLang="en-US" sz="3200" u="sng" dirty="0">
                <a:solidFill>
                  <a:schemeClr val="accent2"/>
                </a:solidFill>
                <a:latin typeface="+mn-lt"/>
              </a:rPr>
              <a:t>Internet </a:t>
            </a:r>
            <a:r>
              <a:rPr lang="en-US" altLang="en-US" sz="3200" u="sng" dirty="0" err="1">
                <a:solidFill>
                  <a:schemeClr val="accent2"/>
                </a:solidFill>
                <a:latin typeface="+mn-lt"/>
              </a:rPr>
              <a:t>cung</a:t>
            </a:r>
            <a:r>
              <a:rPr lang="en-US" altLang="en-US" sz="3200" u="sng" dirty="0">
                <a:solidFill>
                  <a:schemeClr val="accent2"/>
                </a:solidFill>
                <a:latin typeface="+mn-lt"/>
              </a:rPr>
              <a:t> </a:t>
            </a:r>
            <a:r>
              <a:rPr lang="en-US" altLang="en-US" sz="3200" u="sng" dirty="0" err="1">
                <a:solidFill>
                  <a:schemeClr val="accent2"/>
                </a:solidFill>
                <a:latin typeface="+mn-lt"/>
              </a:rPr>
              <a:t>cấp</a:t>
            </a:r>
            <a:r>
              <a:rPr lang="en-US" altLang="en-US" sz="3200" dirty="0">
                <a:solidFill>
                  <a:schemeClr val="accent2"/>
                </a:solidFill>
                <a:latin typeface="+mn-lt"/>
              </a:rPr>
              <a:t> </a:t>
            </a:r>
            <a:r>
              <a:rPr lang="en-US" altLang="en-US" sz="3200" dirty="0" err="1">
                <a:latin typeface="+mn-lt"/>
              </a:rPr>
              <a:t>nhiều</a:t>
            </a:r>
            <a:r>
              <a:rPr lang="en-US" altLang="en-US" sz="3200" dirty="0">
                <a:latin typeface="+mn-lt"/>
              </a:rPr>
              <a:t> </a:t>
            </a:r>
            <a:r>
              <a:rPr lang="en-US" altLang="en-US" sz="3200" dirty="0" err="1">
                <a:latin typeface="+mn-lt"/>
              </a:rPr>
              <a:t>ứng</a:t>
            </a:r>
            <a:r>
              <a:rPr lang="en-US" altLang="en-US" sz="3200" dirty="0">
                <a:latin typeface="+mn-lt"/>
              </a:rPr>
              <a:t> </a:t>
            </a:r>
            <a:r>
              <a:rPr lang="en-US" altLang="en-US" sz="3200" dirty="0" err="1">
                <a:latin typeface="+mn-lt"/>
              </a:rPr>
              <a:t>dụng</a:t>
            </a:r>
            <a:r>
              <a:rPr lang="en-US" altLang="en-US" sz="3200" dirty="0">
                <a:latin typeface="+mn-lt"/>
              </a:rPr>
              <a:t> </a:t>
            </a:r>
            <a:r>
              <a:rPr lang="en-US" altLang="en-US" sz="3200" dirty="0" err="1">
                <a:latin typeface="+mn-lt"/>
              </a:rPr>
              <a:t>và</a:t>
            </a:r>
            <a:r>
              <a:rPr lang="en-US" altLang="en-US" sz="3200" dirty="0">
                <a:latin typeface="+mn-lt"/>
              </a:rPr>
              <a:t> </a:t>
            </a:r>
            <a:r>
              <a:rPr lang="en-US" altLang="en-US" sz="3200" dirty="0" err="1">
                <a:latin typeface="+mn-lt"/>
              </a:rPr>
              <a:t>dịch</a:t>
            </a:r>
            <a:r>
              <a:rPr lang="en-US" altLang="en-US" sz="3200" dirty="0">
                <a:latin typeface="+mn-lt"/>
              </a:rPr>
              <a:t> </a:t>
            </a:r>
            <a:r>
              <a:rPr lang="en-US" altLang="en-US" sz="3200" dirty="0" err="1">
                <a:latin typeface="+mn-lt"/>
              </a:rPr>
              <a:t>vụ</a:t>
            </a:r>
            <a:r>
              <a:rPr lang="en-US" altLang="en-US" sz="3200" dirty="0">
                <a:latin typeface="+mn-lt"/>
              </a:rPr>
              <a:t> </a:t>
            </a:r>
            <a:r>
              <a:rPr lang="en-US" altLang="en-US" sz="3200" dirty="0" err="1">
                <a:latin typeface="+mn-lt"/>
              </a:rPr>
              <a:t>khác</a:t>
            </a:r>
            <a:r>
              <a:rPr lang="en-US" altLang="en-US" sz="3200" dirty="0">
                <a:latin typeface="+mn-lt"/>
              </a:rPr>
              <a:t> </a:t>
            </a:r>
            <a:r>
              <a:rPr lang="en-US" altLang="en-US" sz="3200" dirty="0" err="1">
                <a:latin typeface="+mn-lt"/>
              </a:rPr>
              <a:t>nhau</a:t>
            </a:r>
            <a:r>
              <a:rPr lang="en-US" altLang="en-US" sz="3200" dirty="0">
                <a:latin typeface="+mn-lt"/>
              </a:rPr>
              <a:t> </a:t>
            </a:r>
            <a:r>
              <a:rPr lang="en-US" altLang="en-US" sz="3200" dirty="0" err="1">
                <a:latin typeface="+mn-lt"/>
              </a:rPr>
              <a:t>như</a:t>
            </a:r>
            <a:r>
              <a:rPr lang="en-US" altLang="en-US" sz="3200" dirty="0">
                <a:latin typeface="+mn-lt"/>
              </a:rPr>
              <a:t>:</a:t>
            </a:r>
          </a:p>
          <a:p>
            <a:pPr algn="just" eaLnBrk="1" hangingPunct="1">
              <a:defRPr/>
            </a:pPr>
            <a:r>
              <a:rPr lang="en-US" altLang="en-US" sz="3200" dirty="0">
                <a:latin typeface="+mn-lt"/>
              </a:rPr>
              <a:t>    - </a:t>
            </a:r>
            <a:r>
              <a:rPr lang="en-US" altLang="en-US" sz="3200" dirty="0" err="1">
                <a:latin typeface="+mn-lt"/>
              </a:rPr>
              <a:t>Tổ</a:t>
            </a:r>
            <a:r>
              <a:rPr lang="en-US" altLang="en-US" sz="3200" dirty="0">
                <a:latin typeface="+mn-lt"/>
              </a:rPr>
              <a:t> </a:t>
            </a:r>
            <a:r>
              <a:rPr lang="en-US" altLang="en-US" sz="3200" dirty="0" err="1">
                <a:latin typeface="+mn-lt"/>
              </a:rPr>
              <a:t>chức</a:t>
            </a:r>
            <a:r>
              <a:rPr lang="en-US" altLang="en-US" sz="3200" dirty="0">
                <a:latin typeface="+mn-lt"/>
              </a:rPr>
              <a:t> </a:t>
            </a:r>
            <a:r>
              <a:rPr lang="en-US" altLang="en-US" sz="3200" dirty="0" err="1">
                <a:latin typeface="+mn-lt"/>
              </a:rPr>
              <a:t>và</a:t>
            </a:r>
            <a:r>
              <a:rPr lang="en-US" altLang="en-US" sz="3200" dirty="0">
                <a:latin typeface="+mn-lt"/>
              </a:rPr>
              <a:t> </a:t>
            </a:r>
            <a:r>
              <a:rPr lang="en-US" altLang="en-US" sz="3200" dirty="0" err="1">
                <a:latin typeface="+mn-lt"/>
              </a:rPr>
              <a:t>khai</a:t>
            </a:r>
            <a:r>
              <a:rPr lang="en-US" altLang="en-US" sz="3200" dirty="0">
                <a:latin typeface="+mn-lt"/>
              </a:rPr>
              <a:t> </a:t>
            </a:r>
            <a:r>
              <a:rPr lang="en-US" altLang="en-US" sz="3200" dirty="0" err="1">
                <a:latin typeface="+mn-lt"/>
              </a:rPr>
              <a:t>thác</a:t>
            </a:r>
            <a:r>
              <a:rPr lang="en-US" altLang="en-US" sz="3200" dirty="0">
                <a:latin typeface="+mn-lt"/>
              </a:rPr>
              <a:t> </a:t>
            </a:r>
            <a:r>
              <a:rPr lang="en-US" altLang="en-US" sz="3200" dirty="0" err="1">
                <a:latin typeface="+mn-lt"/>
              </a:rPr>
              <a:t>thông</a:t>
            </a:r>
            <a:r>
              <a:rPr lang="en-US" altLang="en-US" sz="3200" dirty="0">
                <a:latin typeface="+mn-lt"/>
              </a:rPr>
              <a:t> tin</a:t>
            </a:r>
          </a:p>
          <a:p>
            <a:pPr algn="just" eaLnBrk="1" hangingPunct="1">
              <a:defRPr/>
            </a:pPr>
            <a:r>
              <a:rPr lang="en-US" altLang="en-US" sz="3200" dirty="0">
                <a:latin typeface="+mn-lt"/>
              </a:rPr>
              <a:t>    - </a:t>
            </a:r>
            <a:r>
              <a:rPr lang="en-US" altLang="en-US" sz="3200" dirty="0" err="1">
                <a:latin typeface="+mn-lt"/>
              </a:rPr>
              <a:t>Tìm</a:t>
            </a:r>
            <a:r>
              <a:rPr lang="en-US" altLang="en-US" sz="3200" dirty="0">
                <a:latin typeface="+mn-lt"/>
              </a:rPr>
              <a:t> </a:t>
            </a:r>
            <a:r>
              <a:rPr lang="en-US" altLang="en-US" sz="3200" dirty="0" err="1">
                <a:latin typeface="+mn-lt"/>
              </a:rPr>
              <a:t>kiếm</a:t>
            </a:r>
            <a:r>
              <a:rPr lang="en-US" altLang="en-US" sz="3200" dirty="0">
                <a:latin typeface="+mn-lt"/>
              </a:rPr>
              <a:t> </a:t>
            </a:r>
            <a:r>
              <a:rPr lang="en-US" altLang="en-US" sz="3200" dirty="0" err="1">
                <a:latin typeface="+mn-lt"/>
              </a:rPr>
              <a:t>và</a:t>
            </a:r>
            <a:r>
              <a:rPr lang="en-US" altLang="en-US" sz="3200" dirty="0">
                <a:latin typeface="+mn-lt"/>
              </a:rPr>
              <a:t> </a:t>
            </a:r>
            <a:r>
              <a:rPr lang="en-US" altLang="en-US" sz="3200" dirty="0" err="1">
                <a:latin typeface="+mn-lt"/>
              </a:rPr>
              <a:t>trao</a:t>
            </a:r>
            <a:r>
              <a:rPr lang="en-US" altLang="en-US" sz="3200" dirty="0">
                <a:latin typeface="+mn-lt"/>
              </a:rPr>
              <a:t> </a:t>
            </a:r>
            <a:r>
              <a:rPr lang="en-US" altLang="en-US" sz="3200" dirty="0" err="1">
                <a:latin typeface="+mn-lt"/>
              </a:rPr>
              <a:t>đổi</a:t>
            </a:r>
            <a:r>
              <a:rPr lang="en-US" altLang="en-US" sz="3200" dirty="0">
                <a:latin typeface="+mn-lt"/>
              </a:rPr>
              <a:t> </a:t>
            </a:r>
            <a:r>
              <a:rPr lang="en-US" altLang="en-US" sz="3200" dirty="0" err="1">
                <a:latin typeface="+mn-lt"/>
              </a:rPr>
              <a:t>thông</a:t>
            </a:r>
            <a:r>
              <a:rPr lang="en-US" altLang="en-US" sz="3200" dirty="0">
                <a:latin typeface="+mn-lt"/>
              </a:rPr>
              <a:t> tin</a:t>
            </a:r>
          </a:p>
          <a:p>
            <a:pPr algn="just" eaLnBrk="1" hangingPunct="1">
              <a:defRPr/>
            </a:pPr>
            <a:r>
              <a:rPr lang="en-US" altLang="en-US" sz="3200" dirty="0">
                <a:latin typeface="+mn-lt"/>
              </a:rPr>
              <a:t>    - </a:t>
            </a:r>
            <a:r>
              <a:rPr lang="en-US" altLang="en-US" sz="3200" dirty="0" err="1">
                <a:latin typeface="+mn-lt"/>
              </a:rPr>
              <a:t>Đào</a:t>
            </a:r>
            <a:r>
              <a:rPr lang="en-US" altLang="en-US" sz="3200" dirty="0">
                <a:latin typeface="+mn-lt"/>
              </a:rPr>
              <a:t> </a:t>
            </a:r>
            <a:r>
              <a:rPr lang="en-US" altLang="en-US" sz="3200" dirty="0" err="1">
                <a:latin typeface="+mn-lt"/>
              </a:rPr>
              <a:t>tạo</a:t>
            </a:r>
            <a:r>
              <a:rPr lang="en-US" altLang="en-US" sz="3200" dirty="0">
                <a:latin typeface="+mn-lt"/>
              </a:rPr>
              <a:t> qua </a:t>
            </a:r>
            <a:r>
              <a:rPr lang="en-US" altLang="en-US" sz="3200" dirty="0" err="1">
                <a:latin typeface="+mn-lt"/>
              </a:rPr>
              <a:t>mạng</a:t>
            </a:r>
            <a:endParaRPr lang="en-US" altLang="en-US" sz="3200" dirty="0">
              <a:latin typeface="+mn-lt"/>
            </a:endParaRPr>
          </a:p>
          <a:p>
            <a:pPr algn="just" eaLnBrk="1" hangingPunct="1">
              <a:defRPr/>
            </a:pPr>
            <a:r>
              <a:rPr lang="en-US" altLang="en-US" sz="3200" dirty="0">
                <a:latin typeface="+mn-lt"/>
              </a:rPr>
              <a:t>    - </a:t>
            </a:r>
            <a:r>
              <a:rPr lang="en-US" altLang="en-US" sz="3200" dirty="0" err="1">
                <a:latin typeface="+mn-lt"/>
              </a:rPr>
              <a:t>Thương</a:t>
            </a:r>
            <a:r>
              <a:rPr lang="en-US" altLang="en-US" sz="3200" dirty="0">
                <a:latin typeface="+mn-lt"/>
              </a:rPr>
              <a:t> </a:t>
            </a:r>
            <a:r>
              <a:rPr lang="en-US" altLang="en-US" sz="3200" dirty="0" err="1">
                <a:latin typeface="+mn-lt"/>
              </a:rPr>
              <a:t>mại</a:t>
            </a:r>
            <a:r>
              <a:rPr lang="en-US" altLang="en-US" sz="3200" dirty="0">
                <a:latin typeface="+mn-lt"/>
              </a:rPr>
              <a:t> </a:t>
            </a:r>
            <a:r>
              <a:rPr lang="en-US" altLang="en-US" sz="3200" dirty="0" err="1">
                <a:latin typeface="+mn-lt"/>
              </a:rPr>
              <a:t>điện</a:t>
            </a:r>
            <a:r>
              <a:rPr lang="en-US" altLang="en-US" sz="3200" dirty="0">
                <a:latin typeface="+mn-lt"/>
              </a:rPr>
              <a:t> </a:t>
            </a:r>
            <a:r>
              <a:rPr lang="en-US" altLang="en-US" sz="3200" dirty="0" err="1">
                <a:latin typeface="+mn-lt"/>
              </a:rPr>
              <a:t>tử</a:t>
            </a:r>
            <a:r>
              <a:rPr lang="en-US" altLang="en-US" sz="3200" dirty="0">
                <a:latin typeface="+mn-lt"/>
              </a:rPr>
              <a:t>…. </a:t>
            </a:r>
          </a:p>
          <a:p>
            <a:pPr algn="just" eaLnBrk="1" hangingPunct="1">
              <a:defRPr/>
            </a:pPr>
            <a:r>
              <a:rPr lang="en-US" altLang="en-US" sz="3200" b="1" dirty="0">
                <a:latin typeface="+mn-lt"/>
              </a:rPr>
              <a:t>3</a:t>
            </a:r>
            <a:r>
              <a:rPr lang="en-US" altLang="en-US" sz="3200" dirty="0">
                <a:latin typeface="+mn-lt"/>
              </a:rPr>
              <a:t>. </a:t>
            </a:r>
            <a:r>
              <a:rPr lang="en-US" altLang="en-US" sz="3200" dirty="0" err="1">
                <a:latin typeface="+mn-lt"/>
              </a:rPr>
              <a:t>Người</a:t>
            </a:r>
            <a:r>
              <a:rPr lang="en-US" altLang="en-US" sz="3200" dirty="0">
                <a:latin typeface="+mn-lt"/>
              </a:rPr>
              <a:t> </a:t>
            </a:r>
            <a:r>
              <a:rPr lang="en-US" altLang="en-US" sz="3200" dirty="0" err="1">
                <a:latin typeface="+mn-lt"/>
              </a:rPr>
              <a:t>dùng</a:t>
            </a:r>
            <a:r>
              <a:rPr lang="en-US" altLang="en-US" sz="3200" dirty="0">
                <a:latin typeface="+mn-lt"/>
              </a:rPr>
              <a:t> </a:t>
            </a:r>
            <a:r>
              <a:rPr lang="en-US" altLang="en-US" sz="3200" dirty="0" err="1">
                <a:solidFill>
                  <a:schemeClr val="accent2"/>
                </a:solidFill>
                <a:latin typeface="+mn-lt"/>
              </a:rPr>
              <a:t>kết</a:t>
            </a:r>
            <a:r>
              <a:rPr lang="en-US" altLang="en-US" sz="3200" dirty="0">
                <a:solidFill>
                  <a:schemeClr val="accent2"/>
                </a:solidFill>
                <a:latin typeface="+mn-lt"/>
              </a:rPr>
              <a:t> </a:t>
            </a:r>
            <a:r>
              <a:rPr lang="en-US" altLang="en-US" sz="3200" dirty="0" err="1">
                <a:solidFill>
                  <a:schemeClr val="accent2"/>
                </a:solidFill>
                <a:latin typeface="+mn-lt"/>
              </a:rPr>
              <a:t>nối</a:t>
            </a:r>
            <a:r>
              <a:rPr lang="en-US" altLang="en-US" sz="3200" dirty="0">
                <a:solidFill>
                  <a:schemeClr val="accent2"/>
                </a:solidFill>
                <a:latin typeface="+mn-lt"/>
              </a:rPr>
              <a:t> </a:t>
            </a:r>
            <a:r>
              <a:rPr lang="en-US" altLang="en-US" sz="3200" dirty="0" err="1">
                <a:solidFill>
                  <a:schemeClr val="accent2"/>
                </a:solidFill>
                <a:latin typeface="+mn-lt"/>
              </a:rPr>
              <a:t>với</a:t>
            </a:r>
            <a:r>
              <a:rPr lang="en-US" altLang="en-US" sz="3200" dirty="0">
                <a:solidFill>
                  <a:schemeClr val="accent2"/>
                </a:solidFill>
                <a:latin typeface="+mn-lt"/>
              </a:rPr>
              <a:t> internet </a:t>
            </a:r>
            <a:r>
              <a:rPr lang="en-US" altLang="en-US" sz="3200" dirty="0" err="1">
                <a:latin typeface="+mn-lt"/>
              </a:rPr>
              <a:t>thông</a:t>
            </a:r>
            <a:r>
              <a:rPr lang="en-US" altLang="en-US" sz="3200" dirty="0">
                <a:latin typeface="+mn-lt"/>
              </a:rPr>
              <a:t> qua </a:t>
            </a:r>
            <a:r>
              <a:rPr lang="en-US" altLang="en-US" sz="3200" dirty="0" err="1">
                <a:latin typeface="+mn-lt"/>
              </a:rPr>
              <a:t>nhà</a:t>
            </a:r>
            <a:r>
              <a:rPr lang="en-US" altLang="en-US" sz="3200" dirty="0">
                <a:latin typeface="+mn-lt"/>
              </a:rPr>
              <a:t> </a:t>
            </a:r>
            <a:r>
              <a:rPr lang="en-US" altLang="en-US" sz="3200" dirty="0" err="1">
                <a:latin typeface="+mn-lt"/>
              </a:rPr>
              <a:t>cung</a:t>
            </a:r>
            <a:r>
              <a:rPr lang="en-US" altLang="en-US" sz="3200" dirty="0">
                <a:latin typeface="+mn-lt"/>
              </a:rPr>
              <a:t> </a:t>
            </a:r>
            <a:r>
              <a:rPr lang="en-US" altLang="en-US" sz="3200" dirty="0" err="1">
                <a:latin typeface="+mn-lt"/>
              </a:rPr>
              <a:t>cấp</a:t>
            </a:r>
            <a:r>
              <a:rPr lang="en-US" altLang="en-US" sz="3200" dirty="0">
                <a:latin typeface="+mn-lt"/>
              </a:rPr>
              <a:t> dich </a:t>
            </a:r>
            <a:r>
              <a:rPr lang="en-US" altLang="en-US" sz="3200" dirty="0" err="1">
                <a:latin typeface="+mn-lt"/>
              </a:rPr>
              <a:t>vụ</a:t>
            </a:r>
            <a:r>
              <a:rPr lang="en-US" altLang="en-US" sz="3200" dirty="0">
                <a:latin typeface="+mn-lt"/>
              </a:rPr>
              <a:t> internet.</a:t>
            </a:r>
          </a:p>
        </p:txBody>
      </p:sp>
    </p:spTree>
  </p:cSld>
  <p:clrMapOvr>
    <a:masterClrMapping/>
  </p:clrMapOvr>
  <p:transition>
    <p:wedg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Footer Placeholder 3"/>
          <p:cNvSpPr>
            <a:spLocks noGrp="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ABAB"/>
                </a:solidFill>
                <a:latin typeface="Times New Roman" panose="02020603050405020304" pitchFamily="18" charset="0"/>
              </a:rPr>
              <a:t>GV: Võ Nhật Trường</a:t>
            </a:r>
          </a:p>
        </p:txBody>
      </p:sp>
      <p:sp>
        <p:nvSpPr>
          <p:cNvPr id="69635" name="Rectangle 3"/>
          <p:cNvSpPr>
            <a:spLocks noChangeArrowheads="1"/>
          </p:cNvSpPr>
          <p:nvPr/>
        </p:nvSpPr>
        <p:spPr bwMode="auto">
          <a:xfrm>
            <a:off x="2038130" y="4659443"/>
            <a:ext cx="867629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lnSpc>
                <a:spcPct val="83000"/>
              </a:lnSpc>
            </a:pPr>
            <a:r>
              <a:rPr lang="nl-NL" altLang="en-US" sz="3200" dirty="0">
                <a:latin typeface="+mj-lt"/>
              </a:rPr>
              <a:t>Wi-Fi </a:t>
            </a:r>
          </a:p>
        </p:txBody>
      </p:sp>
      <p:sp>
        <p:nvSpPr>
          <p:cNvPr id="69636" name="Rectangle 4"/>
          <p:cNvSpPr>
            <a:spLocks noChangeArrowheads="1"/>
          </p:cNvSpPr>
          <p:nvPr/>
        </p:nvSpPr>
        <p:spPr bwMode="auto">
          <a:xfrm>
            <a:off x="1981200" y="2126805"/>
            <a:ext cx="956616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nl-NL" altLang="en-US" sz="3200" dirty="0">
                <a:latin typeface="+mj-lt"/>
              </a:rPr>
              <a:t>Người dùng đăng kí với nhà cung cấp dịch vụ Internet để được hỗ trợ cài đặt Internet </a:t>
            </a:r>
            <a:endParaRPr lang="en-US" altLang="en-US" sz="3200" dirty="0">
              <a:latin typeface="+mj-lt"/>
            </a:endParaRPr>
          </a:p>
        </p:txBody>
      </p:sp>
      <p:sp>
        <p:nvSpPr>
          <p:cNvPr id="69637" name="Rectangle 5"/>
          <p:cNvSpPr>
            <a:spLocks noChangeArrowheads="1"/>
          </p:cNvSpPr>
          <p:nvPr/>
        </p:nvSpPr>
        <p:spPr bwMode="auto">
          <a:xfrm>
            <a:off x="2038130" y="3254376"/>
            <a:ext cx="962047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nl-NL" altLang="en-US" sz="3200" dirty="0">
                <a:latin typeface="+mj-lt"/>
              </a:rPr>
              <a:t>Người dùng đăng kí với nhà cung cấp dịch vụ Internet để được cấp quyền truy cập Internet </a:t>
            </a:r>
            <a:endParaRPr lang="en-US" altLang="en-US" sz="3200" dirty="0">
              <a:latin typeface="+mj-lt"/>
            </a:endParaRPr>
          </a:p>
        </p:txBody>
      </p:sp>
      <p:sp>
        <p:nvSpPr>
          <p:cNvPr id="69638" name="Rectangle 6"/>
          <p:cNvSpPr>
            <a:spLocks noChangeArrowheads="1"/>
          </p:cNvSpPr>
          <p:nvPr/>
        </p:nvSpPr>
        <p:spPr bwMode="auto">
          <a:xfrm>
            <a:off x="1742965" y="5581652"/>
            <a:ext cx="10210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nl-NL" altLang="en-US" sz="2800" dirty="0">
                <a:latin typeface="+mj-lt"/>
              </a:rPr>
              <a:t>Người dùng đăng kí với một nhà cung cấp dịch vụ Internet (ISP) để được hỗ trợ cài đặt và cấp quyền truy cập Internet</a:t>
            </a:r>
            <a:endParaRPr lang="en-US" altLang="en-US" sz="2800" dirty="0">
              <a:latin typeface="+mj-lt"/>
            </a:endParaRPr>
          </a:p>
        </p:txBody>
      </p:sp>
      <p:sp>
        <p:nvSpPr>
          <p:cNvPr id="69639" name="Rectangle 9"/>
          <p:cNvSpPr>
            <a:spLocks noChangeArrowheads="1"/>
          </p:cNvSpPr>
          <p:nvPr/>
        </p:nvSpPr>
        <p:spPr bwMode="auto">
          <a:xfrm>
            <a:off x="1981201" y="1165234"/>
            <a:ext cx="9661634" cy="603242"/>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83000"/>
              </a:lnSpc>
            </a:pPr>
            <a:r>
              <a:rPr lang="en-US" altLang="en-US" sz="4000" dirty="0" err="1">
                <a:solidFill>
                  <a:srgbClr val="0000FF"/>
                </a:solidFill>
                <a:latin typeface="+mj-lt"/>
              </a:rPr>
              <a:t>Làm</a:t>
            </a:r>
            <a:r>
              <a:rPr lang="en-US" altLang="en-US" sz="4000" dirty="0">
                <a:solidFill>
                  <a:srgbClr val="0000FF"/>
                </a:solidFill>
                <a:latin typeface="+mj-lt"/>
              </a:rPr>
              <a:t> </a:t>
            </a:r>
            <a:r>
              <a:rPr lang="en-US" altLang="en-US" sz="4000" dirty="0" err="1">
                <a:solidFill>
                  <a:srgbClr val="0000FF"/>
                </a:solidFill>
                <a:latin typeface="+mj-lt"/>
              </a:rPr>
              <a:t>thế</a:t>
            </a:r>
            <a:r>
              <a:rPr lang="en-US" altLang="en-US" sz="4000" dirty="0">
                <a:solidFill>
                  <a:srgbClr val="0000FF"/>
                </a:solidFill>
                <a:latin typeface="+mj-lt"/>
              </a:rPr>
              <a:t> </a:t>
            </a:r>
            <a:r>
              <a:rPr lang="en-US" altLang="en-US" sz="4000" dirty="0" err="1">
                <a:solidFill>
                  <a:srgbClr val="0000FF"/>
                </a:solidFill>
                <a:latin typeface="+mj-lt"/>
              </a:rPr>
              <a:t>nào</a:t>
            </a:r>
            <a:r>
              <a:rPr lang="en-US" altLang="en-US" sz="4000" dirty="0">
                <a:solidFill>
                  <a:srgbClr val="0000FF"/>
                </a:solidFill>
                <a:latin typeface="+mj-lt"/>
              </a:rPr>
              <a:t> </a:t>
            </a:r>
            <a:r>
              <a:rPr lang="en-US" altLang="en-US" sz="4000" dirty="0" err="1">
                <a:solidFill>
                  <a:srgbClr val="0000FF"/>
                </a:solidFill>
                <a:latin typeface="+mj-lt"/>
              </a:rPr>
              <a:t>để</a:t>
            </a:r>
            <a:r>
              <a:rPr lang="en-US" altLang="en-US" sz="4000" dirty="0">
                <a:solidFill>
                  <a:srgbClr val="0000FF"/>
                </a:solidFill>
                <a:latin typeface="+mj-lt"/>
              </a:rPr>
              <a:t> </a:t>
            </a:r>
            <a:r>
              <a:rPr lang="en-US" altLang="en-US" sz="4000" dirty="0" err="1">
                <a:solidFill>
                  <a:srgbClr val="0000FF"/>
                </a:solidFill>
                <a:latin typeface="+mj-lt"/>
              </a:rPr>
              <a:t>kết</a:t>
            </a:r>
            <a:r>
              <a:rPr lang="en-US" altLang="en-US" sz="4000" dirty="0">
                <a:solidFill>
                  <a:srgbClr val="0000FF"/>
                </a:solidFill>
                <a:latin typeface="+mj-lt"/>
              </a:rPr>
              <a:t> </a:t>
            </a:r>
            <a:r>
              <a:rPr lang="en-US" altLang="en-US" sz="4000" dirty="0" err="1">
                <a:solidFill>
                  <a:srgbClr val="0000FF"/>
                </a:solidFill>
                <a:latin typeface="+mj-lt"/>
              </a:rPr>
              <a:t>nối</a:t>
            </a:r>
            <a:r>
              <a:rPr lang="en-US" altLang="en-US" sz="4000" dirty="0">
                <a:solidFill>
                  <a:srgbClr val="0000FF"/>
                </a:solidFill>
                <a:latin typeface="+mj-lt"/>
              </a:rPr>
              <a:t> Internet?</a:t>
            </a:r>
            <a:endParaRPr lang="nl-NL" altLang="en-US" sz="4000" dirty="0">
              <a:solidFill>
                <a:srgbClr val="0000FF"/>
              </a:solidFill>
              <a:latin typeface="+mj-lt"/>
            </a:endParaRPr>
          </a:p>
        </p:txBody>
      </p:sp>
      <p:pic>
        <p:nvPicPr>
          <p:cNvPr id="11" name="Picture 10" descr="flowers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486400"/>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3"/>
          <p:cNvSpPr>
            <a:spLocks noGrp="1"/>
          </p:cNvSpPr>
          <p:nvPr>
            <p:ph type="ftr" sz="quarter" idx="4294967295"/>
          </p:nvPr>
        </p:nvSpPr>
        <p:spPr bwMode="auto">
          <a:xfrm>
            <a:off x="0" y="0"/>
            <a:ext cx="0" cy="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1200">
                <a:solidFill>
                  <a:srgbClr val="FFABAB"/>
                </a:solidFill>
                <a:latin typeface="Times New Roman" panose="02020603050405020304" pitchFamily="18" charset="0"/>
              </a:rPr>
              <a:t>GV: Võ Nhật Trường</a:t>
            </a:r>
          </a:p>
        </p:txBody>
      </p:sp>
      <p:sp>
        <p:nvSpPr>
          <p:cNvPr id="70659" name="Rectangle 3"/>
          <p:cNvSpPr>
            <a:spLocks noChangeArrowheads="1"/>
          </p:cNvSpPr>
          <p:nvPr/>
        </p:nvSpPr>
        <p:spPr bwMode="auto">
          <a:xfrm>
            <a:off x="2057399" y="4503032"/>
            <a:ext cx="870806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600" b="1" dirty="0"/>
              <a:t>Thương mại điện tử</a:t>
            </a:r>
          </a:p>
        </p:txBody>
      </p:sp>
      <p:sp>
        <p:nvSpPr>
          <p:cNvPr id="70660" name="Rectangle 4"/>
          <p:cNvSpPr>
            <a:spLocks noChangeArrowheads="1"/>
          </p:cNvSpPr>
          <p:nvPr/>
        </p:nvSpPr>
        <p:spPr bwMode="auto">
          <a:xfrm>
            <a:off x="2057400" y="2370506"/>
            <a:ext cx="87080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600" b="1" dirty="0"/>
              <a:t>Hội thảo trực tuyến</a:t>
            </a:r>
          </a:p>
        </p:txBody>
      </p:sp>
      <p:sp>
        <p:nvSpPr>
          <p:cNvPr id="70661" name="Rectangle 5"/>
          <p:cNvSpPr>
            <a:spLocks noChangeArrowheads="1"/>
          </p:cNvSpPr>
          <p:nvPr/>
        </p:nvSpPr>
        <p:spPr bwMode="auto">
          <a:xfrm>
            <a:off x="2057399" y="3436769"/>
            <a:ext cx="87080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nl-NL" altLang="en-US" sz="3600" b="1" dirty="0"/>
              <a:t>Đào tạo qua mạng</a:t>
            </a:r>
          </a:p>
        </p:txBody>
      </p:sp>
      <p:sp>
        <p:nvSpPr>
          <p:cNvPr id="70662" name="Rectangle 6"/>
          <p:cNvSpPr>
            <a:spLocks noChangeArrowheads="1"/>
          </p:cNvSpPr>
          <p:nvPr/>
        </p:nvSpPr>
        <p:spPr bwMode="auto">
          <a:xfrm>
            <a:off x="1950720" y="5532564"/>
            <a:ext cx="96316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nl-NL" altLang="en-US" sz="3200" dirty="0"/>
              <a:t>Các diễn đàn, mạng xã hội hoặc trò chuyện trực tuyến (chat), trò chơi trực tuyến (game online)...</a:t>
            </a:r>
            <a:endParaRPr lang="en-US" altLang="en-US" sz="3200" dirty="0"/>
          </a:p>
        </p:txBody>
      </p:sp>
      <p:sp>
        <p:nvSpPr>
          <p:cNvPr id="70663" name="Rectangle 9"/>
          <p:cNvSpPr>
            <a:spLocks noChangeArrowheads="1"/>
          </p:cNvSpPr>
          <p:nvPr/>
        </p:nvSpPr>
        <p:spPr bwMode="auto">
          <a:xfrm>
            <a:off x="2057400" y="768709"/>
            <a:ext cx="9601200" cy="1200329"/>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609600" indent="-6096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nl-NL" altLang="en-US" sz="3600" b="1" dirty="0">
                <a:solidFill>
                  <a:srgbClr val="0000FF"/>
                </a:solidFill>
              </a:rPr>
              <a:t>Kể tên một vài ứng dụng khác trên </a:t>
            </a:r>
            <a:r>
              <a:rPr lang="en-US" altLang="en-US" sz="3600" b="1" dirty="0">
                <a:solidFill>
                  <a:srgbClr val="0000FF"/>
                </a:solidFill>
              </a:rPr>
              <a:t>Internet</a:t>
            </a:r>
            <a:r>
              <a:rPr lang="nl-NL" altLang="en-US" sz="3600" b="1" dirty="0">
                <a:solidFill>
                  <a:srgbClr val="0000FF"/>
                </a:solidFill>
              </a:rPr>
              <a:t>?</a:t>
            </a:r>
          </a:p>
        </p:txBody>
      </p:sp>
      <p:pic>
        <p:nvPicPr>
          <p:cNvPr id="11" name="Picture 10" descr="flowers0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496105"/>
            <a:ext cx="939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4114800" y="1191151"/>
            <a:ext cx="28956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3600" b="1" dirty="0">
                <a:solidFill>
                  <a:srgbClr val="000000"/>
                </a:solidFill>
              </a:rPr>
              <a:t>CÂU HỎI</a:t>
            </a:r>
            <a:endParaRPr lang="en-US" altLang="en-US" sz="3600" b="1" dirty="0"/>
          </a:p>
        </p:txBody>
      </p:sp>
      <p:sp>
        <p:nvSpPr>
          <p:cNvPr id="48135" name="AutoShape 7"/>
          <p:cNvSpPr>
            <a:spLocks noChangeArrowheads="1"/>
          </p:cNvSpPr>
          <p:nvPr/>
        </p:nvSpPr>
        <p:spPr bwMode="gray">
          <a:xfrm>
            <a:off x="1613808" y="3012101"/>
            <a:ext cx="9112250" cy="822305"/>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200" b="1" dirty="0">
                <a:solidFill>
                  <a:srgbClr val="CC00FF"/>
                </a:solidFill>
                <a:latin typeface="+mn-lt"/>
                <a:cs typeface="Times New Roman" panose="02020603050405020304" pitchFamily="18" charset="0"/>
              </a:rPr>
              <a:t>2. </a:t>
            </a:r>
            <a:r>
              <a:rPr lang="nl-NL" altLang="en-US" sz="3200" b="1" dirty="0">
                <a:latin typeface="+mn-lt"/>
              </a:rPr>
              <a:t>Một số dịch vụ trên </a:t>
            </a:r>
            <a:r>
              <a:rPr lang="en-US" altLang="en-US" sz="3200" b="1" dirty="0">
                <a:latin typeface="+mn-lt"/>
              </a:rPr>
              <a:t>Internet.</a:t>
            </a:r>
            <a:endParaRPr lang="nl-NL" altLang="en-US" sz="3200" b="1" dirty="0">
              <a:latin typeface="+mn-lt"/>
            </a:endParaRPr>
          </a:p>
        </p:txBody>
      </p:sp>
      <p:sp>
        <p:nvSpPr>
          <p:cNvPr id="48136" name="AutoShape 8"/>
          <p:cNvSpPr>
            <a:spLocks noChangeArrowheads="1"/>
          </p:cNvSpPr>
          <p:nvPr/>
        </p:nvSpPr>
        <p:spPr bwMode="gray">
          <a:xfrm>
            <a:off x="1613808" y="1897788"/>
            <a:ext cx="9112250" cy="822305"/>
          </a:xfrm>
          <a:prstGeom prst="roundRect">
            <a:avLst>
              <a:gd name="adj" fmla="val 50000"/>
            </a:avLst>
          </a:prstGeom>
          <a:noFill/>
          <a:ln w="57150" algn="ctr">
            <a:solidFill>
              <a:schemeClr val="hlink"/>
            </a:solidFill>
            <a:round/>
            <a:headEnd/>
            <a:tailEnd/>
          </a:ln>
          <a:effectLst/>
          <a:extLst>
            <a:ext uri="{909E8E84-426E-40DD-AFC4-6F175D3DCCD1}">
              <a14:hiddenFill xmlns:a14="http://schemas.microsoft.com/office/drawing/2010/main">
                <a:solidFill>
                  <a:srgbClr val="FF9900"/>
                </a:solidFill>
              </a14:hiddenFill>
            </a:ext>
            <a:ext uri="{AF507438-7753-43E0-B8FC-AC1667EBCBE1}">
              <a14:hiddenEffects xmlns:a14="http://schemas.microsoft.com/office/drawing/2010/main">
                <a:effectLst>
                  <a:outerShdw dist="17961" dir="13500000" algn="ctr" rotWithShape="0">
                    <a:srgbClr val="033B74"/>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200" b="1" dirty="0">
                <a:solidFill>
                  <a:srgbClr val="FF3300"/>
                </a:solidFill>
                <a:latin typeface="+mn-lt"/>
                <a:cs typeface="Times New Roman" panose="02020603050405020304" pitchFamily="18" charset="0"/>
              </a:rPr>
              <a:t>1. </a:t>
            </a:r>
            <a:r>
              <a:rPr lang="en-US" altLang="en-US" sz="3200" b="1" dirty="0">
                <a:solidFill>
                  <a:srgbClr val="0000FF"/>
                </a:solidFill>
                <a:latin typeface="+mn-lt"/>
              </a:rPr>
              <a:t>Internet </a:t>
            </a:r>
            <a:r>
              <a:rPr lang="en-US" altLang="en-US" sz="3200" b="1" dirty="0" err="1">
                <a:solidFill>
                  <a:srgbClr val="0000FF"/>
                </a:solidFill>
                <a:latin typeface="+mn-lt"/>
              </a:rPr>
              <a:t>là</a:t>
            </a:r>
            <a:r>
              <a:rPr lang="en-US" altLang="en-US" sz="3200" b="1" dirty="0">
                <a:solidFill>
                  <a:srgbClr val="0000FF"/>
                </a:solidFill>
                <a:latin typeface="+mn-lt"/>
              </a:rPr>
              <a:t> </a:t>
            </a:r>
            <a:r>
              <a:rPr lang="en-US" altLang="en-US" sz="3200" b="1" dirty="0" err="1">
                <a:solidFill>
                  <a:srgbClr val="0000FF"/>
                </a:solidFill>
                <a:latin typeface="+mn-lt"/>
              </a:rPr>
              <a:t>gì</a:t>
            </a:r>
            <a:r>
              <a:rPr lang="nl-NL" altLang="en-US" sz="3200" b="1" dirty="0">
                <a:solidFill>
                  <a:srgbClr val="0000FF"/>
                </a:solidFill>
                <a:latin typeface="+mn-lt"/>
              </a:rPr>
              <a:t>?</a:t>
            </a:r>
          </a:p>
        </p:txBody>
      </p:sp>
      <p:sp>
        <p:nvSpPr>
          <p:cNvPr id="48139" name="AutoShape 23"/>
          <p:cNvSpPr>
            <a:spLocks noChangeArrowheads="1"/>
          </p:cNvSpPr>
          <p:nvPr/>
        </p:nvSpPr>
        <p:spPr bwMode="gray">
          <a:xfrm>
            <a:off x="1613808" y="4204424"/>
            <a:ext cx="9112250" cy="822305"/>
          </a:xfrm>
          <a:prstGeom prst="roundRect">
            <a:avLst>
              <a:gd name="adj" fmla="val 50000"/>
            </a:avLst>
          </a:prstGeom>
          <a:noFill/>
          <a:ln w="57150" algn="ctr">
            <a:solidFill>
              <a:srgbClr val="FF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200" b="1" dirty="0">
                <a:solidFill>
                  <a:srgbClr val="FF0000"/>
                </a:solidFill>
                <a:latin typeface="+mn-lt"/>
                <a:cs typeface="Times New Roman" panose="02020603050405020304" pitchFamily="18" charset="0"/>
              </a:rPr>
              <a:t>3. </a:t>
            </a:r>
            <a:r>
              <a:rPr lang="nl-NL" altLang="en-US" sz="3200" b="1" dirty="0">
                <a:solidFill>
                  <a:srgbClr val="FF0066"/>
                </a:solidFill>
                <a:latin typeface="+mn-lt"/>
              </a:rPr>
              <a:t>Một vài ứng dụng khác trên </a:t>
            </a:r>
            <a:r>
              <a:rPr lang="en-US" altLang="en-US" sz="3200" b="1" dirty="0">
                <a:solidFill>
                  <a:srgbClr val="FF0066"/>
                </a:solidFill>
                <a:latin typeface="+mn-lt"/>
              </a:rPr>
              <a:t>Internet.</a:t>
            </a:r>
          </a:p>
        </p:txBody>
      </p:sp>
      <p:sp>
        <p:nvSpPr>
          <p:cNvPr id="48141" name="AutoShape 7"/>
          <p:cNvSpPr>
            <a:spLocks noChangeArrowheads="1"/>
          </p:cNvSpPr>
          <p:nvPr/>
        </p:nvSpPr>
        <p:spPr bwMode="gray">
          <a:xfrm>
            <a:off x="1600200" y="5410200"/>
            <a:ext cx="9125857" cy="822305"/>
          </a:xfrm>
          <a:prstGeom prst="roundRect">
            <a:avLst>
              <a:gd name="adj" fmla="val 50000"/>
            </a:avLst>
          </a:prstGeom>
          <a:noFill/>
          <a:ln w="57150" algn="ctr">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spcBef>
                <a:spcPct val="20000"/>
              </a:spcBef>
            </a:pPr>
            <a:r>
              <a:rPr lang="en-US" altLang="en-US" sz="3200" b="1" dirty="0">
                <a:solidFill>
                  <a:srgbClr val="CC00FF"/>
                </a:solidFill>
                <a:latin typeface="+mn-lt"/>
                <a:cs typeface="Times New Roman" panose="02020603050405020304" pitchFamily="18" charset="0"/>
              </a:rPr>
              <a:t>4. </a:t>
            </a:r>
            <a:r>
              <a:rPr lang="en-US" altLang="en-US" sz="3200" b="1" dirty="0" err="1">
                <a:solidFill>
                  <a:srgbClr val="0000FF"/>
                </a:solidFill>
                <a:latin typeface="+mn-lt"/>
              </a:rPr>
              <a:t>Làm</a:t>
            </a:r>
            <a:r>
              <a:rPr lang="en-US" altLang="en-US" sz="3200" b="1" dirty="0">
                <a:solidFill>
                  <a:srgbClr val="0000FF"/>
                </a:solidFill>
                <a:latin typeface="+mn-lt"/>
              </a:rPr>
              <a:t> </a:t>
            </a:r>
            <a:r>
              <a:rPr lang="en-US" altLang="en-US" sz="3200" b="1" dirty="0" err="1">
                <a:solidFill>
                  <a:srgbClr val="0000FF"/>
                </a:solidFill>
                <a:latin typeface="+mn-lt"/>
              </a:rPr>
              <a:t>thế</a:t>
            </a:r>
            <a:r>
              <a:rPr lang="en-US" altLang="en-US" sz="3200" b="1" dirty="0">
                <a:solidFill>
                  <a:srgbClr val="0000FF"/>
                </a:solidFill>
                <a:latin typeface="+mn-lt"/>
              </a:rPr>
              <a:t> </a:t>
            </a:r>
            <a:r>
              <a:rPr lang="en-US" altLang="en-US" sz="3200" b="1" dirty="0" err="1">
                <a:solidFill>
                  <a:srgbClr val="0000FF"/>
                </a:solidFill>
                <a:latin typeface="+mn-lt"/>
              </a:rPr>
              <a:t>nào</a:t>
            </a:r>
            <a:r>
              <a:rPr lang="en-US" altLang="en-US" sz="3200" b="1" dirty="0">
                <a:solidFill>
                  <a:srgbClr val="0000FF"/>
                </a:solidFill>
                <a:latin typeface="+mn-lt"/>
              </a:rPr>
              <a:t> </a:t>
            </a:r>
            <a:r>
              <a:rPr lang="en-US" altLang="en-US" sz="3200" b="1" dirty="0" err="1">
                <a:solidFill>
                  <a:srgbClr val="0000FF"/>
                </a:solidFill>
                <a:latin typeface="+mn-lt"/>
              </a:rPr>
              <a:t>để</a:t>
            </a:r>
            <a:r>
              <a:rPr lang="en-US" altLang="en-US" sz="3200" b="1" dirty="0">
                <a:solidFill>
                  <a:srgbClr val="0000FF"/>
                </a:solidFill>
                <a:latin typeface="+mn-lt"/>
              </a:rPr>
              <a:t> </a:t>
            </a:r>
            <a:r>
              <a:rPr lang="en-US" altLang="en-US" sz="3200" b="1" dirty="0" err="1">
                <a:solidFill>
                  <a:srgbClr val="0000FF"/>
                </a:solidFill>
                <a:latin typeface="+mn-lt"/>
              </a:rPr>
              <a:t>kết</a:t>
            </a:r>
            <a:r>
              <a:rPr lang="en-US" altLang="en-US" sz="3200" b="1" dirty="0">
                <a:solidFill>
                  <a:srgbClr val="0000FF"/>
                </a:solidFill>
                <a:latin typeface="+mn-lt"/>
              </a:rPr>
              <a:t> </a:t>
            </a:r>
            <a:r>
              <a:rPr lang="en-US" altLang="en-US" sz="3200" b="1" dirty="0" err="1">
                <a:solidFill>
                  <a:srgbClr val="0000FF"/>
                </a:solidFill>
                <a:latin typeface="+mn-lt"/>
              </a:rPr>
              <a:t>nối</a:t>
            </a:r>
            <a:r>
              <a:rPr lang="en-US" altLang="en-US" sz="3200" b="1" dirty="0">
                <a:solidFill>
                  <a:srgbClr val="0000FF"/>
                </a:solidFill>
                <a:latin typeface="+mn-lt"/>
              </a:rPr>
              <a:t> Internet?</a:t>
            </a:r>
            <a:endParaRPr lang="en-US" altLang="en-US" sz="3200" dirty="0">
              <a:solidFill>
                <a:srgbClr val="0000FF"/>
              </a:solidFill>
              <a:latin typeface="+mn-lt"/>
            </a:endParaRPr>
          </a:p>
        </p:txBody>
      </p:sp>
      <p:sp>
        <p:nvSpPr>
          <p:cNvPr id="39" name="Oval 38"/>
          <p:cNvSpPr/>
          <p:nvPr/>
        </p:nvSpPr>
        <p:spPr>
          <a:xfrm>
            <a:off x="1077912" y="2036682"/>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1077912" y="3179682"/>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1091520" y="4322682"/>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2" name="Oval 41"/>
          <p:cNvSpPr/>
          <p:nvPr/>
        </p:nvSpPr>
        <p:spPr>
          <a:xfrm>
            <a:off x="1077912" y="5541882"/>
            <a:ext cx="522288" cy="506988"/>
          </a:xfrm>
          <a:prstGeom prst="ellipse">
            <a:avLst/>
          </a:prstGeom>
          <a:solidFill>
            <a:srgbClr val="FF0000">
              <a:alpha val="68000"/>
            </a:srgbClr>
          </a:solidFill>
          <a:effectLst>
            <a:outerShdw blurRad="50800" dist="50800" dir="5400000" algn="ctr" rotWithShape="0">
              <a:srgbClr val="000000">
                <a:alpha val="88000"/>
              </a:srgbClr>
            </a:outerShdw>
          </a:effectLst>
          <a:scene3d>
            <a:camera prst="orthographicFront"/>
            <a:lightRig rig="threePt" dir="t"/>
          </a:scene3d>
          <a:sp3d extrusionH="76200" contourW="12700">
            <a:bevelT prst="slope"/>
            <a:extrusionClr>
              <a:srgbClr val="00B0F0"/>
            </a:extrusionClr>
            <a:contourClr>
              <a:srgbClr val="FFFF00"/>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01966010"/>
      </p:ext>
    </p:extLst>
  </p:cSld>
  <p:clrMapOvr>
    <a:masterClrMapping/>
  </p:clrMapOvr>
  <p:transition>
    <p:wedg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dinhvuhungqn.violet.vn/uploads/resources/blog/948/internet_500.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990600"/>
            <a:ext cx="12192000" cy="5867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33400" y="1143000"/>
            <a:ext cx="2209800" cy="584775"/>
          </a:xfrm>
          <a:prstGeom prst="rect">
            <a:avLst/>
          </a:prstGeom>
          <a:noFill/>
        </p:spPr>
        <p:txBody>
          <a:bodyPr wrap="square" rtlCol="0">
            <a:spAutoFit/>
          </a:bodyPr>
          <a:lstStyle/>
          <a:p>
            <a:pPr algn="ctr"/>
            <a:r>
              <a:rPr lang="en-US" sz="3200" b="1" dirty="0">
                <a:solidFill>
                  <a:srgbClr val="FF0000"/>
                </a:solidFill>
              </a:rPr>
              <a:t>BÀI TẬP</a:t>
            </a:r>
          </a:p>
        </p:txBody>
      </p:sp>
    </p:spTree>
    <p:extLst>
      <p:ext uri="{BB962C8B-B14F-4D97-AF65-F5344CB8AC3E}">
        <p14:creationId xmlns:p14="http://schemas.microsoft.com/office/powerpoint/2010/main" val="356709592"/>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3352872" y="930192"/>
            <a:ext cx="6934018" cy="637364"/>
          </a:xfrm>
          <a:prstGeom prst="rect">
            <a:avLst/>
          </a:prstGeom>
          <a:solidFill>
            <a:schemeClr val="accent1"/>
          </a:solidFill>
          <a:ln>
            <a:noFill/>
          </a:ln>
          <a:effectLst/>
        </p:spPr>
        <p:txBody>
          <a:bodyPr wrap="square" lIns="18000" tIns="10800" rIns="18000" bIns="10800">
            <a:spAutoFit/>
          </a:bodyPr>
          <a:lstStyle/>
          <a:p>
            <a:pPr algn="ctr"/>
            <a:r>
              <a:rPr lang="en-US" sz="4000" dirty="0">
                <a:solidFill>
                  <a:srgbClr val="FF0000"/>
                </a:solidFill>
              </a:rPr>
              <a:t>Internet </a:t>
            </a:r>
            <a:r>
              <a:rPr lang="en-US" sz="4000" dirty="0" err="1">
                <a:solidFill>
                  <a:srgbClr val="FF0000"/>
                </a:solidFill>
              </a:rPr>
              <a:t>là</a:t>
            </a:r>
            <a:r>
              <a:rPr lang="en-US" sz="4000" dirty="0">
                <a:solidFill>
                  <a:srgbClr val="FF0000"/>
                </a:solidFill>
              </a:rPr>
              <a:t> ?</a:t>
            </a:r>
          </a:p>
        </p:txBody>
      </p:sp>
      <p:sp>
        <p:nvSpPr>
          <p:cNvPr id="3081" name="Text Box 9"/>
          <p:cNvSpPr txBox="1">
            <a:spLocks noChangeArrowheads="1"/>
          </p:cNvSpPr>
          <p:nvPr/>
        </p:nvSpPr>
        <p:spPr bwMode="auto">
          <a:xfrm>
            <a:off x="2034505" y="2057437"/>
            <a:ext cx="9624096" cy="122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2600" b="1" dirty="0" err="1"/>
              <a:t>Một</a:t>
            </a:r>
            <a:r>
              <a:rPr lang="en-US" sz="2600" b="1" dirty="0"/>
              <a:t> </a:t>
            </a:r>
            <a:r>
              <a:rPr lang="en-US" sz="2600" b="1" dirty="0" err="1"/>
              <a:t>mạng</a:t>
            </a:r>
            <a:r>
              <a:rPr lang="en-US" sz="2600" b="1" dirty="0"/>
              <a:t> </a:t>
            </a:r>
            <a:r>
              <a:rPr lang="en-US" sz="2600" b="1" dirty="0" err="1"/>
              <a:t>của</a:t>
            </a:r>
            <a:r>
              <a:rPr lang="en-US" sz="2600" b="1" dirty="0"/>
              <a:t> </a:t>
            </a:r>
            <a:r>
              <a:rPr lang="en-US" sz="2600" b="1" dirty="0" err="1"/>
              <a:t>các</a:t>
            </a:r>
            <a:r>
              <a:rPr lang="en-US" sz="2600" b="1" dirty="0"/>
              <a:t> </a:t>
            </a:r>
            <a:r>
              <a:rPr lang="en-US" sz="2600" b="1" dirty="0" err="1"/>
              <a:t>mạng</a:t>
            </a:r>
            <a:r>
              <a:rPr lang="en-US" sz="2600" b="1" dirty="0"/>
              <a:t> </a:t>
            </a:r>
            <a:r>
              <a:rPr lang="en-US" sz="2600" b="1" dirty="0" err="1"/>
              <a:t>máy</a:t>
            </a:r>
            <a:r>
              <a:rPr lang="en-US" sz="2600" b="1" dirty="0"/>
              <a:t> </a:t>
            </a:r>
            <a:r>
              <a:rPr lang="en-US" sz="2600" b="1" dirty="0" err="1"/>
              <a:t>tính</a:t>
            </a:r>
            <a:r>
              <a:rPr lang="en-US" sz="2600" b="1" dirty="0"/>
              <a:t> </a:t>
            </a:r>
            <a:r>
              <a:rPr lang="en-US" sz="2600" b="1" dirty="0" err="1"/>
              <a:t>trên</a:t>
            </a:r>
            <a:r>
              <a:rPr lang="en-US" sz="2600" b="1" dirty="0"/>
              <a:t> </a:t>
            </a:r>
            <a:r>
              <a:rPr lang="en-US" sz="2600" b="1" dirty="0" err="1"/>
              <a:t>phạm</a:t>
            </a:r>
            <a:r>
              <a:rPr lang="en-US" sz="2600" b="1" dirty="0"/>
              <a:t> vi </a:t>
            </a:r>
            <a:r>
              <a:rPr lang="en-US" sz="2600" b="1" dirty="0" err="1"/>
              <a:t>toàn</a:t>
            </a:r>
            <a:r>
              <a:rPr lang="en-US" sz="2600" b="1" dirty="0"/>
              <a:t> </a:t>
            </a:r>
            <a:r>
              <a:rPr lang="en-US" sz="2600" b="1" dirty="0" err="1"/>
              <a:t>cầu</a:t>
            </a:r>
            <a:r>
              <a:rPr lang="en-US" sz="2600" b="1" dirty="0"/>
              <a:t>, </a:t>
            </a:r>
            <a:r>
              <a:rPr lang="en-US" sz="2600" b="1" dirty="0" err="1"/>
              <a:t>cho</a:t>
            </a:r>
            <a:r>
              <a:rPr lang="en-US" sz="2600" b="1" dirty="0"/>
              <a:t> </a:t>
            </a:r>
            <a:r>
              <a:rPr lang="en-US" sz="2600" b="1" dirty="0" err="1"/>
              <a:t>phép</a:t>
            </a:r>
            <a:r>
              <a:rPr lang="en-US" sz="2600" b="1" dirty="0"/>
              <a:t> </a:t>
            </a:r>
            <a:r>
              <a:rPr lang="en-US" sz="2600" b="1" dirty="0" err="1"/>
              <a:t>người</a:t>
            </a:r>
            <a:r>
              <a:rPr lang="en-US" sz="2600" b="1" dirty="0"/>
              <a:t> </a:t>
            </a:r>
            <a:r>
              <a:rPr lang="en-US" sz="2600" b="1" dirty="0" err="1"/>
              <a:t>dùng</a:t>
            </a:r>
            <a:r>
              <a:rPr lang="en-US" sz="2600" b="1" dirty="0"/>
              <a:t> </a:t>
            </a:r>
            <a:r>
              <a:rPr lang="en-US" sz="2600" b="1" dirty="0" err="1"/>
              <a:t>trao</a:t>
            </a:r>
            <a:r>
              <a:rPr lang="en-US" sz="2600" b="1" dirty="0"/>
              <a:t> </a:t>
            </a:r>
            <a:r>
              <a:rPr lang="en-US" sz="2600" b="1" dirty="0" err="1"/>
              <a:t>đổi</a:t>
            </a:r>
            <a:r>
              <a:rPr lang="en-US" sz="2600" b="1" dirty="0"/>
              <a:t> </a:t>
            </a:r>
            <a:r>
              <a:rPr lang="en-US" sz="2600" b="1" dirty="0" err="1"/>
              <a:t>thông</a:t>
            </a:r>
            <a:r>
              <a:rPr lang="en-US" sz="2600" b="1" dirty="0"/>
              <a:t> tin, </a:t>
            </a:r>
            <a:r>
              <a:rPr lang="en-US" sz="2600" b="1" dirty="0" err="1"/>
              <a:t>duyệt</a:t>
            </a:r>
            <a:r>
              <a:rPr lang="en-US" sz="2600" b="1" dirty="0"/>
              <a:t> web </a:t>
            </a:r>
            <a:r>
              <a:rPr lang="en-US" sz="2600" b="1" dirty="0" err="1"/>
              <a:t>và</a:t>
            </a:r>
            <a:r>
              <a:rPr lang="en-US" sz="2600" b="1" dirty="0"/>
              <a:t> </a:t>
            </a:r>
            <a:r>
              <a:rPr lang="en-US" sz="2600" b="1" dirty="0" err="1"/>
              <a:t>sử</a:t>
            </a:r>
            <a:r>
              <a:rPr lang="en-US" sz="2600" b="1" dirty="0"/>
              <a:t> </a:t>
            </a:r>
            <a:r>
              <a:rPr lang="en-US" sz="2600" b="1" dirty="0" err="1"/>
              <a:t>dụng</a:t>
            </a:r>
            <a:r>
              <a:rPr lang="en-US" sz="2600" b="1" dirty="0"/>
              <a:t> </a:t>
            </a:r>
            <a:r>
              <a:rPr lang="en-US" sz="2600" b="1" dirty="0" err="1"/>
              <a:t>các</a:t>
            </a:r>
            <a:r>
              <a:rPr lang="en-US" sz="2600" b="1" dirty="0"/>
              <a:t> </a:t>
            </a:r>
            <a:r>
              <a:rPr lang="en-US" sz="2600" b="1" dirty="0" err="1"/>
              <a:t>dịch</a:t>
            </a:r>
            <a:r>
              <a:rPr lang="en-US" sz="2600" b="1" dirty="0"/>
              <a:t> </a:t>
            </a:r>
            <a:r>
              <a:rPr lang="en-US" sz="2600" b="1" dirty="0" err="1"/>
              <a:t>vụ</a:t>
            </a:r>
            <a:r>
              <a:rPr lang="en-US" sz="2600" b="1" dirty="0"/>
              <a:t> </a:t>
            </a:r>
            <a:r>
              <a:rPr lang="en-US" sz="2600" b="1" dirty="0" err="1"/>
              <a:t>khác</a:t>
            </a:r>
            <a:r>
              <a:rPr lang="en-US" sz="2600" b="1" dirty="0"/>
              <a:t>.</a:t>
            </a:r>
          </a:p>
        </p:txBody>
      </p:sp>
      <p:sp>
        <p:nvSpPr>
          <p:cNvPr id="3082" name="Text Box 10"/>
          <p:cNvSpPr txBox="1">
            <a:spLocks noChangeArrowheads="1"/>
          </p:cNvSpPr>
          <p:nvPr/>
        </p:nvSpPr>
        <p:spPr bwMode="auto">
          <a:xfrm>
            <a:off x="2030879" y="3270036"/>
            <a:ext cx="9601200" cy="100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Một</a:t>
            </a:r>
            <a:r>
              <a:rPr lang="en-US" sz="3200" dirty="0"/>
              <a:t> </a:t>
            </a:r>
            <a:r>
              <a:rPr lang="en-US" sz="3200" dirty="0" err="1"/>
              <a:t>mạng</a:t>
            </a:r>
            <a:r>
              <a:rPr lang="en-US" sz="3200" dirty="0"/>
              <a:t> </a:t>
            </a:r>
            <a:r>
              <a:rPr lang="en-US" sz="3200" dirty="0" err="1"/>
              <a:t>các</a:t>
            </a:r>
            <a:r>
              <a:rPr lang="en-US" sz="3200" dirty="0"/>
              <a:t> Website </a:t>
            </a:r>
            <a:r>
              <a:rPr lang="en-US" sz="3200" dirty="0" err="1"/>
              <a:t>cung</a:t>
            </a:r>
            <a:r>
              <a:rPr lang="en-US" sz="3200" dirty="0"/>
              <a:t> </a:t>
            </a:r>
            <a:r>
              <a:rPr lang="en-US" sz="3200" dirty="0" err="1"/>
              <a:t>cấp</a:t>
            </a:r>
            <a:r>
              <a:rPr lang="en-US" sz="3200" dirty="0"/>
              <a:t> </a:t>
            </a:r>
            <a:r>
              <a:rPr lang="en-US" sz="3200" dirty="0" err="1"/>
              <a:t>các</a:t>
            </a:r>
            <a:r>
              <a:rPr lang="en-US" sz="3200" dirty="0"/>
              <a:t> </a:t>
            </a:r>
            <a:r>
              <a:rPr lang="en-US" sz="3200" dirty="0" err="1"/>
              <a:t>thông</a:t>
            </a:r>
            <a:r>
              <a:rPr lang="en-US" sz="3200" dirty="0"/>
              <a:t> tin </a:t>
            </a:r>
            <a:r>
              <a:rPr lang="en-US" sz="3200" dirty="0" err="1"/>
              <a:t>trên</a:t>
            </a:r>
            <a:r>
              <a:rPr lang="en-US" sz="3200" dirty="0"/>
              <a:t> </a:t>
            </a:r>
            <a:r>
              <a:rPr lang="en-US" sz="3200" dirty="0" err="1"/>
              <a:t>phạm</a:t>
            </a:r>
            <a:r>
              <a:rPr lang="en-US" sz="3200" dirty="0"/>
              <a:t> vi </a:t>
            </a:r>
            <a:r>
              <a:rPr lang="en-US" sz="3200" dirty="0" err="1"/>
              <a:t>toàn</a:t>
            </a:r>
            <a:r>
              <a:rPr lang="en-US" sz="3200" dirty="0"/>
              <a:t> </a:t>
            </a:r>
            <a:r>
              <a:rPr lang="en-US" sz="3200" dirty="0" err="1"/>
              <a:t>cầu</a:t>
            </a:r>
            <a:r>
              <a:rPr lang="en-US" sz="3200" dirty="0"/>
              <a:t>.</a:t>
            </a:r>
          </a:p>
        </p:txBody>
      </p:sp>
      <p:sp>
        <p:nvSpPr>
          <p:cNvPr id="3083" name="Text Box 11"/>
          <p:cNvSpPr txBox="1">
            <a:spLocks noChangeArrowheads="1"/>
          </p:cNvSpPr>
          <p:nvPr/>
        </p:nvSpPr>
        <p:spPr bwMode="auto">
          <a:xfrm>
            <a:off x="2057400" y="4482635"/>
            <a:ext cx="9601200" cy="100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Một</a:t>
            </a:r>
            <a:r>
              <a:rPr lang="en-US" sz="3200" dirty="0"/>
              <a:t> </a:t>
            </a:r>
            <a:r>
              <a:rPr lang="en-US" sz="3200" dirty="0" err="1"/>
              <a:t>mạng</a:t>
            </a:r>
            <a:r>
              <a:rPr lang="en-US" sz="3200" dirty="0"/>
              <a:t> </a:t>
            </a:r>
            <a:r>
              <a:rPr lang="en-US" sz="3200" dirty="0" err="1"/>
              <a:t>các</a:t>
            </a:r>
            <a:r>
              <a:rPr lang="en-US" sz="3200" dirty="0"/>
              <a:t> </a:t>
            </a:r>
            <a:r>
              <a:rPr lang="en-US" sz="3200" dirty="0" err="1"/>
              <a:t>máy</a:t>
            </a:r>
            <a:r>
              <a:rPr lang="en-US" sz="3200" dirty="0"/>
              <a:t> </a:t>
            </a:r>
            <a:r>
              <a:rPr lang="en-US" sz="3200" dirty="0" err="1"/>
              <a:t>tính</a:t>
            </a:r>
            <a:r>
              <a:rPr lang="en-US" sz="3200" dirty="0"/>
              <a:t> </a:t>
            </a:r>
            <a:r>
              <a:rPr lang="en-US" sz="3200" dirty="0" err="1"/>
              <a:t>trên</a:t>
            </a:r>
            <a:r>
              <a:rPr lang="en-US" sz="3200" dirty="0"/>
              <a:t> </a:t>
            </a:r>
            <a:r>
              <a:rPr lang="en-US" sz="3200" dirty="0" err="1"/>
              <a:t>phạm</a:t>
            </a:r>
            <a:r>
              <a:rPr lang="en-US" sz="3200" dirty="0"/>
              <a:t> vi </a:t>
            </a:r>
            <a:r>
              <a:rPr lang="en-US" sz="3200" dirty="0" err="1"/>
              <a:t>toàn</a:t>
            </a:r>
            <a:r>
              <a:rPr lang="en-US" sz="3200" dirty="0"/>
              <a:t> </a:t>
            </a:r>
            <a:r>
              <a:rPr lang="en-US" sz="3200" dirty="0" err="1"/>
              <a:t>cầu</a:t>
            </a:r>
            <a:r>
              <a:rPr lang="en-US" sz="3200" dirty="0"/>
              <a:t> </a:t>
            </a:r>
            <a:r>
              <a:rPr lang="en-US" sz="3200" dirty="0" err="1"/>
              <a:t>kết</a:t>
            </a:r>
            <a:r>
              <a:rPr lang="en-US" sz="3200" dirty="0"/>
              <a:t> </a:t>
            </a:r>
            <a:r>
              <a:rPr lang="en-US" sz="3200" dirty="0" err="1"/>
              <a:t>nối</a:t>
            </a:r>
            <a:r>
              <a:rPr lang="en-US" sz="3200" dirty="0"/>
              <a:t> </a:t>
            </a:r>
            <a:r>
              <a:rPr lang="en-US" sz="3200" dirty="0" err="1"/>
              <a:t>với</a:t>
            </a:r>
            <a:r>
              <a:rPr lang="en-US" sz="3200" dirty="0"/>
              <a:t> </a:t>
            </a:r>
            <a:r>
              <a:rPr lang="en-US" sz="3200" dirty="0" err="1"/>
              <a:t>nhau</a:t>
            </a:r>
            <a:r>
              <a:rPr lang="en-US" sz="3200" dirty="0"/>
              <a:t> </a:t>
            </a:r>
            <a:r>
              <a:rPr lang="en-US" sz="3200" dirty="0" err="1"/>
              <a:t>thông</a:t>
            </a:r>
            <a:r>
              <a:rPr lang="en-US" sz="3200" dirty="0"/>
              <a:t> qua </a:t>
            </a:r>
            <a:r>
              <a:rPr lang="en-US" sz="3200" dirty="0" err="1"/>
              <a:t>các</a:t>
            </a:r>
            <a:r>
              <a:rPr lang="en-US" sz="3200" dirty="0"/>
              <a:t> </a:t>
            </a:r>
            <a:r>
              <a:rPr lang="en-US" sz="3200" dirty="0" err="1"/>
              <a:t>chương</a:t>
            </a:r>
            <a:r>
              <a:rPr lang="en-US" sz="3200" dirty="0"/>
              <a:t> </a:t>
            </a:r>
            <a:r>
              <a:rPr lang="en-US" sz="3200" dirty="0" err="1"/>
              <a:t>trình</a:t>
            </a:r>
            <a:r>
              <a:rPr lang="en-US" sz="3200" dirty="0"/>
              <a:t> </a:t>
            </a:r>
            <a:r>
              <a:rPr lang="en-US" sz="3200" dirty="0" err="1"/>
              <a:t>duyệt</a:t>
            </a:r>
            <a:r>
              <a:rPr lang="en-US" sz="3200" dirty="0"/>
              <a:t> web.</a:t>
            </a:r>
          </a:p>
        </p:txBody>
      </p:sp>
      <p:sp>
        <p:nvSpPr>
          <p:cNvPr id="3084" name="Text Box 12"/>
          <p:cNvSpPr txBox="1">
            <a:spLocks noChangeArrowheads="1"/>
          </p:cNvSpPr>
          <p:nvPr/>
        </p:nvSpPr>
        <p:spPr bwMode="auto">
          <a:xfrm>
            <a:off x="2019281" y="5561708"/>
            <a:ext cx="9601200" cy="100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spcBef>
                <a:spcPct val="50000"/>
              </a:spcBef>
            </a:pPr>
            <a:r>
              <a:rPr lang="en-US" sz="3200" dirty="0" err="1"/>
              <a:t>Mạng</a:t>
            </a:r>
            <a:r>
              <a:rPr lang="en-US" sz="3200" dirty="0"/>
              <a:t> </a:t>
            </a:r>
            <a:r>
              <a:rPr lang="en-US" sz="3200" dirty="0" err="1"/>
              <a:t>diện</a:t>
            </a:r>
            <a:r>
              <a:rPr lang="en-US" sz="3200" dirty="0"/>
              <a:t> </a:t>
            </a:r>
            <a:r>
              <a:rPr lang="en-US" sz="3200" dirty="0" err="1"/>
              <a:t>rộng</a:t>
            </a:r>
            <a:r>
              <a:rPr lang="en-US" sz="3200" dirty="0"/>
              <a:t> </a:t>
            </a:r>
            <a:r>
              <a:rPr lang="en-US" sz="3200" dirty="0" err="1"/>
              <a:t>các</a:t>
            </a:r>
            <a:r>
              <a:rPr lang="en-US" sz="3200" dirty="0"/>
              <a:t> </a:t>
            </a:r>
            <a:r>
              <a:rPr lang="en-US" sz="3200" dirty="0" err="1"/>
              <a:t>máy</a:t>
            </a:r>
            <a:r>
              <a:rPr lang="en-US" sz="3200" dirty="0"/>
              <a:t> </a:t>
            </a:r>
            <a:r>
              <a:rPr lang="en-US" sz="3200" dirty="0" err="1"/>
              <a:t>tính</a:t>
            </a:r>
            <a:r>
              <a:rPr lang="en-US" sz="3200" dirty="0"/>
              <a:t> </a:t>
            </a:r>
            <a:r>
              <a:rPr lang="en-US" sz="3200" dirty="0" err="1"/>
              <a:t>cùng</a:t>
            </a:r>
            <a:r>
              <a:rPr lang="en-US" sz="3200" dirty="0"/>
              <a:t> </a:t>
            </a:r>
            <a:r>
              <a:rPr lang="en-US" sz="3200" dirty="0" err="1"/>
              <a:t>sử</a:t>
            </a:r>
            <a:r>
              <a:rPr lang="en-US" sz="3200" dirty="0"/>
              <a:t> </a:t>
            </a:r>
            <a:r>
              <a:rPr lang="en-US" sz="3200" dirty="0" err="1"/>
              <a:t>dụng</a:t>
            </a:r>
            <a:r>
              <a:rPr lang="en-US" sz="3200" dirty="0"/>
              <a:t> </a:t>
            </a:r>
            <a:r>
              <a:rPr lang="en-US" sz="3200" dirty="0" err="1"/>
              <a:t>chung</a:t>
            </a:r>
            <a:r>
              <a:rPr lang="en-US" sz="3200" dirty="0"/>
              <a:t> </a:t>
            </a:r>
            <a:r>
              <a:rPr lang="en-US" sz="3200" dirty="0" err="1"/>
              <a:t>một</a:t>
            </a:r>
            <a:r>
              <a:rPr lang="en-US" sz="3200" dirty="0"/>
              <a:t> </a:t>
            </a:r>
            <a:r>
              <a:rPr lang="en-US" sz="3200" dirty="0" err="1"/>
              <a:t>trình</a:t>
            </a:r>
            <a:r>
              <a:rPr lang="en-US" sz="3200" dirty="0"/>
              <a:t> </a:t>
            </a:r>
            <a:r>
              <a:rPr lang="en-US" sz="3200" dirty="0" err="1"/>
              <a:t>duyệt</a:t>
            </a:r>
            <a:r>
              <a:rPr lang="en-US" sz="3200" dirty="0"/>
              <a:t> </a:t>
            </a:r>
            <a:r>
              <a:rPr lang="en-US" sz="3200" dirty="0" err="1"/>
              <a:t>và</a:t>
            </a:r>
            <a:r>
              <a:rPr lang="en-US" sz="3200" dirty="0"/>
              <a:t> </a:t>
            </a:r>
            <a:r>
              <a:rPr lang="en-US" sz="3200" dirty="0" err="1"/>
              <a:t>một</a:t>
            </a:r>
            <a:r>
              <a:rPr lang="en-US" sz="3200" dirty="0"/>
              <a:t> </a:t>
            </a:r>
            <a:r>
              <a:rPr lang="en-US" sz="3200" dirty="0" err="1"/>
              <a:t>hệ</a:t>
            </a:r>
            <a:r>
              <a:rPr lang="en-US" sz="3200" dirty="0"/>
              <a:t> </a:t>
            </a:r>
            <a:r>
              <a:rPr lang="en-US" sz="3200" dirty="0" err="1"/>
              <a:t>điều</a:t>
            </a:r>
            <a:r>
              <a:rPr lang="en-US" sz="3200" dirty="0"/>
              <a:t> </a:t>
            </a:r>
            <a:r>
              <a:rPr lang="en-US" sz="3200" dirty="0" err="1"/>
              <a:t>hành</a:t>
            </a:r>
            <a:r>
              <a:rPr lang="en-US" sz="3200" dirty="0"/>
              <a:t> </a:t>
            </a:r>
            <a:r>
              <a:rPr lang="en-US" sz="3200" dirty="0" err="1"/>
              <a:t>thống</a:t>
            </a:r>
            <a:r>
              <a:rPr lang="en-US" sz="3200" dirty="0"/>
              <a:t> </a:t>
            </a:r>
            <a:r>
              <a:rPr lang="en-US" sz="3200" dirty="0" err="1"/>
              <a:t>nhất</a:t>
            </a:r>
            <a:r>
              <a:rPr lang="en-US" sz="3200" dirty="0"/>
              <a:t>.</a:t>
            </a:r>
            <a:endParaRPr lang="en-US" altLang="en-US" sz="3200" b="1" dirty="0"/>
          </a:p>
        </p:txBody>
      </p:sp>
      <p:pic>
        <p:nvPicPr>
          <p:cNvPr id="3086" name="Picture 14" descr="flow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309111"/>
            <a:ext cx="990600" cy="91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720928"/>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wipe(down)">
                                      <p:cBhvr>
                                        <p:cTn id="7"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http://dinhvuhungqn.violet.vn/uploads/resources/blog/948/internet_500.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990600"/>
            <a:ext cx="12192000" cy="5867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703" name="AutoShape 7"/>
          <p:cNvSpPr>
            <a:spLocks noChangeArrowheads="1"/>
          </p:cNvSpPr>
          <p:nvPr/>
        </p:nvSpPr>
        <p:spPr bwMode="auto">
          <a:xfrm>
            <a:off x="7924800" y="1038225"/>
            <a:ext cx="2514600" cy="1639888"/>
          </a:xfrm>
          <a:prstGeom prst="cloudCallout">
            <a:avLst>
              <a:gd name="adj1" fmla="val 29667"/>
              <a:gd name="adj2" fmla="val 64241"/>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latin typeface="+mn-lt"/>
              </a:rPr>
              <a:t>Internet là gì? </a:t>
            </a:r>
          </a:p>
        </p:txBody>
      </p:sp>
      <p:sp>
        <p:nvSpPr>
          <p:cNvPr id="29704" name="AutoShape 8"/>
          <p:cNvSpPr>
            <a:spLocks noChangeArrowheads="1"/>
          </p:cNvSpPr>
          <p:nvPr/>
        </p:nvSpPr>
        <p:spPr bwMode="auto">
          <a:xfrm>
            <a:off x="6705600" y="1080511"/>
            <a:ext cx="4114800" cy="1638300"/>
          </a:xfrm>
          <a:prstGeom prst="cloudCallout">
            <a:avLst>
              <a:gd name="adj1" fmla="val 11542"/>
              <a:gd name="adj2" fmla="val 7302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dirty="0">
                <a:latin typeface="+mn-lt"/>
              </a:rPr>
              <a:t>Internet </a:t>
            </a:r>
            <a:r>
              <a:rPr lang="en-US" altLang="en-US" sz="3200" dirty="0" err="1">
                <a:latin typeface="+mn-lt"/>
              </a:rPr>
              <a:t>cung</a:t>
            </a:r>
            <a:r>
              <a:rPr lang="en-US" altLang="en-US" sz="3200" dirty="0">
                <a:latin typeface="+mn-lt"/>
              </a:rPr>
              <a:t> </a:t>
            </a:r>
            <a:r>
              <a:rPr lang="en-US" altLang="en-US" sz="3200" dirty="0" err="1">
                <a:latin typeface="+mn-lt"/>
              </a:rPr>
              <a:t>cấp</a:t>
            </a:r>
            <a:r>
              <a:rPr lang="en-US" altLang="en-US" sz="3200" dirty="0">
                <a:latin typeface="+mn-lt"/>
              </a:rPr>
              <a:t> </a:t>
            </a:r>
            <a:r>
              <a:rPr lang="en-US" altLang="en-US" sz="3200" dirty="0" err="1">
                <a:latin typeface="+mn-lt"/>
              </a:rPr>
              <a:t>điều</a:t>
            </a:r>
            <a:r>
              <a:rPr lang="en-US" altLang="en-US" sz="3200" dirty="0">
                <a:latin typeface="+mn-lt"/>
              </a:rPr>
              <a:t> </a:t>
            </a:r>
            <a:r>
              <a:rPr lang="en-US" altLang="en-US" sz="3200" dirty="0" err="1">
                <a:latin typeface="+mn-lt"/>
              </a:rPr>
              <a:t>gì</a:t>
            </a:r>
            <a:r>
              <a:rPr lang="en-US" altLang="en-US" sz="3200" dirty="0">
                <a:latin typeface="+mn-lt"/>
              </a:rPr>
              <a:t>?</a:t>
            </a:r>
          </a:p>
        </p:txBody>
      </p:sp>
      <p:sp>
        <p:nvSpPr>
          <p:cNvPr id="28677" name="Content Placeholder 2"/>
          <p:cNvSpPr>
            <a:spLocks/>
          </p:cNvSpPr>
          <p:nvPr/>
        </p:nvSpPr>
        <p:spPr bwMode="auto">
          <a:xfrm>
            <a:off x="251460" y="990600"/>
            <a:ext cx="3886200" cy="57943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200" b="1" dirty="0">
                <a:solidFill>
                  <a:srgbClr val="FF0000"/>
                </a:solidFill>
                <a:latin typeface="+mn-lt"/>
                <a:cs typeface="Times New Roman" panose="02020603050405020304" pitchFamily="18" charset="0"/>
              </a:rPr>
              <a:t>I. </a:t>
            </a:r>
            <a:r>
              <a:rPr lang="en-US" altLang="en-US" sz="3200" b="1" u="sng" dirty="0">
                <a:solidFill>
                  <a:srgbClr val="FF0000"/>
                </a:solidFill>
                <a:latin typeface="+mn-lt"/>
                <a:cs typeface="Times New Roman" panose="02020603050405020304" pitchFamily="18" charset="0"/>
              </a:rPr>
              <a:t>Internet </a:t>
            </a:r>
            <a:r>
              <a:rPr lang="en-US" altLang="en-US" sz="3200" b="1" u="sng" dirty="0" err="1">
                <a:solidFill>
                  <a:srgbClr val="FF0000"/>
                </a:solidFill>
                <a:latin typeface="+mn-lt"/>
                <a:cs typeface="Times New Roman" panose="02020603050405020304" pitchFamily="18" charset="0"/>
              </a:rPr>
              <a:t>là</a:t>
            </a:r>
            <a:r>
              <a:rPr lang="en-US" altLang="en-US" sz="3200" b="1" u="sng" dirty="0">
                <a:solidFill>
                  <a:srgbClr val="FF0000"/>
                </a:solidFill>
                <a:latin typeface="+mn-lt"/>
                <a:cs typeface="Times New Roman" panose="02020603050405020304" pitchFamily="18" charset="0"/>
              </a:rPr>
              <a:t> </a:t>
            </a:r>
            <a:r>
              <a:rPr lang="en-US" altLang="en-US" sz="3200" b="1" u="sng" dirty="0" err="1">
                <a:solidFill>
                  <a:srgbClr val="FF0000"/>
                </a:solidFill>
                <a:latin typeface="+mn-lt"/>
                <a:cs typeface="Times New Roman" panose="02020603050405020304" pitchFamily="18" charset="0"/>
              </a:rPr>
              <a:t>gì</a:t>
            </a:r>
            <a:r>
              <a:rPr lang="en-US" altLang="en-US" sz="3200" b="1" u="sng" dirty="0">
                <a:solidFill>
                  <a:srgbClr val="FF0000"/>
                </a:solidFill>
                <a:latin typeface="+mn-lt"/>
                <a:cs typeface="Times New Roman" panose="02020603050405020304" pitchFamily="18" charset="0"/>
              </a:rPr>
              <a:t> ?</a:t>
            </a:r>
          </a:p>
        </p:txBody>
      </p:sp>
      <p:sp>
        <p:nvSpPr>
          <p:cNvPr id="29699" name="Rectangle 3"/>
          <p:cNvSpPr>
            <a:spLocks noChangeArrowheads="1"/>
          </p:cNvSpPr>
          <p:nvPr/>
        </p:nvSpPr>
        <p:spPr bwMode="auto">
          <a:xfrm>
            <a:off x="152400" y="5042089"/>
            <a:ext cx="5943600" cy="1569660"/>
          </a:xfrm>
          <a:prstGeom prst="rect">
            <a:avLst/>
          </a:prstGeom>
          <a:solidFill>
            <a:srgbClr val="92D050"/>
          </a:solidFill>
          <a:ln w="9525">
            <a:solidFill>
              <a:srgbClr val="FF0066"/>
            </a:solidFill>
            <a:miter lim="800000"/>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3200" dirty="0">
                <a:solidFill>
                  <a:srgbClr val="FF0000"/>
                </a:solidFill>
                <a:latin typeface="+mn-lt"/>
              </a:rPr>
              <a:t>- </a:t>
            </a:r>
            <a:r>
              <a:rPr lang="vi-VN" altLang="en-US" sz="3200" dirty="0">
                <a:solidFill>
                  <a:srgbClr val="FF0000"/>
                </a:solidFill>
                <a:latin typeface="+mn-lt"/>
                <a:sym typeface="Wingdings" panose="05000000000000000000" pitchFamily="2" charset="2"/>
              </a:rPr>
              <a:t></a:t>
            </a:r>
            <a:r>
              <a:rPr lang="vi-VN" altLang="en-US" sz="3200" dirty="0">
                <a:solidFill>
                  <a:srgbClr val="FF0000"/>
                </a:solidFill>
                <a:latin typeface="+mn-lt"/>
              </a:rPr>
              <a:t> </a:t>
            </a:r>
            <a:r>
              <a:rPr lang="vi-VN" altLang="en-US" sz="3200" dirty="0">
                <a:solidFill>
                  <a:schemeClr val="accent2"/>
                </a:solidFill>
                <a:latin typeface="+mn-lt"/>
              </a:rPr>
              <a:t>Internet là hệ thống kết nối các máy tính và mạng máy tính ở quy mô toàn thế giới. </a:t>
            </a:r>
          </a:p>
        </p:txBody>
      </p:sp>
      <p:sp>
        <p:nvSpPr>
          <p:cNvPr id="29702" name="Rectangle 6"/>
          <p:cNvSpPr>
            <a:spLocks noChangeArrowheads="1"/>
          </p:cNvSpPr>
          <p:nvPr/>
        </p:nvSpPr>
        <p:spPr bwMode="auto">
          <a:xfrm>
            <a:off x="6096000" y="5042089"/>
            <a:ext cx="6035040" cy="1569660"/>
          </a:xfrm>
          <a:prstGeom prst="rect">
            <a:avLst/>
          </a:prstGeom>
          <a:solidFill>
            <a:srgbClr val="92D050"/>
          </a:solidFill>
          <a:ln w="9525">
            <a:solidFill>
              <a:srgbClr val="FF0066"/>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25000"/>
              </a:spcBef>
            </a:pPr>
            <a:r>
              <a:rPr lang="en-US" altLang="en-US" sz="3200" dirty="0">
                <a:solidFill>
                  <a:srgbClr val="FF0000"/>
                </a:solidFill>
                <a:latin typeface="+mn-lt"/>
              </a:rPr>
              <a:t>- </a:t>
            </a:r>
            <a:r>
              <a:rPr lang="vi-VN" altLang="en-US" sz="3200" dirty="0">
                <a:solidFill>
                  <a:srgbClr val="FF0000"/>
                </a:solidFill>
                <a:latin typeface="+mn-lt"/>
                <a:sym typeface="Wingdings" panose="05000000000000000000" pitchFamily="2" charset="2"/>
              </a:rPr>
              <a:t></a:t>
            </a:r>
            <a:r>
              <a:rPr lang="en-US" altLang="en-US" sz="3200" dirty="0">
                <a:solidFill>
                  <a:srgbClr val="FF0000"/>
                </a:solidFill>
                <a:latin typeface="+mn-lt"/>
              </a:rPr>
              <a:t> </a:t>
            </a:r>
            <a:r>
              <a:rPr lang="en-US" altLang="en-US" sz="3200" dirty="0">
                <a:solidFill>
                  <a:schemeClr val="accent2"/>
                </a:solidFill>
                <a:latin typeface="+mn-lt"/>
              </a:rPr>
              <a:t>Internet </a:t>
            </a:r>
            <a:r>
              <a:rPr lang="en-US" altLang="en-US" sz="3200" dirty="0" err="1">
                <a:solidFill>
                  <a:schemeClr val="accent2"/>
                </a:solidFill>
                <a:latin typeface="+mn-lt"/>
              </a:rPr>
              <a:t>cung</a:t>
            </a:r>
            <a:r>
              <a:rPr lang="en-US" altLang="en-US" sz="3200" dirty="0">
                <a:solidFill>
                  <a:schemeClr val="accent2"/>
                </a:solidFill>
                <a:latin typeface="+mn-lt"/>
              </a:rPr>
              <a:t> </a:t>
            </a:r>
            <a:r>
              <a:rPr lang="en-US" altLang="en-US" sz="3200" dirty="0" err="1">
                <a:solidFill>
                  <a:schemeClr val="accent2"/>
                </a:solidFill>
                <a:latin typeface="+mn-lt"/>
              </a:rPr>
              <a:t>cấp</a:t>
            </a:r>
            <a:r>
              <a:rPr lang="en-US" altLang="en-US" sz="3200" dirty="0">
                <a:solidFill>
                  <a:schemeClr val="accent2"/>
                </a:solidFill>
                <a:latin typeface="+mn-lt"/>
              </a:rPr>
              <a:t> </a:t>
            </a:r>
            <a:r>
              <a:rPr lang="en-US" altLang="en-US" sz="3200" dirty="0" err="1">
                <a:solidFill>
                  <a:schemeClr val="accent2"/>
                </a:solidFill>
                <a:latin typeface="+mn-lt"/>
              </a:rPr>
              <a:t>cho</a:t>
            </a:r>
            <a:r>
              <a:rPr lang="en-US" altLang="en-US" sz="3200" dirty="0">
                <a:solidFill>
                  <a:schemeClr val="accent2"/>
                </a:solidFill>
                <a:latin typeface="+mn-lt"/>
              </a:rPr>
              <a:t> </a:t>
            </a:r>
            <a:r>
              <a:rPr lang="en-US" altLang="en-US" sz="3200" dirty="0" err="1">
                <a:solidFill>
                  <a:schemeClr val="accent2"/>
                </a:solidFill>
                <a:latin typeface="+mn-lt"/>
              </a:rPr>
              <a:t>mọi</a:t>
            </a:r>
            <a:r>
              <a:rPr lang="en-US" altLang="en-US" sz="3200" dirty="0">
                <a:solidFill>
                  <a:schemeClr val="accent2"/>
                </a:solidFill>
                <a:latin typeface="+mn-lt"/>
              </a:rPr>
              <a:t> </a:t>
            </a:r>
            <a:r>
              <a:rPr lang="en-US" altLang="en-US" sz="3200" dirty="0" err="1">
                <a:solidFill>
                  <a:schemeClr val="accent2"/>
                </a:solidFill>
                <a:latin typeface="+mn-lt"/>
              </a:rPr>
              <a:t>người</a:t>
            </a:r>
            <a:r>
              <a:rPr lang="en-US" altLang="en-US" sz="3200" dirty="0">
                <a:solidFill>
                  <a:schemeClr val="accent2"/>
                </a:solidFill>
                <a:latin typeface="+mn-lt"/>
              </a:rPr>
              <a:t> </a:t>
            </a:r>
            <a:r>
              <a:rPr lang="en-US" altLang="en-US" sz="3200" dirty="0" err="1">
                <a:solidFill>
                  <a:schemeClr val="accent2"/>
                </a:solidFill>
                <a:latin typeface="+mn-lt"/>
              </a:rPr>
              <a:t>khả</a:t>
            </a:r>
            <a:r>
              <a:rPr lang="en-US" altLang="en-US" sz="3200" dirty="0">
                <a:solidFill>
                  <a:schemeClr val="accent2"/>
                </a:solidFill>
                <a:latin typeface="+mn-lt"/>
              </a:rPr>
              <a:t> </a:t>
            </a:r>
            <a:r>
              <a:rPr lang="en-US" altLang="en-US" sz="3200" dirty="0" err="1">
                <a:solidFill>
                  <a:schemeClr val="accent2"/>
                </a:solidFill>
                <a:latin typeface="+mn-lt"/>
              </a:rPr>
              <a:t>năng</a:t>
            </a:r>
            <a:r>
              <a:rPr lang="en-US" altLang="en-US" sz="3200" dirty="0">
                <a:solidFill>
                  <a:schemeClr val="accent2"/>
                </a:solidFill>
                <a:latin typeface="+mn-lt"/>
              </a:rPr>
              <a:t> </a:t>
            </a:r>
            <a:r>
              <a:rPr lang="en-US" altLang="en-US" sz="3200" dirty="0" err="1">
                <a:solidFill>
                  <a:schemeClr val="accent2"/>
                </a:solidFill>
                <a:latin typeface="+mn-lt"/>
              </a:rPr>
              <a:t>khai</a:t>
            </a:r>
            <a:r>
              <a:rPr lang="en-US" altLang="en-US" sz="3200" dirty="0">
                <a:solidFill>
                  <a:schemeClr val="accent2"/>
                </a:solidFill>
                <a:latin typeface="+mn-lt"/>
              </a:rPr>
              <a:t> </a:t>
            </a:r>
            <a:r>
              <a:rPr lang="en-US" altLang="en-US" sz="3200" dirty="0" err="1">
                <a:solidFill>
                  <a:schemeClr val="accent2"/>
                </a:solidFill>
                <a:latin typeface="+mn-lt"/>
              </a:rPr>
              <a:t>thác</a:t>
            </a:r>
            <a:r>
              <a:rPr lang="en-US" altLang="en-US" sz="3200" dirty="0">
                <a:solidFill>
                  <a:schemeClr val="accent2"/>
                </a:solidFill>
                <a:latin typeface="+mn-lt"/>
              </a:rPr>
              <a:t> </a:t>
            </a:r>
            <a:r>
              <a:rPr lang="en-US" altLang="en-US" sz="3200" dirty="0" err="1">
                <a:solidFill>
                  <a:schemeClr val="accent2"/>
                </a:solidFill>
                <a:latin typeface="+mn-lt"/>
              </a:rPr>
              <a:t>nhiều</a:t>
            </a:r>
            <a:r>
              <a:rPr lang="en-US" altLang="en-US" sz="3200" dirty="0">
                <a:solidFill>
                  <a:schemeClr val="accent2"/>
                </a:solidFill>
                <a:latin typeface="+mn-lt"/>
              </a:rPr>
              <a:t> </a:t>
            </a:r>
            <a:r>
              <a:rPr lang="en-US" altLang="en-US" sz="3200" dirty="0" err="1">
                <a:solidFill>
                  <a:schemeClr val="accent2"/>
                </a:solidFill>
                <a:latin typeface="+mn-lt"/>
              </a:rPr>
              <a:t>dịch</a:t>
            </a:r>
            <a:r>
              <a:rPr lang="en-US" altLang="en-US" sz="3200" dirty="0">
                <a:solidFill>
                  <a:schemeClr val="accent2"/>
                </a:solidFill>
                <a:latin typeface="+mn-lt"/>
              </a:rPr>
              <a:t> </a:t>
            </a:r>
            <a:r>
              <a:rPr lang="en-US" altLang="en-US" sz="3200" dirty="0" err="1">
                <a:solidFill>
                  <a:schemeClr val="accent2"/>
                </a:solidFill>
                <a:latin typeface="+mn-lt"/>
              </a:rPr>
              <a:t>vụ</a:t>
            </a:r>
            <a:r>
              <a:rPr lang="en-US" altLang="en-US" sz="3200" dirty="0">
                <a:solidFill>
                  <a:schemeClr val="accent2"/>
                </a:solidFill>
                <a:latin typeface="+mn-lt"/>
              </a:rPr>
              <a:t> </a:t>
            </a:r>
            <a:r>
              <a:rPr lang="en-US" altLang="en-US" sz="3200" dirty="0" err="1">
                <a:solidFill>
                  <a:schemeClr val="accent2"/>
                </a:solidFill>
                <a:latin typeface="+mn-lt"/>
              </a:rPr>
              <a:t>thông</a:t>
            </a:r>
            <a:r>
              <a:rPr lang="en-US" altLang="en-US" sz="3200" dirty="0">
                <a:solidFill>
                  <a:schemeClr val="accent2"/>
                </a:solidFill>
                <a:latin typeface="+mn-lt"/>
              </a:rPr>
              <a:t> tin </a:t>
            </a:r>
            <a:r>
              <a:rPr lang="en-US" altLang="en-US" sz="3200" dirty="0" err="1">
                <a:solidFill>
                  <a:schemeClr val="accent2"/>
                </a:solidFill>
                <a:latin typeface="+mn-lt"/>
              </a:rPr>
              <a:t>khác</a:t>
            </a:r>
            <a:r>
              <a:rPr lang="en-US" altLang="en-US" sz="3200" dirty="0">
                <a:solidFill>
                  <a:schemeClr val="accent2"/>
                </a:solidFill>
                <a:latin typeface="+mn-lt"/>
              </a:rPr>
              <a:t> </a:t>
            </a:r>
            <a:r>
              <a:rPr lang="en-US" altLang="en-US" sz="3200" dirty="0" err="1">
                <a:solidFill>
                  <a:schemeClr val="accent2"/>
                </a:solidFill>
                <a:latin typeface="+mn-lt"/>
              </a:rPr>
              <a:t>nhau</a:t>
            </a:r>
            <a:r>
              <a:rPr lang="en-US" altLang="en-US" sz="3200" dirty="0">
                <a:solidFill>
                  <a:schemeClr val="accent2"/>
                </a:solidFill>
                <a:latin typeface="+mn-lt"/>
              </a:rPr>
              <a:t>.</a:t>
            </a: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dissolve">
                                      <p:cBhvr>
                                        <p:cTn id="7" dur="500"/>
                                        <p:tgtEl>
                                          <p:spTgt spid="297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9703"/>
                                        </p:tgtEl>
                                      </p:cBhvr>
                                    </p:animEffect>
                                    <p:set>
                                      <p:cBhvr>
                                        <p:cTn id="12" dur="1" fill="hold">
                                          <p:stCondLst>
                                            <p:cond delay="499"/>
                                          </p:stCondLst>
                                        </p:cTn>
                                        <p:tgtEl>
                                          <p:spTgt spid="29703"/>
                                        </p:tgtEl>
                                        <p:attrNameLst>
                                          <p:attrName>style.visibility</p:attrName>
                                        </p:attrNameLst>
                                      </p:cBhvr>
                                      <p:to>
                                        <p:strVal val="hidden"/>
                                      </p:to>
                                    </p:set>
                                  </p:childTnLst>
                                </p:cTn>
                              </p:par>
                            </p:childTnLst>
                          </p:cTn>
                        </p:par>
                        <p:par>
                          <p:cTn id="13" fill="hold" nodeType="afterGroup">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9699"/>
                                        </p:tgtEl>
                                        <p:attrNameLst>
                                          <p:attrName>style.visibility</p:attrName>
                                        </p:attrNameLst>
                                      </p:cBhvr>
                                      <p:to>
                                        <p:strVal val="visible"/>
                                      </p:to>
                                    </p:set>
                                    <p:anim calcmode="lin" valueType="num">
                                      <p:cBhvr additive="base">
                                        <p:cTn id="16" dur="500" fill="hold"/>
                                        <p:tgtEl>
                                          <p:spTgt spid="29699"/>
                                        </p:tgtEl>
                                        <p:attrNameLst>
                                          <p:attrName>ppt_x</p:attrName>
                                        </p:attrNameLst>
                                      </p:cBhvr>
                                      <p:tavLst>
                                        <p:tav tm="0">
                                          <p:val>
                                            <p:strVal val="#ppt_x"/>
                                          </p:val>
                                        </p:tav>
                                        <p:tav tm="100000">
                                          <p:val>
                                            <p:strVal val="#ppt_x"/>
                                          </p:val>
                                        </p:tav>
                                      </p:tavLst>
                                    </p:anim>
                                    <p:anim calcmode="lin" valueType="num">
                                      <p:cBhvr additive="base">
                                        <p:cTn id="17"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704"/>
                                        </p:tgtEl>
                                        <p:attrNameLst>
                                          <p:attrName>style.visibility</p:attrName>
                                        </p:attrNameLst>
                                      </p:cBhvr>
                                      <p:to>
                                        <p:strVal val="visible"/>
                                      </p:to>
                                    </p:set>
                                    <p:animEffect transition="in" filter="box(in)">
                                      <p:cBhvr>
                                        <p:cTn id="22" dur="500"/>
                                        <p:tgtEl>
                                          <p:spTgt spid="297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702"/>
                                        </p:tgtEl>
                                        <p:attrNameLst>
                                          <p:attrName>style.visibility</p:attrName>
                                        </p:attrNameLst>
                                      </p:cBhvr>
                                      <p:to>
                                        <p:strVal val="visible"/>
                                      </p:to>
                                    </p:set>
                                    <p:anim calcmode="lin" valueType="num">
                                      <p:cBhvr additive="base">
                                        <p:cTn id="27" dur="500" fill="hold"/>
                                        <p:tgtEl>
                                          <p:spTgt spid="29702"/>
                                        </p:tgtEl>
                                        <p:attrNameLst>
                                          <p:attrName>ppt_x</p:attrName>
                                        </p:attrNameLst>
                                      </p:cBhvr>
                                      <p:tavLst>
                                        <p:tav tm="0">
                                          <p:val>
                                            <p:strVal val="#ppt_x"/>
                                          </p:val>
                                        </p:tav>
                                        <p:tav tm="100000">
                                          <p:val>
                                            <p:strVal val="#ppt_x"/>
                                          </p:val>
                                        </p:tav>
                                      </p:tavLst>
                                    </p:anim>
                                    <p:anim calcmode="lin" valueType="num">
                                      <p:cBhvr additive="base">
                                        <p:cTn id="28"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P spid="29703" grpId="1" animBg="1"/>
      <p:bldP spid="29704" grpId="0" animBg="1"/>
      <p:bldP spid="29699" grpId="0" animBg="1"/>
      <p:bldP spid="2970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2226784" y="772517"/>
            <a:ext cx="9144000" cy="1252917"/>
          </a:xfrm>
          <a:prstGeom prst="rect">
            <a:avLst/>
          </a:prstGeom>
          <a:solidFill>
            <a:schemeClr val="accent1"/>
          </a:solidFill>
          <a:ln>
            <a:noFill/>
          </a:ln>
          <a:effectLst/>
        </p:spPr>
        <p:txBody>
          <a:bodyPr wrap="square" lIns="18000" tIns="10800" rIns="18000" bIns="10800">
            <a:spAutoFit/>
          </a:bodyPr>
          <a:lstStyle/>
          <a:p>
            <a:pPr algn="ctr"/>
            <a:r>
              <a:rPr lang="en-US" sz="4000" dirty="0" err="1">
                <a:solidFill>
                  <a:srgbClr val="C00000"/>
                </a:solidFill>
              </a:rPr>
              <a:t>Hãy</a:t>
            </a:r>
            <a:r>
              <a:rPr lang="en-US" sz="4000" dirty="0">
                <a:solidFill>
                  <a:srgbClr val="C00000"/>
                </a:solidFill>
              </a:rPr>
              <a:t> </a:t>
            </a:r>
            <a:r>
              <a:rPr lang="en-US" sz="4000" dirty="0" err="1">
                <a:solidFill>
                  <a:srgbClr val="C00000"/>
                </a:solidFill>
              </a:rPr>
              <a:t>chọn</a:t>
            </a:r>
            <a:r>
              <a:rPr lang="en-US" sz="4000" dirty="0">
                <a:solidFill>
                  <a:srgbClr val="C00000"/>
                </a:solidFill>
              </a:rPr>
              <a:t> </a:t>
            </a:r>
            <a:r>
              <a:rPr lang="en-US" sz="4000" dirty="0" err="1">
                <a:solidFill>
                  <a:srgbClr val="C00000"/>
                </a:solidFill>
              </a:rPr>
              <a:t>những</a:t>
            </a:r>
            <a:r>
              <a:rPr lang="en-US" sz="4000" dirty="0">
                <a:solidFill>
                  <a:srgbClr val="C00000"/>
                </a:solidFill>
              </a:rPr>
              <a:t> </a:t>
            </a:r>
            <a:r>
              <a:rPr lang="en-US" sz="4000" dirty="0" err="1">
                <a:solidFill>
                  <a:srgbClr val="C00000"/>
                </a:solidFill>
              </a:rPr>
              <a:t>phát</a:t>
            </a:r>
            <a:r>
              <a:rPr lang="en-US" sz="4000" dirty="0">
                <a:solidFill>
                  <a:srgbClr val="C00000"/>
                </a:solidFill>
              </a:rPr>
              <a:t> </a:t>
            </a:r>
            <a:r>
              <a:rPr lang="en-US" sz="4000" dirty="0" err="1">
                <a:solidFill>
                  <a:srgbClr val="C00000"/>
                </a:solidFill>
              </a:rPr>
              <a:t>biểu</a:t>
            </a:r>
            <a:r>
              <a:rPr lang="en-US" sz="4000" dirty="0">
                <a:solidFill>
                  <a:srgbClr val="C00000"/>
                </a:solidFill>
              </a:rPr>
              <a:t> </a:t>
            </a:r>
            <a:r>
              <a:rPr lang="en-US" sz="4000" dirty="0" err="1">
                <a:solidFill>
                  <a:srgbClr val="C00000"/>
                </a:solidFill>
              </a:rPr>
              <a:t>đúng</a:t>
            </a:r>
            <a:r>
              <a:rPr lang="en-US" sz="4000" dirty="0">
                <a:solidFill>
                  <a:srgbClr val="C00000"/>
                </a:solidFill>
              </a:rPr>
              <a:t> </a:t>
            </a:r>
            <a:r>
              <a:rPr lang="en-US" sz="4000" dirty="0" err="1">
                <a:solidFill>
                  <a:srgbClr val="C00000"/>
                </a:solidFill>
              </a:rPr>
              <a:t>trong</a:t>
            </a:r>
            <a:r>
              <a:rPr lang="en-US" sz="4000" dirty="0">
                <a:solidFill>
                  <a:srgbClr val="C00000"/>
                </a:solidFill>
              </a:rPr>
              <a:t> </a:t>
            </a:r>
            <a:r>
              <a:rPr lang="en-US" sz="4000" dirty="0" err="1">
                <a:solidFill>
                  <a:srgbClr val="C00000"/>
                </a:solidFill>
              </a:rPr>
              <a:t>các</a:t>
            </a:r>
            <a:r>
              <a:rPr lang="en-US" sz="4000" dirty="0">
                <a:solidFill>
                  <a:srgbClr val="C00000"/>
                </a:solidFill>
              </a:rPr>
              <a:t> </a:t>
            </a:r>
            <a:r>
              <a:rPr lang="en-US" sz="4000" dirty="0" err="1">
                <a:solidFill>
                  <a:srgbClr val="C00000"/>
                </a:solidFill>
              </a:rPr>
              <a:t>phát</a:t>
            </a:r>
            <a:r>
              <a:rPr lang="en-US" sz="4000" dirty="0">
                <a:solidFill>
                  <a:srgbClr val="C00000"/>
                </a:solidFill>
              </a:rPr>
              <a:t> </a:t>
            </a:r>
            <a:r>
              <a:rPr lang="en-US" sz="4000" dirty="0" err="1">
                <a:solidFill>
                  <a:srgbClr val="C00000"/>
                </a:solidFill>
              </a:rPr>
              <a:t>biểu</a:t>
            </a:r>
            <a:r>
              <a:rPr lang="en-US" sz="4000" dirty="0">
                <a:solidFill>
                  <a:srgbClr val="C00000"/>
                </a:solidFill>
              </a:rPr>
              <a:t> </a:t>
            </a:r>
            <a:r>
              <a:rPr lang="en-US" sz="4000" dirty="0" err="1">
                <a:solidFill>
                  <a:srgbClr val="C00000"/>
                </a:solidFill>
              </a:rPr>
              <a:t>sau</a:t>
            </a:r>
            <a:r>
              <a:rPr lang="en-US" sz="4000" dirty="0">
                <a:solidFill>
                  <a:srgbClr val="C00000"/>
                </a:solidFill>
              </a:rPr>
              <a:t>?</a:t>
            </a:r>
          </a:p>
        </p:txBody>
      </p:sp>
      <p:sp>
        <p:nvSpPr>
          <p:cNvPr id="3081" name="Text Box 9"/>
          <p:cNvSpPr txBox="1">
            <a:spLocks noChangeArrowheads="1"/>
          </p:cNvSpPr>
          <p:nvPr/>
        </p:nvSpPr>
        <p:spPr bwMode="auto">
          <a:xfrm>
            <a:off x="2057400" y="2168910"/>
            <a:ext cx="9601200" cy="112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2400" b="1" dirty="0"/>
              <a:t>Internet </a:t>
            </a:r>
            <a:r>
              <a:rPr lang="en-US" sz="2400" b="1" dirty="0" err="1"/>
              <a:t>là</a:t>
            </a:r>
            <a:r>
              <a:rPr lang="en-US" sz="2400" b="1" dirty="0"/>
              <a:t> </a:t>
            </a:r>
            <a:r>
              <a:rPr lang="en-US" sz="2400" b="1" dirty="0" err="1"/>
              <a:t>mạng</a:t>
            </a:r>
            <a:r>
              <a:rPr lang="en-US" sz="2400" b="1" dirty="0"/>
              <a:t> </a:t>
            </a:r>
            <a:r>
              <a:rPr lang="en-US" sz="2400" b="1" dirty="0" err="1"/>
              <a:t>toàn</a:t>
            </a:r>
            <a:r>
              <a:rPr lang="en-US" sz="2400" b="1" dirty="0"/>
              <a:t> </a:t>
            </a:r>
            <a:r>
              <a:rPr lang="en-US" sz="2400" b="1" dirty="0" err="1"/>
              <a:t>cầu</a:t>
            </a:r>
            <a:r>
              <a:rPr lang="en-US" sz="2400" b="1" dirty="0"/>
              <a:t> </a:t>
            </a:r>
            <a:r>
              <a:rPr lang="en-US" sz="2400" b="1" dirty="0" err="1"/>
              <a:t>và</a:t>
            </a:r>
            <a:r>
              <a:rPr lang="en-US" sz="2400" b="1" dirty="0"/>
              <a:t> </a:t>
            </a:r>
            <a:r>
              <a:rPr lang="en-US" sz="2400" b="1" dirty="0" err="1"/>
              <a:t>là</a:t>
            </a:r>
            <a:r>
              <a:rPr lang="en-US" sz="2400" b="1" dirty="0"/>
              <a:t> </a:t>
            </a:r>
            <a:r>
              <a:rPr lang="en-US" sz="2400" b="1" dirty="0" err="1"/>
              <a:t>mạng</a:t>
            </a:r>
            <a:r>
              <a:rPr lang="en-US" sz="2400" b="1" dirty="0"/>
              <a:t> </a:t>
            </a:r>
            <a:r>
              <a:rPr lang="en-US" sz="2400" b="1" dirty="0" err="1"/>
              <a:t>của</a:t>
            </a:r>
            <a:r>
              <a:rPr lang="en-US" sz="2400" b="1" dirty="0"/>
              <a:t> </a:t>
            </a:r>
            <a:r>
              <a:rPr lang="en-US" sz="2400" b="1" dirty="0" err="1"/>
              <a:t>các</a:t>
            </a:r>
            <a:r>
              <a:rPr lang="en-US" sz="2400" b="1" dirty="0"/>
              <a:t> </a:t>
            </a:r>
            <a:r>
              <a:rPr lang="en-US" sz="2400" b="1" dirty="0" err="1"/>
              <a:t>mạng</a:t>
            </a:r>
            <a:r>
              <a:rPr lang="en-US" sz="2400" b="1" dirty="0"/>
              <a:t> con. </a:t>
            </a:r>
            <a:r>
              <a:rPr lang="en-US" sz="2400" b="1" dirty="0" err="1"/>
              <a:t>Mỗi</a:t>
            </a:r>
            <a:r>
              <a:rPr lang="en-US" sz="2400" b="1" dirty="0"/>
              <a:t> </a:t>
            </a:r>
            <a:r>
              <a:rPr lang="en-US" sz="2400" b="1" dirty="0" err="1"/>
              <a:t>mạng</a:t>
            </a:r>
            <a:r>
              <a:rPr lang="en-US" sz="2400" b="1" dirty="0"/>
              <a:t> con </a:t>
            </a:r>
            <a:r>
              <a:rPr lang="en-US" sz="2400" b="1" dirty="0" err="1"/>
              <a:t>có</a:t>
            </a:r>
            <a:r>
              <a:rPr lang="en-US" sz="2400" b="1" dirty="0"/>
              <a:t> </a:t>
            </a:r>
            <a:r>
              <a:rPr lang="en-US" sz="2400" b="1" dirty="0" err="1"/>
              <a:t>thể</a:t>
            </a:r>
            <a:r>
              <a:rPr lang="en-US" sz="2400" b="1" dirty="0"/>
              <a:t> </a:t>
            </a:r>
            <a:r>
              <a:rPr lang="en-US" sz="2400" b="1" dirty="0" err="1"/>
              <a:t>là</a:t>
            </a:r>
            <a:r>
              <a:rPr lang="en-US" sz="2400" b="1" dirty="0"/>
              <a:t> </a:t>
            </a:r>
            <a:r>
              <a:rPr lang="en-US" sz="2400" b="1" dirty="0" err="1"/>
              <a:t>mạng</a:t>
            </a:r>
            <a:r>
              <a:rPr lang="en-US" sz="2400" b="1" dirty="0"/>
              <a:t> </a:t>
            </a:r>
            <a:r>
              <a:rPr lang="en-US" sz="2400" b="1" dirty="0" err="1"/>
              <a:t>máy</a:t>
            </a:r>
            <a:r>
              <a:rPr lang="en-US" sz="2400" b="1" dirty="0"/>
              <a:t> </a:t>
            </a:r>
            <a:r>
              <a:rPr lang="en-US" sz="2400" b="1" dirty="0" err="1"/>
              <a:t>tính</a:t>
            </a:r>
            <a:r>
              <a:rPr lang="en-US" sz="2400" b="1" dirty="0"/>
              <a:t> </a:t>
            </a:r>
            <a:r>
              <a:rPr lang="en-US" sz="2400" b="1" dirty="0" err="1"/>
              <a:t>của</a:t>
            </a:r>
            <a:r>
              <a:rPr lang="en-US" sz="2400" b="1" dirty="0"/>
              <a:t> </a:t>
            </a:r>
            <a:r>
              <a:rPr lang="en-US" sz="2400" b="1" dirty="0" err="1"/>
              <a:t>một</a:t>
            </a:r>
            <a:r>
              <a:rPr lang="en-US" sz="2400" b="1" dirty="0"/>
              <a:t> </a:t>
            </a:r>
            <a:r>
              <a:rPr lang="en-US" sz="2400" b="1" dirty="0" err="1"/>
              <a:t>cá</a:t>
            </a:r>
            <a:r>
              <a:rPr lang="en-US" sz="2400" b="1" dirty="0"/>
              <a:t> </a:t>
            </a:r>
            <a:r>
              <a:rPr lang="en-US" sz="2400" b="1" dirty="0" err="1"/>
              <a:t>nhân</a:t>
            </a:r>
            <a:r>
              <a:rPr lang="en-US" sz="2400" b="1" dirty="0"/>
              <a:t>, </a:t>
            </a:r>
            <a:r>
              <a:rPr lang="en-US" sz="2400" b="1" dirty="0" err="1"/>
              <a:t>một</a:t>
            </a:r>
            <a:r>
              <a:rPr lang="en-US" sz="2400" b="1" dirty="0"/>
              <a:t> </a:t>
            </a:r>
            <a:r>
              <a:rPr lang="en-US" sz="2400" b="1" dirty="0" err="1"/>
              <a:t>tổ</a:t>
            </a:r>
            <a:r>
              <a:rPr lang="en-US" sz="2400" b="1" dirty="0"/>
              <a:t> </a:t>
            </a:r>
            <a:r>
              <a:rPr lang="en-US" sz="2400" b="1" dirty="0" err="1"/>
              <a:t>chức</a:t>
            </a:r>
            <a:r>
              <a:rPr lang="en-US" sz="2400" b="1" dirty="0"/>
              <a:t>, </a:t>
            </a:r>
            <a:r>
              <a:rPr lang="en-US" sz="2400" b="1" dirty="0" err="1"/>
              <a:t>một</a:t>
            </a:r>
            <a:r>
              <a:rPr lang="en-US" sz="2400" b="1" dirty="0"/>
              <a:t> </a:t>
            </a:r>
            <a:r>
              <a:rPr lang="en-US" sz="2400" b="1" dirty="0" err="1"/>
              <a:t>thành</a:t>
            </a:r>
            <a:r>
              <a:rPr lang="en-US" sz="2400" b="1" dirty="0"/>
              <a:t> </a:t>
            </a:r>
            <a:r>
              <a:rPr lang="en-US" sz="2400" b="1" dirty="0" err="1"/>
              <a:t>phố</a:t>
            </a:r>
            <a:r>
              <a:rPr lang="en-US" sz="2400" b="1" dirty="0"/>
              <a:t>, </a:t>
            </a:r>
            <a:r>
              <a:rPr lang="en-US" sz="2400" b="1" dirty="0" err="1"/>
              <a:t>một</a:t>
            </a:r>
            <a:r>
              <a:rPr lang="en-US" sz="2400" b="1" dirty="0"/>
              <a:t> </a:t>
            </a:r>
            <a:r>
              <a:rPr lang="en-US" sz="2400" b="1" dirty="0" err="1"/>
              <a:t>quốc</a:t>
            </a:r>
            <a:r>
              <a:rPr lang="en-US" sz="2400" b="1" dirty="0"/>
              <a:t> </a:t>
            </a:r>
            <a:r>
              <a:rPr lang="en-US" sz="2400" b="1" dirty="0" err="1"/>
              <a:t>gia</a:t>
            </a:r>
            <a:r>
              <a:rPr lang="en-US" sz="2400" b="1" dirty="0"/>
              <a:t>  hay </a:t>
            </a:r>
            <a:r>
              <a:rPr lang="en-US" sz="2400" b="1" dirty="0" err="1"/>
              <a:t>một</a:t>
            </a:r>
            <a:r>
              <a:rPr lang="en-US" sz="2400" b="1" dirty="0"/>
              <a:t> </a:t>
            </a:r>
            <a:r>
              <a:rPr lang="en-US" sz="2400" b="1" dirty="0" err="1"/>
              <a:t>châu</a:t>
            </a:r>
            <a:r>
              <a:rPr lang="en-US" sz="2400" b="1" dirty="0"/>
              <a:t> </a:t>
            </a:r>
            <a:r>
              <a:rPr lang="en-US" sz="2400" b="1" dirty="0" err="1"/>
              <a:t>lục</a:t>
            </a:r>
            <a:r>
              <a:rPr lang="en-US" sz="2400" b="1" dirty="0"/>
              <a:t>.</a:t>
            </a:r>
          </a:p>
        </p:txBody>
      </p:sp>
      <p:sp>
        <p:nvSpPr>
          <p:cNvPr id="3082" name="Text Box 10"/>
          <p:cNvSpPr txBox="1">
            <a:spLocks noChangeArrowheads="1"/>
          </p:cNvSpPr>
          <p:nvPr/>
        </p:nvSpPr>
        <p:spPr bwMode="auto">
          <a:xfrm>
            <a:off x="2057400" y="3298717"/>
            <a:ext cx="9482768" cy="112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2400" dirty="0" err="1"/>
              <a:t>Mỗi</a:t>
            </a:r>
            <a:r>
              <a:rPr lang="en-US" sz="2400" dirty="0"/>
              <a:t> </a:t>
            </a:r>
            <a:r>
              <a:rPr lang="en-US" sz="2400" dirty="0" err="1"/>
              <a:t>máy</a:t>
            </a:r>
            <a:r>
              <a:rPr lang="en-US" sz="2400" dirty="0"/>
              <a:t> </a:t>
            </a:r>
            <a:r>
              <a:rPr lang="en-US" sz="2400" dirty="0" err="1"/>
              <a:t>tính</a:t>
            </a:r>
            <a:r>
              <a:rPr lang="en-US" sz="2400" dirty="0"/>
              <a:t> </a:t>
            </a:r>
            <a:r>
              <a:rPr lang="en-US" sz="2400" dirty="0" err="1"/>
              <a:t>kết</a:t>
            </a:r>
            <a:r>
              <a:rPr lang="en-US" sz="2400" dirty="0"/>
              <a:t> </a:t>
            </a:r>
            <a:r>
              <a:rPr lang="en-US" sz="2400" dirty="0" err="1"/>
              <a:t>nối</a:t>
            </a:r>
            <a:r>
              <a:rPr lang="en-US" sz="2400" dirty="0"/>
              <a:t> </a:t>
            </a:r>
            <a:r>
              <a:rPr lang="en-US" sz="2400" dirty="0" err="1"/>
              <a:t>vào</a:t>
            </a:r>
            <a:r>
              <a:rPr lang="en-US" sz="2400" dirty="0"/>
              <a:t> </a:t>
            </a:r>
            <a:r>
              <a:rPr lang="en-US" sz="2400" dirty="0" err="1"/>
              <a:t>mạng</a:t>
            </a:r>
            <a:r>
              <a:rPr lang="en-US" sz="2400" dirty="0"/>
              <a:t> internet </a:t>
            </a:r>
            <a:r>
              <a:rPr lang="en-US" sz="2400" dirty="0" err="1"/>
              <a:t>thông</a:t>
            </a:r>
            <a:r>
              <a:rPr lang="en-US" sz="2400" dirty="0"/>
              <a:t> qua </a:t>
            </a:r>
            <a:r>
              <a:rPr lang="en-US" sz="2400" dirty="0" err="1"/>
              <a:t>một</a:t>
            </a:r>
            <a:r>
              <a:rPr lang="en-US" sz="2400" dirty="0"/>
              <a:t> </a:t>
            </a:r>
            <a:r>
              <a:rPr lang="en-US" sz="2400" dirty="0" err="1"/>
              <a:t>hoặc</a:t>
            </a:r>
            <a:r>
              <a:rPr lang="en-US" sz="2400" dirty="0"/>
              <a:t> </a:t>
            </a:r>
            <a:r>
              <a:rPr lang="en-US" sz="2400" dirty="0" err="1"/>
              <a:t>một</a:t>
            </a:r>
            <a:r>
              <a:rPr lang="en-US" sz="2400" dirty="0"/>
              <a:t> </a:t>
            </a:r>
            <a:r>
              <a:rPr lang="en-US" sz="2400" dirty="0" err="1"/>
              <a:t>số</a:t>
            </a:r>
            <a:r>
              <a:rPr lang="en-US" sz="2400" dirty="0"/>
              <a:t> </a:t>
            </a:r>
            <a:r>
              <a:rPr lang="en-US" sz="2400" dirty="0" err="1"/>
              <a:t>máy</a:t>
            </a:r>
            <a:r>
              <a:rPr lang="en-US" sz="2400" dirty="0"/>
              <a:t> </a:t>
            </a:r>
            <a:r>
              <a:rPr lang="en-US" sz="2400" dirty="0" err="1"/>
              <a:t>chủ</a:t>
            </a:r>
            <a:r>
              <a:rPr lang="en-US" sz="2400" dirty="0"/>
              <a:t> </a:t>
            </a:r>
            <a:r>
              <a:rPr lang="en-US" sz="2400" dirty="0" err="1"/>
              <a:t>và</a:t>
            </a:r>
            <a:r>
              <a:rPr lang="en-US" sz="2400" dirty="0"/>
              <a:t> </a:t>
            </a:r>
            <a:r>
              <a:rPr lang="en-US" sz="2400" dirty="0" err="1"/>
              <a:t>tất</a:t>
            </a:r>
            <a:r>
              <a:rPr lang="en-US" sz="2400" dirty="0"/>
              <a:t> </a:t>
            </a:r>
            <a:r>
              <a:rPr lang="en-US" sz="2400" dirty="0" err="1"/>
              <a:t>cả</a:t>
            </a:r>
            <a:r>
              <a:rPr lang="en-US" sz="2400" dirty="0"/>
              <a:t> </a:t>
            </a:r>
            <a:r>
              <a:rPr lang="en-US" sz="2400" dirty="0" err="1"/>
              <a:t>các</a:t>
            </a:r>
            <a:r>
              <a:rPr lang="en-US" sz="2400" dirty="0"/>
              <a:t> </a:t>
            </a:r>
            <a:r>
              <a:rPr lang="en-US" sz="2400" dirty="0" err="1"/>
              <a:t>máy</a:t>
            </a:r>
            <a:r>
              <a:rPr lang="en-US" sz="2400" dirty="0"/>
              <a:t> </a:t>
            </a:r>
            <a:r>
              <a:rPr lang="en-US" sz="2400" dirty="0" err="1"/>
              <a:t>chủ</a:t>
            </a:r>
            <a:r>
              <a:rPr lang="en-US" sz="2400" dirty="0"/>
              <a:t> </a:t>
            </a:r>
            <a:r>
              <a:rPr lang="en-US" sz="2400" dirty="0" err="1"/>
              <a:t>được</a:t>
            </a:r>
            <a:r>
              <a:rPr lang="en-US" sz="2400" dirty="0"/>
              <a:t> </a:t>
            </a:r>
            <a:r>
              <a:rPr lang="en-US" sz="2400" dirty="0" err="1"/>
              <a:t>kết</a:t>
            </a:r>
            <a:r>
              <a:rPr lang="en-US" sz="2400" dirty="0"/>
              <a:t> </a:t>
            </a:r>
            <a:r>
              <a:rPr lang="en-US" sz="2400" dirty="0" err="1"/>
              <a:t>nối</a:t>
            </a:r>
            <a:r>
              <a:rPr lang="en-US" sz="2400" dirty="0"/>
              <a:t> </a:t>
            </a:r>
            <a:r>
              <a:rPr lang="en-US" sz="2400" dirty="0" err="1"/>
              <a:t>với</a:t>
            </a:r>
            <a:r>
              <a:rPr lang="en-US" sz="2400" dirty="0"/>
              <a:t> </a:t>
            </a:r>
            <a:r>
              <a:rPr lang="en-US" sz="2400" dirty="0" err="1"/>
              <a:t>nhau</a:t>
            </a:r>
            <a:r>
              <a:rPr lang="en-US" sz="2400" dirty="0"/>
              <a:t> </a:t>
            </a:r>
            <a:r>
              <a:rPr lang="en-US" sz="2400" dirty="0" err="1"/>
              <a:t>trong</a:t>
            </a:r>
            <a:r>
              <a:rPr lang="en-US" sz="2400" dirty="0"/>
              <a:t> </a:t>
            </a:r>
            <a:r>
              <a:rPr lang="en-US" sz="2400" dirty="0" err="1"/>
              <a:t>phạm</a:t>
            </a:r>
            <a:r>
              <a:rPr lang="en-US" sz="2400" dirty="0"/>
              <a:t> vi </a:t>
            </a:r>
            <a:r>
              <a:rPr lang="en-US" sz="2400" dirty="0" err="1"/>
              <a:t>toàn</a:t>
            </a:r>
            <a:r>
              <a:rPr lang="en-US" sz="2400" dirty="0"/>
              <a:t> </a:t>
            </a:r>
            <a:r>
              <a:rPr lang="en-US" sz="2400" dirty="0" err="1"/>
              <a:t>cầu</a:t>
            </a:r>
            <a:r>
              <a:rPr lang="en-US" sz="2400" dirty="0"/>
              <a:t> </a:t>
            </a:r>
            <a:r>
              <a:rPr lang="en-US" sz="2400" dirty="0" err="1"/>
              <a:t>tạo</a:t>
            </a:r>
            <a:r>
              <a:rPr lang="en-US" sz="2400" dirty="0"/>
              <a:t> </a:t>
            </a:r>
            <a:r>
              <a:rPr lang="en-US" sz="2400" dirty="0" err="1"/>
              <a:t>thành</a:t>
            </a:r>
            <a:r>
              <a:rPr lang="en-US" sz="2400" dirty="0"/>
              <a:t> </a:t>
            </a:r>
            <a:r>
              <a:rPr lang="en-US" sz="2400" dirty="0" err="1"/>
              <a:t>mạng</a:t>
            </a:r>
            <a:r>
              <a:rPr lang="en-US" sz="2400" dirty="0"/>
              <a:t> internet.</a:t>
            </a:r>
          </a:p>
        </p:txBody>
      </p:sp>
      <p:sp>
        <p:nvSpPr>
          <p:cNvPr id="3083" name="Text Box 11"/>
          <p:cNvSpPr txBox="1">
            <a:spLocks noChangeArrowheads="1"/>
          </p:cNvSpPr>
          <p:nvPr/>
        </p:nvSpPr>
        <p:spPr bwMode="auto">
          <a:xfrm>
            <a:off x="2057400" y="4572000"/>
            <a:ext cx="9601200" cy="88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2800" b="1" dirty="0"/>
              <a:t>Hai </a:t>
            </a:r>
            <a:r>
              <a:rPr lang="en-US" sz="2800" b="1" dirty="0" err="1"/>
              <a:t>mạng</a:t>
            </a:r>
            <a:r>
              <a:rPr lang="en-US" sz="2800" b="1" dirty="0"/>
              <a:t> con </a:t>
            </a:r>
            <a:r>
              <a:rPr lang="en-US" sz="2800" b="1" dirty="0" err="1"/>
              <a:t>trong</a:t>
            </a:r>
            <a:r>
              <a:rPr lang="en-US" sz="2800" b="1" dirty="0"/>
              <a:t> </a:t>
            </a:r>
            <a:r>
              <a:rPr lang="en-US" sz="2800" b="1" dirty="0" err="1"/>
              <a:t>mạng</a:t>
            </a:r>
            <a:r>
              <a:rPr lang="en-US" sz="2800" b="1" dirty="0"/>
              <a:t> internet </a:t>
            </a:r>
            <a:r>
              <a:rPr lang="en-US" sz="2800" b="1" dirty="0" err="1"/>
              <a:t>có</a:t>
            </a:r>
            <a:r>
              <a:rPr lang="en-US" sz="2800" b="1" dirty="0"/>
              <a:t> </a:t>
            </a:r>
            <a:r>
              <a:rPr lang="en-US" sz="2800" b="1" dirty="0" err="1"/>
              <a:t>thể</a:t>
            </a:r>
            <a:r>
              <a:rPr lang="en-US" sz="2800" b="1" dirty="0"/>
              <a:t> </a:t>
            </a:r>
            <a:r>
              <a:rPr lang="en-US" sz="2800" b="1" dirty="0" err="1"/>
              <a:t>được</a:t>
            </a:r>
            <a:r>
              <a:rPr lang="en-US" sz="2800" b="1" dirty="0"/>
              <a:t> </a:t>
            </a:r>
            <a:r>
              <a:rPr lang="en-US" sz="2800" b="1" dirty="0" err="1"/>
              <a:t>kết</a:t>
            </a:r>
            <a:r>
              <a:rPr lang="en-US" sz="2800" b="1" dirty="0"/>
              <a:t> </a:t>
            </a:r>
            <a:r>
              <a:rPr lang="en-US" sz="2800" b="1" dirty="0" err="1"/>
              <a:t>nối</a:t>
            </a:r>
            <a:r>
              <a:rPr lang="en-US" sz="2800" b="1" dirty="0"/>
              <a:t> </a:t>
            </a:r>
            <a:r>
              <a:rPr lang="en-US" sz="2800" b="1" dirty="0" err="1"/>
              <a:t>với</a:t>
            </a:r>
            <a:r>
              <a:rPr lang="en-US" sz="2800" b="1" dirty="0"/>
              <a:t> </a:t>
            </a:r>
            <a:r>
              <a:rPr lang="en-US" sz="2800" b="1" dirty="0" err="1"/>
              <a:t>nhau</a:t>
            </a:r>
            <a:r>
              <a:rPr lang="en-US" sz="2800" b="1" dirty="0"/>
              <a:t> </a:t>
            </a:r>
            <a:r>
              <a:rPr lang="en-US" sz="2800" b="1" dirty="0" err="1"/>
              <a:t>bằng</a:t>
            </a:r>
            <a:r>
              <a:rPr lang="en-US" sz="2800" b="1" dirty="0"/>
              <a:t> </a:t>
            </a:r>
            <a:r>
              <a:rPr lang="en-US" sz="2800" b="1" dirty="0" err="1"/>
              <a:t>một</a:t>
            </a:r>
            <a:r>
              <a:rPr lang="en-US" sz="2800" b="1" dirty="0"/>
              <a:t> </a:t>
            </a:r>
            <a:r>
              <a:rPr lang="en-US" sz="2800" b="1" dirty="0" err="1"/>
              <a:t>giao</a:t>
            </a:r>
            <a:r>
              <a:rPr lang="en-US" sz="2800" b="1" dirty="0"/>
              <a:t> </a:t>
            </a:r>
            <a:r>
              <a:rPr lang="en-US" sz="2800" b="1" dirty="0" err="1"/>
              <a:t>thức</a:t>
            </a:r>
            <a:r>
              <a:rPr lang="en-US" sz="2800" b="1" dirty="0"/>
              <a:t> </a:t>
            </a:r>
            <a:r>
              <a:rPr lang="en-US" sz="2800" b="1" dirty="0" err="1"/>
              <a:t>khác</a:t>
            </a:r>
            <a:r>
              <a:rPr lang="en-US" sz="2800" b="1" dirty="0"/>
              <a:t> </a:t>
            </a:r>
            <a:r>
              <a:rPr lang="en-US" sz="2800" b="1" dirty="0" err="1"/>
              <a:t>với</a:t>
            </a:r>
            <a:r>
              <a:rPr lang="en-US" sz="2800" b="1" dirty="0"/>
              <a:t> TCP/IP.</a:t>
            </a:r>
          </a:p>
        </p:txBody>
      </p:sp>
      <p:sp>
        <p:nvSpPr>
          <p:cNvPr id="3084" name="Text Box 12"/>
          <p:cNvSpPr txBox="1">
            <a:spLocks noChangeArrowheads="1"/>
          </p:cNvSpPr>
          <p:nvPr/>
        </p:nvSpPr>
        <p:spPr bwMode="auto">
          <a:xfrm>
            <a:off x="2057400" y="5599061"/>
            <a:ext cx="8968154" cy="88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2800" b="1" dirty="0" err="1"/>
              <a:t>Mỗi</a:t>
            </a:r>
            <a:r>
              <a:rPr lang="en-US" sz="2800" b="1" dirty="0"/>
              <a:t> </a:t>
            </a:r>
            <a:r>
              <a:rPr lang="en-US" sz="2800" b="1" dirty="0" err="1"/>
              <a:t>khi</a:t>
            </a:r>
            <a:r>
              <a:rPr lang="en-US" sz="2800" b="1" dirty="0"/>
              <a:t> </a:t>
            </a:r>
            <a:r>
              <a:rPr lang="en-US" sz="2800" b="1" dirty="0" err="1"/>
              <a:t>truy</a:t>
            </a:r>
            <a:r>
              <a:rPr lang="en-US" sz="2800" b="1" dirty="0"/>
              <a:t> </a:t>
            </a:r>
            <a:r>
              <a:rPr lang="en-US" sz="2800" b="1" dirty="0" err="1"/>
              <a:t>cập</a:t>
            </a:r>
            <a:r>
              <a:rPr lang="en-US" sz="2800" b="1" dirty="0"/>
              <a:t> internet, </a:t>
            </a:r>
            <a:r>
              <a:rPr lang="en-US" sz="2800" b="1" dirty="0" err="1"/>
              <a:t>người</a:t>
            </a:r>
            <a:r>
              <a:rPr lang="en-US" sz="2800" b="1" dirty="0"/>
              <a:t> </a:t>
            </a:r>
            <a:r>
              <a:rPr lang="en-US" sz="2800" b="1" dirty="0" err="1"/>
              <a:t>dùng</a:t>
            </a:r>
            <a:r>
              <a:rPr lang="en-US" sz="2800" b="1" dirty="0"/>
              <a:t> </a:t>
            </a:r>
            <a:r>
              <a:rPr lang="en-US" sz="2800" b="1" dirty="0" err="1"/>
              <a:t>luôn</a:t>
            </a:r>
            <a:r>
              <a:rPr lang="en-US" sz="2800" b="1" dirty="0"/>
              <a:t> </a:t>
            </a:r>
            <a:r>
              <a:rPr lang="en-US" sz="2800" b="1" dirty="0" err="1"/>
              <a:t>phải</a:t>
            </a:r>
            <a:r>
              <a:rPr lang="en-US" sz="2800" b="1" dirty="0"/>
              <a:t> </a:t>
            </a:r>
            <a:r>
              <a:rPr lang="en-US" sz="2800" b="1" dirty="0" err="1"/>
              <a:t>sử</a:t>
            </a:r>
            <a:r>
              <a:rPr lang="en-US" sz="2800" b="1" dirty="0"/>
              <a:t> </a:t>
            </a:r>
            <a:r>
              <a:rPr lang="en-US" sz="2800" b="1" dirty="0" err="1"/>
              <a:t>dụng</a:t>
            </a:r>
            <a:r>
              <a:rPr lang="en-US" sz="2800" b="1" dirty="0"/>
              <a:t> </a:t>
            </a:r>
            <a:r>
              <a:rPr lang="en-US" sz="2800" b="1" dirty="0" err="1"/>
              <a:t>tất</a:t>
            </a:r>
            <a:r>
              <a:rPr lang="en-US" sz="2800" b="1" dirty="0"/>
              <a:t> </a:t>
            </a:r>
            <a:r>
              <a:rPr lang="en-US" sz="2800" b="1" dirty="0" err="1"/>
              <a:t>cả</a:t>
            </a:r>
            <a:r>
              <a:rPr lang="en-US" sz="2800" b="1" dirty="0"/>
              <a:t> </a:t>
            </a:r>
            <a:r>
              <a:rPr lang="en-US" sz="2800" b="1" dirty="0" err="1"/>
              <a:t>các</a:t>
            </a:r>
            <a:r>
              <a:rPr lang="en-US" sz="2800" b="1" dirty="0"/>
              <a:t> </a:t>
            </a:r>
            <a:r>
              <a:rPr lang="en-US" sz="2800" b="1" dirty="0" err="1"/>
              <a:t>dịch</a:t>
            </a:r>
            <a:r>
              <a:rPr lang="en-US" sz="2800" b="1" dirty="0"/>
              <a:t> </a:t>
            </a:r>
            <a:r>
              <a:rPr lang="en-US" sz="2800" b="1" dirty="0" err="1"/>
              <a:t>vụ</a:t>
            </a:r>
            <a:r>
              <a:rPr lang="en-US" sz="2800" b="1" dirty="0"/>
              <a:t> </a:t>
            </a:r>
            <a:r>
              <a:rPr lang="en-US" sz="2800" b="1" dirty="0" err="1"/>
              <a:t>của</a:t>
            </a:r>
            <a:r>
              <a:rPr lang="en-US" sz="2800" b="1" dirty="0"/>
              <a:t> internet.</a:t>
            </a:r>
          </a:p>
        </p:txBody>
      </p:sp>
      <p:pic>
        <p:nvPicPr>
          <p:cNvPr id="3086" name="Picture 14" descr="flow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342" y="2278202"/>
            <a:ext cx="990600" cy="911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flow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342" y="3357459"/>
            <a:ext cx="990600" cy="91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86062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wipe(down)">
                                      <p:cBhvr>
                                        <p:cTn id="7" dur="500"/>
                                        <p:tgtEl>
                                          <p:spTgt spid="308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2057400" y="1015927"/>
            <a:ext cx="9635784" cy="514253"/>
          </a:xfrm>
          <a:prstGeom prst="rect">
            <a:avLst/>
          </a:prstGeom>
          <a:solidFill>
            <a:schemeClr val="accent1"/>
          </a:solidFill>
          <a:ln>
            <a:noFill/>
          </a:ln>
          <a:effectLst/>
        </p:spPr>
        <p:txBody>
          <a:bodyPr wrap="square" lIns="18000" tIns="10800" rIns="18000" bIns="10800">
            <a:spAutoFit/>
          </a:bodyPr>
          <a:lstStyle/>
          <a:p>
            <a:pPr algn="just"/>
            <a:r>
              <a:rPr lang="en-US" sz="3200" b="1" dirty="0" err="1">
                <a:solidFill>
                  <a:srgbClr val="C00000"/>
                </a:solidFill>
              </a:rPr>
              <a:t>Hãy</a:t>
            </a:r>
            <a:r>
              <a:rPr lang="en-US" sz="3200" b="1" dirty="0">
                <a:solidFill>
                  <a:srgbClr val="C00000"/>
                </a:solidFill>
              </a:rPr>
              <a:t> </a:t>
            </a:r>
            <a:r>
              <a:rPr lang="en-US" sz="3200" b="1" dirty="0" err="1">
                <a:solidFill>
                  <a:srgbClr val="C00000"/>
                </a:solidFill>
              </a:rPr>
              <a:t>chỉ</a:t>
            </a:r>
            <a:r>
              <a:rPr lang="en-US" sz="3200" b="1" dirty="0">
                <a:solidFill>
                  <a:srgbClr val="C00000"/>
                </a:solidFill>
              </a:rPr>
              <a:t>  </a:t>
            </a:r>
            <a:r>
              <a:rPr lang="en-US" sz="3200" b="1" dirty="0" err="1">
                <a:solidFill>
                  <a:srgbClr val="C00000"/>
                </a:solidFill>
              </a:rPr>
              <a:t>ra</a:t>
            </a:r>
            <a:r>
              <a:rPr lang="en-US" sz="3200" b="1" dirty="0">
                <a:solidFill>
                  <a:srgbClr val="C00000"/>
                </a:solidFill>
              </a:rPr>
              <a:t> </a:t>
            </a:r>
            <a:r>
              <a:rPr lang="en-US" sz="3200" b="1" dirty="0" err="1">
                <a:solidFill>
                  <a:srgbClr val="C00000"/>
                </a:solidFill>
              </a:rPr>
              <a:t>phát</a:t>
            </a:r>
            <a:r>
              <a:rPr lang="en-US" sz="3200" b="1" dirty="0">
                <a:solidFill>
                  <a:srgbClr val="C00000"/>
                </a:solidFill>
              </a:rPr>
              <a:t> </a:t>
            </a:r>
            <a:r>
              <a:rPr lang="en-US" sz="3200" b="1" dirty="0" err="1">
                <a:solidFill>
                  <a:srgbClr val="C00000"/>
                </a:solidFill>
              </a:rPr>
              <a:t>biểu</a:t>
            </a:r>
            <a:r>
              <a:rPr lang="en-US" sz="3200" b="1" dirty="0">
                <a:solidFill>
                  <a:srgbClr val="C00000"/>
                </a:solidFill>
              </a:rPr>
              <a:t> </a:t>
            </a:r>
            <a:r>
              <a:rPr lang="en-US" sz="3200" b="1" dirty="0" err="1">
                <a:solidFill>
                  <a:srgbClr val="C00000"/>
                </a:solidFill>
              </a:rPr>
              <a:t>sai</a:t>
            </a:r>
            <a:r>
              <a:rPr lang="en-US" sz="3200" b="1" dirty="0">
                <a:solidFill>
                  <a:srgbClr val="C00000"/>
                </a:solidFill>
              </a:rPr>
              <a:t> </a:t>
            </a:r>
            <a:r>
              <a:rPr lang="en-US" sz="3200" b="1" dirty="0" err="1">
                <a:solidFill>
                  <a:srgbClr val="C00000"/>
                </a:solidFill>
              </a:rPr>
              <a:t>trong</a:t>
            </a:r>
            <a:r>
              <a:rPr lang="en-US" sz="3200" b="1" dirty="0">
                <a:solidFill>
                  <a:srgbClr val="C00000"/>
                </a:solidFill>
              </a:rPr>
              <a:t> </a:t>
            </a:r>
            <a:r>
              <a:rPr lang="en-US" sz="3200" b="1" dirty="0" err="1">
                <a:solidFill>
                  <a:srgbClr val="C00000"/>
                </a:solidFill>
              </a:rPr>
              <a:t>các</a:t>
            </a:r>
            <a:r>
              <a:rPr lang="en-US" sz="3200" b="1" dirty="0">
                <a:solidFill>
                  <a:srgbClr val="C00000"/>
                </a:solidFill>
              </a:rPr>
              <a:t> </a:t>
            </a:r>
            <a:r>
              <a:rPr lang="en-US" sz="3200" b="1" dirty="0" err="1">
                <a:solidFill>
                  <a:srgbClr val="C00000"/>
                </a:solidFill>
              </a:rPr>
              <a:t>phát</a:t>
            </a:r>
            <a:r>
              <a:rPr lang="en-US" sz="3200" b="1" dirty="0">
                <a:solidFill>
                  <a:srgbClr val="C00000"/>
                </a:solidFill>
              </a:rPr>
              <a:t> </a:t>
            </a:r>
            <a:r>
              <a:rPr lang="en-US" sz="3200" b="1" dirty="0" err="1">
                <a:solidFill>
                  <a:srgbClr val="C00000"/>
                </a:solidFill>
              </a:rPr>
              <a:t>biểu</a:t>
            </a:r>
            <a:r>
              <a:rPr lang="en-US" sz="3200" b="1" dirty="0">
                <a:solidFill>
                  <a:srgbClr val="C00000"/>
                </a:solidFill>
              </a:rPr>
              <a:t> </a:t>
            </a:r>
            <a:r>
              <a:rPr lang="en-US" sz="3200" b="1" dirty="0" err="1">
                <a:solidFill>
                  <a:srgbClr val="C00000"/>
                </a:solidFill>
              </a:rPr>
              <a:t>sau</a:t>
            </a:r>
            <a:r>
              <a:rPr lang="en-US" sz="3200" b="1" dirty="0">
                <a:solidFill>
                  <a:srgbClr val="C00000"/>
                </a:solidFill>
              </a:rPr>
              <a:t>:</a:t>
            </a:r>
            <a:endParaRPr lang="en-US" sz="4000" b="1" dirty="0">
              <a:solidFill>
                <a:srgbClr val="C00000"/>
              </a:solidFill>
            </a:endParaRPr>
          </a:p>
        </p:txBody>
      </p:sp>
      <p:sp>
        <p:nvSpPr>
          <p:cNvPr id="3081" name="Text Box 9"/>
          <p:cNvSpPr txBox="1">
            <a:spLocks noChangeArrowheads="1"/>
          </p:cNvSpPr>
          <p:nvPr/>
        </p:nvSpPr>
        <p:spPr bwMode="auto">
          <a:xfrm>
            <a:off x="2035889" y="2042986"/>
            <a:ext cx="9525000" cy="122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2600" b="1" dirty="0" err="1"/>
              <a:t>Giao</a:t>
            </a:r>
            <a:r>
              <a:rPr lang="en-US" sz="2600" b="1" dirty="0"/>
              <a:t> </a:t>
            </a:r>
            <a:r>
              <a:rPr lang="en-US" sz="2600" b="1" dirty="0" err="1"/>
              <a:t>thức</a:t>
            </a:r>
            <a:r>
              <a:rPr lang="en-US" sz="2600" b="1" dirty="0"/>
              <a:t> </a:t>
            </a:r>
            <a:r>
              <a:rPr lang="en-US" sz="2600" b="1" dirty="0" err="1"/>
              <a:t>truyền</a:t>
            </a:r>
            <a:r>
              <a:rPr lang="en-US" sz="2600" b="1" dirty="0"/>
              <a:t> </a:t>
            </a:r>
            <a:r>
              <a:rPr lang="en-US" sz="2600" b="1" dirty="0" err="1"/>
              <a:t>thông</a:t>
            </a:r>
            <a:r>
              <a:rPr lang="en-US" sz="2600" b="1" dirty="0"/>
              <a:t> Protocol </a:t>
            </a:r>
            <a:r>
              <a:rPr lang="en-US" sz="2600" b="1" dirty="0" err="1"/>
              <a:t>là</a:t>
            </a:r>
            <a:r>
              <a:rPr lang="en-US" sz="2600" b="1" dirty="0"/>
              <a:t> </a:t>
            </a:r>
            <a:r>
              <a:rPr lang="en-US" sz="2600" b="1" dirty="0" err="1"/>
              <a:t>tập</a:t>
            </a:r>
            <a:r>
              <a:rPr lang="en-US" sz="2600" b="1" dirty="0"/>
              <a:t> </a:t>
            </a:r>
            <a:r>
              <a:rPr lang="en-US" sz="2600" b="1" dirty="0" err="1"/>
              <a:t>hợp</a:t>
            </a:r>
            <a:r>
              <a:rPr lang="en-US" sz="2600" b="1" dirty="0"/>
              <a:t> </a:t>
            </a:r>
            <a:r>
              <a:rPr lang="en-US" sz="2600" b="1" dirty="0" err="1"/>
              <a:t>các</a:t>
            </a:r>
            <a:r>
              <a:rPr lang="en-US" sz="2600" b="1" dirty="0"/>
              <a:t> </a:t>
            </a:r>
            <a:r>
              <a:rPr lang="en-US" sz="2600" b="1" dirty="0" err="1"/>
              <a:t>quy</a:t>
            </a:r>
            <a:r>
              <a:rPr lang="en-US" sz="2600" b="1" dirty="0"/>
              <a:t> </a:t>
            </a:r>
            <a:r>
              <a:rPr lang="en-US" sz="2600" b="1" dirty="0" err="1"/>
              <a:t>tắc</a:t>
            </a:r>
            <a:r>
              <a:rPr lang="en-US" sz="2600" b="1" dirty="0"/>
              <a:t> </a:t>
            </a:r>
            <a:r>
              <a:rPr lang="en-US" sz="2600" b="1" dirty="0" err="1"/>
              <a:t>quy</a:t>
            </a:r>
            <a:r>
              <a:rPr lang="en-US" sz="2600" b="1" dirty="0"/>
              <a:t> </a:t>
            </a:r>
            <a:r>
              <a:rPr lang="en-US" sz="2600" b="1" dirty="0" err="1"/>
              <a:t>định</a:t>
            </a:r>
            <a:r>
              <a:rPr lang="en-US" sz="2600" b="1" dirty="0"/>
              <a:t>  </a:t>
            </a:r>
            <a:r>
              <a:rPr lang="en-US" sz="2600" b="1" dirty="0" err="1"/>
              <a:t>cách</a:t>
            </a:r>
            <a:r>
              <a:rPr lang="en-US" sz="2600" b="1" dirty="0"/>
              <a:t> </a:t>
            </a:r>
            <a:r>
              <a:rPr lang="en-US" sz="2600" b="1" dirty="0" err="1"/>
              <a:t>trao</a:t>
            </a:r>
            <a:r>
              <a:rPr lang="en-US" sz="2600" b="1" dirty="0"/>
              <a:t> </a:t>
            </a:r>
            <a:r>
              <a:rPr lang="en-US" sz="2600" b="1" dirty="0" err="1"/>
              <a:t>đổi</a:t>
            </a:r>
            <a:r>
              <a:rPr lang="en-US" sz="2600" b="1" dirty="0"/>
              <a:t> </a:t>
            </a:r>
            <a:r>
              <a:rPr lang="en-US" sz="2600" b="1" dirty="0" err="1"/>
              <a:t>thông</a:t>
            </a:r>
            <a:r>
              <a:rPr lang="en-US" sz="2600" b="1" dirty="0"/>
              <a:t> tin </a:t>
            </a:r>
            <a:r>
              <a:rPr lang="en-US" sz="2600" b="1" dirty="0" err="1"/>
              <a:t>giữa</a:t>
            </a:r>
            <a:r>
              <a:rPr lang="en-US" sz="2600" b="1" dirty="0"/>
              <a:t> </a:t>
            </a:r>
            <a:r>
              <a:rPr lang="en-US" sz="2600" b="1" dirty="0" err="1"/>
              <a:t>các</a:t>
            </a:r>
            <a:r>
              <a:rPr lang="en-US" sz="2600" b="1" dirty="0"/>
              <a:t> </a:t>
            </a:r>
            <a:r>
              <a:rPr lang="en-US" sz="2600" b="1" dirty="0" err="1"/>
              <a:t>thiết</a:t>
            </a:r>
            <a:r>
              <a:rPr lang="en-US" sz="2600" b="1" dirty="0"/>
              <a:t> </a:t>
            </a:r>
            <a:r>
              <a:rPr lang="en-US" sz="2600" b="1" dirty="0" err="1"/>
              <a:t>bị</a:t>
            </a:r>
            <a:r>
              <a:rPr lang="en-US" sz="2600" b="1" dirty="0"/>
              <a:t> </a:t>
            </a:r>
            <a:r>
              <a:rPr lang="en-US" sz="2600" b="1" dirty="0" err="1"/>
              <a:t>gửi</a:t>
            </a:r>
            <a:r>
              <a:rPr lang="en-US" sz="2600" b="1" dirty="0"/>
              <a:t> </a:t>
            </a:r>
            <a:r>
              <a:rPr lang="en-US" sz="2600" b="1" dirty="0" err="1"/>
              <a:t>và</a:t>
            </a:r>
            <a:r>
              <a:rPr lang="en-US" sz="2600" b="1" dirty="0"/>
              <a:t> </a:t>
            </a:r>
            <a:r>
              <a:rPr lang="en-US" sz="2600" b="1" dirty="0" err="1"/>
              <a:t>nhận</a:t>
            </a:r>
            <a:r>
              <a:rPr lang="en-US" sz="2600" b="1" dirty="0"/>
              <a:t> </a:t>
            </a:r>
            <a:r>
              <a:rPr lang="en-US" sz="2600" b="1" dirty="0" err="1"/>
              <a:t>dữ</a:t>
            </a:r>
            <a:r>
              <a:rPr lang="en-US" sz="2600" b="1" dirty="0"/>
              <a:t> </a:t>
            </a:r>
            <a:r>
              <a:rPr lang="en-US" sz="2600" b="1" dirty="0" err="1"/>
              <a:t>liệu</a:t>
            </a:r>
            <a:r>
              <a:rPr lang="en-US" sz="2600" b="1" dirty="0"/>
              <a:t> </a:t>
            </a:r>
            <a:r>
              <a:rPr lang="en-US" sz="2600" b="1" dirty="0" err="1"/>
              <a:t>trên</a:t>
            </a:r>
            <a:r>
              <a:rPr lang="en-US" sz="2600" b="1" dirty="0"/>
              <a:t> </a:t>
            </a:r>
            <a:r>
              <a:rPr lang="en-US" sz="2600" b="1" dirty="0" err="1"/>
              <a:t>mạng</a:t>
            </a:r>
            <a:r>
              <a:rPr lang="en-US" sz="2600" b="1" dirty="0"/>
              <a:t>.</a:t>
            </a:r>
          </a:p>
        </p:txBody>
      </p:sp>
      <p:sp>
        <p:nvSpPr>
          <p:cNvPr id="3082" name="Text Box 10"/>
          <p:cNvSpPr txBox="1">
            <a:spLocks noChangeArrowheads="1"/>
          </p:cNvSpPr>
          <p:nvPr/>
        </p:nvSpPr>
        <p:spPr bwMode="auto">
          <a:xfrm>
            <a:off x="2030027" y="3520805"/>
            <a:ext cx="9293330"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r>
              <a:rPr lang="en-US" sz="3200" b="1" dirty="0"/>
              <a:t>WWW </a:t>
            </a:r>
            <a:r>
              <a:rPr lang="en-US" sz="3200" b="1" dirty="0" err="1"/>
              <a:t>là</a:t>
            </a:r>
            <a:r>
              <a:rPr lang="en-US" sz="3200" b="1" dirty="0"/>
              <a:t> </a:t>
            </a:r>
            <a:r>
              <a:rPr lang="en-US" sz="3200" b="1" dirty="0" err="1"/>
              <a:t>cách</a:t>
            </a:r>
            <a:r>
              <a:rPr lang="en-US" sz="3200" b="1" dirty="0"/>
              <a:t> </a:t>
            </a:r>
            <a:r>
              <a:rPr lang="en-US" sz="3200" b="1" dirty="0" err="1"/>
              <a:t>gọi</a:t>
            </a:r>
            <a:r>
              <a:rPr lang="en-US" sz="3200" b="1" dirty="0"/>
              <a:t> </a:t>
            </a:r>
            <a:r>
              <a:rPr lang="en-US" sz="3200" b="1" dirty="0" err="1"/>
              <a:t>tắt</a:t>
            </a:r>
            <a:r>
              <a:rPr lang="en-US" sz="3200" b="1" dirty="0"/>
              <a:t> </a:t>
            </a:r>
            <a:r>
              <a:rPr lang="en-US" sz="3200" b="1" dirty="0" err="1"/>
              <a:t>của</a:t>
            </a:r>
            <a:r>
              <a:rPr lang="en-US" sz="3200" b="1" dirty="0"/>
              <a:t> Internet.</a:t>
            </a:r>
          </a:p>
        </p:txBody>
      </p:sp>
      <p:sp>
        <p:nvSpPr>
          <p:cNvPr id="3083" name="Text Box 11"/>
          <p:cNvSpPr txBox="1">
            <a:spLocks noChangeArrowheads="1"/>
          </p:cNvSpPr>
          <p:nvPr/>
        </p:nvSpPr>
        <p:spPr bwMode="auto">
          <a:xfrm>
            <a:off x="2030027" y="4495800"/>
            <a:ext cx="9663157" cy="88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2800" b="1" dirty="0" err="1"/>
              <a:t>Các</a:t>
            </a:r>
            <a:r>
              <a:rPr lang="en-US" sz="2800" b="1" dirty="0"/>
              <a:t> MT </a:t>
            </a:r>
            <a:r>
              <a:rPr lang="en-US" sz="2800" b="1" dirty="0" err="1"/>
              <a:t>tham</a:t>
            </a:r>
            <a:r>
              <a:rPr lang="en-US" sz="2800" b="1" dirty="0"/>
              <a:t> </a:t>
            </a:r>
            <a:r>
              <a:rPr lang="en-US" sz="2800" b="1" dirty="0" err="1"/>
              <a:t>gia</a:t>
            </a:r>
            <a:r>
              <a:rPr lang="en-US" sz="2800" b="1" dirty="0"/>
              <a:t> internet </a:t>
            </a:r>
            <a:r>
              <a:rPr lang="en-US" sz="2800" b="1" dirty="0" err="1"/>
              <a:t>đều</a:t>
            </a:r>
            <a:r>
              <a:rPr lang="en-US" sz="2800" b="1" dirty="0"/>
              <a:t> </a:t>
            </a:r>
            <a:r>
              <a:rPr lang="en-US" sz="2800" b="1" dirty="0" err="1"/>
              <a:t>giao</a:t>
            </a:r>
            <a:r>
              <a:rPr lang="en-US" sz="2800" b="1" dirty="0"/>
              <a:t> </a:t>
            </a:r>
            <a:r>
              <a:rPr lang="en-US" sz="2800" b="1" dirty="0" err="1"/>
              <a:t>tiếp</a:t>
            </a:r>
            <a:r>
              <a:rPr lang="en-US" sz="2800" b="1" dirty="0"/>
              <a:t> </a:t>
            </a:r>
            <a:r>
              <a:rPr lang="en-US" sz="2800" b="1" dirty="0" err="1"/>
              <a:t>với</a:t>
            </a:r>
            <a:r>
              <a:rPr lang="en-US" sz="2800" b="1" dirty="0"/>
              <a:t> </a:t>
            </a:r>
            <a:r>
              <a:rPr lang="en-US" sz="2800" b="1" dirty="0" err="1"/>
              <a:t>nhau</a:t>
            </a:r>
            <a:r>
              <a:rPr lang="en-US" sz="2800" b="1" dirty="0"/>
              <a:t> </a:t>
            </a:r>
            <a:r>
              <a:rPr lang="en-US" sz="2800" b="1" dirty="0" err="1"/>
              <a:t>bằng</a:t>
            </a:r>
            <a:r>
              <a:rPr lang="en-US" sz="2800" b="1" dirty="0"/>
              <a:t> </a:t>
            </a:r>
            <a:r>
              <a:rPr lang="en-US" sz="2800" b="1" dirty="0" err="1"/>
              <a:t>một</a:t>
            </a:r>
            <a:r>
              <a:rPr lang="en-US" sz="2800" b="1" dirty="0"/>
              <a:t> </a:t>
            </a:r>
            <a:r>
              <a:rPr lang="en-US" sz="2800" b="1" dirty="0" err="1"/>
              <a:t>giao</a:t>
            </a:r>
            <a:r>
              <a:rPr lang="en-US" sz="2800" b="1" dirty="0"/>
              <a:t> </a:t>
            </a:r>
            <a:r>
              <a:rPr lang="en-US" sz="2800" b="1" dirty="0" err="1"/>
              <a:t>thức</a:t>
            </a:r>
            <a:r>
              <a:rPr lang="en-US" sz="2800" b="1" dirty="0"/>
              <a:t> </a:t>
            </a:r>
            <a:r>
              <a:rPr lang="en-US" sz="2800" b="1" dirty="0" err="1"/>
              <a:t>thống</a:t>
            </a:r>
            <a:r>
              <a:rPr lang="en-US" sz="2800" b="1" dirty="0"/>
              <a:t> </a:t>
            </a:r>
            <a:r>
              <a:rPr lang="en-US" sz="2800" b="1" dirty="0" err="1"/>
              <a:t>nhất</a:t>
            </a:r>
            <a:r>
              <a:rPr lang="en-US" sz="2800" b="1" dirty="0"/>
              <a:t> (</a:t>
            </a:r>
            <a:r>
              <a:rPr lang="en-US" sz="2800" b="1" dirty="0" err="1"/>
              <a:t>giao</a:t>
            </a:r>
            <a:r>
              <a:rPr lang="en-US" sz="2800" b="1" dirty="0"/>
              <a:t> </a:t>
            </a:r>
            <a:r>
              <a:rPr lang="en-US" sz="2800" b="1" dirty="0" err="1"/>
              <a:t>thức</a:t>
            </a:r>
            <a:r>
              <a:rPr lang="en-US" sz="2800" b="1" dirty="0"/>
              <a:t> TCP/IP).</a:t>
            </a:r>
          </a:p>
        </p:txBody>
      </p:sp>
      <p:sp>
        <p:nvSpPr>
          <p:cNvPr id="3084" name="Text Box 12"/>
          <p:cNvSpPr txBox="1">
            <a:spLocks noChangeArrowheads="1"/>
          </p:cNvSpPr>
          <p:nvPr/>
        </p:nvSpPr>
        <p:spPr bwMode="auto">
          <a:xfrm>
            <a:off x="2065606" y="5638800"/>
            <a:ext cx="9414244" cy="822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2600" b="1" dirty="0" err="1"/>
              <a:t>Các</a:t>
            </a:r>
            <a:r>
              <a:rPr lang="en-US" sz="2600" b="1" dirty="0"/>
              <a:t> </a:t>
            </a:r>
            <a:r>
              <a:rPr lang="en-US" sz="2600" b="1" dirty="0" err="1"/>
              <a:t>máy</a:t>
            </a:r>
            <a:r>
              <a:rPr lang="en-US" sz="2600" b="1" dirty="0"/>
              <a:t> </a:t>
            </a:r>
            <a:r>
              <a:rPr lang="en-US" sz="2600" b="1" dirty="0" err="1"/>
              <a:t>tính</a:t>
            </a:r>
            <a:r>
              <a:rPr lang="en-US" sz="2600" b="1" dirty="0"/>
              <a:t> </a:t>
            </a:r>
            <a:r>
              <a:rPr lang="en-US" sz="2600" b="1" dirty="0" err="1"/>
              <a:t>trong</a:t>
            </a:r>
            <a:r>
              <a:rPr lang="en-US" sz="2600" b="1" dirty="0"/>
              <a:t> </a:t>
            </a:r>
            <a:r>
              <a:rPr lang="en-US" sz="2600" b="1" dirty="0" err="1"/>
              <a:t>mạng</a:t>
            </a:r>
            <a:r>
              <a:rPr lang="en-US" sz="2600" b="1" dirty="0"/>
              <a:t> LAN </a:t>
            </a:r>
            <a:r>
              <a:rPr lang="en-US" sz="2600" b="1" dirty="0" err="1"/>
              <a:t>không</a:t>
            </a:r>
            <a:r>
              <a:rPr lang="en-US" sz="2600" b="1" dirty="0"/>
              <a:t> </a:t>
            </a:r>
            <a:r>
              <a:rPr lang="en-US" sz="2600" b="1" dirty="0" err="1"/>
              <a:t>kết</a:t>
            </a:r>
            <a:r>
              <a:rPr lang="en-US" sz="2600" b="1" dirty="0"/>
              <a:t> </a:t>
            </a:r>
            <a:r>
              <a:rPr lang="en-US" sz="2600" b="1" dirty="0" err="1"/>
              <a:t>nối</a:t>
            </a:r>
            <a:r>
              <a:rPr lang="en-US" sz="2600" b="1" dirty="0"/>
              <a:t> Internet </a:t>
            </a:r>
            <a:r>
              <a:rPr lang="en-US" sz="2600" b="1" dirty="0" err="1"/>
              <a:t>có</a:t>
            </a:r>
            <a:r>
              <a:rPr lang="en-US" sz="2600" b="1" dirty="0"/>
              <a:t> </a:t>
            </a:r>
            <a:r>
              <a:rPr lang="en-US" sz="2600" b="1" dirty="0" err="1"/>
              <a:t>thể</a:t>
            </a:r>
            <a:r>
              <a:rPr lang="en-US" sz="2600" b="1" dirty="0"/>
              <a:t> </a:t>
            </a:r>
            <a:r>
              <a:rPr lang="en-US" sz="2600" b="1" dirty="0" err="1"/>
              <a:t>trao</a:t>
            </a:r>
            <a:r>
              <a:rPr lang="en-US" sz="2600" b="1" dirty="0"/>
              <a:t> </a:t>
            </a:r>
            <a:r>
              <a:rPr lang="en-US" sz="2600" b="1" dirty="0" err="1"/>
              <a:t>đổi</a:t>
            </a:r>
            <a:r>
              <a:rPr lang="en-US" sz="2600" b="1" dirty="0"/>
              <a:t> </a:t>
            </a:r>
            <a:r>
              <a:rPr lang="en-US" sz="2600" b="1" dirty="0" err="1"/>
              <a:t>dữ</a:t>
            </a:r>
            <a:r>
              <a:rPr lang="en-US" sz="2600" b="1" dirty="0"/>
              <a:t> </a:t>
            </a:r>
            <a:r>
              <a:rPr lang="en-US" sz="2600" b="1" dirty="0" err="1"/>
              <a:t>liệu</a:t>
            </a:r>
            <a:r>
              <a:rPr lang="en-US" sz="2600" b="1" dirty="0"/>
              <a:t> </a:t>
            </a:r>
            <a:r>
              <a:rPr lang="en-US" sz="2600" b="1" dirty="0" err="1"/>
              <a:t>với</a:t>
            </a:r>
            <a:r>
              <a:rPr lang="en-US" sz="2600" b="1" dirty="0"/>
              <a:t> </a:t>
            </a:r>
            <a:r>
              <a:rPr lang="en-US" sz="2600" b="1" dirty="0" err="1"/>
              <a:t>nhau</a:t>
            </a:r>
            <a:r>
              <a:rPr lang="en-US" sz="2600" b="1" dirty="0"/>
              <a:t> </a:t>
            </a:r>
            <a:r>
              <a:rPr lang="en-US" sz="2600" b="1" dirty="0" err="1"/>
              <a:t>mà</a:t>
            </a:r>
            <a:r>
              <a:rPr lang="en-US" sz="2600" b="1" dirty="0"/>
              <a:t> </a:t>
            </a:r>
            <a:r>
              <a:rPr lang="en-US" sz="2600" b="1" dirty="0" err="1"/>
              <a:t>không</a:t>
            </a:r>
            <a:r>
              <a:rPr lang="en-US" sz="2600" b="1" dirty="0"/>
              <a:t> </a:t>
            </a:r>
            <a:r>
              <a:rPr lang="en-US" sz="2600" b="1" dirty="0" err="1"/>
              <a:t>cần</a:t>
            </a:r>
            <a:r>
              <a:rPr lang="en-US" sz="2600" b="1" dirty="0"/>
              <a:t> </a:t>
            </a:r>
            <a:r>
              <a:rPr lang="en-US" sz="2600" b="1" dirty="0" err="1"/>
              <a:t>giao</a:t>
            </a:r>
            <a:r>
              <a:rPr lang="en-US" sz="2600" b="1" dirty="0"/>
              <a:t> </a:t>
            </a:r>
            <a:r>
              <a:rPr lang="en-US" sz="2600" b="1" dirty="0" err="1"/>
              <a:t>thức</a:t>
            </a:r>
            <a:r>
              <a:rPr lang="en-US" sz="2600" b="1" dirty="0"/>
              <a:t> TCP/IP.</a:t>
            </a:r>
          </a:p>
        </p:txBody>
      </p:sp>
      <p:pic>
        <p:nvPicPr>
          <p:cNvPr id="3086" name="Picture 14" descr="flow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357459"/>
            <a:ext cx="990600" cy="91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42166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wipe(down)">
                                      <p:cBhvr>
                                        <p:cTn id="7"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2209800" y="758571"/>
            <a:ext cx="9372600" cy="1252917"/>
          </a:xfrm>
          <a:prstGeom prst="rect">
            <a:avLst/>
          </a:prstGeom>
          <a:solidFill>
            <a:schemeClr val="accent1"/>
          </a:solidFill>
          <a:ln>
            <a:noFill/>
          </a:ln>
          <a:effectLst/>
        </p:spPr>
        <p:txBody>
          <a:bodyPr wrap="square" lIns="18000" tIns="10800" rIns="18000" bIns="10800">
            <a:spAutoFit/>
          </a:bodyPr>
          <a:lstStyle/>
          <a:p>
            <a:pPr algn="ctr"/>
            <a:r>
              <a:rPr lang="en-US" sz="4000" dirty="0" err="1">
                <a:solidFill>
                  <a:srgbClr val="C00000"/>
                </a:solidFill>
              </a:rPr>
              <a:t>Dịch</a:t>
            </a:r>
            <a:r>
              <a:rPr lang="en-US" sz="4000" dirty="0">
                <a:solidFill>
                  <a:srgbClr val="C00000"/>
                </a:solidFill>
              </a:rPr>
              <a:t> </a:t>
            </a:r>
            <a:r>
              <a:rPr lang="en-US" sz="4000" dirty="0" err="1">
                <a:solidFill>
                  <a:srgbClr val="C00000"/>
                </a:solidFill>
              </a:rPr>
              <a:t>vụ</a:t>
            </a:r>
            <a:r>
              <a:rPr lang="en-US" sz="4000" dirty="0">
                <a:solidFill>
                  <a:srgbClr val="C00000"/>
                </a:solidFill>
              </a:rPr>
              <a:t> </a:t>
            </a:r>
            <a:r>
              <a:rPr lang="en-US" sz="4000" dirty="0" err="1">
                <a:solidFill>
                  <a:srgbClr val="C00000"/>
                </a:solidFill>
              </a:rPr>
              <a:t>nào</a:t>
            </a:r>
            <a:r>
              <a:rPr lang="en-US" sz="4000" dirty="0">
                <a:solidFill>
                  <a:srgbClr val="C00000"/>
                </a:solidFill>
              </a:rPr>
              <a:t> </a:t>
            </a:r>
            <a:r>
              <a:rPr lang="en-US" sz="4000" dirty="0" err="1">
                <a:solidFill>
                  <a:srgbClr val="C00000"/>
                </a:solidFill>
              </a:rPr>
              <a:t>dưới</a:t>
            </a:r>
            <a:r>
              <a:rPr lang="en-US" sz="4000" dirty="0">
                <a:solidFill>
                  <a:srgbClr val="C00000"/>
                </a:solidFill>
              </a:rPr>
              <a:t> </a:t>
            </a:r>
            <a:r>
              <a:rPr lang="en-US" sz="4000" dirty="0" err="1">
                <a:solidFill>
                  <a:srgbClr val="C00000"/>
                </a:solidFill>
              </a:rPr>
              <a:t>đây</a:t>
            </a:r>
            <a:r>
              <a:rPr lang="en-US" sz="4000" dirty="0">
                <a:solidFill>
                  <a:srgbClr val="C00000"/>
                </a:solidFill>
              </a:rPr>
              <a:t> </a:t>
            </a:r>
            <a:r>
              <a:rPr lang="en-US" sz="4000" dirty="0" err="1">
                <a:solidFill>
                  <a:srgbClr val="C00000"/>
                </a:solidFill>
              </a:rPr>
              <a:t>không</a:t>
            </a:r>
            <a:r>
              <a:rPr lang="en-US" sz="4000" dirty="0">
                <a:solidFill>
                  <a:srgbClr val="C00000"/>
                </a:solidFill>
              </a:rPr>
              <a:t> </a:t>
            </a:r>
            <a:r>
              <a:rPr lang="en-US" sz="4000" dirty="0" err="1">
                <a:solidFill>
                  <a:srgbClr val="C00000"/>
                </a:solidFill>
              </a:rPr>
              <a:t>phải</a:t>
            </a:r>
            <a:r>
              <a:rPr lang="en-US" sz="4000" dirty="0">
                <a:solidFill>
                  <a:srgbClr val="C00000"/>
                </a:solidFill>
              </a:rPr>
              <a:t> </a:t>
            </a:r>
            <a:r>
              <a:rPr lang="en-US" sz="4000" dirty="0" err="1">
                <a:solidFill>
                  <a:srgbClr val="C00000"/>
                </a:solidFill>
              </a:rPr>
              <a:t>là</a:t>
            </a:r>
            <a:r>
              <a:rPr lang="en-US" sz="4000" dirty="0">
                <a:solidFill>
                  <a:srgbClr val="C00000"/>
                </a:solidFill>
              </a:rPr>
              <a:t> </a:t>
            </a:r>
            <a:r>
              <a:rPr lang="en-US" sz="4000" dirty="0" err="1">
                <a:solidFill>
                  <a:srgbClr val="C00000"/>
                </a:solidFill>
              </a:rPr>
              <a:t>dịch</a:t>
            </a:r>
            <a:r>
              <a:rPr lang="en-US" sz="4000" dirty="0">
                <a:solidFill>
                  <a:srgbClr val="C00000"/>
                </a:solidFill>
              </a:rPr>
              <a:t> </a:t>
            </a:r>
            <a:r>
              <a:rPr lang="en-US" sz="4000" dirty="0" err="1">
                <a:solidFill>
                  <a:srgbClr val="C00000"/>
                </a:solidFill>
              </a:rPr>
              <a:t>vụ</a:t>
            </a:r>
            <a:r>
              <a:rPr lang="en-US" sz="4000" dirty="0">
                <a:solidFill>
                  <a:srgbClr val="C00000"/>
                </a:solidFill>
              </a:rPr>
              <a:t> </a:t>
            </a:r>
            <a:r>
              <a:rPr lang="en-US" sz="4000" dirty="0" err="1">
                <a:solidFill>
                  <a:srgbClr val="C00000"/>
                </a:solidFill>
              </a:rPr>
              <a:t>trên</a:t>
            </a:r>
            <a:r>
              <a:rPr lang="en-US" sz="4000" dirty="0">
                <a:solidFill>
                  <a:srgbClr val="C00000"/>
                </a:solidFill>
              </a:rPr>
              <a:t> Internet?</a:t>
            </a:r>
          </a:p>
        </p:txBody>
      </p:sp>
      <p:sp>
        <p:nvSpPr>
          <p:cNvPr id="3081" name="Text Box 9"/>
          <p:cNvSpPr txBox="1">
            <a:spLocks noChangeArrowheads="1"/>
          </p:cNvSpPr>
          <p:nvPr/>
        </p:nvSpPr>
        <p:spPr bwMode="auto">
          <a:xfrm>
            <a:off x="2090829" y="2360242"/>
            <a:ext cx="9262970"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Tra</a:t>
            </a:r>
            <a:r>
              <a:rPr lang="en-US" sz="3200" dirty="0"/>
              <a:t> </a:t>
            </a:r>
            <a:r>
              <a:rPr lang="en-US" sz="3200" dirty="0" err="1"/>
              <a:t>cứu</a:t>
            </a:r>
            <a:r>
              <a:rPr lang="en-US" sz="3200" dirty="0"/>
              <a:t> </a:t>
            </a:r>
            <a:r>
              <a:rPr lang="en-US" sz="3200" dirty="0" err="1"/>
              <a:t>thông</a:t>
            </a:r>
            <a:r>
              <a:rPr lang="en-US" sz="3200" dirty="0"/>
              <a:t> tin </a:t>
            </a:r>
            <a:r>
              <a:rPr lang="en-US" sz="3200" dirty="0" err="1"/>
              <a:t>trên</a:t>
            </a:r>
            <a:r>
              <a:rPr lang="en-US" sz="3200" dirty="0"/>
              <a:t> Web (</a:t>
            </a:r>
            <a:r>
              <a:rPr lang="en-US" sz="3200" dirty="0" err="1"/>
              <a:t>dịch</a:t>
            </a:r>
            <a:r>
              <a:rPr lang="en-US" sz="3200" dirty="0"/>
              <a:t> </a:t>
            </a:r>
            <a:r>
              <a:rPr lang="en-US" sz="3200" dirty="0" err="1"/>
              <a:t>vụ</a:t>
            </a:r>
            <a:r>
              <a:rPr lang="en-US" sz="3200" dirty="0"/>
              <a:t> </a:t>
            </a:r>
            <a:r>
              <a:rPr lang="en-US" sz="3200" dirty="0" err="1"/>
              <a:t>trên</a:t>
            </a:r>
            <a:r>
              <a:rPr lang="en-US" sz="3200" dirty="0"/>
              <a:t> Web)</a:t>
            </a:r>
          </a:p>
        </p:txBody>
      </p:sp>
      <p:sp>
        <p:nvSpPr>
          <p:cNvPr id="3082" name="Text Box 10"/>
          <p:cNvSpPr txBox="1">
            <a:spLocks noChangeArrowheads="1"/>
          </p:cNvSpPr>
          <p:nvPr/>
        </p:nvSpPr>
        <p:spPr bwMode="auto">
          <a:xfrm>
            <a:off x="2090829" y="3510111"/>
            <a:ext cx="9143999"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Thư</a:t>
            </a:r>
            <a:r>
              <a:rPr lang="en-US" sz="3200" dirty="0"/>
              <a:t> </a:t>
            </a:r>
            <a:r>
              <a:rPr lang="en-US" sz="3200" dirty="0" err="1"/>
              <a:t>điện</a:t>
            </a:r>
            <a:r>
              <a:rPr lang="en-US" sz="3200" dirty="0"/>
              <a:t> </a:t>
            </a:r>
            <a:r>
              <a:rPr lang="en-US" sz="3200" dirty="0" err="1"/>
              <a:t>tử</a:t>
            </a:r>
            <a:endParaRPr lang="en-US" sz="3200" dirty="0"/>
          </a:p>
        </p:txBody>
      </p:sp>
      <p:sp>
        <p:nvSpPr>
          <p:cNvPr id="3083" name="Text Box 11"/>
          <p:cNvSpPr txBox="1">
            <a:spLocks noChangeArrowheads="1"/>
          </p:cNvSpPr>
          <p:nvPr/>
        </p:nvSpPr>
        <p:spPr bwMode="auto">
          <a:xfrm>
            <a:off x="2090829" y="4659980"/>
            <a:ext cx="9262970"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r>
              <a:rPr lang="en-US" sz="3200" dirty="0" err="1"/>
              <a:t>Chuyển</a:t>
            </a:r>
            <a:r>
              <a:rPr lang="en-US" sz="3200" dirty="0"/>
              <a:t> </a:t>
            </a:r>
            <a:r>
              <a:rPr lang="en-US" sz="3200" dirty="0" err="1"/>
              <a:t>phát</a:t>
            </a:r>
            <a:r>
              <a:rPr lang="en-US" sz="3200" dirty="0"/>
              <a:t> </a:t>
            </a:r>
            <a:r>
              <a:rPr lang="en-US" sz="3200" dirty="0" err="1"/>
              <a:t>nhanh</a:t>
            </a:r>
            <a:r>
              <a:rPr lang="en-US" sz="3200" dirty="0"/>
              <a:t>.</a:t>
            </a:r>
          </a:p>
        </p:txBody>
      </p:sp>
      <p:sp>
        <p:nvSpPr>
          <p:cNvPr id="3084" name="Text Box 12"/>
          <p:cNvSpPr txBox="1">
            <a:spLocks noChangeArrowheads="1"/>
          </p:cNvSpPr>
          <p:nvPr/>
        </p:nvSpPr>
        <p:spPr bwMode="auto">
          <a:xfrm>
            <a:off x="2090829" y="5713074"/>
            <a:ext cx="9262970"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Quảng</a:t>
            </a:r>
            <a:r>
              <a:rPr lang="en-US" sz="3200" dirty="0"/>
              <a:t> </a:t>
            </a:r>
            <a:r>
              <a:rPr lang="en-US" sz="3200" dirty="0" err="1"/>
              <a:t>cáo</a:t>
            </a:r>
            <a:r>
              <a:rPr lang="en-US" sz="3200" dirty="0"/>
              <a:t>, </a:t>
            </a:r>
            <a:r>
              <a:rPr lang="en-US" sz="3200" dirty="0" err="1"/>
              <a:t>bán</a:t>
            </a:r>
            <a:r>
              <a:rPr lang="en-US" sz="3200" dirty="0"/>
              <a:t> </a:t>
            </a:r>
            <a:r>
              <a:rPr lang="en-US" sz="3200" dirty="0" err="1"/>
              <a:t>hàng</a:t>
            </a:r>
            <a:r>
              <a:rPr lang="en-US" sz="3200" dirty="0"/>
              <a:t> </a:t>
            </a:r>
            <a:r>
              <a:rPr lang="en-US" sz="3200" dirty="0" err="1"/>
              <a:t>trên</a:t>
            </a:r>
            <a:r>
              <a:rPr lang="en-US" sz="3200" dirty="0"/>
              <a:t> </a:t>
            </a:r>
            <a:r>
              <a:rPr lang="en-US" sz="3200" dirty="0" err="1"/>
              <a:t>mạng</a:t>
            </a:r>
            <a:endParaRPr lang="en-US" sz="3200" b="1" dirty="0"/>
          </a:p>
        </p:txBody>
      </p:sp>
      <p:pic>
        <p:nvPicPr>
          <p:cNvPr id="3086" name="Picture 14" descr="flow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4451675"/>
            <a:ext cx="990600" cy="91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454401"/>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wipe(down)">
                                      <p:cBhvr>
                                        <p:cTn id="7"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2057400" y="726980"/>
            <a:ext cx="9296400" cy="1314473"/>
          </a:xfrm>
          <a:prstGeom prst="rect">
            <a:avLst/>
          </a:prstGeom>
          <a:solidFill>
            <a:schemeClr val="accent1"/>
          </a:solidFill>
          <a:ln>
            <a:noFill/>
          </a:ln>
          <a:effectLst/>
        </p:spPr>
        <p:txBody>
          <a:bodyPr wrap="square" lIns="18000" tIns="10800" rIns="18000" bIns="10800">
            <a:spAutoFit/>
          </a:bodyPr>
          <a:lstStyle/>
          <a:p>
            <a:pPr algn="just"/>
            <a:r>
              <a:rPr lang="en-US" sz="2800" b="1" dirty="0" err="1">
                <a:solidFill>
                  <a:srgbClr val="C00000"/>
                </a:solidFill>
              </a:rPr>
              <a:t>Khi</a:t>
            </a:r>
            <a:r>
              <a:rPr lang="en-US" sz="2800" b="1" dirty="0">
                <a:solidFill>
                  <a:srgbClr val="C00000"/>
                </a:solidFill>
              </a:rPr>
              <a:t> </a:t>
            </a:r>
            <a:r>
              <a:rPr lang="en-US" sz="2800" b="1" dirty="0" err="1">
                <a:solidFill>
                  <a:srgbClr val="C00000"/>
                </a:solidFill>
              </a:rPr>
              <a:t>sử</a:t>
            </a:r>
            <a:r>
              <a:rPr lang="en-US" sz="2800" b="1" dirty="0">
                <a:solidFill>
                  <a:srgbClr val="C00000"/>
                </a:solidFill>
              </a:rPr>
              <a:t> </a:t>
            </a:r>
            <a:r>
              <a:rPr lang="en-US" sz="2800" b="1" dirty="0" err="1">
                <a:solidFill>
                  <a:srgbClr val="C00000"/>
                </a:solidFill>
              </a:rPr>
              <a:t>dụng</a:t>
            </a:r>
            <a:r>
              <a:rPr lang="en-US" sz="2800" b="1" dirty="0">
                <a:solidFill>
                  <a:srgbClr val="C00000"/>
                </a:solidFill>
              </a:rPr>
              <a:t> </a:t>
            </a:r>
            <a:r>
              <a:rPr lang="en-US" sz="2800" b="1" dirty="0" err="1">
                <a:solidFill>
                  <a:srgbClr val="C00000"/>
                </a:solidFill>
              </a:rPr>
              <a:t>máy</a:t>
            </a:r>
            <a:r>
              <a:rPr lang="en-US" sz="2800" b="1" dirty="0">
                <a:solidFill>
                  <a:srgbClr val="C00000"/>
                </a:solidFill>
              </a:rPr>
              <a:t> </a:t>
            </a:r>
            <a:r>
              <a:rPr lang="en-US" sz="2800" b="1" dirty="0" err="1">
                <a:solidFill>
                  <a:srgbClr val="C00000"/>
                </a:solidFill>
              </a:rPr>
              <a:t>tính</a:t>
            </a:r>
            <a:r>
              <a:rPr lang="en-US" sz="2800" b="1" dirty="0">
                <a:solidFill>
                  <a:srgbClr val="C00000"/>
                </a:solidFill>
              </a:rPr>
              <a:t> </a:t>
            </a:r>
            <a:r>
              <a:rPr lang="en-US" sz="2800" b="1" dirty="0" err="1">
                <a:solidFill>
                  <a:srgbClr val="C00000"/>
                </a:solidFill>
              </a:rPr>
              <a:t>để</a:t>
            </a:r>
            <a:r>
              <a:rPr lang="en-US" sz="2800" b="1" dirty="0">
                <a:solidFill>
                  <a:srgbClr val="C00000"/>
                </a:solidFill>
              </a:rPr>
              <a:t> </a:t>
            </a:r>
            <a:r>
              <a:rPr lang="en-US" sz="2800" b="1" dirty="0" err="1">
                <a:solidFill>
                  <a:srgbClr val="C00000"/>
                </a:solidFill>
              </a:rPr>
              <a:t>truy</a:t>
            </a:r>
            <a:r>
              <a:rPr lang="en-US" sz="2800" b="1" dirty="0">
                <a:solidFill>
                  <a:srgbClr val="C00000"/>
                </a:solidFill>
              </a:rPr>
              <a:t> </a:t>
            </a:r>
            <a:r>
              <a:rPr lang="en-US" sz="2800" b="1" dirty="0" err="1">
                <a:solidFill>
                  <a:srgbClr val="C00000"/>
                </a:solidFill>
              </a:rPr>
              <a:t>cập</a:t>
            </a:r>
            <a:r>
              <a:rPr lang="en-US" sz="2800" b="1" dirty="0">
                <a:solidFill>
                  <a:srgbClr val="C00000"/>
                </a:solidFill>
              </a:rPr>
              <a:t> Internet </a:t>
            </a:r>
            <a:r>
              <a:rPr lang="en-US" sz="2800" b="1" dirty="0" err="1">
                <a:solidFill>
                  <a:srgbClr val="C00000"/>
                </a:solidFill>
              </a:rPr>
              <a:t>và</a:t>
            </a:r>
            <a:r>
              <a:rPr lang="en-US" sz="2800" b="1" dirty="0">
                <a:solidFill>
                  <a:srgbClr val="C00000"/>
                </a:solidFill>
              </a:rPr>
              <a:t> </a:t>
            </a:r>
            <a:r>
              <a:rPr lang="en-US" sz="2800" b="1" dirty="0" err="1">
                <a:solidFill>
                  <a:srgbClr val="C00000"/>
                </a:solidFill>
              </a:rPr>
              <a:t>trao</a:t>
            </a:r>
            <a:r>
              <a:rPr lang="en-US" sz="2800" b="1" dirty="0">
                <a:solidFill>
                  <a:srgbClr val="C00000"/>
                </a:solidFill>
              </a:rPr>
              <a:t> </a:t>
            </a:r>
            <a:r>
              <a:rPr lang="en-US" sz="2800" b="1" dirty="0" err="1">
                <a:solidFill>
                  <a:srgbClr val="C00000"/>
                </a:solidFill>
              </a:rPr>
              <a:t>đổi</a:t>
            </a:r>
            <a:r>
              <a:rPr lang="en-US" sz="2800" b="1" dirty="0">
                <a:solidFill>
                  <a:srgbClr val="C00000"/>
                </a:solidFill>
              </a:rPr>
              <a:t> </a:t>
            </a:r>
            <a:r>
              <a:rPr lang="en-US" sz="2800" b="1" dirty="0" err="1">
                <a:solidFill>
                  <a:srgbClr val="C00000"/>
                </a:solidFill>
              </a:rPr>
              <a:t>thông</a:t>
            </a:r>
            <a:r>
              <a:rPr lang="en-US" sz="2800" b="1" dirty="0">
                <a:solidFill>
                  <a:srgbClr val="C00000"/>
                </a:solidFill>
              </a:rPr>
              <a:t> tin </a:t>
            </a:r>
            <a:r>
              <a:rPr lang="en-US" sz="2800" b="1" dirty="0" err="1">
                <a:solidFill>
                  <a:srgbClr val="C00000"/>
                </a:solidFill>
              </a:rPr>
              <a:t>trực</a:t>
            </a:r>
            <a:r>
              <a:rPr lang="en-US" sz="2800" b="1" dirty="0">
                <a:solidFill>
                  <a:srgbClr val="C00000"/>
                </a:solidFill>
              </a:rPr>
              <a:t> </a:t>
            </a:r>
            <a:r>
              <a:rPr lang="en-US" sz="2800" b="1" dirty="0" err="1">
                <a:solidFill>
                  <a:srgbClr val="C00000"/>
                </a:solidFill>
              </a:rPr>
              <a:t>tiếp</a:t>
            </a:r>
            <a:r>
              <a:rPr lang="en-US" sz="2800" b="1" dirty="0">
                <a:solidFill>
                  <a:srgbClr val="C00000"/>
                </a:solidFill>
              </a:rPr>
              <a:t> </a:t>
            </a:r>
            <a:r>
              <a:rPr lang="en-US" sz="2800" b="1" dirty="0" err="1">
                <a:solidFill>
                  <a:srgbClr val="C00000"/>
                </a:solidFill>
              </a:rPr>
              <a:t>với</a:t>
            </a:r>
            <a:r>
              <a:rPr lang="en-US" sz="2800" b="1" dirty="0">
                <a:solidFill>
                  <a:srgbClr val="C00000"/>
                </a:solidFill>
              </a:rPr>
              <a:t> </a:t>
            </a:r>
            <a:r>
              <a:rPr lang="en-US" sz="2800" b="1" dirty="0" err="1">
                <a:solidFill>
                  <a:srgbClr val="C00000"/>
                </a:solidFill>
              </a:rPr>
              <a:t>bạn</a:t>
            </a:r>
            <a:r>
              <a:rPr lang="en-US" sz="2800" b="1" dirty="0">
                <a:solidFill>
                  <a:srgbClr val="C00000"/>
                </a:solidFill>
              </a:rPr>
              <a:t>, </a:t>
            </a:r>
            <a:r>
              <a:rPr lang="en-US" sz="2800" b="1" dirty="0" err="1">
                <a:solidFill>
                  <a:srgbClr val="C00000"/>
                </a:solidFill>
              </a:rPr>
              <a:t>em</a:t>
            </a:r>
            <a:r>
              <a:rPr lang="en-US" sz="2800" b="1" dirty="0">
                <a:solidFill>
                  <a:srgbClr val="C00000"/>
                </a:solidFill>
              </a:rPr>
              <a:t> </a:t>
            </a:r>
            <a:r>
              <a:rPr lang="en-US" sz="2800" b="1" dirty="0" err="1">
                <a:solidFill>
                  <a:srgbClr val="C00000"/>
                </a:solidFill>
              </a:rPr>
              <a:t>đã</a:t>
            </a:r>
            <a:r>
              <a:rPr lang="en-US" sz="2800" b="1" dirty="0">
                <a:solidFill>
                  <a:srgbClr val="C00000"/>
                </a:solidFill>
              </a:rPr>
              <a:t> </a:t>
            </a:r>
            <a:r>
              <a:rPr lang="en-US" sz="2800" b="1" dirty="0" err="1">
                <a:solidFill>
                  <a:srgbClr val="C00000"/>
                </a:solidFill>
              </a:rPr>
              <a:t>sử</a:t>
            </a:r>
            <a:r>
              <a:rPr lang="en-US" sz="2800" b="1" dirty="0">
                <a:solidFill>
                  <a:srgbClr val="C00000"/>
                </a:solidFill>
              </a:rPr>
              <a:t> </a:t>
            </a:r>
            <a:r>
              <a:rPr lang="en-US" sz="2800" b="1" dirty="0" err="1">
                <a:solidFill>
                  <a:srgbClr val="C00000"/>
                </a:solidFill>
              </a:rPr>
              <a:t>dụng</a:t>
            </a:r>
            <a:r>
              <a:rPr lang="en-US" sz="2800" b="1" dirty="0">
                <a:solidFill>
                  <a:srgbClr val="C00000"/>
                </a:solidFill>
              </a:rPr>
              <a:t> </a:t>
            </a:r>
            <a:r>
              <a:rPr lang="en-US" sz="2800" b="1" dirty="0" err="1">
                <a:solidFill>
                  <a:srgbClr val="C00000"/>
                </a:solidFill>
              </a:rPr>
              <a:t>dịch</a:t>
            </a:r>
            <a:r>
              <a:rPr lang="en-US" sz="2800" b="1" dirty="0">
                <a:solidFill>
                  <a:srgbClr val="C00000"/>
                </a:solidFill>
              </a:rPr>
              <a:t> </a:t>
            </a:r>
            <a:r>
              <a:rPr lang="en-US" sz="2800" b="1" dirty="0" err="1">
                <a:solidFill>
                  <a:srgbClr val="C00000"/>
                </a:solidFill>
              </a:rPr>
              <a:t>vụ</a:t>
            </a:r>
            <a:r>
              <a:rPr lang="en-US" sz="2800" b="1" dirty="0">
                <a:solidFill>
                  <a:srgbClr val="C00000"/>
                </a:solidFill>
              </a:rPr>
              <a:t> </a:t>
            </a:r>
            <a:r>
              <a:rPr lang="en-US" sz="2800" b="1" dirty="0" err="1">
                <a:solidFill>
                  <a:srgbClr val="C00000"/>
                </a:solidFill>
              </a:rPr>
              <a:t>tương</a:t>
            </a:r>
            <a:r>
              <a:rPr lang="en-US" sz="2800" b="1" dirty="0">
                <a:solidFill>
                  <a:srgbClr val="C00000"/>
                </a:solidFill>
              </a:rPr>
              <a:t> </a:t>
            </a:r>
            <a:r>
              <a:rPr lang="en-US" sz="2800" b="1" dirty="0" err="1">
                <a:solidFill>
                  <a:srgbClr val="C00000"/>
                </a:solidFill>
              </a:rPr>
              <a:t>ứng</a:t>
            </a:r>
            <a:r>
              <a:rPr lang="en-US" sz="2800" b="1" dirty="0">
                <a:solidFill>
                  <a:srgbClr val="C00000"/>
                </a:solidFill>
              </a:rPr>
              <a:t> </a:t>
            </a:r>
            <a:r>
              <a:rPr lang="en-US" sz="2800" b="1" dirty="0" err="1">
                <a:solidFill>
                  <a:srgbClr val="C00000"/>
                </a:solidFill>
              </a:rPr>
              <a:t>nào</a:t>
            </a:r>
            <a:r>
              <a:rPr lang="en-US" sz="2800" b="1" dirty="0">
                <a:solidFill>
                  <a:srgbClr val="C00000"/>
                </a:solidFill>
              </a:rPr>
              <a:t> </a:t>
            </a:r>
            <a:r>
              <a:rPr lang="en-US" sz="2800" b="1" dirty="0" err="1">
                <a:solidFill>
                  <a:srgbClr val="C00000"/>
                </a:solidFill>
              </a:rPr>
              <a:t>của</a:t>
            </a:r>
            <a:r>
              <a:rPr lang="en-US" sz="2800" b="1" dirty="0">
                <a:solidFill>
                  <a:srgbClr val="C00000"/>
                </a:solidFill>
              </a:rPr>
              <a:t> Internet?</a:t>
            </a:r>
            <a:endParaRPr lang="en-US" sz="4400" b="1" dirty="0">
              <a:solidFill>
                <a:srgbClr val="C00000"/>
              </a:solidFill>
            </a:endParaRPr>
          </a:p>
        </p:txBody>
      </p:sp>
      <p:sp>
        <p:nvSpPr>
          <p:cNvPr id="3081" name="Text Box 9"/>
          <p:cNvSpPr txBox="1">
            <a:spLocks noChangeArrowheads="1"/>
          </p:cNvSpPr>
          <p:nvPr/>
        </p:nvSpPr>
        <p:spPr bwMode="auto">
          <a:xfrm>
            <a:off x="2088156" y="2209832"/>
            <a:ext cx="9586565" cy="100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r>
              <a:rPr lang="en-US" sz="3200" dirty="0" err="1"/>
              <a:t>Trò</a:t>
            </a:r>
            <a:r>
              <a:rPr lang="en-US" sz="3200" dirty="0"/>
              <a:t> </a:t>
            </a:r>
            <a:r>
              <a:rPr lang="en-US" sz="3200" dirty="0" err="1"/>
              <a:t>chuyện</a:t>
            </a:r>
            <a:r>
              <a:rPr lang="en-US" sz="3200" dirty="0"/>
              <a:t> </a:t>
            </a:r>
            <a:r>
              <a:rPr lang="en-US" sz="3200" dirty="0" err="1"/>
              <a:t>trực</a:t>
            </a:r>
            <a:r>
              <a:rPr lang="en-US" sz="3200" dirty="0"/>
              <a:t> </a:t>
            </a:r>
            <a:r>
              <a:rPr lang="en-US" sz="3200" dirty="0" err="1"/>
              <a:t>tuyến</a:t>
            </a:r>
            <a:r>
              <a:rPr lang="en-US" sz="3200" dirty="0"/>
              <a:t> (chat) </a:t>
            </a:r>
            <a:r>
              <a:rPr lang="en-US" sz="3200" dirty="0" err="1"/>
              <a:t>với</a:t>
            </a:r>
            <a:r>
              <a:rPr lang="en-US" sz="3200" dirty="0"/>
              <a:t> </a:t>
            </a:r>
            <a:r>
              <a:rPr lang="en-US" sz="3200" dirty="0" err="1"/>
              <a:t>một</a:t>
            </a:r>
            <a:r>
              <a:rPr lang="en-US" sz="3200" dirty="0"/>
              <a:t> </a:t>
            </a:r>
            <a:r>
              <a:rPr lang="en-US" sz="3200" dirty="0" err="1"/>
              <a:t>số</a:t>
            </a:r>
            <a:r>
              <a:rPr lang="en-US" sz="3200" dirty="0"/>
              <a:t> </a:t>
            </a:r>
            <a:r>
              <a:rPr lang="en-US" sz="3200" dirty="0" err="1"/>
              <a:t>bạn</a:t>
            </a:r>
            <a:r>
              <a:rPr lang="en-US" sz="3200" dirty="0"/>
              <a:t> </a:t>
            </a:r>
            <a:r>
              <a:rPr lang="en-US" sz="3200" dirty="0" err="1"/>
              <a:t>của</a:t>
            </a:r>
            <a:r>
              <a:rPr lang="en-US" sz="3200" dirty="0"/>
              <a:t> </a:t>
            </a:r>
            <a:r>
              <a:rPr lang="en-US" sz="3200" dirty="0" err="1"/>
              <a:t>em</a:t>
            </a:r>
            <a:r>
              <a:rPr lang="en-US" sz="3200" dirty="0"/>
              <a:t> ở </a:t>
            </a:r>
            <a:r>
              <a:rPr lang="en-US" sz="3200" dirty="0" err="1"/>
              <a:t>nước</a:t>
            </a:r>
            <a:r>
              <a:rPr lang="en-US" sz="3200" dirty="0"/>
              <a:t> </a:t>
            </a:r>
            <a:r>
              <a:rPr lang="en-US" sz="3200" dirty="0" err="1"/>
              <a:t>ngoài</a:t>
            </a:r>
            <a:r>
              <a:rPr lang="en-US" sz="3200" dirty="0"/>
              <a:t>.</a:t>
            </a:r>
          </a:p>
        </p:txBody>
      </p:sp>
      <p:sp>
        <p:nvSpPr>
          <p:cNvPr id="3082" name="Text Box 10"/>
          <p:cNvSpPr txBox="1">
            <a:spLocks noChangeArrowheads="1"/>
          </p:cNvSpPr>
          <p:nvPr/>
        </p:nvSpPr>
        <p:spPr bwMode="auto">
          <a:xfrm>
            <a:off x="2040303" y="3462023"/>
            <a:ext cx="9525000"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Gửi</a:t>
            </a:r>
            <a:r>
              <a:rPr lang="en-US" sz="3200" dirty="0"/>
              <a:t> </a:t>
            </a:r>
            <a:r>
              <a:rPr lang="en-US" sz="3200" dirty="0" err="1"/>
              <a:t>thư</a:t>
            </a:r>
            <a:r>
              <a:rPr lang="en-US" sz="3200" dirty="0"/>
              <a:t> </a:t>
            </a:r>
            <a:r>
              <a:rPr lang="en-US" sz="3200" dirty="0" err="1"/>
              <a:t>điện</a:t>
            </a:r>
            <a:r>
              <a:rPr lang="en-US" sz="3200" dirty="0"/>
              <a:t> </a:t>
            </a:r>
            <a:r>
              <a:rPr lang="en-US" sz="3200" dirty="0" err="1"/>
              <a:t>tử</a:t>
            </a:r>
            <a:r>
              <a:rPr lang="en-US" sz="3200" dirty="0"/>
              <a:t> </a:t>
            </a:r>
            <a:r>
              <a:rPr lang="en-US" sz="3200" dirty="0" err="1"/>
              <a:t>cho</a:t>
            </a:r>
            <a:r>
              <a:rPr lang="en-US" sz="3200" dirty="0"/>
              <a:t> </a:t>
            </a:r>
            <a:r>
              <a:rPr lang="en-US" sz="3200" dirty="0" err="1"/>
              <a:t>bạn</a:t>
            </a:r>
            <a:r>
              <a:rPr lang="en-US" sz="3200" dirty="0"/>
              <a:t>.</a:t>
            </a:r>
          </a:p>
        </p:txBody>
      </p:sp>
      <p:sp>
        <p:nvSpPr>
          <p:cNvPr id="3083" name="Text Box 11"/>
          <p:cNvSpPr txBox="1">
            <a:spLocks noChangeArrowheads="1"/>
          </p:cNvSpPr>
          <p:nvPr/>
        </p:nvSpPr>
        <p:spPr bwMode="auto">
          <a:xfrm>
            <a:off x="2040303" y="4408912"/>
            <a:ext cx="9586565" cy="100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Tra</a:t>
            </a:r>
            <a:r>
              <a:rPr lang="en-US" sz="3200" dirty="0"/>
              <a:t> </a:t>
            </a:r>
            <a:r>
              <a:rPr lang="en-US" sz="3200" dirty="0" err="1"/>
              <a:t>cứu</a:t>
            </a:r>
            <a:r>
              <a:rPr lang="en-US" sz="3200" dirty="0"/>
              <a:t> </a:t>
            </a:r>
            <a:r>
              <a:rPr lang="en-US" sz="3200" dirty="0" err="1"/>
              <a:t>điểm</a:t>
            </a:r>
            <a:r>
              <a:rPr lang="en-US" sz="3200" dirty="0"/>
              <a:t> </a:t>
            </a:r>
            <a:r>
              <a:rPr lang="en-US" sz="3200" dirty="0" err="1"/>
              <a:t>thi</a:t>
            </a:r>
            <a:r>
              <a:rPr lang="en-US" sz="3200" dirty="0"/>
              <a:t> </a:t>
            </a:r>
            <a:r>
              <a:rPr lang="en-US" sz="3200" dirty="0" err="1"/>
              <a:t>trên</a:t>
            </a:r>
            <a:r>
              <a:rPr lang="en-US" sz="3200" dirty="0"/>
              <a:t> </a:t>
            </a:r>
            <a:r>
              <a:rPr lang="en-US" sz="3200" dirty="0" err="1"/>
              <a:t>trang</a:t>
            </a:r>
            <a:r>
              <a:rPr lang="en-US" sz="3200" dirty="0"/>
              <a:t> web </a:t>
            </a:r>
            <a:r>
              <a:rPr lang="en-US" sz="3200" dirty="0" err="1"/>
              <a:t>của</a:t>
            </a:r>
            <a:r>
              <a:rPr lang="en-US" sz="3200" dirty="0"/>
              <a:t> </a:t>
            </a:r>
            <a:r>
              <a:rPr lang="en-US" sz="3200" dirty="0" err="1"/>
              <a:t>bộ</a:t>
            </a:r>
            <a:r>
              <a:rPr lang="en-US" sz="3200" dirty="0"/>
              <a:t> </a:t>
            </a:r>
            <a:r>
              <a:rPr lang="en-US" sz="3200" dirty="0" err="1"/>
              <a:t>giáo</a:t>
            </a:r>
            <a:r>
              <a:rPr lang="en-US" sz="3200" dirty="0"/>
              <a:t> </a:t>
            </a:r>
            <a:r>
              <a:rPr lang="en-US" sz="3200" dirty="0" err="1"/>
              <a:t>dục</a:t>
            </a:r>
            <a:r>
              <a:rPr lang="en-US" sz="3200" dirty="0"/>
              <a:t> </a:t>
            </a:r>
            <a:r>
              <a:rPr lang="en-US" sz="3200" dirty="0" err="1"/>
              <a:t>và</a:t>
            </a:r>
            <a:r>
              <a:rPr lang="en-US" sz="3200" dirty="0"/>
              <a:t> </a:t>
            </a:r>
            <a:r>
              <a:rPr lang="en-US" sz="3200" dirty="0" err="1"/>
              <a:t>đào</a:t>
            </a:r>
            <a:r>
              <a:rPr lang="en-US" sz="3200" dirty="0"/>
              <a:t> </a:t>
            </a:r>
            <a:r>
              <a:rPr lang="en-US" sz="3200" dirty="0" err="1"/>
              <a:t>tạo</a:t>
            </a:r>
            <a:endParaRPr lang="en-US" sz="3200" dirty="0"/>
          </a:p>
        </p:txBody>
      </p:sp>
      <p:sp>
        <p:nvSpPr>
          <p:cNvPr id="3084" name="Text Box 12"/>
          <p:cNvSpPr txBox="1">
            <a:spLocks noChangeArrowheads="1"/>
          </p:cNvSpPr>
          <p:nvPr/>
        </p:nvSpPr>
        <p:spPr bwMode="auto">
          <a:xfrm>
            <a:off x="2060917" y="5601296"/>
            <a:ext cx="9586565" cy="100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Tìm</a:t>
            </a:r>
            <a:r>
              <a:rPr lang="en-US" sz="3200" dirty="0"/>
              <a:t> </a:t>
            </a:r>
            <a:r>
              <a:rPr lang="en-US" sz="3200" dirty="0" err="1"/>
              <a:t>tất</a:t>
            </a:r>
            <a:r>
              <a:rPr lang="en-US" sz="3200" dirty="0"/>
              <a:t> </a:t>
            </a:r>
            <a:r>
              <a:rPr lang="en-US" sz="3200" dirty="0" err="1"/>
              <a:t>cả</a:t>
            </a:r>
            <a:r>
              <a:rPr lang="en-US" sz="3200" dirty="0"/>
              <a:t> </a:t>
            </a:r>
            <a:r>
              <a:rPr lang="en-US" sz="3200" dirty="0" err="1"/>
              <a:t>các</a:t>
            </a:r>
            <a:r>
              <a:rPr lang="en-US" sz="3200" dirty="0"/>
              <a:t> </a:t>
            </a:r>
            <a:r>
              <a:rPr lang="en-US" sz="3200" dirty="0" err="1"/>
              <a:t>trang</a:t>
            </a:r>
            <a:r>
              <a:rPr lang="en-US" sz="3200" dirty="0"/>
              <a:t> web </a:t>
            </a:r>
            <a:r>
              <a:rPr lang="en-US" sz="3200" dirty="0" err="1"/>
              <a:t>có</a:t>
            </a:r>
            <a:r>
              <a:rPr lang="en-US" sz="3200" dirty="0"/>
              <a:t> </a:t>
            </a:r>
            <a:r>
              <a:rPr lang="en-US" sz="3200" dirty="0" err="1"/>
              <a:t>đăng</a:t>
            </a:r>
            <a:r>
              <a:rPr lang="en-US" sz="3200" dirty="0"/>
              <a:t> </a:t>
            </a:r>
            <a:r>
              <a:rPr lang="en-US" sz="3200" dirty="0" err="1"/>
              <a:t>thông</a:t>
            </a:r>
            <a:r>
              <a:rPr lang="en-US" sz="3200" dirty="0"/>
              <a:t> tin </a:t>
            </a:r>
            <a:r>
              <a:rPr lang="en-US" sz="3200" dirty="0" err="1"/>
              <a:t>về</a:t>
            </a:r>
            <a:r>
              <a:rPr lang="en-US" sz="3200" dirty="0"/>
              <a:t> </a:t>
            </a:r>
            <a:r>
              <a:rPr lang="en-US" sz="3200" dirty="0" err="1"/>
              <a:t>lịch</a:t>
            </a:r>
            <a:r>
              <a:rPr lang="en-US" sz="3200" dirty="0"/>
              <a:t> </a:t>
            </a:r>
            <a:r>
              <a:rPr lang="en-US" sz="3200" dirty="0" err="1"/>
              <a:t>sử</a:t>
            </a:r>
            <a:r>
              <a:rPr lang="en-US" sz="3200" dirty="0"/>
              <a:t> </a:t>
            </a:r>
            <a:r>
              <a:rPr lang="en-US" sz="3200" dirty="0" err="1"/>
              <a:t>phát</a:t>
            </a:r>
            <a:r>
              <a:rPr lang="en-US" sz="3200" dirty="0"/>
              <a:t> </a:t>
            </a:r>
            <a:r>
              <a:rPr lang="en-US" sz="3200" dirty="0" err="1"/>
              <a:t>triển</a:t>
            </a:r>
            <a:r>
              <a:rPr lang="en-US" sz="3200" dirty="0"/>
              <a:t> </a:t>
            </a:r>
            <a:r>
              <a:rPr lang="en-US" sz="3200" dirty="0" err="1"/>
              <a:t>của</a:t>
            </a:r>
            <a:r>
              <a:rPr lang="en-US" sz="3200" dirty="0"/>
              <a:t> internet</a:t>
            </a:r>
            <a:endParaRPr lang="en-US" sz="3200" b="1" dirty="0"/>
          </a:p>
        </p:txBody>
      </p:sp>
      <p:pic>
        <p:nvPicPr>
          <p:cNvPr id="3086" name="Picture 14" descr="flow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209832"/>
            <a:ext cx="990600" cy="91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286141"/>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wipe(down)">
                                      <p:cBhvr>
                                        <p:cTn id="7"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2057400" y="587575"/>
            <a:ext cx="9448800" cy="1499138"/>
          </a:xfrm>
          <a:prstGeom prst="rect">
            <a:avLst/>
          </a:prstGeom>
          <a:solidFill>
            <a:schemeClr val="accent1"/>
          </a:solidFill>
          <a:ln>
            <a:noFill/>
          </a:ln>
          <a:effectLst/>
        </p:spPr>
        <p:txBody>
          <a:bodyPr wrap="square" lIns="18000" tIns="10800" rIns="18000" bIns="10800">
            <a:spAutoFit/>
          </a:bodyPr>
          <a:lstStyle/>
          <a:p>
            <a:pPr algn="just"/>
            <a:r>
              <a:rPr lang="en-US" sz="3200" dirty="0" err="1">
                <a:solidFill>
                  <a:srgbClr val="C00000"/>
                </a:solidFill>
              </a:rPr>
              <a:t>Hãy</a:t>
            </a:r>
            <a:r>
              <a:rPr lang="en-US" sz="3200" dirty="0">
                <a:solidFill>
                  <a:srgbClr val="C00000"/>
                </a:solidFill>
              </a:rPr>
              <a:t> </a:t>
            </a:r>
            <a:r>
              <a:rPr lang="en-US" sz="3200" dirty="0" err="1">
                <a:solidFill>
                  <a:srgbClr val="C00000"/>
                </a:solidFill>
              </a:rPr>
              <a:t>chọn</a:t>
            </a:r>
            <a:r>
              <a:rPr lang="en-US" sz="3200" dirty="0">
                <a:solidFill>
                  <a:srgbClr val="C00000"/>
                </a:solidFill>
              </a:rPr>
              <a:t> </a:t>
            </a:r>
            <a:r>
              <a:rPr lang="en-US" sz="3200" dirty="0" err="1">
                <a:solidFill>
                  <a:srgbClr val="C00000"/>
                </a:solidFill>
              </a:rPr>
              <a:t>những</a:t>
            </a:r>
            <a:r>
              <a:rPr lang="en-US" sz="3200" dirty="0">
                <a:solidFill>
                  <a:srgbClr val="C00000"/>
                </a:solidFill>
              </a:rPr>
              <a:t> </a:t>
            </a:r>
            <a:r>
              <a:rPr lang="en-US" sz="3200" dirty="0" err="1">
                <a:solidFill>
                  <a:srgbClr val="C00000"/>
                </a:solidFill>
              </a:rPr>
              <a:t>dịch</a:t>
            </a:r>
            <a:r>
              <a:rPr lang="en-US" sz="3200" dirty="0">
                <a:solidFill>
                  <a:srgbClr val="C00000"/>
                </a:solidFill>
              </a:rPr>
              <a:t> </a:t>
            </a:r>
            <a:r>
              <a:rPr lang="en-US" sz="3200" dirty="0" err="1">
                <a:solidFill>
                  <a:srgbClr val="C00000"/>
                </a:solidFill>
              </a:rPr>
              <a:t>vụ</a:t>
            </a:r>
            <a:r>
              <a:rPr lang="en-US" sz="3200" dirty="0">
                <a:solidFill>
                  <a:srgbClr val="C00000"/>
                </a:solidFill>
              </a:rPr>
              <a:t> </a:t>
            </a:r>
            <a:r>
              <a:rPr lang="en-US" sz="3200" dirty="0" err="1">
                <a:solidFill>
                  <a:srgbClr val="C00000"/>
                </a:solidFill>
              </a:rPr>
              <a:t>cơ</a:t>
            </a:r>
            <a:r>
              <a:rPr lang="en-US" sz="3200" dirty="0">
                <a:solidFill>
                  <a:srgbClr val="C00000"/>
                </a:solidFill>
              </a:rPr>
              <a:t> </a:t>
            </a:r>
            <a:r>
              <a:rPr lang="en-US" sz="3200" dirty="0" err="1">
                <a:solidFill>
                  <a:srgbClr val="C00000"/>
                </a:solidFill>
              </a:rPr>
              <a:t>bản</a:t>
            </a:r>
            <a:r>
              <a:rPr lang="en-US" sz="3200" dirty="0">
                <a:solidFill>
                  <a:srgbClr val="C00000"/>
                </a:solidFill>
              </a:rPr>
              <a:t> </a:t>
            </a:r>
            <a:r>
              <a:rPr lang="en-US" sz="3200" dirty="0" err="1">
                <a:solidFill>
                  <a:srgbClr val="C00000"/>
                </a:solidFill>
              </a:rPr>
              <a:t>trên</a:t>
            </a:r>
            <a:r>
              <a:rPr lang="en-US" sz="3200" dirty="0">
                <a:solidFill>
                  <a:srgbClr val="C00000"/>
                </a:solidFill>
              </a:rPr>
              <a:t> Internet </a:t>
            </a:r>
            <a:r>
              <a:rPr lang="en-US" sz="3200" dirty="0" err="1">
                <a:solidFill>
                  <a:srgbClr val="C00000"/>
                </a:solidFill>
              </a:rPr>
              <a:t>mà</a:t>
            </a:r>
            <a:r>
              <a:rPr lang="en-US" sz="3200" dirty="0">
                <a:solidFill>
                  <a:srgbClr val="C00000"/>
                </a:solidFill>
              </a:rPr>
              <a:t> </a:t>
            </a:r>
            <a:r>
              <a:rPr lang="en-US" sz="3200" dirty="0" err="1">
                <a:solidFill>
                  <a:srgbClr val="C00000"/>
                </a:solidFill>
              </a:rPr>
              <a:t>bất</a:t>
            </a:r>
            <a:r>
              <a:rPr lang="en-US" sz="3200" dirty="0">
                <a:solidFill>
                  <a:srgbClr val="C00000"/>
                </a:solidFill>
              </a:rPr>
              <a:t> </a:t>
            </a:r>
            <a:r>
              <a:rPr lang="en-US" sz="3200" dirty="0" err="1">
                <a:solidFill>
                  <a:srgbClr val="C00000"/>
                </a:solidFill>
              </a:rPr>
              <a:t>kì</a:t>
            </a:r>
            <a:r>
              <a:rPr lang="en-US" sz="3200" dirty="0">
                <a:solidFill>
                  <a:srgbClr val="C00000"/>
                </a:solidFill>
              </a:rPr>
              <a:t> </a:t>
            </a:r>
            <a:r>
              <a:rPr lang="en-US" sz="3200" dirty="0" err="1">
                <a:solidFill>
                  <a:srgbClr val="C00000"/>
                </a:solidFill>
              </a:rPr>
              <a:t>người</a:t>
            </a:r>
            <a:r>
              <a:rPr lang="en-US" sz="3200" dirty="0">
                <a:solidFill>
                  <a:srgbClr val="C00000"/>
                </a:solidFill>
              </a:rPr>
              <a:t> </a:t>
            </a:r>
            <a:r>
              <a:rPr lang="en-US" sz="3200" dirty="0" err="1">
                <a:solidFill>
                  <a:srgbClr val="C00000"/>
                </a:solidFill>
              </a:rPr>
              <a:t>nào</a:t>
            </a:r>
            <a:r>
              <a:rPr lang="en-US" sz="3200" dirty="0">
                <a:solidFill>
                  <a:srgbClr val="C00000"/>
                </a:solidFill>
              </a:rPr>
              <a:t> </a:t>
            </a:r>
            <a:r>
              <a:rPr lang="en-US" sz="3200" dirty="0" err="1">
                <a:solidFill>
                  <a:srgbClr val="C00000"/>
                </a:solidFill>
              </a:rPr>
              <a:t>truy</a:t>
            </a:r>
            <a:r>
              <a:rPr lang="en-US" sz="3200" dirty="0">
                <a:solidFill>
                  <a:srgbClr val="C00000"/>
                </a:solidFill>
              </a:rPr>
              <a:t> </a:t>
            </a:r>
            <a:r>
              <a:rPr lang="en-US" sz="3200" dirty="0" err="1">
                <a:solidFill>
                  <a:srgbClr val="C00000"/>
                </a:solidFill>
              </a:rPr>
              <a:t>cập</a:t>
            </a:r>
            <a:r>
              <a:rPr lang="en-US" sz="3200" dirty="0">
                <a:solidFill>
                  <a:srgbClr val="C00000"/>
                </a:solidFill>
              </a:rPr>
              <a:t> internet </a:t>
            </a:r>
            <a:r>
              <a:rPr lang="en-US" sz="3200" dirty="0" err="1">
                <a:solidFill>
                  <a:srgbClr val="C00000"/>
                </a:solidFill>
              </a:rPr>
              <a:t>cũng</a:t>
            </a:r>
            <a:r>
              <a:rPr lang="en-US" sz="3200" dirty="0">
                <a:solidFill>
                  <a:srgbClr val="C00000"/>
                </a:solidFill>
              </a:rPr>
              <a:t> </a:t>
            </a:r>
            <a:r>
              <a:rPr lang="en-US" sz="3200" dirty="0" err="1">
                <a:solidFill>
                  <a:srgbClr val="C00000"/>
                </a:solidFill>
              </a:rPr>
              <a:t>đều</a:t>
            </a:r>
            <a:r>
              <a:rPr lang="en-US" sz="3200" dirty="0">
                <a:solidFill>
                  <a:srgbClr val="C00000"/>
                </a:solidFill>
              </a:rPr>
              <a:t> </a:t>
            </a:r>
            <a:r>
              <a:rPr lang="en-US" sz="3200" dirty="0" err="1">
                <a:solidFill>
                  <a:srgbClr val="C00000"/>
                </a:solidFill>
              </a:rPr>
              <a:t>có</a:t>
            </a:r>
            <a:r>
              <a:rPr lang="en-US" sz="3200" dirty="0">
                <a:solidFill>
                  <a:srgbClr val="C00000"/>
                </a:solidFill>
              </a:rPr>
              <a:t> </a:t>
            </a:r>
            <a:r>
              <a:rPr lang="en-US" sz="3200" dirty="0" err="1">
                <a:solidFill>
                  <a:srgbClr val="C00000"/>
                </a:solidFill>
              </a:rPr>
              <a:t>thể</a:t>
            </a:r>
            <a:r>
              <a:rPr lang="en-US" sz="3200" dirty="0">
                <a:solidFill>
                  <a:srgbClr val="C00000"/>
                </a:solidFill>
              </a:rPr>
              <a:t> </a:t>
            </a:r>
            <a:r>
              <a:rPr lang="en-US" sz="3200" dirty="0" err="1">
                <a:solidFill>
                  <a:srgbClr val="C00000"/>
                </a:solidFill>
              </a:rPr>
              <a:t>sử</a:t>
            </a:r>
            <a:r>
              <a:rPr lang="en-US" sz="3200" dirty="0">
                <a:solidFill>
                  <a:srgbClr val="C00000"/>
                </a:solidFill>
              </a:rPr>
              <a:t> </a:t>
            </a:r>
            <a:r>
              <a:rPr lang="en-US" sz="3200" dirty="0" err="1">
                <a:solidFill>
                  <a:srgbClr val="C00000"/>
                </a:solidFill>
              </a:rPr>
              <a:t>dụng</a:t>
            </a:r>
            <a:r>
              <a:rPr lang="en-US" sz="3200" dirty="0">
                <a:solidFill>
                  <a:srgbClr val="C00000"/>
                </a:solidFill>
              </a:rPr>
              <a:t>?</a:t>
            </a:r>
            <a:endParaRPr lang="en-US" sz="3200" b="1" dirty="0">
              <a:solidFill>
                <a:srgbClr val="C00000"/>
              </a:solidFill>
            </a:endParaRPr>
          </a:p>
        </p:txBody>
      </p:sp>
      <p:sp>
        <p:nvSpPr>
          <p:cNvPr id="3081" name="Text Box 9"/>
          <p:cNvSpPr txBox="1">
            <a:spLocks noChangeArrowheads="1"/>
          </p:cNvSpPr>
          <p:nvPr/>
        </p:nvSpPr>
        <p:spPr bwMode="auto">
          <a:xfrm>
            <a:off x="2040037" y="2367111"/>
            <a:ext cx="9466163"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r>
              <a:rPr lang="en-US" sz="3200" dirty="0" err="1"/>
              <a:t>Khai</a:t>
            </a:r>
            <a:r>
              <a:rPr lang="en-US" sz="3200" dirty="0"/>
              <a:t> </a:t>
            </a:r>
            <a:r>
              <a:rPr lang="en-US" sz="3200" dirty="0" err="1"/>
              <a:t>thác</a:t>
            </a:r>
            <a:r>
              <a:rPr lang="en-US" sz="3200" dirty="0"/>
              <a:t> </a:t>
            </a:r>
            <a:r>
              <a:rPr lang="en-US" sz="3200" dirty="0" err="1"/>
              <a:t>thông</a:t>
            </a:r>
            <a:r>
              <a:rPr lang="en-US" sz="3200" dirty="0"/>
              <a:t> tin </a:t>
            </a:r>
            <a:r>
              <a:rPr lang="en-US" sz="3200" dirty="0" err="1"/>
              <a:t>trên</a:t>
            </a:r>
            <a:r>
              <a:rPr lang="en-US" sz="3200" dirty="0"/>
              <a:t> Web (</a:t>
            </a:r>
            <a:r>
              <a:rPr lang="en-US" sz="3200" dirty="0" err="1"/>
              <a:t>dịch</a:t>
            </a:r>
            <a:r>
              <a:rPr lang="en-US" sz="3200" dirty="0"/>
              <a:t> </a:t>
            </a:r>
            <a:r>
              <a:rPr lang="en-US" sz="3200" dirty="0" err="1"/>
              <a:t>vụ</a:t>
            </a:r>
            <a:r>
              <a:rPr lang="en-US" sz="3200" dirty="0"/>
              <a:t> Web).</a:t>
            </a:r>
          </a:p>
        </p:txBody>
      </p:sp>
      <p:sp>
        <p:nvSpPr>
          <p:cNvPr id="3082" name="Text Box 10"/>
          <p:cNvSpPr txBox="1">
            <a:spLocks noChangeArrowheads="1"/>
          </p:cNvSpPr>
          <p:nvPr/>
        </p:nvSpPr>
        <p:spPr bwMode="auto">
          <a:xfrm>
            <a:off x="2078502" y="3530946"/>
            <a:ext cx="9046698"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Tìm</a:t>
            </a:r>
            <a:r>
              <a:rPr lang="en-US" sz="3200" dirty="0"/>
              <a:t>  </a:t>
            </a:r>
            <a:r>
              <a:rPr lang="en-US" sz="3200" dirty="0" err="1"/>
              <a:t>kiếm</a:t>
            </a:r>
            <a:r>
              <a:rPr lang="en-US" sz="3200" dirty="0"/>
              <a:t> </a:t>
            </a:r>
            <a:r>
              <a:rPr lang="en-US" sz="3200" dirty="0" err="1"/>
              <a:t>thông</a:t>
            </a:r>
            <a:r>
              <a:rPr lang="en-US" sz="3200" dirty="0"/>
              <a:t> tin </a:t>
            </a:r>
            <a:r>
              <a:rPr lang="en-US" sz="3200" dirty="0" err="1"/>
              <a:t>trên</a:t>
            </a:r>
            <a:r>
              <a:rPr lang="en-US" sz="3200" dirty="0"/>
              <a:t> Internet</a:t>
            </a:r>
          </a:p>
        </p:txBody>
      </p:sp>
      <p:sp>
        <p:nvSpPr>
          <p:cNvPr id="3083" name="Text Box 11"/>
          <p:cNvSpPr txBox="1">
            <a:spLocks noChangeArrowheads="1"/>
          </p:cNvSpPr>
          <p:nvPr/>
        </p:nvSpPr>
        <p:spPr bwMode="auto">
          <a:xfrm>
            <a:off x="2078502" y="4623848"/>
            <a:ext cx="6476830"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Thư</a:t>
            </a:r>
            <a:r>
              <a:rPr lang="en-US" sz="3200" dirty="0"/>
              <a:t> </a:t>
            </a:r>
            <a:r>
              <a:rPr lang="en-US" sz="3200" dirty="0" err="1"/>
              <a:t>điện</a:t>
            </a:r>
            <a:r>
              <a:rPr lang="en-US" sz="3200" dirty="0"/>
              <a:t> </a:t>
            </a:r>
            <a:r>
              <a:rPr lang="en-US" sz="3200" dirty="0" err="1"/>
              <a:t>tử</a:t>
            </a:r>
            <a:endParaRPr lang="en-US" sz="3200" dirty="0"/>
          </a:p>
        </p:txBody>
      </p:sp>
      <p:sp>
        <p:nvSpPr>
          <p:cNvPr id="3084" name="Text Box 12"/>
          <p:cNvSpPr txBox="1">
            <a:spLocks noChangeArrowheads="1"/>
          </p:cNvSpPr>
          <p:nvPr/>
        </p:nvSpPr>
        <p:spPr bwMode="auto">
          <a:xfrm>
            <a:off x="2106637" y="5716750"/>
            <a:ext cx="9247163"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a:t>Tất cả các dịch vụ trên</a:t>
            </a:r>
            <a:endParaRPr lang="en-US" sz="3200" dirty="0"/>
          </a:p>
        </p:txBody>
      </p:sp>
      <p:pic>
        <p:nvPicPr>
          <p:cNvPr id="9" name="Picture 14" descr="flow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518263"/>
            <a:ext cx="990600" cy="91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375996"/>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2003380" y="680542"/>
            <a:ext cx="9551126" cy="1129807"/>
          </a:xfrm>
          <a:prstGeom prst="rect">
            <a:avLst/>
          </a:prstGeom>
          <a:solidFill>
            <a:schemeClr val="accent1"/>
          </a:solidFill>
          <a:ln>
            <a:noFill/>
          </a:ln>
          <a:effectLst/>
        </p:spPr>
        <p:txBody>
          <a:bodyPr wrap="square" lIns="18000" tIns="10800" rIns="18000" bIns="10800">
            <a:spAutoFit/>
          </a:bodyPr>
          <a:lstStyle/>
          <a:p>
            <a:pPr algn="just"/>
            <a:r>
              <a:rPr lang="en-US" sz="3600" dirty="0" err="1">
                <a:solidFill>
                  <a:srgbClr val="C00000"/>
                </a:solidFill>
              </a:rPr>
              <a:t>Em</a:t>
            </a:r>
            <a:r>
              <a:rPr lang="en-US" sz="3600" dirty="0">
                <a:solidFill>
                  <a:srgbClr val="C00000"/>
                </a:solidFill>
              </a:rPr>
              <a:t> </a:t>
            </a:r>
            <a:r>
              <a:rPr lang="en-US" sz="3600" dirty="0" err="1">
                <a:solidFill>
                  <a:srgbClr val="C00000"/>
                </a:solidFill>
              </a:rPr>
              <a:t>truy</a:t>
            </a:r>
            <a:r>
              <a:rPr lang="en-US" sz="3600" dirty="0">
                <a:solidFill>
                  <a:srgbClr val="C00000"/>
                </a:solidFill>
              </a:rPr>
              <a:t> </a:t>
            </a:r>
            <a:r>
              <a:rPr lang="en-US" sz="3600" dirty="0" err="1">
                <a:solidFill>
                  <a:srgbClr val="C00000"/>
                </a:solidFill>
              </a:rPr>
              <a:t>cập</a:t>
            </a:r>
            <a:r>
              <a:rPr lang="en-US" sz="3600" dirty="0">
                <a:solidFill>
                  <a:srgbClr val="C00000"/>
                </a:solidFill>
              </a:rPr>
              <a:t> internet </a:t>
            </a:r>
            <a:r>
              <a:rPr lang="en-US" sz="3600" dirty="0" err="1">
                <a:solidFill>
                  <a:srgbClr val="C00000"/>
                </a:solidFill>
              </a:rPr>
              <a:t>để</a:t>
            </a:r>
            <a:r>
              <a:rPr lang="en-US" sz="3600" dirty="0">
                <a:solidFill>
                  <a:srgbClr val="C00000"/>
                </a:solidFill>
              </a:rPr>
              <a:t> </a:t>
            </a:r>
            <a:r>
              <a:rPr lang="en-US" sz="3600" dirty="0" err="1">
                <a:solidFill>
                  <a:srgbClr val="C00000"/>
                </a:solidFill>
              </a:rPr>
              <a:t>xem</a:t>
            </a:r>
            <a:r>
              <a:rPr lang="en-US" sz="3600" dirty="0">
                <a:solidFill>
                  <a:srgbClr val="C00000"/>
                </a:solidFill>
              </a:rPr>
              <a:t> </a:t>
            </a:r>
            <a:r>
              <a:rPr lang="en-US" sz="3600" dirty="0" err="1">
                <a:solidFill>
                  <a:srgbClr val="C00000"/>
                </a:solidFill>
              </a:rPr>
              <a:t>thông</a:t>
            </a:r>
            <a:r>
              <a:rPr lang="en-US" sz="3600" dirty="0">
                <a:solidFill>
                  <a:srgbClr val="C00000"/>
                </a:solidFill>
              </a:rPr>
              <a:t> tin </a:t>
            </a:r>
            <a:r>
              <a:rPr lang="en-US" sz="3600" dirty="0" err="1">
                <a:solidFill>
                  <a:srgbClr val="C00000"/>
                </a:solidFill>
              </a:rPr>
              <a:t>và</a:t>
            </a:r>
            <a:r>
              <a:rPr lang="en-US" sz="3600" dirty="0">
                <a:solidFill>
                  <a:srgbClr val="C00000"/>
                </a:solidFill>
              </a:rPr>
              <a:t> </a:t>
            </a:r>
            <a:r>
              <a:rPr lang="en-US" sz="3600" dirty="0" err="1">
                <a:solidFill>
                  <a:srgbClr val="C00000"/>
                </a:solidFill>
              </a:rPr>
              <a:t>mua</a:t>
            </a:r>
            <a:r>
              <a:rPr lang="en-US" sz="3600" dirty="0">
                <a:solidFill>
                  <a:srgbClr val="C00000"/>
                </a:solidFill>
              </a:rPr>
              <a:t> </a:t>
            </a:r>
            <a:r>
              <a:rPr lang="en-US" sz="3600" dirty="0" err="1">
                <a:solidFill>
                  <a:srgbClr val="C00000"/>
                </a:solidFill>
              </a:rPr>
              <a:t>máy</a:t>
            </a:r>
            <a:r>
              <a:rPr lang="en-US" sz="3600" dirty="0">
                <a:solidFill>
                  <a:srgbClr val="C00000"/>
                </a:solidFill>
              </a:rPr>
              <a:t> </a:t>
            </a:r>
            <a:r>
              <a:rPr lang="en-US" sz="3600" dirty="0" err="1">
                <a:solidFill>
                  <a:srgbClr val="C00000"/>
                </a:solidFill>
              </a:rPr>
              <a:t>tính</a:t>
            </a:r>
            <a:r>
              <a:rPr lang="en-US" sz="3600" dirty="0">
                <a:solidFill>
                  <a:srgbClr val="C00000"/>
                </a:solidFill>
              </a:rPr>
              <a:t>. </a:t>
            </a:r>
            <a:r>
              <a:rPr lang="en-US" sz="3600" dirty="0" err="1">
                <a:solidFill>
                  <a:srgbClr val="C00000"/>
                </a:solidFill>
              </a:rPr>
              <a:t>Vậy</a:t>
            </a:r>
            <a:r>
              <a:rPr lang="en-US" sz="3600" dirty="0">
                <a:solidFill>
                  <a:srgbClr val="C00000"/>
                </a:solidFill>
              </a:rPr>
              <a:t> </a:t>
            </a:r>
            <a:r>
              <a:rPr lang="en-US" sz="3600" dirty="0" err="1">
                <a:solidFill>
                  <a:srgbClr val="C00000"/>
                </a:solidFill>
              </a:rPr>
              <a:t>em</a:t>
            </a:r>
            <a:r>
              <a:rPr lang="en-US" sz="3600" dirty="0">
                <a:solidFill>
                  <a:srgbClr val="C00000"/>
                </a:solidFill>
              </a:rPr>
              <a:t> </a:t>
            </a:r>
            <a:r>
              <a:rPr lang="en-US" sz="3600" dirty="0" err="1">
                <a:solidFill>
                  <a:srgbClr val="C00000"/>
                </a:solidFill>
              </a:rPr>
              <a:t>đã</a:t>
            </a:r>
            <a:r>
              <a:rPr lang="en-US" sz="3600" dirty="0">
                <a:solidFill>
                  <a:srgbClr val="C00000"/>
                </a:solidFill>
              </a:rPr>
              <a:t> </a:t>
            </a:r>
            <a:r>
              <a:rPr lang="en-US" sz="3600" dirty="0" err="1">
                <a:solidFill>
                  <a:srgbClr val="C00000"/>
                </a:solidFill>
              </a:rPr>
              <a:t>sử</a:t>
            </a:r>
            <a:r>
              <a:rPr lang="en-US" sz="3600" dirty="0">
                <a:solidFill>
                  <a:srgbClr val="C00000"/>
                </a:solidFill>
              </a:rPr>
              <a:t> </a:t>
            </a:r>
            <a:r>
              <a:rPr lang="en-US" sz="3600" dirty="0" err="1">
                <a:solidFill>
                  <a:srgbClr val="C00000"/>
                </a:solidFill>
              </a:rPr>
              <a:t>dụng</a:t>
            </a:r>
            <a:r>
              <a:rPr lang="en-US" sz="3600" dirty="0">
                <a:solidFill>
                  <a:srgbClr val="C00000"/>
                </a:solidFill>
              </a:rPr>
              <a:t> </a:t>
            </a:r>
            <a:r>
              <a:rPr lang="en-US" sz="3600" dirty="0" err="1">
                <a:solidFill>
                  <a:srgbClr val="C00000"/>
                </a:solidFill>
              </a:rPr>
              <a:t>dịch</a:t>
            </a:r>
            <a:r>
              <a:rPr lang="en-US" sz="3600" dirty="0">
                <a:solidFill>
                  <a:srgbClr val="C00000"/>
                </a:solidFill>
              </a:rPr>
              <a:t> </a:t>
            </a:r>
            <a:r>
              <a:rPr lang="en-US" sz="3600" dirty="0" err="1">
                <a:solidFill>
                  <a:srgbClr val="C00000"/>
                </a:solidFill>
              </a:rPr>
              <a:t>vụ</a:t>
            </a:r>
            <a:r>
              <a:rPr lang="en-US" sz="3600" dirty="0">
                <a:solidFill>
                  <a:srgbClr val="C00000"/>
                </a:solidFill>
              </a:rPr>
              <a:t> </a:t>
            </a:r>
            <a:r>
              <a:rPr lang="en-US" sz="3600" dirty="0" err="1">
                <a:solidFill>
                  <a:srgbClr val="C00000"/>
                </a:solidFill>
              </a:rPr>
              <a:t>nào</a:t>
            </a:r>
            <a:r>
              <a:rPr lang="en-US" sz="3600" dirty="0">
                <a:solidFill>
                  <a:srgbClr val="C00000"/>
                </a:solidFill>
              </a:rPr>
              <a:t>?</a:t>
            </a:r>
          </a:p>
        </p:txBody>
      </p:sp>
      <p:sp>
        <p:nvSpPr>
          <p:cNvPr id="3081" name="Text Box 9"/>
          <p:cNvSpPr txBox="1">
            <a:spLocks noChangeArrowheads="1"/>
          </p:cNvSpPr>
          <p:nvPr/>
        </p:nvSpPr>
        <p:spPr bwMode="auto">
          <a:xfrm>
            <a:off x="2057400" y="2373907"/>
            <a:ext cx="9388508"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r>
              <a:rPr lang="en-US" sz="3200" dirty="0" err="1"/>
              <a:t>Dịch</a:t>
            </a:r>
            <a:r>
              <a:rPr lang="en-US" sz="3200" dirty="0"/>
              <a:t> </a:t>
            </a:r>
            <a:r>
              <a:rPr lang="en-US" sz="3200" dirty="0" err="1"/>
              <a:t>vụ</a:t>
            </a:r>
            <a:r>
              <a:rPr lang="en-US" sz="3200" dirty="0"/>
              <a:t> </a:t>
            </a:r>
            <a:r>
              <a:rPr lang="en-US" sz="3200" dirty="0" err="1"/>
              <a:t>tra</a:t>
            </a:r>
            <a:r>
              <a:rPr lang="en-US" sz="3200" dirty="0"/>
              <a:t> </a:t>
            </a:r>
            <a:r>
              <a:rPr lang="en-US" sz="3200" dirty="0" err="1"/>
              <a:t>cứu</a:t>
            </a:r>
            <a:r>
              <a:rPr lang="en-US" sz="3200" dirty="0"/>
              <a:t> </a:t>
            </a:r>
            <a:r>
              <a:rPr lang="en-US" sz="3200" dirty="0" err="1"/>
              <a:t>thông</a:t>
            </a:r>
            <a:r>
              <a:rPr lang="en-US" sz="3200" dirty="0"/>
              <a:t> tin </a:t>
            </a:r>
            <a:r>
              <a:rPr lang="en-US" sz="3200" dirty="0" err="1"/>
              <a:t>trên</a:t>
            </a:r>
            <a:r>
              <a:rPr lang="en-US" sz="3200" dirty="0"/>
              <a:t> Internet</a:t>
            </a:r>
          </a:p>
        </p:txBody>
      </p:sp>
      <p:sp>
        <p:nvSpPr>
          <p:cNvPr id="3082" name="Text Box 10"/>
          <p:cNvSpPr txBox="1">
            <a:spLocks noChangeArrowheads="1"/>
          </p:cNvSpPr>
          <p:nvPr/>
        </p:nvSpPr>
        <p:spPr bwMode="auto">
          <a:xfrm>
            <a:off x="2057400" y="3460292"/>
            <a:ext cx="9448799"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Dịch</a:t>
            </a:r>
            <a:r>
              <a:rPr lang="en-US" sz="3200" dirty="0"/>
              <a:t> </a:t>
            </a:r>
            <a:r>
              <a:rPr lang="en-US" sz="3200" dirty="0" err="1"/>
              <a:t>vụ</a:t>
            </a:r>
            <a:r>
              <a:rPr lang="en-US" sz="3200" dirty="0"/>
              <a:t> </a:t>
            </a:r>
            <a:r>
              <a:rPr lang="en-US" sz="3200" dirty="0" err="1"/>
              <a:t>trò</a:t>
            </a:r>
            <a:r>
              <a:rPr lang="en-US" sz="3200" dirty="0"/>
              <a:t> </a:t>
            </a:r>
            <a:r>
              <a:rPr lang="en-US" sz="3200" dirty="0" err="1"/>
              <a:t>chuyện</a:t>
            </a:r>
            <a:r>
              <a:rPr lang="en-US" sz="3200" dirty="0"/>
              <a:t> </a:t>
            </a:r>
            <a:r>
              <a:rPr lang="en-US" sz="3200" dirty="0" err="1"/>
              <a:t>trực</a:t>
            </a:r>
            <a:r>
              <a:rPr lang="en-US" sz="3200" dirty="0"/>
              <a:t> </a:t>
            </a:r>
            <a:r>
              <a:rPr lang="en-US" sz="3200" dirty="0" err="1"/>
              <a:t>tuyến</a:t>
            </a:r>
            <a:endParaRPr lang="en-US" sz="3200" dirty="0"/>
          </a:p>
        </p:txBody>
      </p:sp>
      <p:sp>
        <p:nvSpPr>
          <p:cNvPr id="3083" name="Text Box 11"/>
          <p:cNvSpPr txBox="1">
            <a:spLocks noChangeArrowheads="1"/>
          </p:cNvSpPr>
          <p:nvPr/>
        </p:nvSpPr>
        <p:spPr bwMode="auto">
          <a:xfrm>
            <a:off x="2087545" y="4580244"/>
            <a:ext cx="9388508"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r>
              <a:rPr lang="en-US" sz="3200" dirty="0" err="1"/>
              <a:t>Dịch</a:t>
            </a:r>
            <a:r>
              <a:rPr lang="en-US" sz="3200" dirty="0"/>
              <a:t> </a:t>
            </a:r>
            <a:r>
              <a:rPr lang="en-US" sz="3200" dirty="0" err="1"/>
              <a:t>vụ</a:t>
            </a:r>
            <a:r>
              <a:rPr lang="en-US" sz="3200" dirty="0"/>
              <a:t> </a:t>
            </a:r>
            <a:r>
              <a:rPr lang="en-US" sz="3200" dirty="0" err="1"/>
              <a:t>thương</a:t>
            </a:r>
            <a:r>
              <a:rPr lang="en-US" sz="3200" dirty="0"/>
              <a:t> </a:t>
            </a:r>
            <a:r>
              <a:rPr lang="en-US" sz="3200" dirty="0" err="1"/>
              <a:t>mại</a:t>
            </a:r>
            <a:r>
              <a:rPr lang="en-US" sz="3200" dirty="0"/>
              <a:t> </a:t>
            </a:r>
            <a:r>
              <a:rPr lang="en-US" sz="3200" dirty="0" err="1"/>
              <a:t>điện</a:t>
            </a:r>
            <a:r>
              <a:rPr lang="en-US" sz="3200" dirty="0"/>
              <a:t> </a:t>
            </a:r>
            <a:r>
              <a:rPr lang="en-US" sz="3200" dirty="0" err="1"/>
              <a:t>tử</a:t>
            </a:r>
            <a:endParaRPr lang="en-US" sz="3200" dirty="0"/>
          </a:p>
        </p:txBody>
      </p:sp>
      <p:sp>
        <p:nvSpPr>
          <p:cNvPr id="3084" name="Text Box 12"/>
          <p:cNvSpPr txBox="1">
            <a:spLocks noChangeArrowheads="1"/>
          </p:cNvSpPr>
          <p:nvPr/>
        </p:nvSpPr>
        <p:spPr bwMode="auto">
          <a:xfrm>
            <a:off x="2107474" y="5701368"/>
            <a:ext cx="9458755"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r>
              <a:rPr lang="en-US" sz="3200" dirty="0" err="1"/>
              <a:t>Dịch</a:t>
            </a:r>
            <a:r>
              <a:rPr lang="en-US" sz="3200" dirty="0"/>
              <a:t> </a:t>
            </a:r>
            <a:r>
              <a:rPr lang="en-US" sz="3200" dirty="0" err="1"/>
              <a:t>vụ</a:t>
            </a:r>
            <a:r>
              <a:rPr lang="en-US" sz="3200" dirty="0"/>
              <a:t> </a:t>
            </a:r>
            <a:r>
              <a:rPr lang="en-US" sz="3200" dirty="0" err="1"/>
              <a:t>thư</a:t>
            </a:r>
            <a:r>
              <a:rPr lang="en-US" sz="3200" dirty="0"/>
              <a:t> </a:t>
            </a:r>
            <a:r>
              <a:rPr lang="en-US" sz="3200" dirty="0" err="1"/>
              <a:t>điện</a:t>
            </a:r>
            <a:r>
              <a:rPr lang="en-US" sz="3200" dirty="0"/>
              <a:t> </a:t>
            </a:r>
            <a:r>
              <a:rPr lang="en-US" sz="3200" dirty="0" err="1"/>
              <a:t>tử</a:t>
            </a:r>
            <a:endParaRPr lang="en-US" sz="3200" dirty="0"/>
          </a:p>
        </p:txBody>
      </p:sp>
      <p:pic>
        <p:nvPicPr>
          <p:cNvPr id="3086" name="Picture 14" descr="flow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227" y="2373907"/>
            <a:ext cx="990600" cy="911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flow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575" y="4459444"/>
            <a:ext cx="990600" cy="91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647689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wipe(down)">
                                      <p:cBhvr>
                                        <p:cTn id="7" dur="500"/>
                                        <p:tgtEl>
                                          <p:spTgt spid="308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2092007" y="914466"/>
            <a:ext cx="9459052" cy="1006696"/>
          </a:xfrm>
          <a:prstGeom prst="rect">
            <a:avLst/>
          </a:prstGeom>
          <a:solidFill>
            <a:schemeClr val="accent1"/>
          </a:solidFill>
          <a:ln>
            <a:noFill/>
          </a:ln>
          <a:effectLst/>
        </p:spPr>
        <p:txBody>
          <a:bodyPr wrap="square" lIns="18000" tIns="10800" rIns="18000" bIns="10800">
            <a:spAutoFit/>
          </a:bodyPr>
          <a:lstStyle/>
          <a:p>
            <a:pPr algn="just"/>
            <a:r>
              <a:rPr lang="en-US" sz="3200" b="1" dirty="0" err="1">
                <a:solidFill>
                  <a:srgbClr val="C00000"/>
                </a:solidFill>
              </a:rPr>
              <a:t>Để</a:t>
            </a:r>
            <a:r>
              <a:rPr lang="en-US" sz="3200" b="1" dirty="0">
                <a:solidFill>
                  <a:srgbClr val="C00000"/>
                </a:solidFill>
              </a:rPr>
              <a:t> </a:t>
            </a:r>
            <a:r>
              <a:rPr lang="en-US" sz="3200" b="1" dirty="0" err="1">
                <a:solidFill>
                  <a:srgbClr val="C00000"/>
                </a:solidFill>
              </a:rPr>
              <a:t>có</a:t>
            </a:r>
            <a:r>
              <a:rPr lang="en-US" sz="3200" b="1" dirty="0">
                <a:solidFill>
                  <a:srgbClr val="C00000"/>
                </a:solidFill>
              </a:rPr>
              <a:t> </a:t>
            </a:r>
            <a:r>
              <a:rPr lang="en-US" sz="3200" b="1" dirty="0" err="1">
                <a:solidFill>
                  <a:srgbClr val="C00000"/>
                </a:solidFill>
              </a:rPr>
              <a:t>thể</a:t>
            </a:r>
            <a:r>
              <a:rPr lang="en-US" sz="3200" b="1" dirty="0">
                <a:solidFill>
                  <a:srgbClr val="C00000"/>
                </a:solidFill>
              </a:rPr>
              <a:t> </a:t>
            </a:r>
            <a:r>
              <a:rPr lang="en-US" sz="3200" b="1" dirty="0" err="1">
                <a:solidFill>
                  <a:srgbClr val="C00000"/>
                </a:solidFill>
              </a:rPr>
              <a:t>truy</a:t>
            </a:r>
            <a:r>
              <a:rPr lang="en-US" sz="3200" b="1" dirty="0">
                <a:solidFill>
                  <a:srgbClr val="C00000"/>
                </a:solidFill>
              </a:rPr>
              <a:t> </a:t>
            </a:r>
            <a:r>
              <a:rPr lang="en-US" sz="3200" b="1" dirty="0" err="1">
                <a:solidFill>
                  <a:srgbClr val="C00000"/>
                </a:solidFill>
              </a:rPr>
              <a:t>cập</a:t>
            </a:r>
            <a:r>
              <a:rPr lang="en-US" sz="3200" b="1" dirty="0">
                <a:solidFill>
                  <a:srgbClr val="C00000"/>
                </a:solidFill>
              </a:rPr>
              <a:t> </a:t>
            </a:r>
            <a:r>
              <a:rPr lang="en-US" sz="3200" b="1" dirty="0" err="1">
                <a:solidFill>
                  <a:srgbClr val="C00000"/>
                </a:solidFill>
              </a:rPr>
              <a:t>và</a:t>
            </a:r>
            <a:r>
              <a:rPr lang="en-US" sz="3200" b="1" dirty="0">
                <a:solidFill>
                  <a:srgbClr val="C00000"/>
                </a:solidFill>
              </a:rPr>
              <a:t> </a:t>
            </a:r>
            <a:r>
              <a:rPr lang="en-US" sz="3200" b="1" dirty="0" err="1">
                <a:solidFill>
                  <a:srgbClr val="C00000"/>
                </a:solidFill>
              </a:rPr>
              <a:t>sử</a:t>
            </a:r>
            <a:r>
              <a:rPr lang="en-US" sz="3200" b="1" dirty="0">
                <a:solidFill>
                  <a:srgbClr val="C00000"/>
                </a:solidFill>
              </a:rPr>
              <a:t>  </a:t>
            </a:r>
            <a:r>
              <a:rPr lang="en-US" sz="3200" b="1" dirty="0" err="1">
                <a:solidFill>
                  <a:srgbClr val="C00000"/>
                </a:solidFill>
              </a:rPr>
              <a:t>dụng</a:t>
            </a:r>
            <a:r>
              <a:rPr lang="en-US" sz="3200" b="1" dirty="0">
                <a:solidFill>
                  <a:srgbClr val="C00000"/>
                </a:solidFill>
              </a:rPr>
              <a:t> </a:t>
            </a:r>
            <a:r>
              <a:rPr lang="en-US" sz="3200" b="1" dirty="0" err="1">
                <a:solidFill>
                  <a:srgbClr val="C00000"/>
                </a:solidFill>
              </a:rPr>
              <a:t>dịch</a:t>
            </a:r>
            <a:r>
              <a:rPr lang="en-US" sz="3200" b="1" dirty="0">
                <a:solidFill>
                  <a:srgbClr val="C00000"/>
                </a:solidFill>
              </a:rPr>
              <a:t> </a:t>
            </a:r>
            <a:r>
              <a:rPr lang="en-US" sz="3200" b="1" dirty="0" err="1">
                <a:solidFill>
                  <a:srgbClr val="C00000"/>
                </a:solidFill>
              </a:rPr>
              <a:t>vụ</a:t>
            </a:r>
            <a:r>
              <a:rPr lang="en-US" sz="3200" b="1" dirty="0">
                <a:solidFill>
                  <a:srgbClr val="C00000"/>
                </a:solidFill>
              </a:rPr>
              <a:t> internet </a:t>
            </a:r>
            <a:r>
              <a:rPr lang="en-US" sz="3200" b="1" dirty="0" err="1">
                <a:solidFill>
                  <a:srgbClr val="C00000"/>
                </a:solidFill>
              </a:rPr>
              <a:t>chúng</a:t>
            </a:r>
            <a:r>
              <a:rPr lang="en-US" sz="3200" b="1" dirty="0">
                <a:solidFill>
                  <a:srgbClr val="C00000"/>
                </a:solidFill>
              </a:rPr>
              <a:t> ta </a:t>
            </a:r>
            <a:r>
              <a:rPr lang="en-US" sz="3200" b="1" dirty="0" err="1">
                <a:solidFill>
                  <a:srgbClr val="C00000"/>
                </a:solidFill>
              </a:rPr>
              <a:t>cần</a:t>
            </a:r>
            <a:r>
              <a:rPr lang="en-US" sz="3200" b="1" dirty="0">
                <a:solidFill>
                  <a:srgbClr val="C00000"/>
                </a:solidFill>
              </a:rPr>
              <a:t>?</a:t>
            </a:r>
          </a:p>
        </p:txBody>
      </p:sp>
      <p:sp>
        <p:nvSpPr>
          <p:cNvPr id="3081" name="Text Box 9"/>
          <p:cNvSpPr txBox="1">
            <a:spLocks noChangeArrowheads="1"/>
          </p:cNvSpPr>
          <p:nvPr/>
        </p:nvSpPr>
        <p:spPr bwMode="auto">
          <a:xfrm>
            <a:off x="2092007" y="2377708"/>
            <a:ext cx="9520190"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r>
              <a:rPr lang="en-US" sz="3200" dirty="0" err="1"/>
              <a:t>Một</a:t>
            </a:r>
            <a:r>
              <a:rPr lang="en-US" sz="3200" dirty="0"/>
              <a:t> </a:t>
            </a:r>
            <a:r>
              <a:rPr lang="en-US" sz="3200" dirty="0" err="1"/>
              <a:t>máy</a:t>
            </a:r>
            <a:r>
              <a:rPr lang="en-US" sz="3200" dirty="0"/>
              <a:t> </a:t>
            </a:r>
            <a:r>
              <a:rPr lang="en-US" sz="3200" dirty="0" err="1"/>
              <a:t>tính</a:t>
            </a:r>
            <a:r>
              <a:rPr lang="en-US" sz="3200" dirty="0"/>
              <a:t> </a:t>
            </a:r>
            <a:r>
              <a:rPr lang="en-US" sz="3200" dirty="0" err="1"/>
              <a:t>cá</a:t>
            </a:r>
            <a:r>
              <a:rPr lang="en-US" sz="3200" dirty="0"/>
              <a:t> </a:t>
            </a:r>
            <a:r>
              <a:rPr lang="en-US" sz="3200" dirty="0" err="1"/>
              <a:t>nhân</a:t>
            </a:r>
            <a:r>
              <a:rPr lang="en-US" sz="3200" dirty="0"/>
              <a:t> </a:t>
            </a:r>
            <a:r>
              <a:rPr lang="en-US" sz="3200" dirty="0" err="1"/>
              <a:t>có</a:t>
            </a:r>
            <a:r>
              <a:rPr lang="en-US" sz="3200" dirty="0"/>
              <a:t> </a:t>
            </a:r>
            <a:r>
              <a:rPr lang="en-US" sz="3200" dirty="0" err="1"/>
              <a:t>vỉ</a:t>
            </a:r>
            <a:r>
              <a:rPr lang="en-US" sz="3200" dirty="0"/>
              <a:t> </a:t>
            </a:r>
            <a:r>
              <a:rPr lang="en-US" sz="3200" dirty="0" err="1"/>
              <a:t>mạng</a:t>
            </a:r>
            <a:endParaRPr lang="en-US" sz="3200" dirty="0"/>
          </a:p>
        </p:txBody>
      </p:sp>
      <p:sp>
        <p:nvSpPr>
          <p:cNvPr id="3082" name="Text Box 10"/>
          <p:cNvSpPr txBox="1">
            <a:spLocks noChangeArrowheads="1"/>
          </p:cNvSpPr>
          <p:nvPr/>
        </p:nvSpPr>
        <p:spPr bwMode="auto">
          <a:xfrm>
            <a:off x="2092007" y="3296269"/>
            <a:ext cx="9459052" cy="100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Một</a:t>
            </a:r>
            <a:r>
              <a:rPr lang="en-US" sz="3200" dirty="0"/>
              <a:t> modem </a:t>
            </a:r>
            <a:r>
              <a:rPr lang="en-US" sz="3200" dirty="0" err="1"/>
              <a:t>và</a:t>
            </a:r>
            <a:r>
              <a:rPr lang="en-US" sz="3200" dirty="0"/>
              <a:t> </a:t>
            </a:r>
            <a:r>
              <a:rPr lang="en-US" sz="3200" dirty="0" err="1"/>
              <a:t>Một</a:t>
            </a:r>
            <a:r>
              <a:rPr lang="en-US" sz="3200" dirty="0"/>
              <a:t> </a:t>
            </a:r>
            <a:r>
              <a:rPr lang="en-US" sz="3200" dirty="0" err="1"/>
              <a:t>nhà</a:t>
            </a:r>
            <a:r>
              <a:rPr lang="en-US" sz="3200" dirty="0"/>
              <a:t> </a:t>
            </a:r>
            <a:r>
              <a:rPr lang="en-US" sz="3200" dirty="0" err="1"/>
              <a:t>cung</a:t>
            </a:r>
            <a:r>
              <a:rPr lang="en-US" sz="3200" dirty="0"/>
              <a:t> </a:t>
            </a:r>
            <a:r>
              <a:rPr lang="en-US" sz="3200" dirty="0" err="1"/>
              <a:t>cấp</a:t>
            </a:r>
            <a:r>
              <a:rPr lang="en-US" sz="3200" dirty="0"/>
              <a:t> </a:t>
            </a:r>
            <a:r>
              <a:rPr lang="en-US" sz="3200" dirty="0" err="1"/>
              <a:t>dịch</a:t>
            </a:r>
            <a:r>
              <a:rPr lang="en-US" sz="3200" dirty="0"/>
              <a:t> </a:t>
            </a:r>
            <a:r>
              <a:rPr lang="en-US" sz="3200" dirty="0" err="1"/>
              <a:t>vụ</a:t>
            </a:r>
            <a:r>
              <a:rPr lang="en-US" sz="3200" dirty="0"/>
              <a:t> Internet (ISP)</a:t>
            </a:r>
          </a:p>
        </p:txBody>
      </p:sp>
      <p:sp>
        <p:nvSpPr>
          <p:cNvPr id="3083" name="Text Box 11"/>
          <p:cNvSpPr txBox="1">
            <a:spLocks noChangeArrowheads="1"/>
          </p:cNvSpPr>
          <p:nvPr/>
        </p:nvSpPr>
        <p:spPr bwMode="auto">
          <a:xfrm>
            <a:off x="2056660" y="4596643"/>
            <a:ext cx="9520190"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err="1"/>
              <a:t>Một</a:t>
            </a:r>
            <a:r>
              <a:rPr lang="en-US" sz="3200"/>
              <a:t> đường </a:t>
            </a:r>
            <a:r>
              <a:rPr lang="en-US" sz="3200" err="1"/>
              <a:t>truyền</a:t>
            </a:r>
            <a:r>
              <a:rPr lang="en-US" sz="3200"/>
              <a:t> internet</a:t>
            </a:r>
            <a:endParaRPr lang="en-US" sz="3200" dirty="0"/>
          </a:p>
        </p:txBody>
      </p:sp>
      <p:sp>
        <p:nvSpPr>
          <p:cNvPr id="3084" name="Text Box 12"/>
          <p:cNvSpPr txBox="1">
            <a:spLocks noChangeArrowheads="1"/>
          </p:cNvSpPr>
          <p:nvPr/>
        </p:nvSpPr>
        <p:spPr bwMode="auto">
          <a:xfrm>
            <a:off x="2092007" y="5750520"/>
            <a:ext cx="9520190"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Tất</a:t>
            </a:r>
            <a:r>
              <a:rPr lang="en-US" sz="3200" dirty="0"/>
              <a:t> </a:t>
            </a:r>
            <a:r>
              <a:rPr lang="en-US" sz="3200" dirty="0" err="1"/>
              <a:t>cả</a:t>
            </a:r>
            <a:r>
              <a:rPr lang="en-US" sz="3200" dirty="0"/>
              <a:t> </a:t>
            </a:r>
            <a:r>
              <a:rPr lang="en-US" sz="3200" dirty="0" err="1"/>
              <a:t>các</a:t>
            </a:r>
            <a:r>
              <a:rPr lang="en-US" sz="3200" dirty="0"/>
              <a:t> </a:t>
            </a:r>
            <a:r>
              <a:rPr lang="en-US" sz="3200" dirty="0" err="1"/>
              <a:t>điều</a:t>
            </a:r>
            <a:r>
              <a:rPr lang="en-US" sz="3200" dirty="0"/>
              <a:t> </a:t>
            </a:r>
            <a:r>
              <a:rPr lang="en-US" sz="3200" dirty="0" err="1"/>
              <a:t>kiện</a:t>
            </a:r>
            <a:r>
              <a:rPr lang="en-US" sz="3200" dirty="0"/>
              <a:t> </a:t>
            </a:r>
            <a:r>
              <a:rPr lang="en-US" sz="3200" dirty="0" err="1"/>
              <a:t>trên</a:t>
            </a:r>
            <a:endParaRPr lang="en-US" sz="3200" b="1" dirty="0"/>
          </a:p>
        </p:txBody>
      </p:sp>
      <p:pic>
        <p:nvPicPr>
          <p:cNvPr id="3086" name="Picture 14" descr="flow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463214"/>
            <a:ext cx="990600" cy="91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2488612"/>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wipe(down)">
                                      <p:cBhvr>
                                        <p:cTn id="7"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2034001" y="695285"/>
            <a:ext cx="9588011" cy="1314473"/>
          </a:xfrm>
          <a:prstGeom prst="rect">
            <a:avLst/>
          </a:prstGeom>
          <a:solidFill>
            <a:schemeClr val="accent1"/>
          </a:solidFill>
          <a:ln>
            <a:noFill/>
          </a:ln>
          <a:effectLst/>
        </p:spPr>
        <p:txBody>
          <a:bodyPr wrap="square" lIns="18000" tIns="10800" rIns="18000" bIns="10800">
            <a:spAutoFit/>
          </a:bodyPr>
          <a:lstStyle/>
          <a:p>
            <a:pPr algn="just"/>
            <a:r>
              <a:rPr lang="en-US" sz="2800" dirty="0" err="1">
                <a:solidFill>
                  <a:srgbClr val="C00000"/>
                </a:solidFill>
              </a:rPr>
              <a:t>Máy</a:t>
            </a:r>
            <a:r>
              <a:rPr lang="en-US" sz="2800" dirty="0">
                <a:solidFill>
                  <a:srgbClr val="C00000"/>
                </a:solidFill>
              </a:rPr>
              <a:t> </a:t>
            </a:r>
            <a:r>
              <a:rPr lang="en-US" sz="2800" dirty="0" err="1">
                <a:solidFill>
                  <a:srgbClr val="C00000"/>
                </a:solidFill>
              </a:rPr>
              <a:t>tính</a:t>
            </a:r>
            <a:r>
              <a:rPr lang="en-US" sz="2800" dirty="0">
                <a:solidFill>
                  <a:srgbClr val="C00000"/>
                </a:solidFill>
              </a:rPr>
              <a:t> </a:t>
            </a:r>
            <a:r>
              <a:rPr lang="en-US" sz="2800" dirty="0" err="1">
                <a:solidFill>
                  <a:srgbClr val="C00000"/>
                </a:solidFill>
              </a:rPr>
              <a:t>nhà</a:t>
            </a:r>
            <a:r>
              <a:rPr lang="en-US" sz="2800" dirty="0">
                <a:solidFill>
                  <a:srgbClr val="C00000"/>
                </a:solidFill>
              </a:rPr>
              <a:t> </a:t>
            </a:r>
            <a:r>
              <a:rPr lang="en-US" sz="2800" dirty="0" err="1">
                <a:solidFill>
                  <a:srgbClr val="C00000"/>
                </a:solidFill>
              </a:rPr>
              <a:t>em</a:t>
            </a:r>
            <a:r>
              <a:rPr lang="en-US" sz="2800" dirty="0">
                <a:solidFill>
                  <a:srgbClr val="C00000"/>
                </a:solidFill>
              </a:rPr>
              <a:t> </a:t>
            </a:r>
            <a:r>
              <a:rPr lang="en-US" sz="2800" dirty="0" err="1">
                <a:solidFill>
                  <a:srgbClr val="C00000"/>
                </a:solidFill>
              </a:rPr>
              <a:t>không</a:t>
            </a:r>
            <a:r>
              <a:rPr lang="en-US" sz="2800" dirty="0">
                <a:solidFill>
                  <a:srgbClr val="C00000"/>
                </a:solidFill>
              </a:rPr>
              <a:t> </a:t>
            </a:r>
            <a:r>
              <a:rPr lang="en-US" sz="2800" dirty="0" err="1">
                <a:solidFill>
                  <a:srgbClr val="C00000"/>
                </a:solidFill>
              </a:rPr>
              <a:t>thể</a:t>
            </a:r>
            <a:r>
              <a:rPr lang="en-US" sz="2800" dirty="0">
                <a:solidFill>
                  <a:srgbClr val="C00000"/>
                </a:solidFill>
              </a:rPr>
              <a:t> </a:t>
            </a:r>
            <a:r>
              <a:rPr lang="en-US" sz="2800" dirty="0" err="1">
                <a:solidFill>
                  <a:srgbClr val="C00000"/>
                </a:solidFill>
              </a:rPr>
              <a:t>truy</a:t>
            </a:r>
            <a:r>
              <a:rPr lang="en-US" sz="2800" dirty="0">
                <a:solidFill>
                  <a:srgbClr val="C00000"/>
                </a:solidFill>
              </a:rPr>
              <a:t> </a:t>
            </a:r>
            <a:r>
              <a:rPr lang="en-US" sz="2800" dirty="0" err="1">
                <a:solidFill>
                  <a:srgbClr val="C00000"/>
                </a:solidFill>
              </a:rPr>
              <a:t>cập</a:t>
            </a:r>
            <a:r>
              <a:rPr lang="en-US" sz="2800" dirty="0">
                <a:solidFill>
                  <a:srgbClr val="C00000"/>
                </a:solidFill>
              </a:rPr>
              <a:t> </a:t>
            </a:r>
            <a:r>
              <a:rPr lang="en-US" sz="2800" dirty="0" err="1">
                <a:solidFill>
                  <a:srgbClr val="C00000"/>
                </a:solidFill>
              </a:rPr>
              <a:t>được</a:t>
            </a:r>
            <a:r>
              <a:rPr lang="en-US" sz="2800" dirty="0">
                <a:solidFill>
                  <a:srgbClr val="C00000"/>
                </a:solidFill>
              </a:rPr>
              <a:t> </a:t>
            </a:r>
            <a:r>
              <a:rPr lang="en-US" sz="2800" dirty="0" err="1">
                <a:solidFill>
                  <a:srgbClr val="C00000"/>
                </a:solidFill>
              </a:rPr>
              <a:t>vào</a:t>
            </a:r>
            <a:r>
              <a:rPr lang="en-US" sz="2800" dirty="0">
                <a:solidFill>
                  <a:srgbClr val="C00000"/>
                </a:solidFill>
              </a:rPr>
              <a:t> </a:t>
            </a:r>
            <a:r>
              <a:rPr lang="en-US" sz="2800" dirty="0" err="1">
                <a:solidFill>
                  <a:srgbClr val="C00000"/>
                </a:solidFill>
              </a:rPr>
              <a:t>mạng</a:t>
            </a:r>
            <a:r>
              <a:rPr lang="en-US" sz="2800" dirty="0">
                <a:solidFill>
                  <a:srgbClr val="C00000"/>
                </a:solidFill>
              </a:rPr>
              <a:t> internet. </a:t>
            </a:r>
            <a:r>
              <a:rPr lang="en-US" sz="2800" dirty="0" err="1">
                <a:solidFill>
                  <a:srgbClr val="C00000"/>
                </a:solidFill>
              </a:rPr>
              <a:t>Em</a:t>
            </a:r>
            <a:r>
              <a:rPr lang="en-US" sz="2800" dirty="0">
                <a:solidFill>
                  <a:srgbClr val="C00000"/>
                </a:solidFill>
              </a:rPr>
              <a:t> </a:t>
            </a:r>
            <a:r>
              <a:rPr lang="en-US" sz="2800" dirty="0" err="1">
                <a:solidFill>
                  <a:srgbClr val="C00000"/>
                </a:solidFill>
              </a:rPr>
              <a:t>phải</a:t>
            </a:r>
            <a:r>
              <a:rPr lang="en-US" sz="2800" dirty="0">
                <a:solidFill>
                  <a:srgbClr val="C00000"/>
                </a:solidFill>
              </a:rPr>
              <a:t> </a:t>
            </a:r>
            <a:r>
              <a:rPr lang="en-US" sz="2800" dirty="0" err="1">
                <a:solidFill>
                  <a:srgbClr val="C00000"/>
                </a:solidFill>
              </a:rPr>
              <a:t>gọi</a:t>
            </a:r>
            <a:r>
              <a:rPr lang="en-US" sz="2800" dirty="0">
                <a:solidFill>
                  <a:srgbClr val="C00000"/>
                </a:solidFill>
              </a:rPr>
              <a:t> </a:t>
            </a:r>
            <a:r>
              <a:rPr lang="en-US" sz="2800" dirty="0" err="1">
                <a:solidFill>
                  <a:srgbClr val="C00000"/>
                </a:solidFill>
              </a:rPr>
              <a:t>điện</a:t>
            </a:r>
            <a:r>
              <a:rPr lang="en-US" sz="2800" dirty="0">
                <a:solidFill>
                  <a:srgbClr val="C00000"/>
                </a:solidFill>
              </a:rPr>
              <a:t> </a:t>
            </a:r>
            <a:r>
              <a:rPr lang="en-US" sz="2800" dirty="0" err="1">
                <a:solidFill>
                  <a:srgbClr val="C00000"/>
                </a:solidFill>
              </a:rPr>
              <a:t>yêu</a:t>
            </a:r>
            <a:r>
              <a:rPr lang="en-US" sz="2800" dirty="0">
                <a:solidFill>
                  <a:srgbClr val="C00000"/>
                </a:solidFill>
              </a:rPr>
              <a:t> </a:t>
            </a:r>
            <a:r>
              <a:rPr lang="en-US" sz="2800" dirty="0" err="1">
                <a:solidFill>
                  <a:srgbClr val="C00000"/>
                </a:solidFill>
              </a:rPr>
              <a:t>cầu</a:t>
            </a:r>
            <a:r>
              <a:rPr lang="en-US" sz="2800" dirty="0">
                <a:solidFill>
                  <a:srgbClr val="C00000"/>
                </a:solidFill>
              </a:rPr>
              <a:t> </a:t>
            </a:r>
            <a:r>
              <a:rPr lang="en-US" sz="2800" dirty="0" err="1">
                <a:solidFill>
                  <a:srgbClr val="C00000"/>
                </a:solidFill>
              </a:rPr>
              <a:t>dịch</a:t>
            </a:r>
            <a:r>
              <a:rPr lang="en-US" sz="2800" dirty="0">
                <a:solidFill>
                  <a:srgbClr val="C00000"/>
                </a:solidFill>
              </a:rPr>
              <a:t> </a:t>
            </a:r>
            <a:r>
              <a:rPr lang="en-US" sz="2800" dirty="0" err="1">
                <a:solidFill>
                  <a:srgbClr val="C00000"/>
                </a:solidFill>
              </a:rPr>
              <a:t>vụ</a:t>
            </a:r>
            <a:r>
              <a:rPr lang="en-US" sz="2800" dirty="0">
                <a:solidFill>
                  <a:srgbClr val="C00000"/>
                </a:solidFill>
              </a:rPr>
              <a:t> </a:t>
            </a:r>
            <a:r>
              <a:rPr lang="en-US" sz="2800" dirty="0" err="1">
                <a:solidFill>
                  <a:srgbClr val="C00000"/>
                </a:solidFill>
              </a:rPr>
              <a:t>hỗ</a:t>
            </a:r>
            <a:r>
              <a:rPr lang="en-US" sz="2800" dirty="0">
                <a:solidFill>
                  <a:srgbClr val="C00000"/>
                </a:solidFill>
              </a:rPr>
              <a:t> </a:t>
            </a:r>
            <a:r>
              <a:rPr lang="en-US" sz="2800" dirty="0" err="1">
                <a:solidFill>
                  <a:srgbClr val="C00000"/>
                </a:solidFill>
              </a:rPr>
              <a:t>trợ</a:t>
            </a:r>
            <a:r>
              <a:rPr lang="en-US" sz="2800" dirty="0">
                <a:solidFill>
                  <a:srgbClr val="C00000"/>
                </a:solidFill>
              </a:rPr>
              <a:t> </a:t>
            </a:r>
            <a:r>
              <a:rPr lang="en-US" sz="2800" dirty="0" err="1">
                <a:solidFill>
                  <a:srgbClr val="C00000"/>
                </a:solidFill>
              </a:rPr>
              <a:t>kĩ</a:t>
            </a:r>
            <a:r>
              <a:rPr lang="en-US" sz="2800" dirty="0">
                <a:solidFill>
                  <a:srgbClr val="C00000"/>
                </a:solidFill>
              </a:rPr>
              <a:t> </a:t>
            </a:r>
            <a:r>
              <a:rPr lang="en-US" sz="2800" dirty="0" err="1">
                <a:solidFill>
                  <a:srgbClr val="C00000"/>
                </a:solidFill>
              </a:rPr>
              <a:t>thuật</a:t>
            </a:r>
            <a:r>
              <a:rPr lang="en-US" sz="2800" dirty="0">
                <a:solidFill>
                  <a:srgbClr val="C00000"/>
                </a:solidFill>
              </a:rPr>
              <a:t> </a:t>
            </a:r>
            <a:r>
              <a:rPr lang="en-US" sz="2800" dirty="0" err="1">
                <a:solidFill>
                  <a:srgbClr val="C00000"/>
                </a:solidFill>
              </a:rPr>
              <a:t>của</a:t>
            </a:r>
            <a:r>
              <a:rPr lang="en-US" sz="2800" dirty="0">
                <a:solidFill>
                  <a:srgbClr val="C00000"/>
                </a:solidFill>
              </a:rPr>
              <a:t> </a:t>
            </a:r>
            <a:r>
              <a:rPr lang="en-US" sz="2800" dirty="0" err="1">
                <a:solidFill>
                  <a:srgbClr val="C00000"/>
                </a:solidFill>
              </a:rPr>
              <a:t>nhà</a:t>
            </a:r>
            <a:r>
              <a:rPr lang="en-US" sz="2800" dirty="0">
                <a:solidFill>
                  <a:srgbClr val="C00000"/>
                </a:solidFill>
              </a:rPr>
              <a:t> </a:t>
            </a:r>
            <a:r>
              <a:rPr lang="en-US" sz="2800" dirty="0" err="1">
                <a:solidFill>
                  <a:srgbClr val="C00000"/>
                </a:solidFill>
              </a:rPr>
              <a:t>cung</a:t>
            </a:r>
            <a:r>
              <a:rPr lang="en-US" sz="2800" dirty="0">
                <a:solidFill>
                  <a:srgbClr val="C00000"/>
                </a:solidFill>
              </a:rPr>
              <a:t> </a:t>
            </a:r>
            <a:r>
              <a:rPr lang="en-US" sz="2800" dirty="0" err="1">
                <a:solidFill>
                  <a:srgbClr val="C00000"/>
                </a:solidFill>
              </a:rPr>
              <a:t>cấp</a:t>
            </a:r>
            <a:r>
              <a:rPr lang="en-US" sz="2800" dirty="0">
                <a:solidFill>
                  <a:srgbClr val="C00000"/>
                </a:solidFill>
              </a:rPr>
              <a:t> </a:t>
            </a:r>
            <a:r>
              <a:rPr lang="en-US" sz="2800" dirty="0" err="1">
                <a:solidFill>
                  <a:srgbClr val="C00000"/>
                </a:solidFill>
              </a:rPr>
              <a:t>dịch</a:t>
            </a:r>
            <a:r>
              <a:rPr lang="en-US" sz="2800" dirty="0">
                <a:solidFill>
                  <a:srgbClr val="C00000"/>
                </a:solidFill>
              </a:rPr>
              <a:t> </a:t>
            </a:r>
            <a:r>
              <a:rPr lang="en-US" sz="2800" dirty="0" err="1">
                <a:solidFill>
                  <a:srgbClr val="C00000"/>
                </a:solidFill>
              </a:rPr>
              <a:t>vụ</a:t>
            </a:r>
            <a:r>
              <a:rPr lang="en-US" sz="2800" dirty="0">
                <a:solidFill>
                  <a:srgbClr val="C00000"/>
                </a:solidFill>
              </a:rPr>
              <a:t> Internet </a:t>
            </a:r>
            <a:r>
              <a:rPr lang="en-US" sz="2800" dirty="0" err="1">
                <a:solidFill>
                  <a:srgbClr val="C00000"/>
                </a:solidFill>
              </a:rPr>
              <a:t>trong</a:t>
            </a:r>
            <a:r>
              <a:rPr lang="en-US" sz="2800" dirty="0">
                <a:solidFill>
                  <a:srgbClr val="C00000"/>
                </a:solidFill>
              </a:rPr>
              <a:t> </a:t>
            </a:r>
            <a:r>
              <a:rPr lang="en-US" sz="2800" dirty="0" err="1">
                <a:solidFill>
                  <a:srgbClr val="C00000"/>
                </a:solidFill>
              </a:rPr>
              <a:t>trường</a:t>
            </a:r>
            <a:r>
              <a:rPr lang="en-US" sz="2800" dirty="0">
                <a:solidFill>
                  <a:srgbClr val="C00000"/>
                </a:solidFill>
              </a:rPr>
              <a:t> </a:t>
            </a:r>
            <a:r>
              <a:rPr lang="en-US" sz="2800" dirty="0" err="1">
                <a:solidFill>
                  <a:srgbClr val="C00000"/>
                </a:solidFill>
              </a:rPr>
              <a:t>hợp</a:t>
            </a:r>
            <a:r>
              <a:rPr lang="en-US" sz="2800" dirty="0">
                <a:solidFill>
                  <a:srgbClr val="C00000"/>
                </a:solidFill>
              </a:rPr>
              <a:t> </a:t>
            </a:r>
            <a:r>
              <a:rPr lang="en-US" sz="2800" dirty="0" err="1">
                <a:solidFill>
                  <a:srgbClr val="C00000"/>
                </a:solidFill>
              </a:rPr>
              <a:t>nào</a:t>
            </a:r>
            <a:r>
              <a:rPr lang="en-US" sz="2800" dirty="0">
                <a:solidFill>
                  <a:srgbClr val="C00000"/>
                </a:solidFill>
              </a:rPr>
              <a:t>?</a:t>
            </a:r>
          </a:p>
        </p:txBody>
      </p:sp>
      <p:sp>
        <p:nvSpPr>
          <p:cNvPr id="3081" name="Text Box 9"/>
          <p:cNvSpPr txBox="1">
            <a:spLocks noChangeArrowheads="1"/>
          </p:cNvSpPr>
          <p:nvPr/>
        </p:nvSpPr>
        <p:spPr bwMode="auto">
          <a:xfrm>
            <a:off x="2015807" y="2227777"/>
            <a:ext cx="9575460" cy="100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Giắc</a:t>
            </a:r>
            <a:r>
              <a:rPr lang="en-US" sz="3200" dirty="0"/>
              <a:t> </a:t>
            </a:r>
            <a:r>
              <a:rPr lang="en-US" sz="3200" dirty="0" err="1"/>
              <a:t>cắm</a:t>
            </a:r>
            <a:r>
              <a:rPr lang="en-US" sz="3200" dirty="0"/>
              <a:t> </a:t>
            </a:r>
            <a:r>
              <a:rPr lang="en-US" sz="3200" dirty="0" err="1"/>
              <a:t>dây</a:t>
            </a:r>
            <a:r>
              <a:rPr lang="en-US" sz="3200" dirty="0"/>
              <a:t> </a:t>
            </a:r>
            <a:r>
              <a:rPr lang="en-US" sz="3200" dirty="0" err="1"/>
              <a:t>cáp</a:t>
            </a:r>
            <a:r>
              <a:rPr lang="en-US" sz="3200" dirty="0"/>
              <a:t> </a:t>
            </a:r>
            <a:r>
              <a:rPr lang="en-US" sz="3200" dirty="0" err="1"/>
              <a:t>mạng</a:t>
            </a:r>
            <a:r>
              <a:rPr lang="en-US" sz="3200" dirty="0"/>
              <a:t> </a:t>
            </a:r>
            <a:r>
              <a:rPr lang="en-US" sz="3200" dirty="0" err="1"/>
              <a:t>vào</a:t>
            </a:r>
            <a:r>
              <a:rPr lang="en-US" sz="3200" dirty="0"/>
              <a:t> </a:t>
            </a:r>
            <a:r>
              <a:rPr lang="en-US" sz="3200" dirty="0" err="1"/>
              <a:t>máy</a:t>
            </a:r>
            <a:r>
              <a:rPr lang="en-US" sz="3200" dirty="0"/>
              <a:t> </a:t>
            </a:r>
            <a:r>
              <a:rPr lang="en-US" sz="3200" dirty="0" err="1"/>
              <a:t>tính</a:t>
            </a:r>
            <a:r>
              <a:rPr lang="en-US" sz="3200" dirty="0"/>
              <a:t> </a:t>
            </a:r>
            <a:r>
              <a:rPr lang="en-US" sz="3200" dirty="0" err="1"/>
              <a:t>hoặc</a:t>
            </a:r>
            <a:r>
              <a:rPr lang="en-US" sz="3200" dirty="0"/>
              <a:t> </a:t>
            </a:r>
            <a:r>
              <a:rPr lang="en-US" sz="3200" dirty="0" err="1"/>
              <a:t>vào</a:t>
            </a:r>
            <a:r>
              <a:rPr lang="en-US" sz="3200" dirty="0"/>
              <a:t> </a:t>
            </a:r>
            <a:r>
              <a:rPr lang="en-US" sz="3200" dirty="0" err="1"/>
              <a:t>môdem</a:t>
            </a:r>
            <a:r>
              <a:rPr lang="en-US" sz="3200" dirty="0"/>
              <a:t> </a:t>
            </a:r>
            <a:r>
              <a:rPr lang="en-US" sz="3200" dirty="0" err="1"/>
              <a:t>bị</a:t>
            </a:r>
            <a:r>
              <a:rPr lang="en-US" sz="3200" dirty="0"/>
              <a:t> </a:t>
            </a:r>
            <a:r>
              <a:rPr lang="en-US" sz="3200" dirty="0" err="1"/>
              <a:t>lỏng</a:t>
            </a:r>
            <a:r>
              <a:rPr lang="en-US" sz="3200" dirty="0"/>
              <a:t>, </a:t>
            </a:r>
            <a:r>
              <a:rPr lang="en-US" sz="3200" dirty="0" err="1"/>
              <a:t>cần</a:t>
            </a:r>
            <a:r>
              <a:rPr lang="en-US" sz="3200" dirty="0"/>
              <a:t> </a:t>
            </a:r>
            <a:r>
              <a:rPr lang="en-US" sz="3200" dirty="0" err="1"/>
              <a:t>cắm</a:t>
            </a:r>
            <a:r>
              <a:rPr lang="en-US" sz="3200" dirty="0"/>
              <a:t> </a:t>
            </a:r>
            <a:r>
              <a:rPr lang="en-US" sz="3200" dirty="0" err="1"/>
              <a:t>lại</a:t>
            </a:r>
            <a:endParaRPr lang="en-US" sz="3200" dirty="0"/>
          </a:p>
        </p:txBody>
      </p:sp>
      <p:sp>
        <p:nvSpPr>
          <p:cNvPr id="3082" name="Text Box 10"/>
          <p:cNvSpPr txBox="1">
            <a:spLocks noChangeArrowheads="1"/>
          </p:cNvSpPr>
          <p:nvPr/>
        </p:nvSpPr>
        <p:spPr bwMode="auto">
          <a:xfrm>
            <a:off x="2046553" y="3267827"/>
            <a:ext cx="9513967" cy="100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Cáp</a:t>
            </a:r>
            <a:r>
              <a:rPr lang="en-US" sz="3200" dirty="0"/>
              <a:t> </a:t>
            </a:r>
            <a:r>
              <a:rPr lang="en-US" sz="3200" dirty="0" err="1"/>
              <a:t>mạng</a:t>
            </a:r>
            <a:r>
              <a:rPr lang="en-US" sz="3200" dirty="0"/>
              <a:t> </a:t>
            </a:r>
            <a:r>
              <a:rPr lang="en-US" sz="3200" dirty="0" err="1"/>
              <a:t>từ</a:t>
            </a:r>
            <a:r>
              <a:rPr lang="en-US" sz="3200" dirty="0"/>
              <a:t> </a:t>
            </a:r>
            <a:r>
              <a:rPr lang="en-US" sz="3200" dirty="0" err="1"/>
              <a:t>phía</a:t>
            </a:r>
            <a:r>
              <a:rPr lang="en-US" sz="3200" dirty="0"/>
              <a:t> </a:t>
            </a:r>
            <a:r>
              <a:rPr lang="en-US" sz="3200" dirty="0" err="1"/>
              <a:t>nhà</a:t>
            </a:r>
            <a:r>
              <a:rPr lang="en-US" sz="3200" dirty="0"/>
              <a:t> </a:t>
            </a:r>
            <a:r>
              <a:rPr lang="en-US" sz="3200" dirty="0" err="1"/>
              <a:t>cung</a:t>
            </a:r>
            <a:r>
              <a:rPr lang="en-US" sz="3200" dirty="0"/>
              <a:t> </a:t>
            </a:r>
            <a:r>
              <a:rPr lang="en-US" sz="3200" dirty="0" err="1"/>
              <a:t>cấp</a:t>
            </a:r>
            <a:r>
              <a:rPr lang="en-US" sz="3200" dirty="0"/>
              <a:t> </a:t>
            </a:r>
            <a:r>
              <a:rPr lang="en-US" sz="3200" dirty="0" err="1"/>
              <a:t>đến</a:t>
            </a:r>
            <a:r>
              <a:rPr lang="en-US" sz="3200" dirty="0"/>
              <a:t> modem </a:t>
            </a:r>
            <a:r>
              <a:rPr lang="en-US" sz="3200" dirty="0" err="1"/>
              <a:t>bị</a:t>
            </a:r>
            <a:r>
              <a:rPr lang="en-US" sz="3200" dirty="0"/>
              <a:t> </a:t>
            </a:r>
            <a:r>
              <a:rPr lang="en-US" sz="3200" dirty="0" err="1"/>
              <a:t>hỏng</a:t>
            </a:r>
            <a:r>
              <a:rPr lang="en-US" sz="3200" dirty="0"/>
              <a:t> (</a:t>
            </a:r>
            <a:r>
              <a:rPr lang="en-US" sz="3200" dirty="0" err="1"/>
              <a:t>bị</a:t>
            </a:r>
            <a:r>
              <a:rPr lang="en-US" sz="3200" dirty="0"/>
              <a:t> </a:t>
            </a:r>
            <a:r>
              <a:rPr lang="en-US" sz="3200" dirty="0" err="1"/>
              <a:t>đứt</a:t>
            </a:r>
            <a:r>
              <a:rPr lang="en-US" sz="3200" dirty="0"/>
              <a:t> </a:t>
            </a:r>
            <a:r>
              <a:rPr lang="en-US" sz="3200" dirty="0" err="1"/>
              <a:t>ngầm</a:t>
            </a:r>
            <a:r>
              <a:rPr lang="en-US" sz="3200" dirty="0"/>
              <a:t>).</a:t>
            </a:r>
          </a:p>
        </p:txBody>
      </p:sp>
      <p:sp>
        <p:nvSpPr>
          <p:cNvPr id="3083" name="Text Box 11"/>
          <p:cNvSpPr txBox="1">
            <a:spLocks noChangeArrowheads="1"/>
          </p:cNvSpPr>
          <p:nvPr/>
        </p:nvSpPr>
        <p:spPr bwMode="auto">
          <a:xfrm>
            <a:off x="2034002" y="4419735"/>
            <a:ext cx="9575460" cy="1006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r>
              <a:rPr lang="en-US" sz="3200" dirty="0" err="1"/>
              <a:t>Hệ</a:t>
            </a:r>
            <a:r>
              <a:rPr lang="en-US" sz="3200" dirty="0"/>
              <a:t> </a:t>
            </a:r>
            <a:r>
              <a:rPr lang="en-US" sz="3200" dirty="0" err="1"/>
              <a:t>thống</a:t>
            </a:r>
            <a:r>
              <a:rPr lang="en-US" sz="3200" dirty="0"/>
              <a:t> </a:t>
            </a:r>
            <a:r>
              <a:rPr lang="en-US" sz="3200" dirty="0" err="1"/>
              <a:t>cung</a:t>
            </a:r>
            <a:r>
              <a:rPr lang="en-US" sz="3200" dirty="0"/>
              <a:t> </a:t>
            </a:r>
            <a:r>
              <a:rPr lang="en-US" sz="3200" dirty="0" err="1"/>
              <a:t>cấp</a:t>
            </a:r>
            <a:r>
              <a:rPr lang="en-US" sz="3200" dirty="0"/>
              <a:t> </a:t>
            </a:r>
            <a:r>
              <a:rPr lang="en-US" sz="3200" dirty="0" err="1"/>
              <a:t>dịch</a:t>
            </a:r>
            <a:r>
              <a:rPr lang="en-US" sz="3200" dirty="0"/>
              <a:t> </a:t>
            </a:r>
            <a:r>
              <a:rPr lang="en-US" sz="3200" dirty="0" err="1"/>
              <a:t>vụ</a:t>
            </a:r>
            <a:r>
              <a:rPr lang="en-US" sz="3200" dirty="0"/>
              <a:t> internet </a:t>
            </a:r>
            <a:r>
              <a:rPr lang="en-US" sz="3200" dirty="0" err="1"/>
              <a:t>từ</a:t>
            </a:r>
            <a:r>
              <a:rPr lang="en-US" sz="3200" dirty="0"/>
              <a:t> </a:t>
            </a:r>
            <a:r>
              <a:rPr lang="en-US" sz="3200" dirty="0" err="1"/>
              <a:t>phía</a:t>
            </a:r>
            <a:r>
              <a:rPr lang="en-US" sz="3200" dirty="0"/>
              <a:t> </a:t>
            </a:r>
            <a:r>
              <a:rPr lang="en-US" sz="3200" dirty="0" err="1"/>
              <a:t>nhà</a:t>
            </a:r>
            <a:r>
              <a:rPr lang="en-US" sz="3200" dirty="0"/>
              <a:t> </a:t>
            </a:r>
            <a:r>
              <a:rPr lang="en-US" sz="3200" dirty="0" err="1"/>
              <a:t>cung</a:t>
            </a:r>
            <a:r>
              <a:rPr lang="en-US" sz="3200" dirty="0"/>
              <a:t> </a:t>
            </a:r>
            <a:r>
              <a:rPr lang="en-US" sz="3200" dirty="0" err="1"/>
              <a:t>cấp</a:t>
            </a:r>
            <a:r>
              <a:rPr lang="en-US" sz="3200" dirty="0"/>
              <a:t> </a:t>
            </a:r>
            <a:r>
              <a:rPr lang="en-US" sz="3200" dirty="0" err="1"/>
              <a:t>có</a:t>
            </a:r>
            <a:r>
              <a:rPr lang="en-US" sz="3200" dirty="0"/>
              <a:t> </a:t>
            </a:r>
            <a:r>
              <a:rPr lang="en-US" sz="3200" dirty="0" err="1"/>
              <a:t>trục</a:t>
            </a:r>
            <a:r>
              <a:rPr lang="en-US" sz="3200" dirty="0"/>
              <a:t> </a:t>
            </a:r>
            <a:r>
              <a:rPr lang="en-US" sz="3200" dirty="0" err="1"/>
              <a:t>trặc</a:t>
            </a:r>
            <a:endParaRPr lang="en-US" sz="3200" dirty="0"/>
          </a:p>
        </p:txBody>
      </p:sp>
      <p:sp>
        <p:nvSpPr>
          <p:cNvPr id="3084" name="Text Box 12"/>
          <p:cNvSpPr txBox="1">
            <a:spLocks noChangeArrowheads="1"/>
          </p:cNvSpPr>
          <p:nvPr/>
        </p:nvSpPr>
        <p:spPr bwMode="auto">
          <a:xfrm>
            <a:off x="2046553" y="5715000"/>
            <a:ext cx="9575460" cy="514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3200" dirty="0" err="1"/>
              <a:t>Hệ</a:t>
            </a:r>
            <a:r>
              <a:rPr lang="en-US" sz="3200" dirty="0"/>
              <a:t> </a:t>
            </a:r>
            <a:r>
              <a:rPr lang="en-US" sz="3200" dirty="0" err="1"/>
              <a:t>thống</a:t>
            </a:r>
            <a:r>
              <a:rPr lang="en-US" sz="3200" dirty="0"/>
              <a:t> </a:t>
            </a:r>
            <a:r>
              <a:rPr lang="en-US" sz="3200" dirty="0" err="1"/>
              <a:t>phần</a:t>
            </a:r>
            <a:r>
              <a:rPr lang="en-US" sz="3200" dirty="0"/>
              <a:t> </a:t>
            </a:r>
            <a:r>
              <a:rPr lang="en-US" sz="3200" dirty="0" err="1"/>
              <a:t>cứng</a:t>
            </a:r>
            <a:r>
              <a:rPr lang="en-US" sz="3200" dirty="0"/>
              <a:t> </a:t>
            </a:r>
            <a:r>
              <a:rPr lang="en-US" sz="3200" dirty="0" err="1"/>
              <a:t>của</a:t>
            </a:r>
            <a:r>
              <a:rPr lang="en-US" sz="3200" dirty="0"/>
              <a:t> </a:t>
            </a:r>
            <a:r>
              <a:rPr lang="en-US" sz="3200" dirty="0" err="1"/>
              <a:t>môdem</a:t>
            </a:r>
            <a:r>
              <a:rPr lang="en-US" sz="3200" dirty="0"/>
              <a:t> </a:t>
            </a:r>
            <a:r>
              <a:rPr lang="en-US" sz="3200" dirty="0" err="1"/>
              <a:t>bị</a:t>
            </a:r>
            <a:r>
              <a:rPr lang="en-US" sz="3200" dirty="0"/>
              <a:t> </a:t>
            </a:r>
            <a:r>
              <a:rPr lang="en-US" sz="3200" dirty="0" err="1"/>
              <a:t>hỏng</a:t>
            </a:r>
            <a:endParaRPr lang="en-US" sz="3200" b="1" dirty="0"/>
          </a:p>
        </p:txBody>
      </p:sp>
      <p:pic>
        <p:nvPicPr>
          <p:cNvPr id="3086" name="Picture 14" descr="flow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259" y="4419735"/>
            <a:ext cx="990600" cy="911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4" descr="flow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708" y="3271987"/>
            <a:ext cx="990600" cy="91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000734"/>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wipe(down)">
                                      <p:cBhvr>
                                        <p:cTn id="7" dur="500"/>
                                        <p:tgtEl>
                                          <p:spTgt spid="3086"/>
                                        </p:tgtEl>
                                      </p:cBhvr>
                                    </p:animEffect>
                                  </p:childTnLst>
                                </p:cTn>
                              </p:par>
                              <p:par>
                                <p:cTn id="8" presetID="22" presetClass="entr" presetSubtype="4"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2057400" y="632339"/>
            <a:ext cx="9525000" cy="1406805"/>
          </a:xfrm>
          <a:prstGeom prst="rect">
            <a:avLst/>
          </a:prstGeom>
          <a:solidFill>
            <a:schemeClr val="accent1"/>
          </a:solidFill>
          <a:ln>
            <a:noFill/>
          </a:ln>
          <a:effectLst/>
        </p:spPr>
        <p:txBody>
          <a:bodyPr wrap="square" lIns="18000" tIns="10800" rIns="18000" bIns="10800">
            <a:spAutoFit/>
          </a:bodyPr>
          <a:lstStyle/>
          <a:p>
            <a:pPr algn="just"/>
            <a:r>
              <a:rPr lang="en-US" sz="3000" b="1" dirty="0" err="1">
                <a:solidFill>
                  <a:srgbClr val="C00000"/>
                </a:solidFill>
              </a:rPr>
              <a:t>Khi</a:t>
            </a:r>
            <a:r>
              <a:rPr lang="en-US" sz="3000" b="1" dirty="0">
                <a:solidFill>
                  <a:srgbClr val="C00000"/>
                </a:solidFill>
              </a:rPr>
              <a:t> </a:t>
            </a:r>
            <a:r>
              <a:rPr lang="en-US" sz="3000" b="1" dirty="0" err="1">
                <a:solidFill>
                  <a:srgbClr val="C00000"/>
                </a:solidFill>
              </a:rPr>
              <a:t>máy</a:t>
            </a:r>
            <a:r>
              <a:rPr lang="en-US" sz="3000" b="1" dirty="0">
                <a:solidFill>
                  <a:srgbClr val="C00000"/>
                </a:solidFill>
              </a:rPr>
              <a:t> </a:t>
            </a:r>
            <a:r>
              <a:rPr lang="en-US" sz="3000" b="1" dirty="0" err="1">
                <a:solidFill>
                  <a:srgbClr val="C00000"/>
                </a:solidFill>
              </a:rPr>
              <a:t>tính</a:t>
            </a:r>
            <a:r>
              <a:rPr lang="en-US" sz="3000" b="1" dirty="0">
                <a:solidFill>
                  <a:srgbClr val="C00000"/>
                </a:solidFill>
              </a:rPr>
              <a:t> A </a:t>
            </a:r>
            <a:r>
              <a:rPr lang="en-US" sz="3000" b="1" dirty="0" err="1">
                <a:solidFill>
                  <a:srgbClr val="C00000"/>
                </a:solidFill>
              </a:rPr>
              <a:t>gửi</a:t>
            </a:r>
            <a:r>
              <a:rPr lang="en-US" sz="3000" b="1" dirty="0">
                <a:solidFill>
                  <a:srgbClr val="C00000"/>
                </a:solidFill>
              </a:rPr>
              <a:t> </a:t>
            </a:r>
            <a:r>
              <a:rPr lang="en-US" sz="3000" b="1" dirty="0" err="1">
                <a:solidFill>
                  <a:srgbClr val="C00000"/>
                </a:solidFill>
              </a:rPr>
              <a:t>thông</a:t>
            </a:r>
            <a:r>
              <a:rPr lang="en-US" sz="3000" b="1" dirty="0">
                <a:solidFill>
                  <a:srgbClr val="C00000"/>
                </a:solidFill>
              </a:rPr>
              <a:t> </a:t>
            </a:r>
            <a:r>
              <a:rPr lang="en-US" sz="3000" b="1" dirty="0" err="1">
                <a:solidFill>
                  <a:srgbClr val="C00000"/>
                </a:solidFill>
              </a:rPr>
              <a:t>điệp</a:t>
            </a:r>
            <a:r>
              <a:rPr lang="en-US" sz="3000" b="1" dirty="0">
                <a:solidFill>
                  <a:srgbClr val="C00000"/>
                </a:solidFill>
              </a:rPr>
              <a:t> </a:t>
            </a:r>
            <a:r>
              <a:rPr lang="en-US" sz="3000" b="1" dirty="0" err="1">
                <a:solidFill>
                  <a:srgbClr val="C00000"/>
                </a:solidFill>
              </a:rPr>
              <a:t>đến</a:t>
            </a:r>
            <a:r>
              <a:rPr lang="en-US" sz="3000" b="1" dirty="0">
                <a:solidFill>
                  <a:srgbClr val="C00000"/>
                </a:solidFill>
              </a:rPr>
              <a:t> </a:t>
            </a:r>
            <a:r>
              <a:rPr lang="en-US" sz="3000" b="1" dirty="0" err="1">
                <a:solidFill>
                  <a:srgbClr val="C00000"/>
                </a:solidFill>
              </a:rPr>
              <a:t>máy</a:t>
            </a:r>
            <a:r>
              <a:rPr lang="en-US" sz="3000" b="1" dirty="0">
                <a:solidFill>
                  <a:srgbClr val="C00000"/>
                </a:solidFill>
              </a:rPr>
              <a:t> </a:t>
            </a:r>
            <a:r>
              <a:rPr lang="en-US" sz="3000" b="1" dirty="0" err="1">
                <a:solidFill>
                  <a:srgbClr val="C00000"/>
                </a:solidFill>
              </a:rPr>
              <a:t>tính</a:t>
            </a:r>
            <a:r>
              <a:rPr lang="en-US" sz="3000" b="1" dirty="0">
                <a:solidFill>
                  <a:srgbClr val="C00000"/>
                </a:solidFill>
              </a:rPr>
              <a:t> B </a:t>
            </a:r>
            <a:r>
              <a:rPr lang="en-US" sz="3000" b="1" dirty="0" err="1">
                <a:solidFill>
                  <a:srgbClr val="C00000"/>
                </a:solidFill>
              </a:rPr>
              <a:t>trên</a:t>
            </a:r>
            <a:r>
              <a:rPr lang="en-US" sz="3000" b="1" dirty="0">
                <a:solidFill>
                  <a:srgbClr val="C00000"/>
                </a:solidFill>
              </a:rPr>
              <a:t> </a:t>
            </a:r>
            <a:r>
              <a:rPr lang="en-US" sz="3000" b="1" dirty="0" err="1">
                <a:solidFill>
                  <a:srgbClr val="C00000"/>
                </a:solidFill>
              </a:rPr>
              <a:t>mạng</a:t>
            </a:r>
            <a:r>
              <a:rPr lang="en-US" sz="3000" b="1" dirty="0">
                <a:solidFill>
                  <a:srgbClr val="C00000"/>
                </a:solidFill>
              </a:rPr>
              <a:t> internet. </a:t>
            </a:r>
            <a:r>
              <a:rPr lang="en-US" sz="3000" b="1" dirty="0" err="1">
                <a:solidFill>
                  <a:srgbClr val="C00000"/>
                </a:solidFill>
              </a:rPr>
              <a:t>Đường</a:t>
            </a:r>
            <a:r>
              <a:rPr lang="en-US" sz="3000" b="1" dirty="0">
                <a:solidFill>
                  <a:srgbClr val="C00000"/>
                </a:solidFill>
              </a:rPr>
              <a:t> </a:t>
            </a:r>
            <a:r>
              <a:rPr lang="en-US" sz="3000" b="1" dirty="0" err="1">
                <a:solidFill>
                  <a:srgbClr val="C00000"/>
                </a:solidFill>
              </a:rPr>
              <a:t>đi</a:t>
            </a:r>
            <a:r>
              <a:rPr lang="en-US" sz="3000" b="1" dirty="0">
                <a:solidFill>
                  <a:srgbClr val="C00000"/>
                </a:solidFill>
              </a:rPr>
              <a:t> </a:t>
            </a:r>
            <a:r>
              <a:rPr lang="en-US" sz="3000" b="1" dirty="0" err="1">
                <a:solidFill>
                  <a:srgbClr val="C00000"/>
                </a:solidFill>
              </a:rPr>
              <a:t>của</a:t>
            </a:r>
            <a:r>
              <a:rPr lang="en-US" sz="3000" b="1" dirty="0">
                <a:solidFill>
                  <a:srgbClr val="C00000"/>
                </a:solidFill>
              </a:rPr>
              <a:t> </a:t>
            </a:r>
            <a:r>
              <a:rPr lang="en-US" sz="3000" b="1" dirty="0" err="1">
                <a:solidFill>
                  <a:srgbClr val="C00000"/>
                </a:solidFill>
              </a:rPr>
              <a:t>thông</a:t>
            </a:r>
            <a:r>
              <a:rPr lang="en-US" sz="3000" b="1" dirty="0">
                <a:solidFill>
                  <a:srgbClr val="C00000"/>
                </a:solidFill>
              </a:rPr>
              <a:t> </a:t>
            </a:r>
            <a:r>
              <a:rPr lang="en-US" sz="3000" b="1" dirty="0" err="1">
                <a:solidFill>
                  <a:srgbClr val="C00000"/>
                </a:solidFill>
              </a:rPr>
              <a:t>điệp</a:t>
            </a:r>
            <a:r>
              <a:rPr lang="en-US" sz="3000" b="1" dirty="0">
                <a:solidFill>
                  <a:srgbClr val="C00000"/>
                </a:solidFill>
              </a:rPr>
              <a:t> </a:t>
            </a:r>
            <a:r>
              <a:rPr lang="en-US" sz="3000" b="1" dirty="0" err="1">
                <a:solidFill>
                  <a:srgbClr val="C00000"/>
                </a:solidFill>
              </a:rPr>
              <a:t>sẽ</a:t>
            </a:r>
            <a:r>
              <a:rPr lang="en-US" sz="3000" b="1" dirty="0">
                <a:solidFill>
                  <a:srgbClr val="C00000"/>
                </a:solidFill>
              </a:rPr>
              <a:t> </a:t>
            </a:r>
            <a:r>
              <a:rPr lang="en-US" sz="3000" b="1" dirty="0" err="1">
                <a:solidFill>
                  <a:srgbClr val="C00000"/>
                </a:solidFill>
              </a:rPr>
              <a:t>như</a:t>
            </a:r>
            <a:r>
              <a:rPr lang="en-US" sz="3000" b="1" dirty="0">
                <a:solidFill>
                  <a:srgbClr val="C00000"/>
                </a:solidFill>
              </a:rPr>
              <a:t> </a:t>
            </a:r>
            <a:r>
              <a:rPr lang="en-US" sz="3000" b="1" dirty="0" err="1">
                <a:solidFill>
                  <a:srgbClr val="C00000"/>
                </a:solidFill>
              </a:rPr>
              <a:t>thế</a:t>
            </a:r>
            <a:r>
              <a:rPr lang="en-US" sz="3000" b="1" dirty="0">
                <a:solidFill>
                  <a:srgbClr val="C00000"/>
                </a:solidFill>
              </a:rPr>
              <a:t> </a:t>
            </a:r>
            <a:r>
              <a:rPr lang="en-US" sz="3000" b="1" dirty="0" err="1">
                <a:solidFill>
                  <a:srgbClr val="C00000"/>
                </a:solidFill>
              </a:rPr>
              <a:t>nào</a:t>
            </a:r>
            <a:r>
              <a:rPr lang="en-US" sz="3000" b="1" dirty="0">
                <a:solidFill>
                  <a:srgbClr val="C00000"/>
                </a:solidFill>
              </a:rPr>
              <a:t>?</a:t>
            </a:r>
          </a:p>
        </p:txBody>
      </p:sp>
      <p:sp>
        <p:nvSpPr>
          <p:cNvPr id="3081" name="Text Box 9"/>
          <p:cNvSpPr txBox="1">
            <a:spLocks noChangeArrowheads="1"/>
          </p:cNvSpPr>
          <p:nvPr/>
        </p:nvSpPr>
        <p:spPr bwMode="auto">
          <a:xfrm>
            <a:off x="2033732" y="2200432"/>
            <a:ext cx="9624868" cy="88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2800" b="1" dirty="0" err="1"/>
              <a:t>Đường</a:t>
            </a:r>
            <a:r>
              <a:rPr lang="en-US" sz="2800" b="1" dirty="0"/>
              <a:t> </a:t>
            </a:r>
            <a:r>
              <a:rPr lang="en-US" sz="2800" b="1" dirty="0" err="1"/>
              <a:t>đi</a:t>
            </a:r>
            <a:r>
              <a:rPr lang="en-US" sz="2800" b="1" dirty="0"/>
              <a:t> </a:t>
            </a:r>
            <a:r>
              <a:rPr lang="en-US" sz="2800" b="1" dirty="0" err="1"/>
              <a:t>của</a:t>
            </a:r>
            <a:r>
              <a:rPr lang="en-US" sz="2800" b="1" dirty="0"/>
              <a:t> </a:t>
            </a:r>
            <a:r>
              <a:rPr lang="en-US" sz="2800" b="1" dirty="0" err="1"/>
              <a:t>thông</a:t>
            </a:r>
            <a:r>
              <a:rPr lang="en-US" sz="2800" b="1" dirty="0"/>
              <a:t> </a:t>
            </a:r>
            <a:r>
              <a:rPr lang="en-US" sz="2800" b="1" dirty="0" err="1"/>
              <a:t>điệp</a:t>
            </a:r>
            <a:r>
              <a:rPr lang="en-US" sz="2800" b="1" dirty="0"/>
              <a:t> </a:t>
            </a:r>
            <a:r>
              <a:rPr lang="en-US" sz="2800" b="1" dirty="0" err="1"/>
              <a:t>sẽ</a:t>
            </a:r>
            <a:r>
              <a:rPr lang="en-US" sz="2800" b="1" dirty="0"/>
              <a:t> </a:t>
            </a:r>
            <a:r>
              <a:rPr lang="en-US" sz="2800" b="1" dirty="0" err="1"/>
              <a:t>đi</a:t>
            </a:r>
            <a:r>
              <a:rPr lang="en-US" sz="2800" b="1" dirty="0"/>
              <a:t> qua </a:t>
            </a:r>
            <a:r>
              <a:rPr lang="en-US" sz="2800" b="1" dirty="0" err="1"/>
              <a:t>các</a:t>
            </a:r>
            <a:r>
              <a:rPr lang="en-US" sz="2800" b="1" dirty="0"/>
              <a:t> </a:t>
            </a:r>
            <a:r>
              <a:rPr lang="en-US" sz="2800" b="1" dirty="0" err="1"/>
              <a:t>thiết</a:t>
            </a:r>
            <a:r>
              <a:rPr lang="en-US" sz="2800" b="1" dirty="0"/>
              <a:t> </a:t>
            </a:r>
            <a:r>
              <a:rPr lang="en-US" sz="2800" b="1" dirty="0" err="1"/>
              <a:t>bị</a:t>
            </a:r>
            <a:r>
              <a:rPr lang="en-US" sz="2800" b="1" dirty="0"/>
              <a:t> </a:t>
            </a:r>
            <a:r>
              <a:rPr lang="en-US" sz="2800" b="1" dirty="0" err="1"/>
              <a:t>đầu</a:t>
            </a:r>
            <a:r>
              <a:rPr lang="en-US" sz="2800" b="1" dirty="0"/>
              <a:t> </a:t>
            </a:r>
            <a:r>
              <a:rPr lang="en-US" sz="2800" b="1" dirty="0" err="1"/>
              <a:t>cuối</a:t>
            </a:r>
            <a:r>
              <a:rPr lang="en-US" sz="2800" b="1" dirty="0"/>
              <a:t>, </a:t>
            </a:r>
            <a:r>
              <a:rPr lang="en-US" sz="2800" b="1" dirty="0" err="1"/>
              <a:t>máy</a:t>
            </a:r>
            <a:r>
              <a:rPr lang="en-US" sz="2800" b="1" dirty="0"/>
              <a:t> </a:t>
            </a:r>
            <a:r>
              <a:rPr lang="en-US" sz="2800" b="1" dirty="0" err="1"/>
              <a:t>chủ</a:t>
            </a:r>
            <a:r>
              <a:rPr lang="en-US" sz="2800" b="1" dirty="0"/>
              <a:t>, </a:t>
            </a:r>
            <a:r>
              <a:rPr lang="en-US" sz="2800" b="1" dirty="0" err="1"/>
              <a:t>các</a:t>
            </a:r>
            <a:r>
              <a:rPr lang="en-US" sz="2800" b="1" dirty="0"/>
              <a:t> </a:t>
            </a:r>
            <a:r>
              <a:rPr lang="en-US" sz="2800" b="1" dirty="0" err="1"/>
              <a:t>trạm</a:t>
            </a:r>
            <a:r>
              <a:rPr lang="en-US" sz="2800" b="1" dirty="0"/>
              <a:t> </a:t>
            </a:r>
            <a:r>
              <a:rPr lang="en-US" sz="2800" b="1" dirty="0" err="1"/>
              <a:t>trung</a:t>
            </a:r>
            <a:r>
              <a:rPr lang="en-US" sz="2800" b="1" dirty="0"/>
              <a:t> </a:t>
            </a:r>
            <a:r>
              <a:rPr lang="en-US" sz="2800" b="1" dirty="0" err="1"/>
              <a:t>gian</a:t>
            </a:r>
            <a:r>
              <a:rPr lang="en-US" sz="2800" b="1" dirty="0"/>
              <a:t> </a:t>
            </a:r>
            <a:r>
              <a:rPr lang="en-US" sz="2800" b="1" dirty="0" err="1"/>
              <a:t>theo</a:t>
            </a:r>
            <a:r>
              <a:rPr lang="en-US" sz="2800" b="1" dirty="0"/>
              <a:t> </a:t>
            </a:r>
            <a:r>
              <a:rPr lang="en-US" sz="2800" b="1" dirty="0" err="1"/>
              <a:t>một</a:t>
            </a:r>
            <a:r>
              <a:rPr lang="en-US" sz="2800" b="1" dirty="0"/>
              <a:t> </a:t>
            </a:r>
            <a:r>
              <a:rPr lang="en-US" sz="2800" b="1" dirty="0" err="1"/>
              <a:t>đường</a:t>
            </a:r>
            <a:r>
              <a:rPr lang="en-US" sz="2800" b="1" dirty="0"/>
              <a:t> </a:t>
            </a:r>
            <a:r>
              <a:rPr lang="en-US" sz="2800" b="1" dirty="0" err="1"/>
              <a:t>duy</a:t>
            </a:r>
            <a:r>
              <a:rPr lang="en-US" sz="2800" b="1" dirty="0"/>
              <a:t> </a:t>
            </a:r>
            <a:r>
              <a:rPr lang="en-US" sz="2800" b="1" dirty="0" err="1"/>
              <a:t>nhất</a:t>
            </a:r>
            <a:endParaRPr lang="en-US" sz="2800" b="1" dirty="0"/>
          </a:p>
        </p:txBody>
      </p:sp>
      <p:sp>
        <p:nvSpPr>
          <p:cNvPr id="3082" name="Text Box 10"/>
          <p:cNvSpPr txBox="1">
            <a:spLocks noChangeArrowheads="1"/>
          </p:cNvSpPr>
          <p:nvPr/>
        </p:nvSpPr>
        <p:spPr bwMode="auto">
          <a:xfrm>
            <a:off x="1981200" y="3325022"/>
            <a:ext cx="9677400" cy="88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2800" dirty="0" err="1"/>
              <a:t>Đường</a:t>
            </a:r>
            <a:r>
              <a:rPr lang="en-US" sz="2800" dirty="0"/>
              <a:t> </a:t>
            </a:r>
            <a:r>
              <a:rPr lang="en-US" sz="2800" dirty="0" err="1"/>
              <a:t>đi</a:t>
            </a:r>
            <a:r>
              <a:rPr lang="en-US" sz="2800" dirty="0"/>
              <a:t> </a:t>
            </a:r>
            <a:r>
              <a:rPr lang="en-US" sz="2800" dirty="0" err="1"/>
              <a:t>của</a:t>
            </a:r>
            <a:r>
              <a:rPr lang="en-US" sz="2800" dirty="0"/>
              <a:t> </a:t>
            </a:r>
            <a:r>
              <a:rPr lang="en-US" sz="2800" dirty="0" err="1"/>
              <a:t>một</a:t>
            </a:r>
            <a:r>
              <a:rPr lang="en-US" sz="2800" dirty="0"/>
              <a:t> </a:t>
            </a:r>
            <a:r>
              <a:rPr lang="en-US" sz="2800" dirty="0" err="1"/>
              <a:t>thông</a:t>
            </a:r>
            <a:r>
              <a:rPr lang="en-US" sz="2800" dirty="0"/>
              <a:t> </a:t>
            </a:r>
            <a:r>
              <a:rPr lang="en-US" sz="2800" dirty="0" err="1"/>
              <a:t>điệp</a:t>
            </a:r>
            <a:r>
              <a:rPr lang="en-US" sz="2800" dirty="0"/>
              <a:t> </a:t>
            </a:r>
            <a:r>
              <a:rPr lang="en-US" sz="2800" dirty="0" err="1"/>
              <a:t>sẽ</a:t>
            </a:r>
            <a:r>
              <a:rPr lang="en-US" sz="2800" dirty="0"/>
              <a:t> </a:t>
            </a:r>
            <a:r>
              <a:rPr lang="en-US" sz="2800" dirty="0" err="1"/>
              <a:t>đi</a:t>
            </a:r>
            <a:r>
              <a:rPr lang="en-US" sz="2800" dirty="0"/>
              <a:t> qua </a:t>
            </a:r>
            <a:r>
              <a:rPr lang="en-US" sz="2800" dirty="0" err="1"/>
              <a:t>các</a:t>
            </a:r>
            <a:r>
              <a:rPr lang="en-US" sz="2800" dirty="0"/>
              <a:t> </a:t>
            </a:r>
            <a:r>
              <a:rPr lang="en-US" sz="2800" dirty="0" err="1"/>
              <a:t>thiết</a:t>
            </a:r>
            <a:r>
              <a:rPr lang="en-US" sz="2800" dirty="0"/>
              <a:t> </a:t>
            </a:r>
            <a:r>
              <a:rPr lang="en-US" sz="2800" dirty="0" err="1"/>
              <a:t>bị</a:t>
            </a:r>
            <a:r>
              <a:rPr lang="en-US" sz="2800" dirty="0"/>
              <a:t> </a:t>
            </a:r>
            <a:r>
              <a:rPr lang="en-US" sz="2800" dirty="0" err="1"/>
              <a:t>kết</a:t>
            </a:r>
            <a:r>
              <a:rPr lang="en-US" sz="2800" dirty="0"/>
              <a:t> </a:t>
            </a:r>
            <a:r>
              <a:rPr lang="en-US" sz="2800" dirty="0" err="1"/>
              <a:t>nối</a:t>
            </a:r>
            <a:r>
              <a:rPr lang="en-US" sz="2800" dirty="0"/>
              <a:t> </a:t>
            </a:r>
            <a:r>
              <a:rPr lang="en-US" sz="2800" dirty="0" err="1"/>
              <a:t>trung</a:t>
            </a:r>
            <a:r>
              <a:rPr lang="en-US" sz="2800" dirty="0"/>
              <a:t> </a:t>
            </a:r>
            <a:r>
              <a:rPr lang="en-US" sz="2800" dirty="0" err="1"/>
              <a:t>gian</a:t>
            </a:r>
            <a:r>
              <a:rPr lang="en-US" sz="2800" dirty="0"/>
              <a:t>, </a:t>
            </a:r>
            <a:r>
              <a:rPr lang="en-US" sz="2800" dirty="0" err="1"/>
              <a:t>theo</a:t>
            </a:r>
            <a:r>
              <a:rPr lang="en-US" sz="2800" dirty="0"/>
              <a:t> </a:t>
            </a:r>
            <a:r>
              <a:rPr lang="en-US" sz="2800" dirty="0" err="1"/>
              <a:t>một</a:t>
            </a:r>
            <a:r>
              <a:rPr lang="en-US" sz="2800" dirty="0"/>
              <a:t> </a:t>
            </a:r>
            <a:r>
              <a:rPr lang="en-US" sz="2800" dirty="0" err="1"/>
              <a:t>lộ</a:t>
            </a:r>
            <a:r>
              <a:rPr lang="en-US" sz="2800" dirty="0"/>
              <a:t> </a:t>
            </a:r>
            <a:r>
              <a:rPr lang="en-US" sz="2800" dirty="0" err="1"/>
              <a:t>trình</a:t>
            </a:r>
            <a:r>
              <a:rPr lang="en-US" sz="2800" dirty="0"/>
              <a:t> </a:t>
            </a:r>
            <a:r>
              <a:rPr lang="en-US" sz="2800" dirty="0" err="1"/>
              <a:t>duy</a:t>
            </a:r>
            <a:r>
              <a:rPr lang="en-US" sz="2800" dirty="0"/>
              <a:t> </a:t>
            </a:r>
            <a:r>
              <a:rPr lang="en-US" sz="2800" dirty="0" err="1"/>
              <a:t>nhất</a:t>
            </a:r>
            <a:r>
              <a:rPr lang="en-US" sz="2800" dirty="0"/>
              <a:t> </a:t>
            </a:r>
            <a:r>
              <a:rPr lang="en-US" sz="2800" dirty="0" err="1"/>
              <a:t>đã</a:t>
            </a:r>
            <a:r>
              <a:rPr lang="en-US" sz="2800" dirty="0"/>
              <a:t> </a:t>
            </a:r>
            <a:r>
              <a:rPr lang="en-US" sz="2800" dirty="0" err="1"/>
              <a:t>được</a:t>
            </a:r>
            <a:r>
              <a:rPr lang="en-US" sz="2800" dirty="0"/>
              <a:t> </a:t>
            </a:r>
            <a:r>
              <a:rPr lang="en-US" sz="2800" dirty="0" err="1"/>
              <a:t>lập</a:t>
            </a:r>
            <a:r>
              <a:rPr lang="en-US" sz="2800" dirty="0"/>
              <a:t> </a:t>
            </a:r>
            <a:r>
              <a:rPr lang="en-US" sz="2800" dirty="0" err="1"/>
              <a:t>trình</a:t>
            </a:r>
            <a:r>
              <a:rPr lang="en-US" sz="2800" dirty="0"/>
              <a:t> </a:t>
            </a:r>
            <a:r>
              <a:rPr lang="en-US" sz="2800" dirty="0" err="1"/>
              <a:t>sẵn</a:t>
            </a:r>
            <a:r>
              <a:rPr lang="en-US" sz="2800" dirty="0"/>
              <a:t>.</a:t>
            </a:r>
          </a:p>
        </p:txBody>
      </p:sp>
      <p:sp>
        <p:nvSpPr>
          <p:cNvPr id="3083" name="Text Box 11"/>
          <p:cNvSpPr txBox="1">
            <a:spLocks noChangeArrowheads="1"/>
          </p:cNvSpPr>
          <p:nvPr/>
        </p:nvSpPr>
        <p:spPr bwMode="auto">
          <a:xfrm>
            <a:off x="2017320" y="4401547"/>
            <a:ext cx="9459930" cy="122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2600" b="1" dirty="0" err="1"/>
              <a:t>Đường</a:t>
            </a:r>
            <a:r>
              <a:rPr lang="en-US" sz="2600" b="1" dirty="0"/>
              <a:t> </a:t>
            </a:r>
            <a:r>
              <a:rPr lang="en-US" sz="2600" b="1" dirty="0" err="1"/>
              <a:t>đi</a:t>
            </a:r>
            <a:r>
              <a:rPr lang="en-US" sz="2600" b="1" dirty="0"/>
              <a:t> </a:t>
            </a:r>
            <a:r>
              <a:rPr lang="en-US" sz="2600" b="1" dirty="0" err="1"/>
              <a:t>của</a:t>
            </a:r>
            <a:r>
              <a:rPr lang="en-US" sz="2600" b="1" dirty="0"/>
              <a:t> </a:t>
            </a:r>
            <a:r>
              <a:rPr lang="en-US" sz="2600" b="1" dirty="0" err="1"/>
              <a:t>thông</a:t>
            </a:r>
            <a:r>
              <a:rPr lang="en-US" sz="2600" b="1" dirty="0"/>
              <a:t> </a:t>
            </a:r>
            <a:r>
              <a:rPr lang="en-US" sz="2600" b="1" dirty="0" err="1"/>
              <a:t>điệp</a:t>
            </a:r>
            <a:r>
              <a:rPr lang="en-US" sz="2600" b="1" dirty="0"/>
              <a:t> </a:t>
            </a:r>
            <a:r>
              <a:rPr lang="en-US" sz="2600" b="1" dirty="0" err="1"/>
              <a:t>sẽ</a:t>
            </a:r>
            <a:r>
              <a:rPr lang="en-US" sz="2600" b="1" dirty="0"/>
              <a:t> </a:t>
            </a:r>
            <a:r>
              <a:rPr lang="en-US" sz="2600" b="1" dirty="0" err="1"/>
              <a:t>đi</a:t>
            </a:r>
            <a:r>
              <a:rPr lang="en-US" sz="2600" b="1" dirty="0"/>
              <a:t> qua </a:t>
            </a:r>
            <a:r>
              <a:rPr lang="en-US" sz="2600" b="1" dirty="0" err="1"/>
              <a:t>các</a:t>
            </a:r>
            <a:r>
              <a:rPr lang="en-US" sz="2600" b="1" dirty="0"/>
              <a:t> </a:t>
            </a:r>
            <a:r>
              <a:rPr lang="en-US" sz="2600" b="1" dirty="0" err="1"/>
              <a:t>thiết</a:t>
            </a:r>
            <a:r>
              <a:rPr lang="en-US" sz="2600" b="1" dirty="0"/>
              <a:t> </a:t>
            </a:r>
            <a:r>
              <a:rPr lang="en-US" sz="2600" b="1" dirty="0" err="1"/>
              <a:t>bị</a:t>
            </a:r>
            <a:r>
              <a:rPr lang="en-US" sz="2600" b="1" dirty="0"/>
              <a:t> </a:t>
            </a:r>
            <a:r>
              <a:rPr lang="en-US" sz="2600" b="1" dirty="0" err="1"/>
              <a:t>kết</a:t>
            </a:r>
            <a:r>
              <a:rPr lang="en-US" sz="2600" b="1" dirty="0"/>
              <a:t> </a:t>
            </a:r>
            <a:r>
              <a:rPr lang="en-US" sz="2600" b="1" dirty="0" err="1"/>
              <a:t>nối</a:t>
            </a:r>
            <a:r>
              <a:rPr lang="en-US" sz="2600" b="1" dirty="0"/>
              <a:t> </a:t>
            </a:r>
            <a:r>
              <a:rPr lang="en-US" sz="2600" b="1" dirty="0" err="1"/>
              <a:t>trung</a:t>
            </a:r>
            <a:r>
              <a:rPr lang="en-US" sz="2600" b="1" dirty="0"/>
              <a:t> </a:t>
            </a:r>
            <a:r>
              <a:rPr lang="en-US" sz="2600" b="1" dirty="0" err="1"/>
              <a:t>gian</a:t>
            </a:r>
            <a:r>
              <a:rPr lang="en-US" sz="2600" b="1" dirty="0"/>
              <a:t>, </a:t>
            </a:r>
            <a:r>
              <a:rPr lang="en-US" sz="2600" b="1" dirty="0" err="1"/>
              <a:t>theo</a:t>
            </a:r>
            <a:r>
              <a:rPr lang="en-US" sz="2600" b="1" dirty="0"/>
              <a:t> </a:t>
            </a:r>
            <a:r>
              <a:rPr lang="en-US" sz="2600" b="1" dirty="0" err="1"/>
              <a:t>một</a:t>
            </a:r>
            <a:r>
              <a:rPr lang="en-US" sz="2600" b="1" dirty="0"/>
              <a:t> </a:t>
            </a:r>
            <a:r>
              <a:rPr lang="en-US" sz="2600" b="1" dirty="0" err="1"/>
              <a:t>lộ</a:t>
            </a:r>
            <a:r>
              <a:rPr lang="en-US" sz="2600" b="1" dirty="0"/>
              <a:t> </a:t>
            </a:r>
            <a:r>
              <a:rPr lang="en-US" sz="2600" b="1" dirty="0" err="1"/>
              <a:t>trình</a:t>
            </a:r>
            <a:r>
              <a:rPr lang="en-US" sz="2600" b="1" dirty="0"/>
              <a:t> </a:t>
            </a:r>
            <a:r>
              <a:rPr lang="en-US" sz="2600" b="1" dirty="0" err="1"/>
              <a:t>tối</a:t>
            </a:r>
            <a:r>
              <a:rPr lang="en-US" sz="2600" b="1" dirty="0"/>
              <a:t> </a:t>
            </a:r>
            <a:r>
              <a:rPr lang="en-US" sz="2600" b="1" dirty="0" err="1"/>
              <a:t>ưu</a:t>
            </a:r>
            <a:r>
              <a:rPr lang="en-US" sz="2600" b="1" dirty="0"/>
              <a:t> </a:t>
            </a:r>
            <a:r>
              <a:rPr lang="en-US" sz="2600" b="1" dirty="0" err="1"/>
              <a:t>nhất</a:t>
            </a:r>
            <a:r>
              <a:rPr lang="en-US" sz="2600" b="1" dirty="0"/>
              <a:t> </a:t>
            </a:r>
            <a:r>
              <a:rPr lang="en-US" sz="2600" b="1" dirty="0" err="1"/>
              <a:t>phụ</a:t>
            </a:r>
            <a:r>
              <a:rPr lang="en-US" sz="2600" b="1" dirty="0"/>
              <a:t> </a:t>
            </a:r>
            <a:r>
              <a:rPr lang="en-US" sz="2600" b="1" dirty="0" err="1"/>
              <a:t>thuộc</a:t>
            </a:r>
            <a:r>
              <a:rPr lang="en-US" sz="2600" b="1" dirty="0"/>
              <a:t> </a:t>
            </a:r>
            <a:r>
              <a:rPr lang="en-US" sz="2600" b="1" dirty="0" err="1"/>
              <a:t>vào</a:t>
            </a:r>
            <a:r>
              <a:rPr lang="en-US" sz="2600" b="1" dirty="0"/>
              <a:t> </a:t>
            </a:r>
            <a:r>
              <a:rPr lang="en-US" sz="2600" b="1" dirty="0" err="1"/>
              <a:t>trạng</a:t>
            </a:r>
            <a:r>
              <a:rPr lang="en-US" sz="2600" b="1" dirty="0"/>
              <a:t> </a:t>
            </a:r>
            <a:r>
              <a:rPr lang="en-US" sz="2600" b="1" dirty="0" err="1"/>
              <a:t>thái</a:t>
            </a:r>
            <a:r>
              <a:rPr lang="en-US" sz="2600" b="1" dirty="0"/>
              <a:t> </a:t>
            </a:r>
            <a:r>
              <a:rPr lang="en-US" sz="2600" b="1" dirty="0" err="1"/>
              <a:t>hiện</a:t>
            </a:r>
            <a:r>
              <a:rPr lang="en-US" sz="2600" b="1" dirty="0"/>
              <a:t> </a:t>
            </a:r>
            <a:r>
              <a:rPr lang="en-US" sz="2600" b="1" dirty="0" err="1"/>
              <a:t>có</a:t>
            </a:r>
            <a:r>
              <a:rPr lang="en-US" sz="2600" b="1" dirty="0"/>
              <a:t> </a:t>
            </a:r>
            <a:r>
              <a:rPr lang="en-US" sz="2600" b="1" dirty="0" err="1"/>
              <a:t>của</a:t>
            </a:r>
            <a:r>
              <a:rPr lang="en-US" sz="2600" b="1" dirty="0"/>
              <a:t> </a:t>
            </a:r>
            <a:r>
              <a:rPr lang="en-US" sz="2600" b="1" dirty="0" err="1"/>
              <a:t>các</a:t>
            </a:r>
            <a:r>
              <a:rPr lang="en-US" sz="2600" b="1" dirty="0"/>
              <a:t> </a:t>
            </a:r>
            <a:r>
              <a:rPr lang="en-US" sz="2600" b="1" dirty="0" err="1"/>
              <a:t>thiết</a:t>
            </a:r>
            <a:r>
              <a:rPr lang="en-US" sz="2600" b="1" dirty="0"/>
              <a:t> </a:t>
            </a:r>
            <a:r>
              <a:rPr lang="en-US" sz="2600" b="1" dirty="0" err="1"/>
              <a:t>bị</a:t>
            </a:r>
            <a:r>
              <a:rPr lang="en-US" sz="2600" b="1" dirty="0"/>
              <a:t>.</a:t>
            </a:r>
          </a:p>
        </p:txBody>
      </p:sp>
      <p:sp>
        <p:nvSpPr>
          <p:cNvPr id="3084" name="Text Box 12"/>
          <p:cNvSpPr txBox="1">
            <a:spLocks noChangeArrowheads="1"/>
          </p:cNvSpPr>
          <p:nvPr/>
        </p:nvSpPr>
        <p:spPr bwMode="auto">
          <a:xfrm>
            <a:off x="2033732" y="5640099"/>
            <a:ext cx="9624868" cy="883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8000" tIns="10800" rIns="18000" bIns="10800">
            <a:spAutoFit/>
          </a:bodyPr>
          <a:lstStyle/>
          <a:p>
            <a:pPr algn="just"/>
            <a:r>
              <a:rPr lang="en-US" sz="2800" b="1" dirty="0" err="1"/>
              <a:t>Đường</a:t>
            </a:r>
            <a:r>
              <a:rPr lang="en-US" sz="2800" b="1" dirty="0"/>
              <a:t> </a:t>
            </a:r>
            <a:r>
              <a:rPr lang="en-US" sz="2800" b="1" dirty="0" err="1"/>
              <a:t>đi</a:t>
            </a:r>
            <a:r>
              <a:rPr lang="en-US" sz="2800" b="1" dirty="0"/>
              <a:t> </a:t>
            </a:r>
            <a:r>
              <a:rPr lang="en-US" sz="2800" b="1" dirty="0" err="1"/>
              <a:t>của</a:t>
            </a:r>
            <a:r>
              <a:rPr lang="en-US" sz="2800" b="1" dirty="0"/>
              <a:t> </a:t>
            </a:r>
            <a:r>
              <a:rPr lang="en-US" sz="2800" b="1" dirty="0" err="1"/>
              <a:t>thông</a:t>
            </a:r>
            <a:r>
              <a:rPr lang="en-US" sz="2800" b="1" dirty="0"/>
              <a:t> </a:t>
            </a:r>
            <a:r>
              <a:rPr lang="en-US" sz="2800" b="1" dirty="0" err="1"/>
              <a:t>điệp</a:t>
            </a:r>
            <a:r>
              <a:rPr lang="en-US" sz="2800" b="1" dirty="0"/>
              <a:t> </a:t>
            </a:r>
            <a:r>
              <a:rPr lang="en-US" sz="2800" b="1" dirty="0" err="1"/>
              <a:t>sẽ</a:t>
            </a:r>
            <a:r>
              <a:rPr lang="en-US" sz="2800" b="1" dirty="0"/>
              <a:t> </a:t>
            </a:r>
            <a:r>
              <a:rPr lang="en-US" sz="2800" b="1" dirty="0" err="1"/>
              <a:t>đi</a:t>
            </a:r>
            <a:r>
              <a:rPr lang="en-US" sz="2800" b="1" dirty="0"/>
              <a:t> qua </a:t>
            </a:r>
            <a:r>
              <a:rPr lang="en-US" sz="2800" b="1" dirty="0" err="1"/>
              <a:t>tất</a:t>
            </a:r>
            <a:r>
              <a:rPr lang="en-US" sz="2800" b="1" dirty="0"/>
              <a:t> </a:t>
            </a:r>
            <a:r>
              <a:rPr lang="en-US" sz="2800" b="1" dirty="0" err="1"/>
              <a:t>cả</a:t>
            </a:r>
            <a:r>
              <a:rPr lang="en-US" sz="2800" b="1" dirty="0"/>
              <a:t> </a:t>
            </a:r>
            <a:r>
              <a:rPr lang="en-US" sz="2800" b="1" dirty="0" err="1"/>
              <a:t>các</a:t>
            </a:r>
            <a:r>
              <a:rPr lang="en-US" sz="2800" b="1" dirty="0"/>
              <a:t> </a:t>
            </a:r>
            <a:r>
              <a:rPr lang="en-US" sz="2800" b="1" dirty="0" err="1"/>
              <a:t>trạm</a:t>
            </a:r>
            <a:r>
              <a:rPr lang="en-US" sz="2800" b="1" dirty="0"/>
              <a:t> </a:t>
            </a:r>
            <a:r>
              <a:rPr lang="en-US" sz="2800" b="1" dirty="0" err="1"/>
              <a:t>trung</a:t>
            </a:r>
            <a:r>
              <a:rPr lang="en-US" sz="2800" b="1" dirty="0"/>
              <a:t> </a:t>
            </a:r>
            <a:r>
              <a:rPr lang="en-US" sz="2800" b="1" dirty="0" err="1"/>
              <a:t>gian</a:t>
            </a:r>
            <a:r>
              <a:rPr lang="en-US" sz="2800" b="1" dirty="0"/>
              <a:t>, </a:t>
            </a:r>
            <a:r>
              <a:rPr lang="en-US" sz="2800" b="1" dirty="0" err="1"/>
              <a:t>mỗi</a:t>
            </a:r>
            <a:r>
              <a:rPr lang="en-US" sz="2800" b="1" dirty="0"/>
              <a:t> </a:t>
            </a:r>
            <a:r>
              <a:rPr lang="en-US" sz="2800" b="1" dirty="0" err="1"/>
              <a:t>trạm</a:t>
            </a:r>
            <a:r>
              <a:rPr lang="en-US" sz="2800" b="1" dirty="0"/>
              <a:t> </a:t>
            </a:r>
            <a:r>
              <a:rPr lang="en-US" sz="2800" b="1" dirty="0" err="1"/>
              <a:t>một</a:t>
            </a:r>
            <a:r>
              <a:rPr lang="en-US" sz="2800" b="1" dirty="0"/>
              <a:t> </a:t>
            </a:r>
            <a:r>
              <a:rPr lang="en-US" sz="2800" b="1" dirty="0" err="1"/>
              <a:t>lần</a:t>
            </a:r>
            <a:r>
              <a:rPr lang="en-US" sz="2800" b="1" dirty="0"/>
              <a:t>, </a:t>
            </a:r>
            <a:r>
              <a:rPr lang="en-US" sz="2800" b="1" dirty="0" err="1"/>
              <a:t>cho</a:t>
            </a:r>
            <a:r>
              <a:rPr lang="en-US" sz="2800" b="1" dirty="0"/>
              <a:t> </a:t>
            </a:r>
            <a:r>
              <a:rPr lang="en-US" sz="2800" b="1" dirty="0" err="1"/>
              <a:t>đến</a:t>
            </a:r>
            <a:r>
              <a:rPr lang="en-US" sz="2800" b="1" dirty="0"/>
              <a:t> </a:t>
            </a:r>
            <a:r>
              <a:rPr lang="en-US" sz="2800" b="1" dirty="0" err="1"/>
              <a:t>khi</a:t>
            </a:r>
            <a:r>
              <a:rPr lang="en-US" sz="2800" b="1" dirty="0"/>
              <a:t> </a:t>
            </a:r>
            <a:r>
              <a:rPr lang="en-US" sz="2800" b="1" dirty="0" err="1"/>
              <a:t>tới</a:t>
            </a:r>
            <a:r>
              <a:rPr lang="en-US" sz="2800" b="1" dirty="0"/>
              <a:t> </a:t>
            </a:r>
            <a:r>
              <a:rPr lang="en-US" sz="2800" b="1" dirty="0" err="1"/>
              <a:t>đích</a:t>
            </a:r>
            <a:r>
              <a:rPr lang="en-US" sz="2800" b="1" dirty="0"/>
              <a:t> </a:t>
            </a:r>
            <a:r>
              <a:rPr lang="en-US" sz="2800" b="1" dirty="0" err="1"/>
              <a:t>thì</a:t>
            </a:r>
            <a:r>
              <a:rPr lang="en-US" sz="2800" b="1" dirty="0"/>
              <a:t> </a:t>
            </a:r>
            <a:r>
              <a:rPr lang="en-US" sz="2800" b="1" dirty="0" err="1"/>
              <a:t>dừng</a:t>
            </a:r>
            <a:r>
              <a:rPr lang="en-US" sz="2800" b="1" dirty="0"/>
              <a:t> </a:t>
            </a:r>
            <a:r>
              <a:rPr lang="en-US" sz="2800" b="1" dirty="0" err="1"/>
              <a:t>lại</a:t>
            </a:r>
            <a:endParaRPr lang="en-US" sz="2800" b="1" dirty="0"/>
          </a:p>
        </p:txBody>
      </p:sp>
      <p:pic>
        <p:nvPicPr>
          <p:cNvPr id="3086" name="Picture 14" descr="flower"/>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4495800"/>
            <a:ext cx="990600" cy="911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854823"/>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wipe(down)">
                                      <p:cBhvr>
                                        <p:cTn id="7" dur="5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74491856"/>
              </p:ext>
            </p:extLst>
          </p:nvPr>
        </p:nvGraphicFramePr>
        <p:xfrm>
          <a:off x="304800" y="609600"/>
          <a:ext cx="11506200" cy="6570121"/>
        </p:xfrm>
        <a:graphic>
          <a:graphicData uri="http://schemas.openxmlformats.org/drawingml/2006/table">
            <a:tbl>
              <a:tblPr firstRow="1" bandRow="1">
                <a:tableStyleId>{21E4AEA4-8DFA-4A89-87EB-49C32662AFE0}</a:tableStyleId>
              </a:tblPr>
              <a:tblGrid>
                <a:gridCol w="9677400">
                  <a:extLst>
                    <a:ext uri="{9D8B030D-6E8A-4147-A177-3AD203B41FA5}">
                      <a16:colId xmlns:a16="http://schemas.microsoft.com/office/drawing/2014/main" val="1487017681"/>
                    </a:ext>
                  </a:extLst>
                </a:gridCol>
                <a:gridCol w="914400">
                  <a:extLst>
                    <a:ext uri="{9D8B030D-6E8A-4147-A177-3AD203B41FA5}">
                      <a16:colId xmlns:a16="http://schemas.microsoft.com/office/drawing/2014/main" val="1723903049"/>
                    </a:ext>
                  </a:extLst>
                </a:gridCol>
                <a:gridCol w="914400">
                  <a:extLst>
                    <a:ext uri="{9D8B030D-6E8A-4147-A177-3AD203B41FA5}">
                      <a16:colId xmlns:a16="http://schemas.microsoft.com/office/drawing/2014/main" val="2556856606"/>
                    </a:ext>
                  </a:extLst>
                </a:gridCol>
              </a:tblGrid>
              <a:tr h="573176">
                <a:tc>
                  <a:txBody>
                    <a:bodyPr/>
                    <a:lstStyle/>
                    <a:p>
                      <a:pPr algn="ctr"/>
                      <a:r>
                        <a:rPr lang="en-US" sz="3600" b="1" dirty="0" err="1">
                          <a:solidFill>
                            <a:srgbClr val="C00000"/>
                          </a:solidFill>
                        </a:rPr>
                        <a:t>Các</a:t>
                      </a:r>
                      <a:r>
                        <a:rPr lang="en-US" sz="3600" b="1" dirty="0">
                          <a:solidFill>
                            <a:srgbClr val="C00000"/>
                          </a:solidFill>
                        </a:rPr>
                        <a:t> </a:t>
                      </a:r>
                      <a:r>
                        <a:rPr lang="en-US" sz="3600" b="1" dirty="0" err="1">
                          <a:solidFill>
                            <a:srgbClr val="C00000"/>
                          </a:solidFill>
                        </a:rPr>
                        <a:t>phát</a:t>
                      </a:r>
                      <a:r>
                        <a:rPr lang="en-US" sz="3600" b="1" dirty="0">
                          <a:solidFill>
                            <a:srgbClr val="C00000"/>
                          </a:solidFill>
                        </a:rPr>
                        <a:t> </a:t>
                      </a:r>
                      <a:r>
                        <a:rPr lang="en-US" sz="3600" b="1" dirty="0" err="1">
                          <a:solidFill>
                            <a:srgbClr val="C00000"/>
                          </a:solidFill>
                        </a:rPr>
                        <a:t>biểu</a:t>
                      </a:r>
                      <a:r>
                        <a:rPr lang="en-US" sz="3600" b="1" dirty="0">
                          <a:solidFill>
                            <a:srgbClr val="C00000"/>
                          </a:solidFill>
                        </a:rPr>
                        <a:t> </a:t>
                      </a:r>
                      <a:r>
                        <a:rPr lang="en-US" sz="3600" b="1" dirty="0" err="1">
                          <a:solidFill>
                            <a:srgbClr val="C00000"/>
                          </a:solidFill>
                        </a:rPr>
                        <a:t>sau</a:t>
                      </a:r>
                      <a:r>
                        <a:rPr lang="en-US" sz="3600" b="1" dirty="0">
                          <a:solidFill>
                            <a:srgbClr val="C00000"/>
                          </a:solidFill>
                        </a:rPr>
                        <a:t> </a:t>
                      </a:r>
                      <a:r>
                        <a:rPr lang="en-US" sz="3600" b="1" dirty="0" err="1">
                          <a:solidFill>
                            <a:srgbClr val="C00000"/>
                          </a:solidFill>
                        </a:rPr>
                        <a:t>đúng</a:t>
                      </a:r>
                      <a:r>
                        <a:rPr lang="en-US" sz="3600" b="1" dirty="0">
                          <a:solidFill>
                            <a:srgbClr val="C00000"/>
                          </a:solidFill>
                        </a:rPr>
                        <a:t> hay </a:t>
                      </a:r>
                      <a:r>
                        <a:rPr lang="en-US" sz="3600" b="1" dirty="0" err="1">
                          <a:solidFill>
                            <a:srgbClr val="C00000"/>
                          </a:solidFill>
                        </a:rPr>
                        <a:t>sai</a:t>
                      </a:r>
                      <a:r>
                        <a:rPr lang="en-US" sz="3600" b="1" dirty="0">
                          <a:solidFill>
                            <a:srgbClr val="C00000"/>
                          </a:solidFill>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dirty="0">
                          <a:solidFill>
                            <a:srgbClr val="FF0000"/>
                          </a:solidFill>
                        </a:rPr>
                        <a:t>Đ</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sz="3200" dirty="0">
                          <a:solidFill>
                            <a:srgbClr val="FF0000"/>
                          </a:solidFill>
                        </a:rPr>
                        <a:t>Sai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2214011247"/>
                  </a:ext>
                </a:extLst>
              </a:tr>
              <a:tr h="649600">
                <a:tc>
                  <a:txBody>
                    <a:bodyPr/>
                    <a:lstStyle/>
                    <a:p>
                      <a:pPr marL="0" lvl="0" indent="0" algn="just">
                        <a:lnSpc>
                          <a:spcPct val="107000"/>
                        </a:lnSpc>
                        <a:spcAft>
                          <a:spcPts val="0"/>
                        </a:spcAft>
                        <a:buFont typeface="+mj-lt"/>
                        <a:buNone/>
                      </a:pPr>
                      <a:r>
                        <a:rPr lang="en-US" sz="3200" dirty="0">
                          <a:effectLst/>
                          <a:latin typeface="Arial" panose="020B0604020202020204" pitchFamily="34" charset="0"/>
                          <a:ea typeface="Calibri" panose="020F0502020204030204" pitchFamily="34" charset="0"/>
                          <a:cs typeface="Times New Roman" panose="02020603050405020304" pitchFamily="18" charset="0"/>
                        </a:rPr>
                        <a:t>1./</a:t>
                      </a:r>
                      <a:r>
                        <a:rPr lang="en-US" sz="32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máy</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trong</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trường</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200" dirty="0">
                          <a:effectLst/>
                          <a:latin typeface="Arial" panose="020B0604020202020204" pitchFamily="34" charset="0"/>
                          <a:ea typeface="Calibri" panose="020F0502020204030204" pitchFamily="34" charset="0"/>
                          <a:cs typeface="Times New Roman" panose="02020603050405020304" pitchFamily="18" charset="0"/>
                        </a:rPr>
                        <a:t> internet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2800" b="1"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r>
                        <a:rPr lang="en-US" sz="2800" b="1" dirty="0">
                          <a:ln>
                            <a:noFill/>
                          </a:ln>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820155213"/>
                  </a:ext>
                </a:extLst>
              </a:tr>
              <a:tr h="1471870">
                <a:tc>
                  <a:txBody>
                    <a:bodyPr/>
                    <a:lstStyle/>
                    <a:p>
                      <a:pPr algn="just">
                        <a:lnSpc>
                          <a:spcPct val="107000"/>
                        </a:lnSpc>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2./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Vì</a:t>
                      </a:r>
                      <a:r>
                        <a:rPr lang="en-US" sz="3200" dirty="0">
                          <a:effectLst/>
                          <a:latin typeface="Arial" panose="020B0604020202020204" pitchFamily="34" charset="0"/>
                          <a:ea typeface="Calibri" panose="020F0502020204030204" pitchFamily="34" charset="0"/>
                          <a:cs typeface="Times New Roman" panose="02020603050405020304" pitchFamily="18" charset="0"/>
                        </a:rPr>
                        <a:t> internet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máy</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nên</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nếu</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kết</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nối</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máy</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tính</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hai</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phòng</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học</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với</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nhau</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thì</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nó</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sẽ</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trở</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thành</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200" dirty="0">
                          <a:effectLst/>
                          <a:latin typeface="Arial" panose="020B0604020202020204" pitchFamily="34" charset="0"/>
                          <a:ea typeface="Calibri" panose="020F0502020204030204" pitchFamily="34" charset="0"/>
                          <a:cs typeface="Times New Roman" panose="02020603050405020304" pitchFamily="18" charset="0"/>
                        </a:rPr>
                        <a:t> internet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2800" b="1" dirty="0">
                        <a:ln>
                          <a:noFill/>
                        </a:ln>
                      </a:endParaRPr>
                    </a:p>
                    <a:p>
                      <a:pPr algn="ctr"/>
                      <a:endParaRPr lang="en-US" sz="2800" b="1"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800" b="1" dirty="0">
                        <a:ln>
                          <a:noFill/>
                        </a:ln>
                      </a:endParaRPr>
                    </a:p>
                    <a:p>
                      <a:r>
                        <a:rPr lang="en-US" sz="2800" b="1" dirty="0">
                          <a:ln>
                            <a:noFill/>
                          </a:ln>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2510564109"/>
                  </a:ext>
                </a:extLst>
              </a:tr>
              <a:tr h="971722">
                <a:tc>
                  <a:txBody>
                    <a:bodyPr/>
                    <a:lstStyle/>
                    <a:p>
                      <a:pPr algn="just">
                        <a:lnSpc>
                          <a:spcPct val="107000"/>
                        </a:lnSpc>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3./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hàng</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trăm</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triệu</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người</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sử</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dụng</a:t>
                      </a:r>
                      <a:r>
                        <a:rPr lang="en-US" sz="3200" dirty="0">
                          <a:effectLst/>
                          <a:latin typeface="Arial" panose="020B0604020202020204" pitchFamily="34" charset="0"/>
                          <a:ea typeface="Calibri" panose="020F0502020204030204" pitchFamily="34" charset="0"/>
                          <a:cs typeface="Times New Roman" panose="02020603050405020304" pitchFamily="18" charset="0"/>
                        </a:rPr>
                        <a:t> internet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nhưng</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không</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có</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ai</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chủ</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sở</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hữu</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nó</a:t>
                      </a:r>
                      <a:r>
                        <a:rPr lang="en-US" sz="32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2800" b="1" dirty="0">
                        <a:ln>
                          <a:noFill/>
                        </a:ln>
                      </a:endParaRPr>
                    </a:p>
                    <a:p>
                      <a:pPr algn="ctr"/>
                      <a:r>
                        <a:rPr lang="en-US" sz="2800" b="1" dirty="0">
                          <a:ln>
                            <a:noFill/>
                          </a:ln>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800" b="1"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79835037"/>
                  </a:ext>
                </a:extLst>
              </a:tr>
              <a:tr h="1021125">
                <a:tc>
                  <a:txBody>
                    <a:bodyPr/>
                    <a:lstStyle/>
                    <a:p>
                      <a:pPr algn="just">
                        <a:lnSpc>
                          <a:spcPct val="107000"/>
                        </a:lnSpc>
                        <a:spcAft>
                          <a:spcPts val="0"/>
                        </a:spcAft>
                      </a:pPr>
                      <a:r>
                        <a:rPr lang="en-US" sz="3200" dirty="0">
                          <a:effectLst/>
                          <a:latin typeface="Arial" panose="020B0604020202020204" pitchFamily="34" charset="0"/>
                          <a:ea typeface="Calibri" panose="020F0502020204030204" pitchFamily="34" charset="0"/>
                          <a:cs typeface="Times New Roman" panose="02020603050405020304" pitchFamily="18" charset="0"/>
                        </a:rPr>
                        <a:t>4./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Chủ</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sở</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hữu</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mạng</a:t>
                      </a:r>
                      <a:r>
                        <a:rPr lang="en-US" sz="3200" dirty="0">
                          <a:effectLst/>
                          <a:latin typeface="Arial" panose="020B0604020202020204" pitchFamily="34" charset="0"/>
                          <a:ea typeface="Calibri" panose="020F0502020204030204" pitchFamily="34" charset="0"/>
                          <a:cs typeface="Times New Roman" panose="02020603050405020304" pitchFamily="18" charset="0"/>
                        </a:rPr>
                        <a:t> internet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một</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số</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quốc</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gia</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là</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các</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công</a:t>
                      </a:r>
                      <a:r>
                        <a:rPr lang="en-US" sz="3200" dirty="0">
                          <a:effectLst/>
                          <a:latin typeface="Arial" panose="020B0604020202020204" pitchFamily="34" charset="0"/>
                          <a:ea typeface="Calibri" panose="020F0502020204030204" pitchFamily="34" charset="0"/>
                          <a:cs typeface="Times New Roman" panose="02020603050405020304" pitchFamily="18" charset="0"/>
                        </a:rPr>
                        <a:t> ty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cung</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cấp</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dịch</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vụ</a:t>
                      </a:r>
                      <a:r>
                        <a:rPr lang="en-US" sz="3200" dirty="0">
                          <a:effectLst/>
                          <a:latin typeface="Arial" panose="020B0604020202020204" pitchFamily="34" charset="0"/>
                          <a:ea typeface="Calibri" panose="020F0502020204030204" pitchFamily="34" charset="0"/>
                          <a:cs typeface="Times New Roman" panose="02020603050405020304" pitchFamily="18" charset="0"/>
                        </a:rPr>
                        <a:t> internet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của</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quốc</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gia</a:t>
                      </a:r>
                      <a:r>
                        <a:rPr lang="en-US" sz="3200" dirty="0">
                          <a:effectLst/>
                          <a:latin typeface="Arial" panose="020B0604020202020204" pitchFamily="34" charset="0"/>
                          <a:ea typeface="Calibri" panose="020F0502020204030204" pitchFamily="34" charset="0"/>
                          <a:cs typeface="Times New Roman" panose="02020603050405020304" pitchFamily="18" charset="0"/>
                        </a:rPr>
                        <a:t> </a:t>
                      </a:r>
                      <a:r>
                        <a:rPr lang="en-US" sz="3200" dirty="0" err="1">
                          <a:effectLst/>
                          <a:latin typeface="Arial" panose="020B0604020202020204" pitchFamily="34" charset="0"/>
                          <a:ea typeface="Calibri" panose="020F0502020204030204" pitchFamily="34" charset="0"/>
                          <a:cs typeface="Times New Roman" panose="02020603050405020304" pitchFamily="18" charset="0"/>
                        </a:rPr>
                        <a:t>đó</a:t>
                      </a:r>
                      <a:r>
                        <a:rPr lang="en-US" sz="3200" dirty="0">
                          <a:effectLst/>
                          <a:latin typeface="Arial" panose="020B0604020202020204" pitchFamily="34"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2800" b="1"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800" b="1" dirty="0">
                        <a:ln>
                          <a:noFill/>
                        </a:ln>
                      </a:endParaRPr>
                    </a:p>
                    <a:p>
                      <a:r>
                        <a:rPr lang="en-US" sz="2800" b="1" dirty="0">
                          <a:ln>
                            <a:noFill/>
                          </a:ln>
                        </a:rPr>
                        <a:t>X</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408906662"/>
                  </a:ext>
                </a:extLst>
              </a:tr>
              <a:tr h="1184564">
                <a:tc>
                  <a:txBody>
                    <a:bodyPr/>
                    <a:lstStyle/>
                    <a:p>
                      <a:pPr algn="just"/>
                      <a:endParaRPr lang="en-US" sz="2400"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endParaRPr lang="en-US" sz="2800" b="1"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algn="ctr"/>
                      <a:endParaRPr lang="en-US" sz="2800" b="1" dirty="0">
                        <a:ln>
                          <a:noFill/>
                        </a:ln>
                      </a:endParaRPr>
                    </a:p>
                    <a:p>
                      <a:pPr algn="ctr"/>
                      <a:endParaRPr lang="en-US" sz="2800" b="1" dirty="0">
                        <a:ln>
                          <a:noFill/>
                        </a:l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extLst>
                  <a:ext uri="{0D108BD9-81ED-4DB2-BD59-A6C34878D82A}">
                    <a16:rowId xmlns:a16="http://schemas.microsoft.com/office/drawing/2014/main" val="150316755"/>
                  </a:ext>
                </a:extLst>
              </a:tr>
            </a:tbl>
          </a:graphicData>
        </a:graphic>
      </p:graphicFrame>
      <p:sp>
        <p:nvSpPr>
          <p:cNvPr id="4" name="TextBox 3"/>
          <p:cNvSpPr txBox="1"/>
          <p:nvPr/>
        </p:nvSpPr>
        <p:spPr>
          <a:xfrm>
            <a:off x="10907577" y="1369389"/>
            <a:ext cx="533386" cy="461665"/>
          </a:xfrm>
          <a:prstGeom prst="rect">
            <a:avLst/>
          </a:prstGeom>
          <a:solidFill>
            <a:schemeClr val="bg1"/>
          </a:solidFill>
        </p:spPr>
        <p:txBody>
          <a:bodyPr wrap="square" rtlCol="0">
            <a:spAutoFit/>
          </a:bodyPr>
          <a:lstStyle/>
          <a:p>
            <a:r>
              <a:rPr lang="en-US" sz="2400" dirty="0"/>
              <a:t> </a:t>
            </a:r>
          </a:p>
        </p:txBody>
      </p:sp>
      <p:sp>
        <p:nvSpPr>
          <p:cNvPr id="11" name="TextBox 10"/>
          <p:cNvSpPr txBox="1"/>
          <p:nvPr/>
        </p:nvSpPr>
        <p:spPr>
          <a:xfrm>
            <a:off x="10907577" y="2298455"/>
            <a:ext cx="533386" cy="584775"/>
          </a:xfrm>
          <a:prstGeom prst="rect">
            <a:avLst/>
          </a:prstGeom>
          <a:solidFill>
            <a:schemeClr val="bg1"/>
          </a:solidFill>
        </p:spPr>
        <p:txBody>
          <a:bodyPr wrap="square" rtlCol="0">
            <a:spAutoFit/>
          </a:bodyPr>
          <a:lstStyle/>
          <a:p>
            <a:r>
              <a:rPr lang="en-US" sz="3200" dirty="0"/>
              <a:t> </a:t>
            </a:r>
          </a:p>
        </p:txBody>
      </p:sp>
      <p:sp>
        <p:nvSpPr>
          <p:cNvPr id="12" name="TextBox 11"/>
          <p:cNvSpPr txBox="1"/>
          <p:nvPr/>
        </p:nvSpPr>
        <p:spPr>
          <a:xfrm>
            <a:off x="10058400" y="3733800"/>
            <a:ext cx="533386" cy="584775"/>
          </a:xfrm>
          <a:prstGeom prst="rect">
            <a:avLst/>
          </a:prstGeom>
          <a:solidFill>
            <a:schemeClr val="bg1"/>
          </a:solidFill>
        </p:spPr>
        <p:txBody>
          <a:bodyPr wrap="square" rtlCol="0">
            <a:spAutoFit/>
          </a:bodyPr>
          <a:lstStyle/>
          <a:p>
            <a:r>
              <a:rPr lang="en-US" sz="3200" dirty="0"/>
              <a:t> </a:t>
            </a:r>
          </a:p>
        </p:txBody>
      </p:sp>
      <p:sp>
        <p:nvSpPr>
          <p:cNvPr id="13" name="TextBox 12"/>
          <p:cNvSpPr txBox="1"/>
          <p:nvPr/>
        </p:nvSpPr>
        <p:spPr>
          <a:xfrm>
            <a:off x="10907577" y="4953000"/>
            <a:ext cx="533386" cy="584775"/>
          </a:xfrm>
          <a:prstGeom prst="rect">
            <a:avLst/>
          </a:prstGeom>
          <a:solidFill>
            <a:schemeClr val="bg1"/>
          </a:solidFill>
        </p:spPr>
        <p:txBody>
          <a:bodyPr wrap="square" rtlCol="0">
            <a:spAutoFit/>
          </a:bodyPr>
          <a:lstStyle/>
          <a:p>
            <a:r>
              <a:rPr lang="en-US" sz="3200" dirty="0"/>
              <a:t> </a:t>
            </a:r>
          </a:p>
        </p:txBody>
      </p:sp>
    </p:spTree>
    <p:extLst>
      <p:ext uri="{BB962C8B-B14F-4D97-AF65-F5344CB8AC3E}">
        <p14:creationId xmlns:p14="http://schemas.microsoft.com/office/powerpoint/2010/main" val="1359441627"/>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250"/>
                                        <p:tgtEl>
                                          <p:spTgt spid="4"/>
                                        </p:tgtEl>
                                        <p:attrNameLst>
                                          <p:attrName>ppt_w</p:attrName>
                                        </p:attrNameLst>
                                      </p:cBhvr>
                                      <p:tavLst>
                                        <p:tav tm="0">
                                          <p:val>
                                            <p:strVal val="ppt_w"/>
                                          </p:val>
                                        </p:tav>
                                        <p:tav tm="100000">
                                          <p:val>
                                            <p:fltVal val="0"/>
                                          </p:val>
                                        </p:tav>
                                      </p:tavLst>
                                    </p:anim>
                                    <p:anim calcmode="lin" valueType="num">
                                      <p:cBhvr>
                                        <p:cTn id="7" dur="250"/>
                                        <p:tgtEl>
                                          <p:spTgt spid="4"/>
                                        </p:tgtEl>
                                        <p:attrNameLst>
                                          <p:attrName>ppt_h</p:attrName>
                                        </p:attrNameLst>
                                      </p:cBhvr>
                                      <p:tavLst>
                                        <p:tav tm="0">
                                          <p:val>
                                            <p:strVal val="ppt_h"/>
                                          </p:val>
                                        </p:tav>
                                        <p:tav tm="100000">
                                          <p:val>
                                            <p:fltVal val="0"/>
                                          </p:val>
                                        </p:tav>
                                      </p:tavLst>
                                    </p:anim>
                                    <p:animEffect transition="out" filter="fade">
                                      <p:cBhvr>
                                        <p:cTn id="8" dur="250"/>
                                        <p:tgtEl>
                                          <p:spTgt spid="4"/>
                                        </p:tgtEl>
                                      </p:cBhvr>
                                    </p:animEffect>
                                    <p:set>
                                      <p:cBhvr>
                                        <p:cTn id="9" dur="1" fill="hold">
                                          <p:stCondLst>
                                            <p:cond delay="249"/>
                                          </p:stCondLst>
                                        </p:cTn>
                                        <p:tgtEl>
                                          <p:spTgt spid="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250"/>
                                        <p:tgtEl>
                                          <p:spTgt spid="11"/>
                                        </p:tgtEl>
                                        <p:attrNameLst>
                                          <p:attrName>ppt_w</p:attrName>
                                        </p:attrNameLst>
                                      </p:cBhvr>
                                      <p:tavLst>
                                        <p:tav tm="0">
                                          <p:val>
                                            <p:strVal val="ppt_w"/>
                                          </p:val>
                                        </p:tav>
                                        <p:tav tm="100000">
                                          <p:val>
                                            <p:fltVal val="0"/>
                                          </p:val>
                                        </p:tav>
                                      </p:tavLst>
                                    </p:anim>
                                    <p:anim calcmode="lin" valueType="num">
                                      <p:cBhvr>
                                        <p:cTn id="14" dur="250"/>
                                        <p:tgtEl>
                                          <p:spTgt spid="11"/>
                                        </p:tgtEl>
                                        <p:attrNameLst>
                                          <p:attrName>ppt_h</p:attrName>
                                        </p:attrNameLst>
                                      </p:cBhvr>
                                      <p:tavLst>
                                        <p:tav tm="0">
                                          <p:val>
                                            <p:strVal val="ppt_h"/>
                                          </p:val>
                                        </p:tav>
                                        <p:tav tm="100000">
                                          <p:val>
                                            <p:fltVal val="0"/>
                                          </p:val>
                                        </p:tav>
                                      </p:tavLst>
                                    </p:anim>
                                    <p:animEffect transition="out" filter="fade">
                                      <p:cBhvr>
                                        <p:cTn id="15" dur="250"/>
                                        <p:tgtEl>
                                          <p:spTgt spid="11"/>
                                        </p:tgtEl>
                                      </p:cBhvr>
                                    </p:animEffect>
                                    <p:set>
                                      <p:cBhvr>
                                        <p:cTn id="16" dur="1" fill="hold">
                                          <p:stCondLst>
                                            <p:cond delay="249"/>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250"/>
                                        <p:tgtEl>
                                          <p:spTgt spid="12"/>
                                        </p:tgtEl>
                                        <p:attrNameLst>
                                          <p:attrName>ppt_w</p:attrName>
                                        </p:attrNameLst>
                                      </p:cBhvr>
                                      <p:tavLst>
                                        <p:tav tm="0">
                                          <p:val>
                                            <p:strVal val="ppt_w"/>
                                          </p:val>
                                        </p:tav>
                                        <p:tav tm="100000">
                                          <p:val>
                                            <p:fltVal val="0"/>
                                          </p:val>
                                        </p:tav>
                                      </p:tavLst>
                                    </p:anim>
                                    <p:anim calcmode="lin" valueType="num">
                                      <p:cBhvr>
                                        <p:cTn id="21" dur="250"/>
                                        <p:tgtEl>
                                          <p:spTgt spid="12"/>
                                        </p:tgtEl>
                                        <p:attrNameLst>
                                          <p:attrName>ppt_h</p:attrName>
                                        </p:attrNameLst>
                                      </p:cBhvr>
                                      <p:tavLst>
                                        <p:tav tm="0">
                                          <p:val>
                                            <p:strVal val="ppt_h"/>
                                          </p:val>
                                        </p:tav>
                                        <p:tav tm="100000">
                                          <p:val>
                                            <p:fltVal val="0"/>
                                          </p:val>
                                        </p:tav>
                                      </p:tavLst>
                                    </p:anim>
                                    <p:animEffect transition="out" filter="fade">
                                      <p:cBhvr>
                                        <p:cTn id="22" dur="250"/>
                                        <p:tgtEl>
                                          <p:spTgt spid="12"/>
                                        </p:tgtEl>
                                      </p:cBhvr>
                                    </p:animEffect>
                                    <p:set>
                                      <p:cBhvr>
                                        <p:cTn id="23" dur="1" fill="hold">
                                          <p:stCondLst>
                                            <p:cond delay="24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250"/>
                                        <p:tgtEl>
                                          <p:spTgt spid="13"/>
                                        </p:tgtEl>
                                        <p:attrNameLst>
                                          <p:attrName>ppt_w</p:attrName>
                                        </p:attrNameLst>
                                      </p:cBhvr>
                                      <p:tavLst>
                                        <p:tav tm="0">
                                          <p:val>
                                            <p:strVal val="ppt_w"/>
                                          </p:val>
                                        </p:tav>
                                        <p:tav tm="100000">
                                          <p:val>
                                            <p:fltVal val="0"/>
                                          </p:val>
                                        </p:tav>
                                      </p:tavLst>
                                    </p:anim>
                                    <p:anim calcmode="lin" valueType="num">
                                      <p:cBhvr>
                                        <p:cTn id="28" dur="250"/>
                                        <p:tgtEl>
                                          <p:spTgt spid="13"/>
                                        </p:tgtEl>
                                        <p:attrNameLst>
                                          <p:attrName>ppt_h</p:attrName>
                                        </p:attrNameLst>
                                      </p:cBhvr>
                                      <p:tavLst>
                                        <p:tav tm="0">
                                          <p:val>
                                            <p:strVal val="ppt_h"/>
                                          </p:val>
                                        </p:tav>
                                        <p:tav tm="100000">
                                          <p:val>
                                            <p:fltVal val="0"/>
                                          </p:val>
                                        </p:tav>
                                      </p:tavLst>
                                    </p:anim>
                                    <p:animEffect transition="out" filter="fade">
                                      <p:cBhvr>
                                        <p:cTn id="29" dur="250"/>
                                        <p:tgtEl>
                                          <p:spTgt spid="13"/>
                                        </p:tgtEl>
                                      </p:cBhvr>
                                    </p:animEffect>
                                    <p:set>
                                      <p:cBhvr>
                                        <p:cTn id="30" dur="1" fill="hold">
                                          <p:stCondLst>
                                            <p:cond delay="24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5" descr="http://dinhvuhungqn.violet.vn/uploads/resources/blog/948/internet_500.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990600"/>
            <a:ext cx="12192000" cy="5867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9703" name="AutoShape 7"/>
          <p:cNvSpPr>
            <a:spLocks noChangeArrowheads="1"/>
          </p:cNvSpPr>
          <p:nvPr/>
        </p:nvSpPr>
        <p:spPr bwMode="auto">
          <a:xfrm>
            <a:off x="6003925" y="990600"/>
            <a:ext cx="4495800" cy="2389406"/>
          </a:xfrm>
          <a:prstGeom prst="cloudCallout">
            <a:avLst>
              <a:gd name="adj1" fmla="val 27818"/>
              <a:gd name="adj2" fmla="val 55544"/>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a:latin typeface="+mn-lt"/>
              </a:rPr>
              <a:t>Theo em ai là chủ của Internet? </a:t>
            </a:r>
          </a:p>
        </p:txBody>
      </p:sp>
      <p:sp>
        <p:nvSpPr>
          <p:cNvPr id="29704" name="AutoShape 8"/>
          <p:cNvSpPr>
            <a:spLocks noChangeArrowheads="1"/>
          </p:cNvSpPr>
          <p:nvPr/>
        </p:nvSpPr>
        <p:spPr bwMode="auto">
          <a:xfrm>
            <a:off x="5029200" y="784225"/>
            <a:ext cx="5638800" cy="2389406"/>
          </a:xfrm>
          <a:prstGeom prst="cloudCallout">
            <a:avLst>
              <a:gd name="adj1" fmla="val 24023"/>
              <a:gd name="adj2" fmla="val 6325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3200" dirty="0" err="1">
                <a:latin typeface="+mn-lt"/>
              </a:rPr>
              <a:t>Các</a:t>
            </a:r>
            <a:r>
              <a:rPr lang="en-US" altLang="en-US" sz="3200" dirty="0">
                <a:latin typeface="+mn-lt"/>
              </a:rPr>
              <a:t> </a:t>
            </a:r>
            <a:r>
              <a:rPr lang="en-US" altLang="en-US" sz="3200" dirty="0" err="1">
                <a:latin typeface="+mn-lt"/>
              </a:rPr>
              <a:t>máy</a:t>
            </a:r>
            <a:r>
              <a:rPr lang="en-US" altLang="en-US" sz="3200" dirty="0">
                <a:latin typeface="+mn-lt"/>
              </a:rPr>
              <a:t> </a:t>
            </a:r>
            <a:r>
              <a:rPr lang="en-US" altLang="en-US" sz="3200" dirty="0" err="1">
                <a:latin typeface="+mn-lt"/>
              </a:rPr>
              <a:t>tính</a:t>
            </a:r>
            <a:r>
              <a:rPr lang="en-US" altLang="en-US" sz="3200" dirty="0">
                <a:latin typeface="+mn-lt"/>
              </a:rPr>
              <a:t> </a:t>
            </a:r>
            <a:r>
              <a:rPr lang="en-US" altLang="en-US" sz="3200" dirty="0" err="1">
                <a:latin typeface="+mn-lt"/>
              </a:rPr>
              <a:t>tham</a:t>
            </a:r>
            <a:r>
              <a:rPr lang="en-US" altLang="en-US" sz="3200" dirty="0">
                <a:latin typeface="+mn-lt"/>
              </a:rPr>
              <a:t> </a:t>
            </a:r>
            <a:r>
              <a:rPr lang="en-US" altLang="en-US" sz="3200" dirty="0" err="1">
                <a:latin typeface="+mn-lt"/>
              </a:rPr>
              <a:t>gia</a:t>
            </a:r>
            <a:r>
              <a:rPr lang="en-US" altLang="en-US" sz="3200" dirty="0">
                <a:latin typeface="+mn-lt"/>
              </a:rPr>
              <a:t> </a:t>
            </a:r>
            <a:r>
              <a:rPr lang="en-US" altLang="en-US" sz="3200" dirty="0" err="1">
                <a:latin typeface="+mn-lt"/>
              </a:rPr>
              <a:t>vào</a:t>
            </a:r>
            <a:r>
              <a:rPr lang="en-US" altLang="en-US" sz="3200" dirty="0">
                <a:latin typeface="+mn-lt"/>
              </a:rPr>
              <a:t> Internet </a:t>
            </a:r>
            <a:r>
              <a:rPr lang="en-US" altLang="en-US" sz="3200" dirty="0" err="1">
                <a:latin typeface="+mn-lt"/>
              </a:rPr>
              <a:t>như</a:t>
            </a:r>
            <a:r>
              <a:rPr lang="en-US" altLang="en-US" sz="3200" dirty="0">
                <a:latin typeface="+mn-lt"/>
              </a:rPr>
              <a:t> </a:t>
            </a:r>
            <a:r>
              <a:rPr lang="en-US" altLang="en-US" sz="3200" dirty="0" err="1">
                <a:latin typeface="+mn-lt"/>
              </a:rPr>
              <a:t>thế</a:t>
            </a:r>
            <a:r>
              <a:rPr lang="en-US" altLang="en-US" sz="3200" dirty="0">
                <a:latin typeface="+mn-lt"/>
              </a:rPr>
              <a:t> </a:t>
            </a:r>
            <a:r>
              <a:rPr lang="en-US" altLang="en-US" sz="3200" dirty="0" err="1">
                <a:latin typeface="+mn-lt"/>
              </a:rPr>
              <a:t>nào</a:t>
            </a:r>
            <a:r>
              <a:rPr lang="en-US" altLang="en-US" sz="3200" dirty="0">
                <a:latin typeface="+mn-lt"/>
              </a:rPr>
              <a:t>? </a:t>
            </a:r>
          </a:p>
        </p:txBody>
      </p:sp>
      <p:sp>
        <p:nvSpPr>
          <p:cNvPr id="29701" name="Content Placeholder 2"/>
          <p:cNvSpPr>
            <a:spLocks/>
          </p:cNvSpPr>
          <p:nvPr/>
        </p:nvSpPr>
        <p:spPr bwMode="auto">
          <a:xfrm>
            <a:off x="457200" y="990600"/>
            <a:ext cx="3505200" cy="579438"/>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73050" indent="-2730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20000"/>
              </a:spcBef>
            </a:pPr>
            <a:r>
              <a:rPr lang="en-US" altLang="en-US" sz="3200" b="1" dirty="0">
                <a:solidFill>
                  <a:srgbClr val="FF0000"/>
                </a:solidFill>
                <a:latin typeface="+mn-lt"/>
                <a:cs typeface="Times New Roman" panose="02020603050405020304" pitchFamily="18" charset="0"/>
              </a:rPr>
              <a:t>I. </a:t>
            </a:r>
            <a:r>
              <a:rPr lang="en-US" altLang="en-US" sz="3200" b="1" u="sng" dirty="0">
                <a:solidFill>
                  <a:srgbClr val="FF0000"/>
                </a:solidFill>
                <a:latin typeface="+mn-lt"/>
                <a:cs typeface="Times New Roman" panose="02020603050405020304" pitchFamily="18" charset="0"/>
              </a:rPr>
              <a:t>Internet </a:t>
            </a:r>
            <a:r>
              <a:rPr lang="en-US" altLang="en-US" sz="3200" b="1" u="sng" dirty="0" err="1">
                <a:solidFill>
                  <a:srgbClr val="FF0000"/>
                </a:solidFill>
                <a:latin typeface="+mn-lt"/>
                <a:cs typeface="Times New Roman" panose="02020603050405020304" pitchFamily="18" charset="0"/>
              </a:rPr>
              <a:t>là</a:t>
            </a:r>
            <a:r>
              <a:rPr lang="en-US" altLang="en-US" sz="3200" b="1" u="sng" dirty="0">
                <a:solidFill>
                  <a:srgbClr val="FF0000"/>
                </a:solidFill>
                <a:latin typeface="+mn-lt"/>
                <a:cs typeface="Times New Roman" panose="02020603050405020304" pitchFamily="18" charset="0"/>
              </a:rPr>
              <a:t> </a:t>
            </a:r>
            <a:r>
              <a:rPr lang="en-US" altLang="en-US" sz="3200" b="1" u="sng" dirty="0" err="1">
                <a:solidFill>
                  <a:srgbClr val="FF0000"/>
                </a:solidFill>
                <a:latin typeface="+mn-lt"/>
                <a:cs typeface="Times New Roman" panose="02020603050405020304" pitchFamily="18" charset="0"/>
              </a:rPr>
              <a:t>gì</a:t>
            </a:r>
            <a:r>
              <a:rPr lang="en-US" altLang="en-US" sz="3200" b="1" u="sng" dirty="0">
                <a:solidFill>
                  <a:srgbClr val="FF0000"/>
                </a:solidFill>
                <a:latin typeface="+mn-lt"/>
                <a:cs typeface="Times New Roman" panose="02020603050405020304" pitchFamily="18" charset="0"/>
              </a:rPr>
              <a:t> ?</a:t>
            </a:r>
          </a:p>
        </p:txBody>
      </p:sp>
      <p:sp>
        <p:nvSpPr>
          <p:cNvPr id="29699" name="Rectangle 3"/>
          <p:cNvSpPr>
            <a:spLocks noChangeArrowheads="1"/>
          </p:cNvSpPr>
          <p:nvPr/>
        </p:nvSpPr>
        <p:spPr bwMode="auto">
          <a:xfrm>
            <a:off x="266700" y="4566642"/>
            <a:ext cx="6019800" cy="2062103"/>
          </a:xfrm>
          <a:prstGeom prst="rect">
            <a:avLst/>
          </a:prstGeom>
          <a:solidFill>
            <a:srgbClr val="92D050"/>
          </a:solidFill>
          <a:ln w="9525">
            <a:solidFill>
              <a:srgbClr val="FF0066"/>
            </a:solidFill>
            <a:miter lim="800000"/>
            <a:headEnd/>
            <a:tailEnd/>
          </a:ln>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3200" b="1" dirty="0">
                <a:solidFill>
                  <a:srgbClr val="FF0000"/>
                </a:solidFill>
                <a:latin typeface="+mn-lt"/>
                <a:sym typeface="Wingdings" panose="05000000000000000000" pitchFamily="2" charset="2"/>
              </a:rPr>
              <a:t></a:t>
            </a:r>
            <a:r>
              <a:rPr lang="en-US" altLang="en-US" sz="3200" dirty="0" err="1">
                <a:solidFill>
                  <a:schemeClr val="accent2"/>
                </a:solidFill>
                <a:latin typeface="+mn-lt"/>
              </a:rPr>
              <a:t>Mạng</a:t>
            </a:r>
            <a:r>
              <a:rPr lang="en-US" altLang="en-US" sz="3200" dirty="0">
                <a:solidFill>
                  <a:schemeClr val="accent2"/>
                </a:solidFill>
                <a:latin typeface="+mn-lt"/>
              </a:rPr>
              <a:t> Internet </a:t>
            </a:r>
            <a:r>
              <a:rPr lang="en-US" altLang="en-US" sz="3200" dirty="0" err="1">
                <a:solidFill>
                  <a:schemeClr val="accent2"/>
                </a:solidFill>
                <a:latin typeface="+mn-lt"/>
              </a:rPr>
              <a:t>là</a:t>
            </a:r>
            <a:r>
              <a:rPr lang="en-US" altLang="en-US" sz="3200" dirty="0">
                <a:solidFill>
                  <a:schemeClr val="accent2"/>
                </a:solidFill>
                <a:latin typeface="+mn-lt"/>
              </a:rPr>
              <a:t> </a:t>
            </a:r>
            <a:r>
              <a:rPr lang="en-US" altLang="en-US" sz="3200" dirty="0" err="1">
                <a:solidFill>
                  <a:schemeClr val="accent2"/>
                </a:solidFill>
                <a:latin typeface="+mn-lt"/>
              </a:rPr>
              <a:t>sở</a:t>
            </a:r>
            <a:r>
              <a:rPr lang="en-US" altLang="en-US" sz="3200" dirty="0">
                <a:solidFill>
                  <a:schemeClr val="accent2"/>
                </a:solidFill>
                <a:latin typeface="+mn-lt"/>
              </a:rPr>
              <a:t> </a:t>
            </a:r>
            <a:r>
              <a:rPr lang="en-US" altLang="en-US" sz="3200" dirty="0" err="1">
                <a:solidFill>
                  <a:schemeClr val="accent2"/>
                </a:solidFill>
                <a:latin typeface="+mn-lt"/>
              </a:rPr>
              <a:t>hữu</a:t>
            </a:r>
            <a:r>
              <a:rPr lang="en-US" altLang="en-US" sz="3200" dirty="0">
                <a:solidFill>
                  <a:schemeClr val="accent2"/>
                </a:solidFill>
                <a:latin typeface="+mn-lt"/>
              </a:rPr>
              <a:t> </a:t>
            </a:r>
            <a:r>
              <a:rPr lang="en-US" altLang="en-US" sz="3200" dirty="0" err="1">
                <a:solidFill>
                  <a:schemeClr val="accent2"/>
                </a:solidFill>
                <a:latin typeface="+mn-lt"/>
              </a:rPr>
              <a:t>chung</a:t>
            </a:r>
            <a:r>
              <a:rPr lang="en-US" altLang="en-US" sz="3200" dirty="0">
                <a:solidFill>
                  <a:schemeClr val="accent2"/>
                </a:solidFill>
                <a:latin typeface="+mn-lt"/>
              </a:rPr>
              <a:t>, </a:t>
            </a:r>
            <a:r>
              <a:rPr lang="en-US" altLang="en-US" sz="3200" dirty="0" err="1">
                <a:solidFill>
                  <a:schemeClr val="accent2"/>
                </a:solidFill>
                <a:latin typeface="+mn-lt"/>
              </a:rPr>
              <a:t>được</a:t>
            </a:r>
            <a:r>
              <a:rPr lang="en-US" altLang="en-US" sz="3200" dirty="0">
                <a:solidFill>
                  <a:schemeClr val="accent2"/>
                </a:solidFill>
                <a:latin typeface="+mn-lt"/>
              </a:rPr>
              <a:t> </a:t>
            </a:r>
            <a:r>
              <a:rPr lang="en-US" altLang="en-US" sz="3200" dirty="0" err="1">
                <a:solidFill>
                  <a:schemeClr val="accent2"/>
                </a:solidFill>
                <a:latin typeface="+mn-lt"/>
              </a:rPr>
              <a:t>giao</a:t>
            </a:r>
            <a:r>
              <a:rPr lang="en-US" altLang="en-US" sz="3200" dirty="0">
                <a:solidFill>
                  <a:schemeClr val="accent2"/>
                </a:solidFill>
                <a:latin typeface="+mn-lt"/>
              </a:rPr>
              <a:t> </a:t>
            </a:r>
            <a:r>
              <a:rPr lang="en-US" altLang="en-US" sz="3200" dirty="0" err="1">
                <a:solidFill>
                  <a:schemeClr val="accent2"/>
                </a:solidFill>
                <a:latin typeface="+mn-lt"/>
              </a:rPr>
              <a:t>tiếp</a:t>
            </a:r>
            <a:r>
              <a:rPr lang="en-US" altLang="en-US" sz="3200" dirty="0">
                <a:solidFill>
                  <a:schemeClr val="accent2"/>
                </a:solidFill>
                <a:latin typeface="+mn-lt"/>
              </a:rPr>
              <a:t> </a:t>
            </a:r>
            <a:r>
              <a:rPr lang="en-US" altLang="en-US" sz="3200" dirty="0" err="1">
                <a:solidFill>
                  <a:schemeClr val="accent2"/>
                </a:solidFill>
                <a:latin typeface="+mn-lt"/>
              </a:rPr>
              <a:t>với</a:t>
            </a:r>
            <a:r>
              <a:rPr lang="en-US" altLang="en-US" sz="3200" dirty="0">
                <a:solidFill>
                  <a:schemeClr val="accent2"/>
                </a:solidFill>
                <a:latin typeface="+mn-lt"/>
              </a:rPr>
              <a:t> </a:t>
            </a:r>
            <a:r>
              <a:rPr lang="en-US" altLang="en-US" sz="3200" dirty="0" err="1">
                <a:solidFill>
                  <a:schemeClr val="accent2"/>
                </a:solidFill>
                <a:latin typeface="+mn-lt"/>
              </a:rPr>
              <a:t>nhau</a:t>
            </a:r>
            <a:r>
              <a:rPr lang="en-US" altLang="en-US" sz="3200" dirty="0">
                <a:solidFill>
                  <a:schemeClr val="accent2"/>
                </a:solidFill>
                <a:latin typeface="+mn-lt"/>
              </a:rPr>
              <a:t> </a:t>
            </a:r>
            <a:r>
              <a:rPr lang="en-US" altLang="en-US" sz="3200" dirty="0" err="1">
                <a:solidFill>
                  <a:schemeClr val="accent2"/>
                </a:solidFill>
                <a:latin typeface="+mn-lt"/>
              </a:rPr>
              <a:t>bằng</a:t>
            </a:r>
            <a:r>
              <a:rPr lang="en-US" altLang="en-US" sz="3200" dirty="0">
                <a:solidFill>
                  <a:schemeClr val="accent2"/>
                </a:solidFill>
                <a:latin typeface="+mn-lt"/>
              </a:rPr>
              <a:t> </a:t>
            </a:r>
            <a:r>
              <a:rPr lang="en-US" altLang="en-US" sz="3200" dirty="0" err="1">
                <a:solidFill>
                  <a:schemeClr val="accent2"/>
                </a:solidFill>
                <a:latin typeface="+mn-lt"/>
              </a:rPr>
              <a:t>một</a:t>
            </a:r>
            <a:r>
              <a:rPr lang="en-US" altLang="en-US" sz="3200" dirty="0">
                <a:solidFill>
                  <a:schemeClr val="accent2"/>
                </a:solidFill>
                <a:latin typeface="+mn-lt"/>
              </a:rPr>
              <a:t> </a:t>
            </a:r>
            <a:r>
              <a:rPr lang="en-US" altLang="en-US" sz="3200" dirty="0" err="1">
                <a:solidFill>
                  <a:schemeClr val="accent2"/>
                </a:solidFill>
                <a:latin typeface="+mn-lt"/>
              </a:rPr>
              <a:t>giao</a:t>
            </a:r>
            <a:r>
              <a:rPr lang="en-US" altLang="en-US" sz="3200" dirty="0">
                <a:solidFill>
                  <a:schemeClr val="accent2"/>
                </a:solidFill>
                <a:latin typeface="+mn-lt"/>
              </a:rPr>
              <a:t> </a:t>
            </a:r>
            <a:r>
              <a:rPr lang="en-US" altLang="en-US" sz="3200" dirty="0" err="1">
                <a:solidFill>
                  <a:schemeClr val="accent2"/>
                </a:solidFill>
                <a:latin typeface="+mn-lt"/>
              </a:rPr>
              <a:t>thức</a:t>
            </a:r>
            <a:r>
              <a:rPr lang="en-US" altLang="en-US" sz="3200" dirty="0">
                <a:solidFill>
                  <a:schemeClr val="accent2"/>
                </a:solidFill>
                <a:latin typeface="+mn-lt"/>
              </a:rPr>
              <a:t> </a:t>
            </a:r>
            <a:r>
              <a:rPr lang="en-US" altLang="en-US" sz="3200" dirty="0" err="1">
                <a:solidFill>
                  <a:schemeClr val="accent2"/>
                </a:solidFill>
                <a:latin typeface="+mn-lt"/>
              </a:rPr>
              <a:t>thống</a:t>
            </a:r>
            <a:r>
              <a:rPr lang="en-US" altLang="en-US" sz="3200" dirty="0">
                <a:solidFill>
                  <a:schemeClr val="accent2"/>
                </a:solidFill>
                <a:latin typeface="+mn-lt"/>
              </a:rPr>
              <a:t> </a:t>
            </a:r>
            <a:r>
              <a:rPr lang="en-US" altLang="en-US" sz="3200" dirty="0" err="1">
                <a:solidFill>
                  <a:schemeClr val="accent2"/>
                </a:solidFill>
                <a:latin typeface="+mn-lt"/>
              </a:rPr>
              <a:t>nhất</a:t>
            </a:r>
            <a:r>
              <a:rPr lang="en-US" altLang="en-US" sz="3200" dirty="0">
                <a:solidFill>
                  <a:schemeClr val="accent2"/>
                </a:solidFill>
                <a:latin typeface="+mn-lt"/>
              </a:rPr>
              <a:t> TCP/IP.</a:t>
            </a:r>
          </a:p>
        </p:txBody>
      </p:sp>
      <p:sp>
        <p:nvSpPr>
          <p:cNvPr id="29702" name="Rectangle 6"/>
          <p:cNvSpPr>
            <a:spLocks noChangeArrowheads="1"/>
          </p:cNvSpPr>
          <p:nvPr/>
        </p:nvSpPr>
        <p:spPr bwMode="auto">
          <a:xfrm>
            <a:off x="6353176" y="5059740"/>
            <a:ext cx="5686424" cy="1569660"/>
          </a:xfrm>
          <a:prstGeom prst="rect">
            <a:avLst/>
          </a:prstGeom>
          <a:solidFill>
            <a:srgbClr val="92D050"/>
          </a:solidFill>
          <a:ln w="9525">
            <a:solidFill>
              <a:srgbClr val="FF0066"/>
            </a:solidFill>
            <a:miter lim="800000"/>
            <a:headEnd/>
            <a:tailEnd/>
          </a:ln>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vi-VN" altLang="en-US" sz="3200" b="1" dirty="0">
                <a:solidFill>
                  <a:srgbClr val="FF0000"/>
                </a:solidFill>
                <a:latin typeface="+mn-lt"/>
                <a:sym typeface="Wingdings" panose="05000000000000000000" pitchFamily="2" charset="2"/>
              </a:rPr>
              <a:t></a:t>
            </a:r>
            <a:r>
              <a:rPr lang="en-US" altLang="en-US" sz="3200" dirty="0" err="1">
                <a:solidFill>
                  <a:schemeClr val="accent2"/>
                </a:solidFill>
                <a:latin typeface="+mn-lt"/>
              </a:rPr>
              <a:t>Các</a:t>
            </a:r>
            <a:r>
              <a:rPr lang="en-US" altLang="en-US" sz="3200" dirty="0">
                <a:solidFill>
                  <a:schemeClr val="accent2"/>
                </a:solidFill>
                <a:latin typeface="+mn-lt"/>
              </a:rPr>
              <a:t> </a:t>
            </a:r>
            <a:r>
              <a:rPr lang="en-US" altLang="en-US" sz="3200" dirty="0" err="1">
                <a:solidFill>
                  <a:schemeClr val="accent2"/>
                </a:solidFill>
                <a:latin typeface="+mn-lt"/>
              </a:rPr>
              <a:t>máy</a:t>
            </a:r>
            <a:r>
              <a:rPr lang="en-US" altLang="en-US" sz="3200" dirty="0">
                <a:solidFill>
                  <a:schemeClr val="accent2"/>
                </a:solidFill>
                <a:latin typeface="+mn-lt"/>
              </a:rPr>
              <a:t> </a:t>
            </a:r>
            <a:r>
              <a:rPr lang="en-US" altLang="en-US" sz="3200" dirty="0" err="1">
                <a:solidFill>
                  <a:schemeClr val="accent2"/>
                </a:solidFill>
                <a:latin typeface="+mn-lt"/>
              </a:rPr>
              <a:t>tính</a:t>
            </a:r>
            <a:r>
              <a:rPr lang="en-US" altLang="en-US" sz="3200" dirty="0">
                <a:solidFill>
                  <a:schemeClr val="accent2"/>
                </a:solidFill>
                <a:latin typeface="+mn-lt"/>
              </a:rPr>
              <a:t> </a:t>
            </a:r>
            <a:r>
              <a:rPr lang="en-US" altLang="en-US" sz="3200" dirty="0" err="1">
                <a:solidFill>
                  <a:schemeClr val="accent2"/>
                </a:solidFill>
                <a:latin typeface="+mn-lt"/>
              </a:rPr>
              <a:t>và</a:t>
            </a:r>
            <a:r>
              <a:rPr lang="en-US" altLang="en-US" sz="3200" dirty="0">
                <a:solidFill>
                  <a:schemeClr val="accent2"/>
                </a:solidFill>
                <a:latin typeface="+mn-lt"/>
              </a:rPr>
              <a:t> </a:t>
            </a:r>
            <a:r>
              <a:rPr lang="en-US" altLang="en-US" sz="3200" dirty="0" err="1">
                <a:solidFill>
                  <a:schemeClr val="accent2"/>
                </a:solidFill>
                <a:latin typeface="+mn-lt"/>
              </a:rPr>
              <a:t>mạng</a:t>
            </a:r>
            <a:r>
              <a:rPr lang="en-US" altLang="en-US" sz="3200" dirty="0">
                <a:solidFill>
                  <a:schemeClr val="accent2"/>
                </a:solidFill>
                <a:latin typeface="+mn-lt"/>
              </a:rPr>
              <a:t> </a:t>
            </a:r>
            <a:r>
              <a:rPr lang="en-US" altLang="en-US" sz="3200" dirty="0" err="1">
                <a:solidFill>
                  <a:schemeClr val="accent2"/>
                </a:solidFill>
                <a:latin typeface="+mn-lt"/>
              </a:rPr>
              <a:t>máy</a:t>
            </a:r>
            <a:r>
              <a:rPr lang="en-US" altLang="en-US" sz="3200" dirty="0">
                <a:solidFill>
                  <a:schemeClr val="accent2"/>
                </a:solidFill>
                <a:latin typeface="+mn-lt"/>
              </a:rPr>
              <a:t> </a:t>
            </a:r>
            <a:r>
              <a:rPr lang="en-US" altLang="en-US" sz="3200" dirty="0" err="1">
                <a:solidFill>
                  <a:schemeClr val="accent2"/>
                </a:solidFill>
                <a:latin typeface="+mn-lt"/>
              </a:rPr>
              <a:t>tính</a:t>
            </a:r>
            <a:r>
              <a:rPr lang="en-US" altLang="en-US" sz="3200" dirty="0">
                <a:solidFill>
                  <a:schemeClr val="accent2"/>
                </a:solidFill>
                <a:latin typeface="+mn-lt"/>
              </a:rPr>
              <a:t> </a:t>
            </a:r>
            <a:r>
              <a:rPr lang="en-US" altLang="en-US" sz="3200" dirty="0" err="1">
                <a:solidFill>
                  <a:schemeClr val="accent2"/>
                </a:solidFill>
                <a:latin typeface="+mn-lt"/>
              </a:rPr>
              <a:t>tham</a:t>
            </a:r>
            <a:r>
              <a:rPr lang="en-US" altLang="en-US" sz="3200" dirty="0">
                <a:solidFill>
                  <a:schemeClr val="accent2"/>
                </a:solidFill>
                <a:latin typeface="+mn-lt"/>
              </a:rPr>
              <a:t> </a:t>
            </a:r>
            <a:r>
              <a:rPr lang="en-US" altLang="en-US" sz="3200" dirty="0" err="1">
                <a:solidFill>
                  <a:schemeClr val="accent2"/>
                </a:solidFill>
                <a:latin typeface="+mn-lt"/>
              </a:rPr>
              <a:t>gia</a:t>
            </a:r>
            <a:r>
              <a:rPr lang="en-US" altLang="en-US" sz="3200" dirty="0">
                <a:solidFill>
                  <a:schemeClr val="accent2"/>
                </a:solidFill>
                <a:latin typeface="+mn-lt"/>
              </a:rPr>
              <a:t> </a:t>
            </a:r>
            <a:r>
              <a:rPr lang="en-US" altLang="en-US" sz="3200" dirty="0" err="1">
                <a:solidFill>
                  <a:schemeClr val="accent2"/>
                </a:solidFill>
                <a:latin typeface="+mn-lt"/>
              </a:rPr>
              <a:t>vào</a:t>
            </a:r>
            <a:r>
              <a:rPr lang="en-US" altLang="en-US" sz="3200" dirty="0">
                <a:solidFill>
                  <a:schemeClr val="accent2"/>
                </a:solidFill>
                <a:latin typeface="+mn-lt"/>
              </a:rPr>
              <a:t> Internet </a:t>
            </a:r>
            <a:r>
              <a:rPr lang="en-US" altLang="en-US" sz="3200" dirty="0" err="1">
                <a:solidFill>
                  <a:schemeClr val="accent2"/>
                </a:solidFill>
                <a:latin typeface="+mn-lt"/>
              </a:rPr>
              <a:t>một</a:t>
            </a:r>
            <a:r>
              <a:rPr lang="en-US" altLang="en-US" sz="3200" dirty="0">
                <a:solidFill>
                  <a:schemeClr val="accent2"/>
                </a:solidFill>
                <a:latin typeface="+mn-lt"/>
              </a:rPr>
              <a:t> </a:t>
            </a:r>
            <a:r>
              <a:rPr lang="en-US" altLang="en-US" sz="3200" dirty="0" err="1">
                <a:solidFill>
                  <a:schemeClr val="accent2"/>
                </a:solidFill>
                <a:latin typeface="+mn-lt"/>
              </a:rPr>
              <a:t>cách</a:t>
            </a:r>
            <a:r>
              <a:rPr lang="en-US" altLang="en-US" sz="3200" dirty="0">
                <a:solidFill>
                  <a:schemeClr val="accent2"/>
                </a:solidFill>
                <a:latin typeface="+mn-lt"/>
              </a:rPr>
              <a:t> </a:t>
            </a:r>
            <a:r>
              <a:rPr lang="en-US" altLang="en-US" sz="3200" dirty="0" err="1">
                <a:solidFill>
                  <a:schemeClr val="accent2"/>
                </a:solidFill>
                <a:latin typeface="+mn-lt"/>
              </a:rPr>
              <a:t>tự</a:t>
            </a:r>
            <a:r>
              <a:rPr lang="en-US" altLang="en-US" sz="3200" dirty="0">
                <a:solidFill>
                  <a:schemeClr val="accent2"/>
                </a:solidFill>
                <a:latin typeface="+mn-lt"/>
              </a:rPr>
              <a:t> </a:t>
            </a:r>
            <a:r>
              <a:rPr lang="en-US" altLang="en-US" sz="3200" dirty="0" err="1">
                <a:solidFill>
                  <a:schemeClr val="accent2"/>
                </a:solidFill>
                <a:latin typeface="+mn-lt"/>
              </a:rPr>
              <a:t>nguyện</a:t>
            </a:r>
            <a:r>
              <a:rPr lang="en-US" altLang="en-US" sz="3200" dirty="0">
                <a:solidFill>
                  <a:schemeClr val="accent2"/>
                </a:solidFill>
                <a:latin typeface="+mn-lt"/>
              </a:rPr>
              <a:t> </a:t>
            </a:r>
            <a:r>
              <a:rPr lang="en-US" altLang="en-US" sz="3200" dirty="0" err="1">
                <a:solidFill>
                  <a:schemeClr val="accent2"/>
                </a:solidFill>
                <a:latin typeface="+mn-lt"/>
              </a:rPr>
              <a:t>và</a:t>
            </a:r>
            <a:r>
              <a:rPr lang="en-US" altLang="en-US" sz="3200" dirty="0">
                <a:solidFill>
                  <a:schemeClr val="accent2"/>
                </a:solidFill>
                <a:latin typeface="+mn-lt"/>
              </a:rPr>
              <a:t> </a:t>
            </a:r>
            <a:r>
              <a:rPr lang="en-US" altLang="en-US" sz="3200" dirty="0" err="1">
                <a:solidFill>
                  <a:schemeClr val="accent2"/>
                </a:solidFill>
                <a:latin typeface="+mn-lt"/>
              </a:rPr>
              <a:t>bình</a:t>
            </a:r>
            <a:r>
              <a:rPr lang="en-US" altLang="en-US" sz="3200" dirty="0">
                <a:solidFill>
                  <a:schemeClr val="accent2"/>
                </a:solidFill>
                <a:latin typeface="+mn-lt"/>
              </a:rPr>
              <a:t> </a:t>
            </a:r>
            <a:r>
              <a:rPr lang="en-US" altLang="en-US" sz="3200" dirty="0" err="1">
                <a:solidFill>
                  <a:schemeClr val="accent2"/>
                </a:solidFill>
                <a:latin typeface="+mn-lt"/>
              </a:rPr>
              <a:t>đẳng</a:t>
            </a:r>
            <a:r>
              <a:rPr lang="en-US" altLang="en-US" sz="3200" dirty="0">
                <a:solidFill>
                  <a:schemeClr val="accent2"/>
                </a:solidFill>
                <a:latin typeface="+mn-lt"/>
              </a:rPr>
              <a:t>.</a:t>
            </a:r>
            <a:endParaRPr lang="vi-VN" altLang="en-US" sz="3200" dirty="0">
              <a:solidFill>
                <a:schemeClr val="accent2"/>
              </a:solidFill>
              <a:latin typeface="+mn-lt"/>
            </a:endParaRP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dissolve">
                                      <p:cBhvr>
                                        <p:cTn id="7" dur="500"/>
                                        <p:tgtEl>
                                          <p:spTgt spid="297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grpId="1" nodeType="clickEffect">
                                  <p:stCondLst>
                                    <p:cond delay="0"/>
                                  </p:stCondLst>
                                  <p:childTnLst>
                                    <p:animEffect transition="out" filter="blinds(horizontal)">
                                      <p:cBhvr>
                                        <p:cTn id="11" dur="500"/>
                                        <p:tgtEl>
                                          <p:spTgt spid="29703"/>
                                        </p:tgtEl>
                                      </p:cBhvr>
                                    </p:animEffect>
                                    <p:set>
                                      <p:cBhvr>
                                        <p:cTn id="12" dur="1" fill="hold">
                                          <p:stCondLst>
                                            <p:cond delay="499"/>
                                          </p:stCondLst>
                                        </p:cTn>
                                        <p:tgtEl>
                                          <p:spTgt spid="29703"/>
                                        </p:tgtEl>
                                        <p:attrNameLst>
                                          <p:attrName>style.visibility</p:attrName>
                                        </p:attrNameLst>
                                      </p:cBhvr>
                                      <p:to>
                                        <p:strVal val="hidden"/>
                                      </p:to>
                                    </p:set>
                                  </p:childTnLst>
                                </p:cTn>
                              </p:par>
                            </p:childTnLst>
                          </p:cTn>
                        </p:par>
                        <p:par>
                          <p:cTn id="13" fill="hold" nodeType="afterGroup">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9699"/>
                                        </p:tgtEl>
                                        <p:attrNameLst>
                                          <p:attrName>style.visibility</p:attrName>
                                        </p:attrNameLst>
                                      </p:cBhvr>
                                      <p:to>
                                        <p:strVal val="visible"/>
                                      </p:to>
                                    </p:set>
                                    <p:anim calcmode="lin" valueType="num">
                                      <p:cBhvr additive="base">
                                        <p:cTn id="16" dur="500" fill="hold"/>
                                        <p:tgtEl>
                                          <p:spTgt spid="29699"/>
                                        </p:tgtEl>
                                        <p:attrNameLst>
                                          <p:attrName>ppt_x</p:attrName>
                                        </p:attrNameLst>
                                      </p:cBhvr>
                                      <p:tavLst>
                                        <p:tav tm="0">
                                          <p:val>
                                            <p:strVal val="#ppt_x"/>
                                          </p:val>
                                        </p:tav>
                                        <p:tav tm="100000">
                                          <p:val>
                                            <p:strVal val="#ppt_x"/>
                                          </p:val>
                                        </p:tav>
                                      </p:tavLst>
                                    </p:anim>
                                    <p:anim calcmode="lin" valueType="num">
                                      <p:cBhvr additive="base">
                                        <p:cTn id="17" dur="500" fill="hold"/>
                                        <p:tgtEl>
                                          <p:spTgt spid="29699"/>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9704"/>
                                        </p:tgtEl>
                                        <p:attrNameLst>
                                          <p:attrName>style.visibility</p:attrName>
                                        </p:attrNameLst>
                                      </p:cBhvr>
                                      <p:to>
                                        <p:strVal val="visible"/>
                                      </p:to>
                                    </p:set>
                                    <p:animEffect transition="in" filter="box(in)">
                                      <p:cBhvr>
                                        <p:cTn id="22" dur="500"/>
                                        <p:tgtEl>
                                          <p:spTgt spid="297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9702"/>
                                        </p:tgtEl>
                                        <p:attrNameLst>
                                          <p:attrName>style.visibility</p:attrName>
                                        </p:attrNameLst>
                                      </p:cBhvr>
                                      <p:to>
                                        <p:strVal val="visible"/>
                                      </p:to>
                                    </p:set>
                                    <p:anim calcmode="lin" valueType="num">
                                      <p:cBhvr additive="base">
                                        <p:cTn id="27" dur="500" fill="hold"/>
                                        <p:tgtEl>
                                          <p:spTgt spid="29702"/>
                                        </p:tgtEl>
                                        <p:attrNameLst>
                                          <p:attrName>ppt_x</p:attrName>
                                        </p:attrNameLst>
                                      </p:cBhvr>
                                      <p:tavLst>
                                        <p:tav tm="0">
                                          <p:val>
                                            <p:strVal val="#ppt_x"/>
                                          </p:val>
                                        </p:tav>
                                        <p:tav tm="100000">
                                          <p:val>
                                            <p:strVal val="#ppt_x"/>
                                          </p:val>
                                        </p:tav>
                                      </p:tavLst>
                                    </p:anim>
                                    <p:anim calcmode="lin" valueType="num">
                                      <p:cBhvr additive="base">
                                        <p:cTn id="28" dur="500" fill="hold"/>
                                        <p:tgtEl>
                                          <p:spTgt spid="297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animBg="1"/>
      <p:bldP spid="29703" grpId="1" animBg="1"/>
      <p:bldP spid="29704" grpId="0" animBg="1"/>
      <p:bldP spid="29699" grpId="0" animBg="1"/>
      <p:bldP spid="29702"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1219200"/>
            <a:ext cx="11277600" cy="1077218"/>
          </a:xfrm>
          <a:prstGeom prst="rect">
            <a:avLst/>
          </a:prstGeom>
          <a:noFill/>
        </p:spPr>
        <p:txBody>
          <a:bodyPr wrap="square" rtlCol="0">
            <a:spAutoFit/>
          </a:bodyPr>
          <a:lstStyle/>
          <a:p>
            <a:pPr algn="just"/>
            <a:r>
              <a:rPr lang="en-US" sz="3200" dirty="0" err="1"/>
              <a:t>Một</a:t>
            </a:r>
            <a:r>
              <a:rPr lang="en-US" sz="3200" dirty="0"/>
              <a:t> </a:t>
            </a:r>
            <a:r>
              <a:rPr lang="en-US" sz="3200" dirty="0" err="1"/>
              <a:t>mạng</a:t>
            </a:r>
            <a:r>
              <a:rPr lang="en-US" sz="3200" dirty="0"/>
              <a:t> Wan </a:t>
            </a:r>
            <a:r>
              <a:rPr lang="en-US" sz="3200" dirty="0" err="1"/>
              <a:t>cũng</a:t>
            </a:r>
            <a:r>
              <a:rPr lang="en-US" sz="3200" dirty="0"/>
              <a:t> </a:t>
            </a:r>
            <a:r>
              <a:rPr lang="en-US" sz="3200" dirty="0" err="1"/>
              <a:t>có</a:t>
            </a:r>
            <a:r>
              <a:rPr lang="en-US" sz="3200" dirty="0"/>
              <a:t> </a:t>
            </a:r>
            <a:r>
              <a:rPr lang="en-US" sz="3200" dirty="0" err="1"/>
              <a:t>thể</a:t>
            </a:r>
            <a:r>
              <a:rPr lang="en-US" sz="3200" dirty="0"/>
              <a:t> </a:t>
            </a:r>
            <a:r>
              <a:rPr lang="en-US" sz="3200" dirty="0" err="1"/>
              <a:t>kết</a:t>
            </a:r>
            <a:r>
              <a:rPr lang="en-US" sz="3200" dirty="0"/>
              <a:t> </a:t>
            </a:r>
            <a:r>
              <a:rPr lang="en-US" sz="3200" dirty="0" err="1"/>
              <a:t>nối</a:t>
            </a:r>
            <a:r>
              <a:rPr lang="en-US" sz="3200" dirty="0"/>
              <a:t> </a:t>
            </a:r>
            <a:r>
              <a:rPr lang="en-US" sz="3200" dirty="0" err="1"/>
              <a:t>các</a:t>
            </a:r>
            <a:r>
              <a:rPr lang="en-US" sz="3200" dirty="0"/>
              <a:t> </a:t>
            </a:r>
            <a:r>
              <a:rPr lang="en-US" sz="3200" dirty="0" err="1"/>
              <a:t>máy</a:t>
            </a:r>
            <a:r>
              <a:rPr lang="en-US" sz="3200" dirty="0"/>
              <a:t> </a:t>
            </a:r>
            <a:r>
              <a:rPr lang="en-US" sz="3200" dirty="0" err="1"/>
              <a:t>tính</a:t>
            </a:r>
            <a:r>
              <a:rPr lang="en-US" sz="3200" dirty="0"/>
              <a:t> </a:t>
            </a:r>
            <a:r>
              <a:rPr lang="en-US" sz="3200" dirty="0" err="1"/>
              <a:t>trên</a:t>
            </a:r>
            <a:r>
              <a:rPr lang="en-US" sz="3200" dirty="0"/>
              <a:t> </a:t>
            </a:r>
            <a:r>
              <a:rPr lang="en-US" sz="3200" dirty="0" err="1"/>
              <a:t>toàn</a:t>
            </a:r>
            <a:r>
              <a:rPr lang="en-US" sz="3200" dirty="0"/>
              <a:t> </a:t>
            </a:r>
            <a:r>
              <a:rPr lang="en-US" sz="3200" dirty="0" err="1"/>
              <a:t>cầu</a:t>
            </a:r>
            <a:r>
              <a:rPr lang="en-US" sz="3200" dirty="0"/>
              <a:t>. </a:t>
            </a:r>
            <a:r>
              <a:rPr lang="en-US" sz="3200" dirty="0" err="1"/>
              <a:t>Hãy</a:t>
            </a:r>
            <a:r>
              <a:rPr lang="en-US" sz="3200" dirty="0"/>
              <a:t> </a:t>
            </a:r>
            <a:r>
              <a:rPr lang="en-US" sz="3200" dirty="0" err="1"/>
              <a:t>cho</a:t>
            </a:r>
            <a:r>
              <a:rPr lang="en-US" sz="3200" dirty="0"/>
              <a:t> </a:t>
            </a:r>
            <a:r>
              <a:rPr lang="en-US" sz="3200" dirty="0" err="1"/>
              <a:t>biết</a:t>
            </a:r>
            <a:r>
              <a:rPr lang="en-US" sz="3200" dirty="0"/>
              <a:t> </a:t>
            </a:r>
            <a:r>
              <a:rPr lang="en-US" sz="3200" dirty="0" err="1"/>
              <a:t>sự</a:t>
            </a:r>
            <a:r>
              <a:rPr lang="en-US" sz="3200" dirty="0"/>
              <a:t> </a:t>
            </a:r>
            <a:r>
              <a:rPr lang="en-US" sz="3200" dirty="0" err="1"/>
              <a:t>khác</a:t>
            </a:r>
            <a:r>
              <a:rPr lang="en-US" sz="3200" dirty="0"/>
              <a:t> </a:t>
            </a:r>
            <a:r>
              <a:rPr lang="en-US" sz="3200" dirty="0" err="1"/>
              <a:t>nhau</a:t>
            </a:r>
            <a:r>
              <a:rPr lang="en-US" sz="3200" dirty="0"/>
              <a:t> </a:t>
            </a:r>
            <a:r>
              <a:rPr lang="en-US" sz="3200" dirty="0" err="1"/>
              <a:t>giữa</a:t>
            </a:r>
            <a:r>
              <a:rPr lang="en-US" sz="3200" dirty="0"/>
              <a:t> internet </a:t>
            </a:r>
            <a:r>
              <a:rPr lang="en-US" sz="3200" dirty="0" err="1"/>
              <a:t>và</a:t>
            </a:r>
            <a:r>
              <a:rPr lang="en-US" sz="3200" dirty="0"/>
              <a:t> </a:t>
            </a:r>
            <a:r>
              <a:rPr lang="en-US" sz="3200" dirty="0" err="1"/>
              <a:t>mạng</a:t>
            </a:r>
            <a:r>
              <a:rPr lang="en-US" sz="3200" dirty="0"/>
              <a:t> Wan?</a:t>
            </a:r>
          </a:p>
        </p:txBody>
      </p:sp>
      <p:sp>
        <p:nvSpPr>
          <p:cNvPr id="3" name="TextBox 2"/>
          <p:cNvSpPr txBox="1"/>
          <p:nvPr/>
        </p:nvSpPr>
        <p:spPr>
          <a:xfrm>
            <a:off x="609600" y="2819400"/>
            <a:ext cx="10896600" cy="3416320"/>
          </a:xfrm>
          <a:prstGeom prst="rect">
            <a:avLst/>
          </a:prstGeom>
          <a:noFill/>
        </p:spPr>
        <p:txBody>
          <a:bodyPr wrap="square" rtlCol="0">
            <a:spAutoFit/>
          </a:bodyPr>
          <a:lstStyle/>
          <a:p>
            <a:pPr algn="ctr"/>
            <a:r>
              <a:rPr lang="en-US" sz="3600" b="1" u="sng" dirty="0" err="1"/>
              <a:t>Khác</a:t>
            </a:r>
            <a:r>
              <a:rPr lang="en-US" sz="3600" b="1" u="sng" dirty="0"/>
              <a:t> </a:t>
            </a:r>
            <a:r>
              <a:rPr lang="en-US" sz="3600" b="1" u="sng" dirty="0" err="1"/>
              <a:t>nhau</a:t>
            </a:r>
            <a:r>
              <a:rPr lang="en-US" sz="3600" dirty="0"/>
              <a:t>:</a:t>
            </a:r>
          </a:p>
          <a:p>
            <a:pPr algn="just"/>
            <a:r>
              <a:rPr lang="en-US" sz="3600" dirty="0"/>
              <a:t>-</a:t>
            </a:r>
            <a:r>
              <a:rPr lang="en-US" sz="3600" dirty="0" err="1"/>
              <a:t>Mạng</a:t>
            </a:r>
            <a:r>
              <a:rPr lang="en-US" sz="3600" dirty="0"/>
              <a:t> internet </a:t>
            </a:r>
            <a:r>
              <a:rPr lang="en-US" sz="3600" dirty="0" err="1"/>
              <a:t>không</a:t>
            </a:r>
            <a:r>
              <a:rPr lang="en-US" sz="3600" dirty="0"/>
              <a:t> </a:t>
            </a:r>
            <a:r>
              <a:rPr lang="en-US" sz="3600" dirty="0" err="1"/>
              <a:t>có</a:t>
            </a:r>
            <a:r>
              <a:rPr lang="en-US" sz="3600" dirty="0"/>
              <a:t> </a:t>
            </a:r>
            <a:r>
              <a:rPr lang="en-US" sz="3600" dirty="0" err="1"/>
              <a:t>chủ</a:t>
            </a:r>
            <a:r>
              <a:rPr lang="en-US" sz="3600" dirty="0"/>
              <a:t> </a:t>
            </a:r>
            <a:r>
              <a:rPr lang="en-US" sz="3600" dirty="0" err="1"/>
              <a:t>sở</a:t>
            </a:r>
            <a:r>
              <a:rPr lang="en-US" sz="3600" dirty="0"/>
              <a:t> </a:t>
            </a:r>
            <a:r>
              <a:rPr lang="en-US" sz="3600" dirty="0" err="1"/>
              <a:t>hữu</a:t>
            </a:r>
            <a:r>
              <a:rPr lang="en-US" sz="3600" dirty="0"/>
              <a:t>, </a:t>
            </a:r>
            <a:r>
              <a:rPr lang="en-US" sz="3600" dirty="0" err="1"/>
              <a:t>phạm</a:t>
            </a:r>
            <a:r>
              <a:rPr lang="en-US" sz="3600" dirty="0"/>
              <a:t> vi </a:t>
            </a:r>
            <a:r>
              <a:rPr lang="en-US" sz="3600" dirty="0" err="1"/>
              <a:t>kết</a:t>
            </a:r>
            <a:r>
              <a:rPr lang="en-US" sz="3600" dirty="0"/>
              <a:t> </a:t>
            </a:r>
            <a:r>
              <a:rPr lang="en-US" sz="3600" dirty="0" err="1"/>
              <a:t>nối</a:t>
            </a:r>
            <a:r>
              <a:rPr lang="en-US" sz="3600" dirty="0"/>
              <a:t> </a:t>
            </a:r>
            <a:r>
              <a:rPr lang="en-US" sz="3600" dirty="0" err="1"/>
              <a:t>toàn</a:t>
            </a:r>
            <a:r>
              <a:rPr lang="en-US" sz="3600" dirty="0"/>
              <a:t> </a:t>
            </a:r>
            <a:r>
              <a:rPr lang="en-US" sz="3600" dirty="0" err="1"/>
              <a:t>cầu</a:t>
            </a:r>
            <a:r>
              <a:rPr lang="en-US" sz="3600" dirty="0"/>
              <a:t>.</a:t>
            </a:r>
          </a:p>
          <a:p>
            <a:pPr algn="just"/>
            <a:r>
              <a:rPr lang="en-US" sz="3600" dirty="0"/>
              <a:t>-</a:t>
            </a:r>
            <a:r>
              <a:rPr lang="en-US" sz="3600" dirty="0" err="1"/>
              <a:t>Mạng</a:t>
            </a:r>
            <a:r>
              <a:rPr lang="en-US" sz="3600" dirty="0"/>
              <a:t> WAN </a:t>
            </a:r>
            <a:r>
              <a:rPr lang="en-US" sz="3600" dirty="0" err="1"/>
              <a:t>thường</a:t>
            </a:r>
            <a:r>
              <a:rPr lang="en-US" sz="3600" dirty="0"/>
              <a:t> </a:t>
            </a:r>
            <a:r>
              <a:rPr lang="en-US" sz="3600" dirty="0" err="1"/>
              <a:t>có</a:t>
            </a:r>
            <a:r>
              <a:rPr lang="en-US" sz="3600" dirty="0"/>
              <a:t> </a:t>
            </a:r>
            <a:r>
              <a:rPr lang="en-US" sz="3600" dirty="0" err="1"/>
              <a:t>chủ</a:t>
            </a:r>
            <a:r>
              <a:rPr lang="en-US" sz="3600" dirty="0"/>
              <a:t> </a:t>
            </a:r>
            <a:r>
              <a:rPr lang="en-US" sz="3600" dirty="0" err="1"/>
              <a:t>sở</a:t>
            </a:r>
            <a:r>
              <a:rPr lang="en-US" sz="3600" dirty="0"/>
              <a:t> </a:t>
            </a:r>
            <a:r>
              <a:rPr lang="en-US" sz="3600" dirty="0" err="1"/>
              <a:t>hữu</a:t>
            </a:r>
            <a:r>
              <a:rPr lang="en-US" sz="3600" dirty="0"/>
              <a:t> </a:t>
            </a:r>
            <a:r>
              <a:rPr lang="en-US" sz="3600" dirty="0" err="1"/>
              <a:t>như</a:t>
            </a:r>
            <a:r>
              <a:rPr lang="en-US" sz="3600" dirty="0"/>
              <a:t> </a:t>
            </a:r>
            <a:r>
              <a:rPr lang="en-US" sz="3600" dirty="0" err="1"/>
              <a:t>công</a:t>
            </a:r>
            <a:r>
              <a:rPr lang="en-US" sz="3600" dirty="0"/>
              <a:t> ty, </a:t>
            </a:r>
            <a:r>
              <a:rPr lang="en-US" sz="3600" dirty="0" err="1"/>
              <a:t>tập</a:t>
            </a:r>
            <a:r>
              <a:rPr lang="en-US" sz="3600" dirty="0"/>
              <a:t> </a:t>
            </a:r>
            <a:r>
              <a:rPr lang="en-US" sz="3600" dirty="0" err="1"/>
              <a:t>đoàn</a:t>
            </a:r>
            <a:r>
              <a:rPr lang="en-US" sz="3600" dirty="0"/>
              <a:t>, </a:t>
            </a:r>
            <a:r>
              <a:rPr lang="en-US" sz="3600" dirty="0" err="1"/>
              <a:t>tổ</a:t>
            </a:r>
            <a:r>
              <a:rPr lang="en-US" sz="3600" dirty="0"/>
              <a:t> </a:t>
            </a:r>
            <a:r>
              <a:rPr lang="en-US" sz="3600" dirty="0" err="1"/>
              <a:t>chức</a:t>
            </a:r>
            <a:r>
              <a:rPr lang="en-US" sz="3600" dirty="0"/>
              <a:t> </a:t>
            </a:r>
            <a:r>
              <a:rPr lang="en-US" sz="3600" dirty="0" err="1"/>
              <a:t>nhà</a:t>
            </a:r>
            <a:r>
              <a:rPr lang="en-US" sz="3600" dirty="0"/>
              <a:t> </a:t>
            </a:r>
            <a:r>
              <a:rPr lang="en-US" sz="3600" dirty="0" err="1"/>
              <a:t>nước</a:t>
            </a:r>
            <a:r>
              <a:rPr lang="en-US" sz="3600" dirty="0"/>
              <a:t>, …</a:t>
            </a:r>
            <a:r>
              <a:rPr lang="en-US" sz="3600" dirty="0" err="1"/>
              <a:t>và</a:t>
            </a:r>
            <a:r>
              <a:rPr lang="en-US" sz="3600" dirty="0"/>
              <a:t> </a:t>
            </a:r>
            <a:r>
              <a:rPr lang="en-US" sz="3600" dirty="0" err="1"/>
              <a:t>kết</a:t>
            </a:r>
            <a:r>
              <a:rPr lang="en-US" sz="3600" dirty="0"/>
              <a:t> </a:t>
            </a:r>
            <a:r>
              <a:rPr lang="en-US" sz="3600" dirty="0" err="1"/>
              <a:t>nối</a:t>
            </a:r>
            <a:r>
              <a:rPr lang="en-US" sz="3600" dirty="0"/>
              <a:t> </a:t>
            </a:r>
            <a:r>
              <a:rPr lang="en-US" sz="3600" dirty="0" err="1"/>
              <a:t>trong</a:t>
            </a:r>
            <a:r>
              <a:rPr lang="en-US" sz="3600" dirty="0"/>
              <a:t> </a:t>
            </a:r>
            <a:r>
              <a:rPr lang="en-US" sz="3600" dirty="0" err="1"/>
              <a:t>phạm</a:t>
            </a:r>
            <a:r>
              <a:rPr lang="en-US" sz="3600" dirty="0"/>
              <a:t> vi </a:t>
            </a:r>
            <a:r>
              <a:rPr lang="en-US" sz="3600" dirty="0" err="1"/>
              <a:t>rộng</a:t>
            </a:r>
            <a:endParaRPr lang="en-US" sz="3600" dirty="0"/>
          </a:p>
        </p:txBody>
      </p:sp>
    </p:spTree>
    <p:extLst>
      <p:ext uri="{BB962C8B-B14F-4D97-AF65-F5344CB8AC3E}">
        <p14:creationId xmlns:p14="http://schemas.microsoft.com/office/powerpoint/2010/main" val="3892301839"/>
      </p:ext>
    </p:extLst>
  </p:cSld>
  <p:clrMapOvr>
    <a:masterClrMapping/>
  </p:clrMapOvr>
  <p:transition>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52400" y="990600"/>
            <a:ext cx="12039600"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dirty="0">
                <a:latin typeface="+mn-lt"/>
                <a:cs typeface="Times New Roman" panose="02020603050405020304" pitchFamily="18" charset="0"/>
              </a:rPr>
              <a:t>1. Internet </a:t>
            </a:r>
            <a:r>
              <a:rPr lang="en-US" altLang="en-US" sz="2800" dirty="0" err="1">
                <a:latin typeface="+mn-lt"/>
                <a:cs typeface="Times New Roman" panose="02020603050405020304" pitchFamily="18" charset="0"/>
              </a:rPr>
              <a:t>là</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gì</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Hãy</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cho</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biết</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một</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vài</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điểm</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khác</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biệt</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của</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mạng</a:t>
            </a:r>
            <a:r>
              <a:rPr lang="en-US" altLang="en-US" sz="2800" dirty="0">
                <a:latin typeface="+mn-lt"/>
                <a:cs typeface="Times New Roman" panose="02020603050405020304" pitchFamily="18" charset="0"/>
              </a:rPr>
              <a:t> Internet so </a:t>
            </a:r>
            <a:r>
              <a:rPr lang="en-US" altLang="en-US" sz="2800" dirty="0" err="1">
                <a:latin typeface="+mn-lt"/>
                <a:cs typeface="Times New Roman" panose="02020603050405020304" pitchFamily="18" charset="0"/>
              </a:rPr>
              <a:t>với</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các</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mạng</a:t>
            </a:r>
            <a:r>
              <a:rPr lang="en-US" altLang="en-US" sz="2800" dirty="0">
                <a:latin typeface="+mn-lt"/>
                <a:cs typeface="Times New Roman" panose="02020603050405020304" pitchFamily="18" charset="0"/>
              </a:rPr>
              <a:t> Lan, Wan.</a:t>
            </a:r>
          </a:p>
          <a:p>
            <a:r>
              <a:rPr lang="en-US" altLang="en-US" sz="2800" dirty="0">
                <a:latin typeface="+mn-lt"/>
                <a:cs typeface="Times New Roman" panose="02020603050405020304" pitchFamily="18" charset="0"/>
              </a:rPr>
              <a:t>2. </a:t>
            </a:r>
            <a:r>
              <a:rPr lang="en-US" altLang="en-US" sz="2800" dirty="0" err="1">
                <a:latin typeface="+mn-lt"/>
                <a:cs typeface="Times New Roman" panose="02020603050405020304" pitchFamily="18" charset="0"/>
              </a:rPr>
              <a:t>Liệt</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kê</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một</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số</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dịch</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vụ</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trên</a:t>
            </a:r>
            <a:r>
              <a:rPr lang="en-US" altLang="en-US" sz="2800" dirty="0">
                <a:latin typeface="+mn-lt"/>
                <a:cs typeface="Times New Roman" panose="02020603050405020304" pitchFamily="18" charset="0"/>
              </a:rPr>
              <a:t> Internet </a:t>
            </a:r>
            <a:r>
              <a:rPr lang="en-US" altLang="en-US" sz="2800" dirty="0" err="1">
                <a:latin typeface="+mn-lt"/>
                <a:cs typeface="Times New Roman" panose="02020603050405020304" pitchFamily="18" charset="0"/>
              </a:rPr>
              <a:t>và</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cho</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biết</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lợi</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ích</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khi</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sử</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dụng</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các</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dịch</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vụ</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đó</a:t>
            </a:r>
            <a:r>
              <a:rPr lang="en-US" altLang="en-US" sz="2800" dirty="0">
                <a:latin typeface="+mn-lt"/>
                <a:cs typeface="Times New Roman" panose="02020603050405020304" pitchFamily="18" charset="0"/>
              </a:rPr>
              <a:t>.</a:t>
            </a:r>
          </a:p>
          <a:p>
            <a:r>
              <a:rPr lang="en-US" altLang="en-US" sz="2800" dirty="0">
                <a:latin typeface="+mn-lt"/>
                <a:cs typeface="Times New Roman" panose="02020603050405020304" pitchFamily="18" charset="0"/>
              </a:rPr>
              <a:t>3. </a:t>
            </a:r>
            <a:r>
              <a:rPr lang="en-US" altLang="en-US" sz="2800" dirty="0" err="1">
                <a:latin typeface="+mn-lt"/>
                <a:cs typeface="Times New Roman" panose="02020603050405020304" pitchFamily="18" charset="0"/>
              </a:rPr>
              <a:t>Sau</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khi</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sưu</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tầm</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được</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nhiều</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ảnh</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đẹp</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về</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phong</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cảnh</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quê</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hương</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em</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nếu</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muốn</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gửi</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cho</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các</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bạn</a:t>
            </a:r>
            <a:r>
              <a:rPr lang="en-US" altLang="en-US" sz="2800" dirty="0">
                <a:latin typeface="+mn-lt"/>
                <a:cs typeface="Times New Roman" panose="02020603050405020304" pitchFamily="18" charset="0"/>
              </a:rPr>
              <a:t> ở </a:t>
            </a:r>
            <a:r>
              <a:rPr lang="en-US" altLang="en-US" sz="2800" dirty="0" err="1">
                <a:latin typeface="+mn-lt"/>
                <a:cs typeface="Times New Roman" panose="02020603050405020304" pitchFamily="18" charset="0"/>
              </a:rPr>
              <a:t>xa</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em</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có</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thể</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sử</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dụng</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dịch</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vụ</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nào</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trên</a:t>
            </a:r>
            <a:r>
              <a:rPr lang="en-US" altLang="en-US" sz="2800" dirty="0">
                <a:latin typeface="+mn-lt"/>
                <a:cs typeface="Times New Roman" panose="02020603050405020304" pitchFamily="18" charset="0"/>
              </a:rPr>
              <a:t> Internet?</a:t>
            </a:r>
          </a:p>
          <a:p>
            <a:r>
              <a:rPr lang="en-US" altLang="en-US" sz="2800" dirty="0">
                <a:latin typeface="+mn-lt"/>
                <a:cs typeface="Times New Roman" panose="02020603050405020304" pitchFamily="18" charset="0"/>
              </a:rPr>
              <a:t>4. </a:t>
            </a:r>
            <a:r>
              <a:rPr lang="en-US" altLang="en-US" sz="2800" dirty="0" err="1">
                <a:latin typeface="+mn-lt"/>
                <a:cs typeface="Times New Roman" panose="02020603050405020304" pitchFamily="18" charset="0"/>
              </a:rPr>
              <a:t>Khi</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đặt</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mua</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vé</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xem</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một</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trận</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bóng</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đá</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của</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đội</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bóng</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em</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yêu</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thích</a:t>
            </a:r>
            <a:r>
              <a:rPr lang="en-US" altLang="en-US" sz="2800" dirty="0">
                <a:latin typeface="+mn-lt"/>
                <a:cs typeface="Times New Roman" panose="02020603050405020304" pitchFamily="18" charset="0"/>
              </a:rPr>
              <a:t> qua Internet, </a:t>
            </a:r>
            <a:r>
              <a:rPr lang="en-US" altLang="en-US" sz="2800" dirty="0" err="1">
                <a:latin typeface="+mn-lt"/>
                <a:cs typeface="Times New Roman" panose="02020603050405020304" pitchFamily="18" charset="0"/>
              </a:rPr>
              <a:t>em</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đã</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sử</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dụng</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loại</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dịch</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vụ</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nào</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trên</a:t>
            </a:r>
            <a:r>
              <a:rPr lang="en-US" altLang="en-US" sz="2800" dirty="0">
                <a:latin typeface="+mn-lt"/>
                <a:cs typeface="Times New Roman" panose="02020603050405020304" pitchFamily="18" charset="0"/>
              </a:rPr>
              <a:t> Internet?</a:t>
            </a:r>
          </a:p>
          <a:p>
            <a:r>
              <a:rPr lang="en-US" altLang="en-US" sz="2800" dirty="0">
                <a:latin typeface="+mn-lt"/>
                <a:cs typeface="Times New Roman" panose="02020603050405020304" pitchFamily="18" charset="0"/>
              </a:rPr>
              <a:t>5. </a:t>
            </a:r>
            <a:r>
              <a:rPr lang="en-US" altLang="en-US" sz="2800" dirty="0" err="1">
                <a:latin typeface="+mn-lt"/>
                <a:cs typeface="Times New Roman" panose="02020603050405020304" pitchFamily="18" charset="0"/>
              </a:rPr>
              <a:t>Dịch</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vụ</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nào</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của</a:t>
            </a:r>
            <a:r>
              <a:rPr lang="en-US" altLang="en-US" sz="2800" dirty="0">
                <a:latin typeface="+mn-lt"/>
                <a:cs typeface="Times New Roman" panose="02020603050405020304" pitchFamily="18" charset="0"/>
              </a:rPr>
              <a:t> Internet </a:t>
            </a:r>
            <a:r>
              <a:rPr lang="en-US" altLang="en-US" sz="2800" dirty="0" err="1">
                <a:latin typeface="+mn-lt"/>
                <a:cs typeface="Times New Roman" panose="02020603050405020304" pitchFamily="18" charset="0"/>
              </a:rPr>
              <a:t>được</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nhiều</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người</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sử</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dụng</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nhất</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để</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xem</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thông</a:t>
            </a:r>
            <a:r>
              <a:rPr lang="en-US" altLang="en-US" sz="2800" dirty="0">
                <a:latin typeface="+mn-lt"/>
                <a:cs typeface="Times New Roman" panose="02020603050405020304" pitchFamily="18" charset="0"/>
              </a:rPr>
              <a:t> tin?</a:t>
            </a:r>
          </a:p>
          <a:p>
            <a:r>
              <a:rPr lang="en-US" altLang="en-US" sz="2800" dirty="0">
                <a:latin typeface="+mn-lt"/>
                <a:cs typeface="Times New Roman" panose="02020603050405020304" pitchFamily="18" charset="0"/>
              </a:rPr>
              <a:t>6. </a:t>
            </a:r>
            <a:r>
              <a:rPr lang="en-US" altLang="en-US" sz="2800" dirty="0" err="1">
                <a:latin typeface="+mn-lt"/>
                <a:cs typeface="Times New Roman" panose="02020603050405020304" pitchFamily="18" charset="0"/>
              </a:rPr>
              <a:t>Làm</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thế</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nào</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để</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máy</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tính</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của</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em</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có</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thể</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kết</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nối</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được</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với</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mạng</a:t>
            </a:r>
            <a:r>
              <a:rPr lang="en-US" altLang="en-US" sz="2800" dirty="0">
                <a:latin typeface="+mn-lt"/>
                <a:cs typeface="Times New Roman" panose="02020603050405020304" pitchFamily="18" charset="0"/>
              </a:rPr>
              <a:t> Internet?</a:t>
            </a:r>
          </a:p>
          <a:p>
            <a:r>
              <a:rPr lang="en-US" altLang="en-US" sz="2800" dirty="0">
                <a:latin typeface="+mn-lt"/>
                <a:cs typeface="Times New Roman" panose="02020603050405020304" pitchFamily="18" charset="0"/>
              </a:rPr>
              <a:t>7. </a:t>
            </a:r>
            <a:r>
              <a:rPr lang="en-US" altLang="en-US" sz="2800" dirty="0" err="1">
                <a:latin typeface="+mn-lt"/>
                <a:cs typeface="Times New Roman" panose="02020603050405020304" pitchFamily="18" charset="0"/>
              </a:rPr>
              <a:t>Em</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hiểu</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thế</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nào</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về</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câu</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nói</a:t>
            </a:r>
            <a:r>
              <a:rPr lang="en-US" altLang="en-US" sz="2800" dirty="0">
                <a:latin typeface="+mn-lt"/>
                <a:cs typeface="Times New Roman" panose="02020603050405020304" pitchFamily="18" charset="0"/>
              </a:rPr>
              <a:t> Internet </a:t>
            </a:r>
            <a:r>
              <a:rPr lang="en-US" altLang="en-US" sz="2800" dirty="0" err="1">
                <a:latin typeface="+mn-lt"/>
                <a:cs typeface="Times New Roman" panose="02020603050405020304" pitchFamily="18" charset="0"/>
              </a:rPr>
              <a:t>là</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mạng</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của</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các</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mạng</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máy</a:t>
            </a:r>
            <a:r>
              <a:rPr lang="en-US" altLang="en-US" sz="2800" dirty="0">
                <a:latin typeface="+mn-lt"/>
                <a:cs typeface="Times New Roman" panose="02020603050405020304" pitchFamily="18" charset="0"/>
              </a:rPr>
              <a:t> </a:t>
            </a:r>
            <a:r>
              <a:rPr lang="en-US" altLang="en-US" sz="2800" dirty="0" err="1">
                <a:latin typeface="+mn-lt"/>
                <a:cs typeface="Times New Roman" panose="02020603050405020304" pitchFamily="18" charset="0"/>
              </a:rPr>
              <a:t>tính</a:t>
            </a:r>
            <a:r>
              <a:rPr lang="en-US" altLang="en-US" sz="2800" dirty="0">
                <a:latin typeface="+mn-lt"/>
                <a:cs typeface="Times New Roman" panose="02020603050405020304" pitchFamily="18" charset="0"/>
              </a:rPr>
              <a:t>?</a:t>
            </a:r>
          </a:p>
        </p:txBody>
      </p:sp>
    </p:spTree>
    <p:extLst>
      <p:ext uri="{BB962C8B-B14F-4D97-AF65-F5344CB8AC3E}">
        <p14:creationId xmlns:p14="http://schemas.microsoft.com/office/powerpoint/2010/main" val="2436724299"/>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62200" y="1295400"/>
            <a:ext cx="7695998" cy="2585323"/>
          </a:xfrm>
          <a:prstGeom prst="rect">
            <a:avLst/>
          </a:prstGeom>
          <a:noFill/>
        </p:spPr>
        <p:txBody>
          <a:bodyPr wrap="square" rtlCol="0">
            <a:spAutoFit/>
          </a:bodyPr>
          <a:lstStyle/>
          <a:p>
            <a:pPr algn="ctr">
              <a:lnSpc>
                <a:spcPct val="150000"/>
              </a:lnSpc>
            </a:pPr>
            <a:r>
              <a:rPr lang="en-US" sz="3600" b="1" u="sng" dirty="0" err="1"/>
              <a:t>Thực</a:t>
            </a:r>
            <a:r>
              <a:rPr lang="en-US" sz="3600" b="1" u="sng" dirty="0"/>
              <a:t> </a:t>
            </a:r>
            <a:r>
              <a:rPr lang="en-US" sz="3600" b="1" u="sng" dirty="0" err="1"/>
              <a:t>hành</a:t>
            </a:r>
            <a:r>
              <a:rPr lang="en-US" sz="3600" dirty="0"/>
              <a:t>:</a:t>
            </a:r>
          </a:p>
          <a:p>
            <a:pPr>
              <a:lnSpc>
                <a:spcPct val="150000"/>
              </a:lnSpc>
            </a:pPr>
            <a:r>
              <a:rPr lang="en-US" sz="3600" dirty="0" err="1"/>
              <a:t>Em</a:t>
            </a:r>
            <a:r>
              <a:rPr lang="en-US" sz="3600" dirty="0"/>
              <a:t> </a:t>
            </a:r>
            <a:r>
              <a:rPr lang="en-US" sz="3600" dirty="0" err="1"/>
              <a:t>hãy</a:t>
            </a:r>
            <a:r>
              <a:rPr lang="en-US" sz="3600" dirty="0"/>
              <a:t> </a:t>
            </a:r>
            <a:r>
              <a:rPr lang="en-US" sz="3600" dirty="0" err="1"/>
              <a:t>sử</a:t>
            </a:r>
            <a:r>
              <a:rPr lang="en-US" sz="3600" dirty="0"/>
              <a:t> </a:t>
            </a:r>
            <a:r>
              <a:rPr lang="en-US" sz="3600" dirty="0" err="1"/>
              <a:t>dụng</a:t>
            </a:r>
            <a:r>
              <a:rPr lang="en-US" sz="3600" dirty="0"/>
              <a:t> </a:t>
            </a:r>
            <a:r>
              <a:rPr lang="en-US" sz="3600" dirty="0" err="1"/>
              <a:t>máy</a:t>
            </a:r>
            <a:r>
              <a:rPr lang="en-US" sz="3600" dirty="0"/>
              <a:t> </a:t>
            </a:r>
            <a:r>
              <a:rPr lang="en-US" sz="3600" dirty="0" err="1"/>
              <a:t>tính</a:t>
            </a:r>
            <a:r>
              <a:rPr lang="en-US" sz="3600" dirty="0"/>
              <a:t> </a:t>
            </a:r>
            <a:r>
              <a:rPr lang="en-US" sz="3600" dirty="0" err="1"/>
              <a:t>truy</a:t>
            </a:r>
            <a:r>
              <a:rPr lang="en-US" sz="3600" dirty="0"/>
              <a:t> </a:t>
            </a:r>
            <a:r>
              <a:rPr lang="en-US" sz="3600" dirty="0" err="1"/>
              <a:t>cập</a:t>
            </a:r>
            <a:r>
              <a:rPr lang="en-US" sz="3600" dirty="0"/>
              <a:t> </a:t>
            </a:r>
            <a:r>
              <a:rPr lang="en-US" sz="3600" dirty="0" err="1"/>
              <a:t>và</a:t>
            </a:r>
            <a:r>
              <a:rPr lang="en-US" sz="3600" dirty="0"/>
              <a:t> </a:t>
            </a:r>
            <a:r>
              <a:rPr lang="en-US" sz="3600" dirty="0" err="1"/>
              <a:t>tìm</a:t>
            </a:r>
            <a:r>
              <a:rPr lang="en-US" sz="3600" dirty="0"/>
              <a:t> </a:t>
            </a:r>
            <a:r>
              <a:rPr lang="en-US" sz="3600" dirty="0" err="1"/>
              <a:t>hiểu</a:t>
            </a:r>
            <a:r>
              <a:rPr lang="en-US" sz="3600" dirty="0"/>
              <a:t> </a:t>
            </a:r>
            <a:r>
              <a:rPr lang="en-US" sz="3600" dirty="0" err="1"/>
              <a:t>về</a:t>
            </a:r>
            <a:r>
              <a:rPr lang="en-US" sz="3600" dirty="0"/>
              <a:t> </a:t>
            </a:r>
            <a:r>
              <a:rPr lang="en-US" sz="3600" dirty="0" err="1"/>
              <a:t>mạng</a:t>
            </a:r>
            <a:r>
              <a:rPr lang="en-US" sz="3600" dirty="0"/>
              <a:t> internet</a:t>
            </a:r>
          </a:p>
        </p:txBody>
      </p:sp>
    </p:spTree>
    <p:extLst>
      <p:ext uri="{BB962C8B-B14F-4D97-AF65-F5344CB8AC3E}">
        <p14:creationId xmlns:p14="http://schemas.microsoft.com/office/powerpoint/2010/main" val="581215263"/>
      </p:ext>
    </p:extLst>
  </p:cSld>
  <p:clrMapOvr>
    <a:masterClrMapping/>
  </p:clrMapOvr>
  <p:transition>
    <p:wheel spokes="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0038"/>
            <a:ext cx="121920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noChangeArrowheads="1"/>
          </p:cNvSpPr>
          <p:nvPr/>
        </p:nvSpPr>
        <p:spPr bwMode="auto">
          <a:xfrm>
            <a:off x="381000" y="1021398"/>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1" hangingPunct="1">
              <a:defRPr/>
            </a:pPr>
            <a:r>
              <a:rPr lang="en-US" altLang="en-US" sz="3200" b="1" dirty="0">
                <a:solidFill>
                  <a:srgbClr val="FF0000"/>
                </a:solidFill>
                <a:effectLst>
                  <a:outerShdw blurRad="38100" dist="38100" dir="2700000" algn="tl">
                    <a:srgbClr val="C0C0C0"/>
                  </a:outerShdw>
                </a:effectLst>
              </a:rPr>
              <a:t>2. </a:t>
            </a:r>
            <a:r>
              <a:rPr lang="en-US" altLang="en-US" sz="3200" b="1" dirty="0" err="1">
                <a:solidFill>
                  <a:srgbClr val="FF0000"/>
                </a:solidFill>
                <a:effectLst>
                  <a:outerShdw blurRad="38100" dist="38100" dir="2700000" algn="tl">
                    <a:srgbClr val="C0C0C0"/>
                  </a:outerShdw>
                </a:effectLst>
              </a:rPr>
              <a:t>Một</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số</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dịch</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vụ</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trên</a:t>
            </a:r>
            <a:r>
              <a:rPr lang="en-US" altLang="en-US" sz="3200" b="1" dirty="0">
                <a:solidFill>
                  <a:srgbClr val="FF0000"/>
                </a:solidFill>
                <a:effectLst>
                  <a:outerShdw blurRad="38100" dist="38100" dir="2700000" algn="tl">
                    <a:srgbClr val="C0C0C0"/>
                  </a:outerShdw>
                </a:effectLst>
              </a:rPr>
              <a:t> Internet</a:t>
            </a: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304800" y="990600"/>
            <a:ext cx="6781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1" hangingPunct="1">
              <a:defRPr/>
            </a:pPr>
            <a:r>
              <a:rPr lang="en-US" altLang="en-US" sz="3200" b="1" dirty="0">
                <a:solidFill>
                  <a:srgbClr val="FF0000"/>
                </a:solidFill>
                <a:effectLst>
                  <a:outerShdw blurRad="38100" dist="38100" dir="2700000" algn="tl">
                    <a:srgbClr val="C0C0C0"/>
                  </a:outerShdw>
                </a:effectLst>
              </a:rPr>
              <a:t>2. </a:t>
            </a:r>
            <a:r>
              <a:rPr lang="en-US" altLang="en-US" sz="3200" b="1" dirty="0" err="1">
                <a:solidFill>
                  <a:srgbClr val="FF0000"/>
                </a:solidFill>
                <a:effectLst>
                  <a:outerShdw blurRad="38100" dist="38100" dir="2700000" algn="tl">
                    <a:srgbClr val="C0C0C0"/>
                  </a:outerShdw>
                </a:effectLst>
              </a:rPr>
              <a:t>Một</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số</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dịch</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vụ</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trên</a:t>
            </a:r>
            <a:r>
              <a:rPr lang="en-US" altLang="en-US" sz="3200" b="1" dirty="0">
                <a:solidFill>
                  <a:srgbClr val="FF0000"/>
                </a:solidFill>
                <a:effectLst>
                  <a:outerShdw blurRad="38100" dist="38100" dir="2700000" algn="tl">
                    <a:srgbClr val="C0C0C0"/>
                  </a:outerShdw>
                </a:effectLst>
              </a:rPr>
              <a:t> Internet</a:t>
            </a:r>
          </a:p>
        </p:txBody>
      </p:sp>
      <p:pic>
        <p:nvPicPr>
          <p:cNvPr id="3174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70038"/>
            <a:ext cx="12192000" cy="528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8"/>
          <p:cNvSpPr>
            <a:spLocks noChangeArrowheads="1"/>
          </p:cNvSpPr>
          <p:nvPr/>
        </p:nvSpPr>
        <p:spPr bwMode="auto">
          <a:xfrm>
            <a:off x="5410200" y="990600"/>
            <a:ext cx="6781800" cy="3888641"/>
          </a:xfrm>
          <a:prstGeom prst="cloudCallout">
            <a:avLst>
              <a:gd name="adj1" fmla="val -17185"/>
              <a:gd name="adj2" fmla="val 54789"/>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defRPr/>
            </a:pPr>
            <a:r>
              <a:rPr lang="en-US" altLang="en-US" sz="3200" dirty="0" err="1">
                <a:solidFill>
                  <a:srgbClr val="C00000"/>
                </a:solidFill>
              </a:rPr>
              <a:t>Có</a:t>
            </a:r>
            <a:r>
              <a:rPr lang="en-US" altLang="en-US" sz="3200" dirty="0">
                <a:solidFill>
                  <a:srgbClr val="C00000"/>
                </a:solidFill>
              </a:rPr>
              <a:t> </a:t>
            </a:r>
            <a:r>
              <a:rPr lang="en-US" altLang="en-US" sz="3200" dirty="0" err="1">
                <a:solidFill>
                  <a:srgbClr val="C00000"/>
                </a:solidFill>
              </a:rPr>
              <a:t>rất</a:t>
            </a:r>
            <a:r>
              <a:rPr lang="en-US" altLang="en-US" sz="3200" dirty="0">
                <a:solidFill>
                  <a:srgbClr val="C00000"/>
                </a:solidFill>
              </a:rPr>
              <a:t> </a:t>
            </a:r>
            <a:r>
              <a:rPr lang="en-US" altLang="en-US" sz="3200" dirty="0" err="1">
                <a:solidFill>
                  <a:srgbClr val="C00000"/>
                </a:solidFill>
              </a:rPr>
              <a:t>nhiều</a:t>
            </a:r>
            <a:r>
              <a:rPr lang="en-US" altLang="en-US" sz="3200" dirty="0">
                <a:solidFill>
                  <a:srgbClr val="C00000"/>
                </a:solidFill>
              </a:rPr>
              <a:t> </a:t>
            </a:r>
            <a:r>
              <a:rPr lang="en-US" altLang="en-US" sz="3200" dirty="0" err="1">
                <a:solidFill>
                  <a:srgbClr val="C00000"/>
                </a:solidFill>
              </a:rPr>
              <a:t>dịch</a:t>
            </a:r>
            <a:r>
              <a:rPr lang="en-US" altLang="en-US" sz="3200" dirty="0">
                <a:solidFill>
                  <a:srgbClr val="C00000"/>
                </a:solidFill>
              </a:rPr>
              <a:t> </a:t>
            </a:r>
            <a:r>
              <a:rPr lang="en-US" altLang="en-US" sz="3200" dirty="0" err="1">
                <a:solidFill>
                  <a:srgbClr val="C00000"/>
                </a:solidFill>
              </a:rPr>
              <a:t>vụ</a:t>
            </a:r>
            <a:r>
              <a:rPr lang="en-US" altLang="en-US" sz="3200" dirty="0">
                <a:solidFill>
                  <a:srgbClr val="C00000"/>
                </a:solidFill>
              </a:rPr>
              <a:t> </a:t>
            </a:r>
            <a:r>
              <a:rPr lang="en-US" altLang="en-US" sz="3200" dirty="0" err="1">
                <a:solidFill>
                  <a:srgbClr val="C00000"/>
                </a:solidFill>
              </a:rPr>
              <a:t>được</a:t>
            </a:r>
            <a:r>
              <a:rPr lang="en-US" altLang="en-US" sz="3200" dirty="0">
                <a:solidFill>
                  <a:srgbClr val="C00000"/>
                </a:solidFill>
              </a:rPr>
              <a:t> </a:t>
            </a:r>
            <a:r>
              <a:rPr lang="en-US" altLang="en-US" sz="3200" dirty="0" err="1">
                <a:solidFill>
                  <a:srgbClr val="C00000"/>
                </a:solidFill>
              </a:rPr>
              <a:t>cung</a:t>
            </a:r>
            <a:r>
              <a:rPr lang="en-US" altLang="en-US" sz="3200" dirty="0">
                <a:solidFill>
                  <a:srgbClr val="C00000"/>
                </a:solidFill>
              </a:rPr>
              <a:t> </a:t>
            </a:r>
            <a:r>
              <a:rPr lang="en-US" altLang="en-US" sz="3200" dirty="0" err="1">
                <a:solidFill>
                  <a:srgbClr val="C00000"/>
                </a:solidFill>
              </a:rPr>
              <a:t>cấp</a:t>
            </a:r>
            <a:r>
              <a:rPr lang="en-US" altLang="en-US" sz="3200" dirty="0">
                <a:solidFill>
                  <a:srgbClr val="C00000"/>
                </a:solidFill>
              </a:rPr>
              <a:t> </a:t>
            </a:r>
            <a:r>
              <a:rPr lang="en-US" altLang="en-US" sz="3200" dirty="0" err="1">
                <a:solidFill>
                  <a:srgbClr val="C00000"/>
                </a:solidFill>
              </a:rPr>
              <a:t>trên</a:t>
            </a:r>
            <a:r>
              <a:rPr lang="en-US" altLang="en-US" sz="3200" dirty="0">
                <a:solidFill>
                  <a:srgbClr val="C00000"/>
                </a:solidFill>
              </a:rPr>
              <a:t> Internet. </a:t>
            </a:r>
            <a:r>
              <a:rPr lang="en-US" altLang="en-US" sz="3200" dirty="0" err="1">
                <a:solidFill>
                  <a:srgbClr val="C00000"/>
                </a:solidFill>
              </a:rPr>
              <a:t>Em</a:t>
            </a:r>
            <a:r>
              <a:rPr lang="en-US" altLang="en-US" sz="3200" dirty="0">
                <a:solidFill>
                  <a:srgbClr val="C00000"/>
                </a:solidFill>
              </a:rPr>
              <a:t> </a:t>
            </a:r>
            <a:r>
              <a:rPr lang="en-US" altLang="en-US" sz="3200" dirty="0" err="1">
                <a:solidFill>
                  <a:srgbClr val="C00000"/>
                </a:solidFill>
              </a:rPr>
              <a:t>hãy</a:t>
            </a:r>
            <a:r>
              <a:rPr lang="en-US" altLang="en-US" sz="3200" dirty="0">
                <a:solidFill>
                  <a:srgbClr val="C00000"/>
                </a:solidFill>
              </a:rPr>
              <a:t> </a:t>
            </a:r>
            <a:r>
              <a:rPr lang="en-US" altLang="en-US" sz="3200" dirty="0" err="1">
                <a:solidFill>
                  <a:srgbClr val="C00000"/>
                </a:solidFill>
              </a:rPr>
              <a:t>kể</a:t>
            </a:r>
            <a:r>
              <a:rPr lang="en-US" altLang="en-US" sz="3200" dirty="0">
                <a:solidFill>
                  <a:srgbClr val="C00000"/>
                </a:solidFill>
              </a:rPr>
              <a:t> </a:t>
            </a:r>
            <a:r>
              <a:rPr lang="en-US" altLang="en-US" sz="3200" dirty="0" err="1">
                <a:solidFill>
                  <a:srgbClr val="C00000"/>
                </a:solidFill>
              </a:rPr>
              <a:t>tên</a:t>
            </a:r>
            <a:r>
              <a:rPr lang="en-US" altLang="en-US" sz="3200" dirty="0">
                <a:solidFill>
                  <a:srgbClr val="C00000"/>
                </a:solidFill>
              </a:rPr>
              <a:t> </a:t>
            </a:r>
            <a:r>
              <a:rPr lang="en-US" altLang="en-US" sz="3200" dirty="0" err="1">
                <a:solidFill>
                  <a:schemeClr val="accent6"/>
                </a:solidFill>
              </a:rPr>
              <a:t>một</a:t>
            </a:r>
            <a:r>
              <a:rPr lang="en-US" altLang="en-US" sz="3200" dirty="0">
                <a:solidFill>
                  <a:schemeClr val="accent6"/>
                </a:solidFill>
              </a:rPr>
              <a:t> </a:t>
            </a:r>
            <a:r>
              <a:rPr lang="en-US" altLang="en-US" sz="3200" dirty="0" err="1">
                <a:solidFill>
                  <a:schemeClr val="accent6"/>
                </a:solidFill>
              </a:rPr>
              <a:t>số</a:t>
            </a:r>
            <a:r>
              <a:rPr lang="en-US" altLang="en-US" sz="3200" dirty="0">
                <a:solidFill>
                  <a:schemeClr val="accent6"/>
                </a:solidFill>
              </a:rPr>
              <a:t> </a:t>
            </a:r>
            <a:r>
              <a:rPr lang="en-US" altLang="en-US" sz="3200" dirty="0" err="1">
                <a:solidFill>
                  <a:schemeClr val="accent6"/>
                </a:solidFill>
              </a:rPr>
              <a:t>dịch</a:t>
            </a:r>
            <a:r>
              <a:rPr lang="en-US" altLang="en-US" sz="3200" dirty="0">
                <a:solidFill>
                  <a:schemeClr val="accent6"/>
                </a:solidFill>
              </a:rPr>
              <a:t> </a:t>
            </a:r>
            <a:r>
              <a:rPr lang="en-US" altLang="en-US" sz="3200" dirty="0" err="1">
                <a:solidFill>
                  <a:schemeClr val="accent6"/>
                </a:solidFill>
              </a:rPr>
              <a:t>vụ</a:t>
            </a:r>
            <a:r>
              <a:rPr lang="en-US" altLang="en-US" sz="3200" dirty="0">
                <a:solidFill>
                  <a:schemeClr val="accent6"/>
                </a:solidFill>
              </a:rPr>
              <a:t> </a:t>
            </a:r>
            <a:r>
              <a:rPr lang="en-US" altLang="en-US" sz="3200" dirty="0" err="1">
                <a:solidFill>
                  <a:schemeClr val="accent6"/>
                </a:solidFill>
              </a:rPr>
              <a:t>cơ</a:t>
            </a:r>
            <a:r>
              <a:rPr lang="en-US" altLang="en-US" sz="3200" dirty="0">
                <a:solidFill>
                  <a:schemeClr val="accent6"/>
                </a:solidFill>
              </a:rPr>
              <a:t> </a:t>
            </a:r>
            <a:r>
              <a:rPr lang="en-US" altLang="en-US" sz="3200" dirty="0" err="1">
                <a:solidFill>
                  <a:schemeClr val="accent6"/>
                </a:solidFill>
              </a:rPr>
              <a:t>bản</a:t>
            </a:r>
            <a:r>
              <a:rPr lang="en-US" altLang="en-US" sz="3200" dirty="0">
                <a:solidFill>
                  <a:srgbClr val="C00000"/>
                </a:solidFill>
              </a:rPr>
              <a:t> </a:t>
            </a:r>
            <a:r>
              <a:rPr lang="en-US" altLang="en-US" sz="3200" dirty="0" err="1">
                <a:solidFill>
                  <a:srgbClr val="C00000"/>
                </a:solidFill>
              </a:rPr>
              <a:t>trên</a:t>
            </a:r>
            <a:r>
              <a:rPr lang="en-US" altLang="en-US" sz="3200" dirty="0">
                <a:solidFill>
                  <a:srgbClr val="C00000"/>
                </a:solidFill>
              </a:rPr>
              <a:t> Internet?</a:t>
            </a:r>
          </a:p>
        </p:txBody>
      </p:sp>
    </p:spTree>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068514"/>
            <a:ext cx="11734800" cy="477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4"/>
          <p:cNvSpPr>
            <a:spLocks noChangeArrowheads="1"/>
          </p:cNvSpPr>
          <p:nvPr/>
        </p:nvSpPr>
        <p:spPr bwMode="auto">
          <a:xfrm>
            <a:off x="304800" y="990601"/>
            <a:ext cx="9144000" cy="1077913"/>
          </a:xfrm>
          <a:prstGeom prst="rect">
            <a:avLst/>
          </a:prstGeom>
          <a:solidFill>
            <a:schemeClr val="bg1"/>
          </a:solidFill>
          <a:ln>
            <a:noFill/>
          </a:ln>
        </p:spPr>
        <p:txBody>
          <a:bodyPr>
            <a:spAutoFit/>
          </a:bodyPr>
          <a:lstStyle>
            <a:lvl1pPr algn="ctr">
              <a:defRPr sz="4400">
                <a:solidFill>
                  <a:schemeClr val="tx2"/>
                </a:solidFill>
                <a:latin typeface="Arial" panose="020B0604020202020204" pitchFamily="34" charset="0"/>
                <a:cs typeface="Arial" panose="020B0604020202020204" pitchFamily="34" charset="0"/>
              </a:defRPr>
            </a:lvl1pPr>
            <a:lvl2pPr algn="ctr">
              <a:defRPr sz="4400">
                <a:solidFill>
                  <a:schemeClr val="tx2"/>
                </a:solidFill>
                <a:latin typeface="Arial" panose="020B0604020202020204" pitchFamily="34" charset="0"/>
                <a:cs typeface="Arial" panose="020B0604020202020204" pitchFamily="34" charset="0"/>
              </a:defRPr>
            </a:lvl2pPr>
            <a:lvl3pPr algn="ctr">
              <a:defRPr sz="4400">
                <a:solidFill>
                  <a:schemeClr val="tx2"/>
                </a:solidFill>
                <a:latin typeface="Arial" panose="020B0604020202020204" pitchFamily="34" charset="0"/>
                <a:cs typeface="Arial" panose="020B0604020202020204" pitchFamily="34" charset="0"/>
              </a:defRPr>
            </a:lvl3pPr>
            <a:lvl4pPr algn="ctr">
              <a:defRPr sz="4400">
                <a:solidFill>
                  <a:schemeClr val="tx2"/>
                </a:solidFill>
                <a:latin typeface="Arial" panose="020B0604020202020204" pitchFamily="34" charset="0"/>
                <a:cs typeface="Arial" panose="020B0604020202020204" pitchFamily="34" charset="0"/>
              </a:defRPr>
            </a:lvl4pPr>
            <a:lvl5pPr algn="ctr">
              <a:defRPr sz="4400">
                <a:solidFill>
                  <a:schemeClr val="tx2"/>
                </a:solidFill>
                <a:latin typeface="Arial" panose="020B0604020202020204" pitchFamily="34" charset="0"/>
                <a:cs typeface="Arial" panose="020B0604020202020204" pitchFamily="34" charset="0"/>
              </a:defRPr>
            </a:lvl5pPr>
            <a:lvl6pPr marL="4572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a:lstStyle>
          <a:p>
            <a:pPr algn="l" eaLnBrk="1" hangingPunct="1">
              <a:defRPr/>
            </a:pPr>
            <a:r>
              <a:rPr lang="en-US" altLang="en-US" sz="3200" b="1" dirty="0">
                <a:solidFill>
                  <a:srgbClr val="FF0000"/>
                </a:solidFill>
                <a:effectLst>
                  <a:outerShdw blurRad="38100" dist="38100" dir="2700000" algn="tl">
                    <a:srgbClr val="C0C0C0"/>
                  </a:outerShdw>
                </a:effectLst>
              </a:rPr>
              <a:t>2. </a:t>
            </a:r>
            <a:r>
              <a:rPr lang="en-US" altLang="en-US" sz="3200" b="1" dirty="0" err="1">
                <a:solidFill>
                  <a:srgbClr val="FF0000"/>
                </a:solidFill>
                <a:effectLst>
                  <a:outerShdw blurRad="38100" dist="38100" dir="2700000" algn="tl">
                    <a:srgbClr val="C0C0C0"/>
                  </a:outerShdw>
                </a:effectLst>
              </a:rPr>
              <a:t>Một</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số</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dịch</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vụ</a:t>
            </a:r>
            <a:r>
              <a:rPr lang="en-US" altLang="en-US" sz="3200" b="1" dirty="0">
                <a:solidFill>
                  <a:srgbClr val="FF0000"/>
                </a:solidFill>
                <a:effectLst>
                  <a:outerShdw blurRad="38100" dist="38100" dir="2700000" algn="tl">
                    <a:srgbClr val="C0C0C0"/>
                  </a:outerShdw>
                </a:effectLst>
              </a:rPr>
              <a:t> </a:t>
            </a:r>
            <a:r>
              <a:rPr lang="en-US" altLang="en-US" sz="3200" b="1" dirty="0" err="1">
                <a:solidFill>
                  <a:srgbClr val="FF0000"/>
                </a:solidFill>
                <a:effectLst>
                  <a:outerShdw blurRad="38100" dist="38100" dir="2700000" algn="tl">
                    <a:srgbClr val="C0C0C0"/>
                  </a:outerShdw>
                </a:effectLst>
              </a:rPr>
              <a:t>trên</a:t>
            </a:r>
            <a:r>
              <a:rPr lang="en-US" altLang="en-US" sz="3200" b="1" dirty="0">
                <a:solidFill>
                  <a:srgbClr val="FF0000"/>
                </a:solidFill>
                <a:effectLst>
                  <a:outerShdw blurRad="38100" dist="38100" dir="2700000" algn="tl">
                    <a:srgbClr val="C0C0C0"/>
                  </a:outerShdw>
                </a:effectLst>
              </a:rPr>
              <a:t> Internet</a:t>
            </a:r>
          </a:p>
          <a:p>
            <a:pPr algn="l" eaLnBrk="1" hangingPunct="1">
              <a:defRPr/>
            </a:pPr>
            <a:r>
              <a:rPr lang="en-US" altLang="en-US" sz="3200" dirty="0"/>
              <a:t>a. </a:t>
            </a:r>
            <a:r>
              <a:rPr lang="en-US" altLang="en-US" sz="3200" dirty="0" err="1"/>
              <a:t>Tổ</a:t>
            </a:r>
            <a:r>
              <a:rPr lang="en-US" altLang="en-US" sz="3200" dirty="0"/>
              <a:t> </a:t>
            </a:r>
            <a:r>
              <a:rPr lang="en-US" altLang="en-US" sz="3200" dirty="0" err="1"/>
              <a:t>chức</a:t>
            </a:r>
            <a:r>
              <a:rPr lang="en-US" altLang="en-US" sz="3200" dirty="0"/>
              <a:t> </a:t>
            </a:r>
            <a:r>
              <a:rPr lang="en-US" altLang="en-US" sz="3200" dirty="0" err="1"/>
              <a:t>và</a:t>
            </a:r>
            <a:r>
              <a:rPr lang="en-US" altLang="en-US" sz="3200" dirty="0"/>
              <a:t> </a:t>
            </a:r>
            <a:r>
              <a:rPr lang="en-US" altLang="en-US" sz="3200" dirty="0" err="1"/>
              <a:t>khai</a:t>
            </a:r>
            <a:r>
              <a:rPr lang="en-US" altLang="en-US" sz="3200" dirty="0"/>
              <a:t> </a:t>
            </a:r>
            <a:r>
              <a:rPr lang="en-US" altLang="en-US" sz="3200" dirty="0" err="1"/>
              <a:t>thác</a:t>
            </a:r>
            <a:r>
              <a:rPr lang="en-US" altLang="en-US" sz="3200" dirty="0"/>
              <a:t> </a:t>
            </a:r>
            <a:r>
              <a:rPr lang="en-US" altLang="en-US" sz="3200" dirty="0" err="1"/>
              <a:t>thông</a:t>
            </a:r>
            <a:r>
              <a:rPr lang="en-US" altLang="en-US" sz="3200" dirty="0"/>
              <a:t> tin </a:t>
            </a:r>
            <a:r>
              <a:rPr lang="en-US" altLang="en-US" sz="3200" dirty="0" err="1"/>
              <a:t>trên</a:t>
            </a:r>
            <a:r>
              <a:rPr lang="en-US" altLang="en-US" sz="3200" dirty="0"/>
              <a:t> Web</a:t>
            </a:r>
          </a:p>
        </p:txBody>
      </p:sp>
      <p:sp>
        <p:nvSpPr>
          <p:cNvPr id="7" name="AutoShape 8"/>
          <p:cNvSpPr>
            <a:spLocks noChangeArrowheads="1"/>
          </p:cNvSpPr>
          <p:nvPr/>
        </p:nvSpPr>
        <p:spPr bwMode="auto">
          <a:xfrm>
            <a:off x="4876800" y="1960564"/>
            <a:ext cx="6019800" cy="3139023"/>
          </a:xfrm>
          <a:prstGeom prst="cloudCallout">
            <a:avLst>
              <a:gd name="adj1" fmla="val 35861"/>
              <a:gd name="adj2" fmla="val 49273"/>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r>
              <a:rPr lang="en-US" altLang="en-US" sz="3200" dirty="0" err="1"/>
              <a:t>Em</a:t>
            </a:r>
            <a:r>
              <a:rPr lang="en-US" altLang="en-US" sz="3200" dirty="0"/>
              <a:t> </a:t>
            </a:r>
            <a:r>
              <a:rPr lang="en-US" altLang="en-US" sz="3200" dirty="0" err="1"/>
              <a:t>hãy</a:t>
            </a:r>
            <a:r>
              <a:rPr lang="en-US" altLang="en-US" sz="3200" dirty="0"/>
              <a:t> </a:t>
            </a:r>
            <a:r>
              <a:rPr lang="en-US" altLang="en-US" sz="3200" dirty="0" err="1"/>
              <a:t>tìm</a:t>
            </a:r>
            <a:r>
              <a:rPr lang="en-US" altLang="en-US" sz="3200" dirty="0"/>
              <a:t> </a:t>
            </a:r>
            <a:r>
              <a:rPr lang="en-US" altLang="en-US" sz="3200" dirty="0" err="1"/>
              <a:t>hiểu</a:t>
            </a:r>
            <a:r>
              <a:rPr lang="en-US" altLang="en-US" sz="3200" dirty="0"/>
              <a:t> </a:t>
            </a:r>
            <a:r>
              <a:rPr lang="en-US" altLang="en-US" sz="3200" dirty="0" err="1"/>
              <a:t>và</a:t>
            </a:r>
            <a:r>
              <a:rPr lang="en-US" altLang="en-US" sz="3200" dirty="0"/>
              <a:t> </a:t>
            </a:r>
            <a:r>
              <a:rPr lang="en-US" altLang="en-US" sz="3200" dirty="0" err="1"/>
              <a:t>trình</a:t>
            </a:r>
            <a:r>
              <a:rPr lang="en-US" altLang="en-US" sz="3200" dirty="0"/>
              <a:t> </a:t>
            </a:r>
            <a:r>
              <a:rPr lang="en-US" altLang="en-US" sz="3200" dirty="0" err="1"/>
              <a:t>bày</a:t>
            </a:r>
            <a:r>
              <a:rPr lang="en-US" altLang="en-US" sz="3200" dirty="0"/>
              <a:t> </a:t>
            </a:r>
            <a:r>
              <a:rPr lang="en-US" altLang="en-US" sz="3200" dirty="0" err="1"/>
              <a:t>về</a:t>
            </a:r>
            <a:r>
              <a:rPr lang="en-US" altLang="en-US" sz="3200" dirty="0"/>
              <a:t> </a:t>
            </a:r>
            <a:r>
              <a:rPr lang="en-US" altLang="en-US" sz="3200" dirty="0" err="1"/>
              <a:t>dịch</a:t>
            </a:r>
            <a:r>
              <a:rPr lang="en-US" altLang="en-US" sz="3200" dirty="0"/>
              <a:t> </a:t>
            </a:r>
            <a:r>
              <a:rPr lang="en-US" altLang="en-US" sz="3200" dirty="0" err="1"/>
              <a:t>vụ</a:t>
            </a:r>
            <a:r>
              <a:rPr lang="en-US" altLang="en-US" sz="3200" dirty="0"/>
              <a:t> </a:t>
            </a:r>
            <a:r>
              <a:rPr lang="en-US" altLang="en-US" sz="3200" dirty="0" err="1"/>
              <a:t>tổ</a:t>
            </a:r>
            <a:r>
              <a:rPr lang="en-US" altLang="en-US" sz="3200" dirty="0"/>
              <a:t> </a:t>
            </a:r>
            <a:r>
              <a:rPr lang="en-US" altLang="en-US" sz="3200" dirty="0" err="1"/>
              <a:t>chức</a:t>
            </a:r>
            <a:r>
              <a:rPr lang="en-US" altLang="en-US" sz="3200" dirty="0"/>
              <a:t>, </a:t>
            </a:r>
            <a:r>
              <a:rPr lang="en-US" altLang="en-US" sz="3200" dirty="0" err="1"/>
              <a:t>khai</a:t>
            </a:r>
            <a:r>
              <a:rPr lang="en-US" altLang="en-US" sz="3200" dirty="0"/>
              <a:t> </a:t>
            </a:r>
            <a:r>
              <a:rPr lang="en-US" altLang="en-US" sz="3200" dirty="0" err="1"/>
              <a:t>thác</a:t>
            </a:r>
            <a:r>
              <a:rPr lang="en-US" altLang="en-US" sz="3200" dirty="0"/>
              <a:t> </a:t>
            </a:r>
            <a:r>
              <a:rPr lang="en-US" altLang="en-US" sz="3200" dirty="0" err="1"/>
              <a:t>thông</a:t>
            </a:r>
            <a:r>
              <a:rPr lang="en-US" altLang="en-US" sz="3200" dirty="0"/>
              <a:t> tin </a:t>
            </a:r>
            <a:r>
              <a:rPr lang="en-US" altLang="en-US" sz="3200" dirty="0" err="1"/>
              <a:t>trên</a:t>
            </a:r>
            <a:r>
              <a:rPr lang="en-US" altLang="en-US" sz="3200" dirty="0"/>
              <a:t> Web? </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27_MAU">
  <a:themeElements>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7_MAU">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27_MAU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7_MAU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7_MAU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7_MAU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7_MAU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7_MAU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7_MAU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7_MAU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7_MAU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7_MAU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7_MAU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7_MAU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2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797</TotalTime>
  <Words>3212</Words>
  <Application>Microsoft Office PowerPoint</Application>
  <PresentationFormat>Widescreen</PresentationFormat>
  <Paragraphs>256</Paragraphs>
  <Slides>62</Slides>
  <Notes>1</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62</vt:i4>
      </vt:variant>
    </vt:vector>
  </HeadingPairs>
  <TitlesOfParts>
    <vt:vector size="70" baseType="lpstr">
      <vt:lpstr>Arial</vt:lpstr>
      <vt:lpstr>Arial Black</vt:lpstr>
      <vt:lpstr>Calibri</vt:lpstr>
      <vt:lpstr>Times New Roman</vt:lpstr>
      <vt:lpstr>27_MAU</vt:lpstr>
      <vt:lpstr>1_Default Design</vt:lpstr>
      <vt:lpstr>5_Default Design</vt:lpstr>
      <vt:lpstr>12_Custom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Sunrise.tqb@hotmail.com</dc:creator>
  <cp:lastModifiedBy>Bình Phạm</cp:lastModifiedBy>
  <cp:revision>39</cp:revision>
  <dcterms:created xsi:type="dcterms:W3CDTF">2018-08-24T02:17:27Z</dcterms:created>
  <dcterms:modified xsi:type="dcterms:W3CDTF">2021-09-30T04:32:18Z</dcterms:modified>
  <cp:contentStatus/>
</cp:coreProperties>
</file>