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64" r:id="rId5"/>
    <p:sldId id="261" r:id="rId6"/>
    <p:sldId id="260" r:id="rId7"/>
    <p:sldId id="259" r:id="rId8"/>
    <p:sldId id="262" r:id="rId9"/>
    <p:sldId id="265" r:id="rId10"/>
    <p:sldId id="269" r:id="rId11"/>
    <p:sldId id="270" r:id="rId12"/>
    <p:sldId id="267" r:id="rId13"/>
    <p:sldId id="271" r:id="rId14"/>
    <p:sldId id="272" r:id="rId15"/>
    <p:sldId id="275" r:id="rId16"/>
    <p:sldId id="278" r:id="rId17"/>
    <p:sldId id="273" r:id="rId18"/>
    <p:sldId id="276" r:id="rId19"/>
    <p:sldId id="266" r:id="rId20"/>
    <p:sldId id="284" r:id="rId21"/>
    <p:sldId id="281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1994D-CD74-4C9C-9ABA-9EF92999626A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0FF16-1953-410A-82BD-2AD046B7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68020-DE5A-4837-B8B3-0E155087511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https://encrypted-tbn0.google.com/images?q=tbn:ANd9GcTIlsjAtTqlD9j5solxFlS15GOq9otQWCWCUXUpXSiucusXsh8n" TargetMode="External"/><Relationship Id="rId3" Type="http://schemas.openxmlformats.org/officeDocument/2006/relationships/image" Target="../media/image33.jpeg"/><Relationship Id="rId21" Type="http://schemas.openxmlformats.org/officeDocument/2006/relationships/image" Target="../media/image48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11.jpeg"/><Relationship Id="rId16" Type="http://schemas.openxmlformats.org/officeDocument/2006/relationships/image" Target="../media/image45.jpeg"/><Relationship Id="rId20" Type="http://schemas.openxmlformats.org/officeDocument/2006/relationships/image" Target="https://encrypted-tbn3.google.com/images?q=tbn:ANd9GcTfTJFB4RoUy4E2SvcNk71kiqtCioTCB2PzQPxL9OTXWwX3JL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encrypted-tbn3.google.com/images?q=tbn:ANd9GcRGhXxiVCt8Ca60sp-BBqGs9l8ukX44r2mf3PwviWreO3MK1bNNn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7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http://i280.photobucket.com/albums/kk194/nhunhu90/Anh028-1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6553200" cy="2895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MĨ THUẬT 8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6553200" cy="2895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MĨ THUẬT 8</a:t>
            </a:r>
          </a:p>
        </p:txBody>
      </p:sp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4582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05400"/>
            <a:ext cx="739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2: TRANG TRÍ ĐỒ VẬT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914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7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 descr="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41687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17588"/>
            <a:ext cx="7239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304800"/>
            <a:ext cx="3352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IMG343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2971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IMG34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66800"/>
            <a:ext cx="29718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https://encrypted-tbn3.google.com/images?q=tbn:ANd9GcRGhXxiVCt8Ca60sp-BBqGs9l8ukX44r2mf3PwviWreO3MK1bNNn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276600" y="1676400"/>
            <a:ext cx="2566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0" descr="IMG3433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86200"/>
            <a:ext cx="29718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11" descr="IMG343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886200"/>
            <a:ext cx="2971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12" descr="IMG3375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1143000"/>
            <a:ext cx="4119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5" name="Picture 13" descr="IMG3374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143000"/>
            <a:ext cx="4121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14" descr="IMG3408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38862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Picture 15" descr="IMG3406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1143000"/>
            <a:ext cx="3733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Picture 16" descr="IMG3407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295400"/>
            <a:ext cx="43418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9" name="Picture 17" descr="IMG3440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143000"/>
            <a:ext cx="37338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0" name="Picture 18" descr="IMG3438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0" y="3825875"/>
            <a:ext cx="4038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1" name="Picture 19" descr="IMG3439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05400" y="1371600"/>
            <a:ext cx="37338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2" name="Picture 20" descr="https://encrypted-tbn0.google.com/images?q=tbn:ANd9GcTIlsjAtTqlD9j5solxFlS15GOq9otQWCWCUXUpXSiucusXsh8n"/>
          <p:cNvPicPr>
            <a:picLocks noChangeAspect="1" noChangeArrowheads="1"/>
          </p:cNvPicPr>
          <p:nvPr/>
        </p:nvPicPr>
        <p:blipFill>
          <a:blip r:embed="rId17" r:link="rId18"/>
          <a:srcRect/>
          <a:stretch>
            <a:fillRect/>
          </a:stretch>
        </p:blipFill>
        <p:spPr bwMode="auto">
          <a:xfrm>
            <a:off x="228600" y="1981200"/>
            <a:ext cx="27384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https://encrypted-tbn3.google.com/images?q=tbn:ANd9GcTfTJFB4RoUy4E2SvcNk71kiqtCioTCB2PzQPxL9OTXWwX3JLTq"/>
          <p:cNvPicPr>
            <a:picLocks noChangeAspect="1" noChangeArrowheads="1"/>
          </p:cNvPicPr>
          <p:nvPr/>
        </p:nvPicPr>
        <p:blipFill>
          <a:blip r:embed="rId19" r:link="rId20"/>
          <a:srcRect/>
          <a:stretch>
            <a:fillRect/>
          </a:stretch>
        </p:blipFill>
        <p:spPr bwMode="auto">
          <a:xfrm>
            <a:off x="3048000" y="1752600"/>
            <a:ext cx="28622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Photobucket"/>
          <p:cNvPicPr>
            <a:picLocks noChangeAspect="1" noChangeArrowheads="1"/>
          </p:cNvPicPr>
          <p:nvPr/>
        </p:nvPicPr>
        <p:blipFill>
          <a:blip r:embed="rId21" r:link="rId22"/>
          <a:srcRect/>
          <a:stretch>
            <a:fillRect/>
          </a:stretch>
        </p:blipFill>
        <p:spPr bwMode="auto">
          <a:xfrm>
            <a:off x="6019800" y="1905000"/>
            <a:ext cx="2741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19400" y="304800"/>
            <a:ext cx="3352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6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9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2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2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441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6" descr="Newsprint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 TRANG TRÍ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TRÍ QUẠT GIẤY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923" y="2590800"/>
            <a:ext cx="8065477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dáng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u="sng" dirty="0" smtClean="0">
                <a:latin typeface="Times New Roman" pitchFamily="18" charset="0"/>
              </a:rPr>
              <a:t>a. </a:t>
            </a:r>
            <a:r>
              <a:rPr lang="en-US" sz="3200" u="sng" dirty="0" err="1" smtClean="0">
                <a:latin typeface="Times New Roman" pitchFamily="18" charset="0"/>
              </a:rPr>
              <a:t>Tạo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dáng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quạt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thông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447800" y="4267200"/>
            <a:ext cx="2209800" cy="1600200"/>
            <a:chOff x="3057" y="11159"/>
            <a:chExt cx="3240" cy="2642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351" y="11159"/>
              <a:ext cx="2656" cy="26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137" y="12440"/>
              <a:ext cx="1084" cy="10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057" y="13002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4677" y="12630"/>
              <a:ext cx="14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3237" y="12630"/>
              <a:ext cx="14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4317" y="12630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497" y="12630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7" descr="q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3545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ch tao dang quat giay"/>
          <p:cNvPicPr>
            <a:picLocks noChangeAspect="1" noChangeArrowheads="1"/>
          </p:cNvPicPr>
          <p:nvPr/>
        </p:nvPicPr>
        <p:blipFill>
          <a:blip r:embed="rId3"/>
          <a:srcRect l="3922" t="7776" r="52942" b="28572"/>
          <a:stretch>
            <a:fillRect/>
          </a:stretch>
        </p:blipFill>
        <p:spPr bwMode="auto">
          <a:xfrm>
            <a:off x="609600" y="16764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95800" y="56388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48200" y="4114800"/>
            <a:ext cx="3691078" cy="16429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941833" y="5049767"/>
            <a:ext cx="126192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138321">
            <a:off x="5634764" y="4076730"/>
            <a:ext cx="2514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800600"/>
            <a:ext cx="91439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048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Quay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tâm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chéo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quạt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Cach tao dang quat giay"/>
          <p:cNvPicPr>
            <a:picLocks noChangeAspect="1" noChangeArrowheads="1"/>
          </p:cNvPicPr>
          <p:nvPr/>
        </p:nvPicPr>
        <p:blipFill>
          <a:blip r:embed="rId3"/>
          <a:srcRect l="52942" t="1990" r="4901" b="31465"/>
          <a:stretch>
            <a:fillRect/>
          </a:stretch>
        </p:blipFill>
        <p:spPr bwMode="auto">
          <a:xfrm rot="168990">
            <a:off x="914400" y="1706672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495800" y="5638801"/>
            <a:ext cx="3809998" cy="3047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62000" y="5486400"/>
            <a:ext cx="3733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441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6" descr="Newsprint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 TRANG TRÍ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TRÍ QUẠT GIẤY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923" y="2590800"/>
            <a:ext cx="8065477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dáng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u="sng" dirty="0" smtClean="0">
                <a:latin typeface="Times New Roman" pitchFamily="18" charset="0"/>
              </a:rPr>
              <a:t>b. </a:t>
            </a:r>
            <a:r>
              <a:rPr lang="en-US" sz="3200" u="sng" dirty="0" err="1" smtClean="0">
                <a:latin typeface="Times New Roman" pitchFamily="18" charset="0"/>
              </a:rPr>
              <a:t>Tạo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dáng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quạt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hình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dáng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NHUNG\nhung\NHUNG\giao an dien tu lop 8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1"/>
            <a:ext cx="3581400" cy="2667000"/>
          </a:xfrm>
          <a:prstGeom prst="rect">
            <a:avLst/>
          </a:prstGeom>
          <a:noFill/>
        </p:spPr>
      </p:pic>
      <p:pic>
        <p:nvPicPr>
          <p:cNvPr id="2051" name="Picture 3" descr="D:\NHUNG\nhung\NHUNG\giao an dien tu lop 8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2895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HUNG\nhung\NHUNG\giao an dien tu lop 8\4-0-cach-lam-do-trang-tri-phong-ngu-bang-gi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1"/>
            <a:ext cx="4038600" cy="5943600"/>
          </a:xfrm>
          <a:prstGeom prst="rect">
            <a:avLst/>
          </a:prstGeom>
          <a:noFill/>
        </p:spPr>
      </p:pic>
      <p:pic>
        <p:nvPicPr>
          <p:cNvPr id="3" name="Picture 20" descr="q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 047"/>
          <p:cNvPicPr>
            <a:picLocks noChangeAspect="1" noChangeArrowheads="1"/>
          </p:cNvPicPr>
          <p:nvPr/>
        </p:nvPicPr>
        <p:blipFill>
          <a:blip r:embed="rId3"/>
          <a:srcRect l="11250" t="28400" r="6300" b="13400"/>
          <a:stretch>
            <a:fillRect/>
          </a:stretch>
        </p:blipFill>
        <p:spPr bwMode="auto">
          <a:xfrm>
            <a:off x="4648200" y="533400"/>
            <a:ext cx="3810000" cy="219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609601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4" descr="Picture 049"/>
          <p:cNvPicPr>
            <a:picLocks noChangeAspect="1" noChangeArrowheads="1"/>
          </p:cNvPicPr>
          <p:nvPr/>
        </p:nvPicPr>
        <p:blipFill>
          <a:blip r:embed="rId4"/>
          <a:srcRect l="3751" t="21666" r="5000" b="10001"/>
          <a:stretch>
            <a:fillRect/>
          </a:stretch>
        </p:blipFill>
        <p:spPr bwMode="auto">
          <a:xfrm>
            <a:off x="4648200" y="34290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cture 041"/>
          <p:cNvPicPr>
            <a:picLocks noChangeAspect="1" noChangeArrowheads="1"/>
          </p:cNvPicPr>
          <p:nvPr/>
        </p:nvPicPr>
        <p:blipFill>
          <a:blip r:embed="rId5"/>
          <a:srcRect l="1250" t="23334" r="30000" b="23334"/>
          <a:stretch>
            <a:fillRect/>
          </a:stretch>
        </p:blipFill>
        <p:spPr bwMode="auto">
          <a:xfrm>
            <a:off x="533400" y="3505200"/>
            <a:ext cx="39630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676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1531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t giay 2"/>
          <p:cNvPicPr>
            <a:picLocks noChangeAspect="1" noChangeArrowheads="1"/>
          </p:cNvPicPr>
          <p:nvPr/>
        </p:nvPicPr>
        <p:blipFill>
          <a:blip r:embed="rId3"/>
          <a:srcRect l="2531" t="3738"/>
          <a:stretch>
            <a:fillRect/>
          </a:stretch>
        </p:blipFill>
        <p:spPr bwMode="auto">
          <a:xfrm>
            <a:off x="381000" y="736600"/>
            <a:ext cx="3505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Quat giay"/>
          <p:cNvPicPr>
            <a:picLocks noChangeAspect="1" noChangeArrowheads="1"/>
          </p:cNvPicPr>
          <p:nvPr/>
        </p:nvPicPr>
        <p:blipFill>
          <a:blip r:embed="rId4"/>
          <a:srcRect l="10638" t="14651" r="8511" b="12088"/>
          <a:stretch>
            <a:fillRect/>
          </a:stretch>
        </p:blipFill>
        <p:spPr bwMode="auto">
          <a:xfrm>
            <a:off x="381000" y="3886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quat"/>
          <p:cNvPicPr>
            <a:picLocks noChangeAspect="1" noChangeArrowheads="1"/>
          </p:cNvPicPr>
          <p:nvPr/>
        </p:nvPicPr>
        <p:blipFill>
          <a:blip r:embed="rId5"/>
          <a:srcRect l="10638" t="17593" r="10638" b="9102"/>
          <a:stretch>
            <a:fillRect/>
          </a:stretch>
        </p:blipFill>
        <p:spPr bwMode="auto">
          <a:xfrm>
            <a:off x="4800600" y="3810000"/>
            <a:ext cx="3505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rang tri quat giaylop8-1"/>
          <p:cNvPicPr>
            <a:picLocks noChangeAspect="1" noChangeArrowheads="1"/>
          </p:cNvPicPr>
          <p:nvPr/>
        </p:nvPicPr>
        <p:blipFill>
          <a:blip r:embed="rId6"/>
          <a:srcRect l="1393" t="9258" r="71428" b="57666"/>
          <a:stretch>
            <a:fillRect/>
          </a:stretch>
        </p:blipFill>
        <p:spPr bwMode="auto">
          <a:xfrm>
            <a:off x="4800600" y="762000"/>
            <a:ext cx="3581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762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HUNG\nhung\NHUNG\giao an dien tu lop 8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3519487" cy="2636218"/>
          </a:xfrm>
          <a:prstGeom prst="rect">
            <a:avLst/>
          </a:prstGeom>
          <a:noFill/>
        </p:spPr>
      </p:pic>
      <p:pic>
        <p:nvPicPr>
          <p:cNvPr id="1027" name="Picture 3" descr="D:\NHUNG\nhung\NHUNG\giao an dien tu lop 8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2000"/>
            <a:ext cx="3689773" cy="259437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881" y="3657600"/>
            <a:ext cx="379336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81400"/>
            <a:ext cx="3876675" cy="247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ql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ql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95400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q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3434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q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733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q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3325" y="1190625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q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7338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381000"/>
            <a:ext cx="3429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 LÀM QUẠT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NHUNG\nhung\NHUNG\giao an dien tu lop 8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44184"/>
            <a:ext cx="3200399" cy="3709716"/>
          </a:xfrm>
          <a:prstGeom prst="rect">
            <a:avLst/>
          </a:prstGeom>
          <a:noFill/>
        </p:spPr>
      </p:pic>
      <p:pic>
        <p:nvPicPr>
          <p:cNvPr id="2052" name="Picture 4" descr="D:\NHUNG\nhung\NHUNG\giao an dien tu lop 8\lam-quat-giay_07886987d6f847aaa1a34c8730d77db0_gran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7200"/>
            <a:ext cx="3505200" cy="2632477"/>
          </a:xfrm>
          <a:prstGeom prst="rect">
            <a:avLst/>
          </a:prstGeom>
          <a:noFill/>
        </p:spPr>
      </p:pic>
      <p:pic>
        <p:nvPicPr>
          <p:cNvPr id="2053" name="Picture 5" descr="D:\NHUNG\nhung\NHUNG\giao an dien tu lop 8\tải xuống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419600"/>
            <a:ext cx="3537857" cy="19812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276600"/>
            <a:ext cx="310227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Newsprint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 TRANG TRÍ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TRÍ QUẠT GIẤY</a:t>
            </a:r>
          </a:p>
        </p:txBody>
      </p:sp>
      <p:pic>
        <p:nvPicPr>
          <p:cNvPr id="2051" name="Picture 3" descr="D:\NHUNG\nhung\NHUNG\giao an dien tu lop 8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639553"/>
            <a:ext cx="3886200" cy="2761247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981200"/>
            <a:ext cx="5410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812800" marR="0" lvl="0" indent="-812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812800" marR="0" lvl="0" indent="-812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54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pPr marL="812800" indent="-812800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12800" indent="-812800" eaLnBrk="1" hangingPunct="1"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477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Dặn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dò</a:t>
            </a:r>
            <a:endParaRPr lang="hr-HR" sz="4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</a:t>
            </a:r>
            <a:r>
              <a:rPr lang="en-US" sz="4000" dirty="0" err="1" smtClean="0">
                <a:latin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</a:rPr>
              <a:t> 3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latin typeface="Times New Roman" pitchFamily="18" charset="0"/>
              </a:rPr>
              <a:t>   </a:t>
            </a:r>
            <a:r>
              <a:rPr lang="en-US" sz="4000" dirty="0" err="1" smtClean="0">
                <a:latin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</a:rPr>
              <a:t> 4 : </a:t>
            </a:r>
            <a:r>
              <a:rPr lang="en-US" sz="4000" dirty="0" err="1" smtClean="0">
                <a:latin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dáng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chậu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cảnh</a:t>
            </a:r>
            <a:r>
              <a:rPr lang="en-US" sz="4000" dirty="0" smtClean="0">
                <a:latin typeface="Times New Roman" pitchFamily="18" charset="0"/>
              </a:rPr>
              <a:t>. </a:t>
            </a:r>
            <a:endParaRPr lang="hr-H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3" name="WordArt 7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153400" cy="3276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17"/>
              </a:avLst>
            </a:prstTxWarp>
          </a:bodyPr>
          <a:lstStyle/>
          <a:p>
            <a:pPr algn="ctr"/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sx="75000" sy="75000" algn="tl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75000" sy="75000" algn="tl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 em học sinh chăm ngoan học tốt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sx="75000" sy="75000" algn="tl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075" name="Rectangle 6" descr="Newsprint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 TRANG TRÍ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TRÍ QUẠT GIẤY</a:t>
            </a:r>
          </a:p>
        </p:txBody>
      </p:sp>
      <p:pic>
        <p:nvPicPr>
          <p:cNvPr id="69644" name="Picture 12" descr="qua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0638" t="17593" r="10638" b="9102"/>
          <a:stretch>
            <a:fillRect/>
          </a:stretch>
        </p:blipFill>
        <p:spPr>
          <a:xfrm>
            <a:off x="609600" y="2057400"/>
            <a:ext cx="8001000" cy="44170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Newsprint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 TRANG TRÍ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TRÍ QUẠT GIẤY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33600"/>
            <a:ext cx="4400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a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191000"/>
            <a:ext cx="4785349" cy="23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956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a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0"/>
            <a:ext cx="2165034" cy="10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10" y="5562600"/>
            <a:ext cx="1548490" cy="7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Bố trí phòng làm việc với quạt phong thủy để rước tài lộ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D:\NHUNG\nhung\NHUNG\giao an dien tu lop 8\Giai-ma-giac-mo-thay-mua-quat-danh-con-g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276725" cy="2286000"/>
          </a:xfrm>
          <a:prstGeom prst="rect">
            <a:avLst/>
          </a:prstGeom>
          <a:noFill/>
        </p:spPr>
      </p:pic>
      <p:pic>
        <p:nvPicPr>
          <p:cNvPr id="7" name="Picture 7" descr="q1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16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q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599" y="4343400"/>
            <a:ext cx="33171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:\NHUNG\nhung\NHUNG\giao an dien tu lop 8\bai-tho-m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267200"/>
            <a:ext cx="403860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909935"/>
            <a:ext cx="3276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1735"/>
            <a:ext cx="3276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914400"/>
            <a:ext cx="4191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805535"/>
            <a:ext cx="39624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8153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DỤNG CỦA QUẠT TRONG CUỘC SỐNG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q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286000" y="685800"/>
            <a:ext cx="423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.VnTime" pitchFamily="34" charset="0"/>
            </a:endParaRPr>
          </a:p>
        </p:txBody>
      </p:sp>
      <p:pic>
        <p:nvPicPr>
          <p:cNvPr id="6148" name="Picture 7" descr="q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q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886200"/>
            <a:ext cx="480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685800" y="3048000"/>
            <a:ext cx="9906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800600" y="2971800"/>
            <a:ext cx="93027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6096000" y="3962400"/>
            <a:ext cx="93027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33400"/>
            <a:ext cx="4495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 LIỆU LÀM QUẠT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q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219200"/>
            <a:ext cx="3124200" cy="2046288"/>
          </a:xfrm>
          <a:noFill/>
        </p:spPr>
      </p:pic>
      <p:pic>
        <p:nvPicPr>
          <p:cNvPr id="7171" name="Picture 5" descr="q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57600"/>
            <a:ext cx="4648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q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43000"/>
            <a:ext cx="3657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286000" y="685800"/>
            <a:ext cx="423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.VnTim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33400"/>
            <a:ext cx="4495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 LIỆU LÀM QUẠT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200400"/>
            <a:ext cx="2819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3200400"/>
            <a:ext cx="2514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5955268"/>
            <a:ext cx="1981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 DÁNG VÀ MÀU SẮC CỦA QUẠT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NHUNG\nhung\NHUNG\giao an dien tu lop 8\quat-trung-ho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1452372"/>
            <a:ext cx="4800600" cy="2510027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73870"/>
            <a:ext cx="2286000" cy="325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447800"/>
            <a:ext cx="2766830" cy="174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Quat giay Nhat B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038600"/>
            <a:ext cx="2724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114800"/>
            <a:ext cx="220991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2578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HÌNH THỨC TRANG TRÍ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q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q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62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q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27125"/>
            <a:ext cx="3505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q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962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3200400"/>
            <a:ext cx="2819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200400"/>
            <a:ext cx="2819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172200"/>
            <a:ext cx="2819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172200"/>
            <a:ext cx="2819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367</Words>
  <Application>Microsoft Office PowerPoint</Application>
  <PresentationFormat>On-screen Show (4:3)</PresentationFormat>
  <Paragraphs>67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HÌNH DÁNG VÀ MÀU SẮC CỦA QUẠT</vt:lpstr>
      <vt:lpstr>CÁC HÌNH THỨC TRANG TRÍ</vt:lpstr>
      <vt:lpstr>Slide 10</vt:lpstr>
      <vt:lpstr>Slide 11</vt:lpstr>
      <vt:lpstr>II. Cách vẽ:</vt:lpstr>
      <vt:lpstr>Slide 13</vt:lpstr>
      <vt:lpstr>Slide 14</vt:lpstr>
      <vt:lpstr>II. Cách vẽ:</vt:lpstr>
      <vt:lpstr>Slide 16</vt:lpstr>
      <vt:lpstr>Slide 17</vt:lpstr>
      <vt:lpstr>Slide 18</vt:lpstr>
      <vt:lpstr>Slide 19</vt:lpstr>
      <vt:lpstr>Slide 20</vt:lpstr>
      <vt:lpstr>Slide 21</vt:lpstr>
      <vt:lpstr>IV. Đánh giá kết quả học tập: </vt:lpstr>
      <vt:lpstr>Dặn dò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35</cp:revision>
  <dcterms:created xsi:type="dcterms:W3CDTF">2006-08-16T00:00:00Z</dcterms:created>
  <dcterms:modified xsi:type="dcterms:W3CDTF">2021-08-29T14:45:38Z</dcterms:modified>
</cp:coreProperties>
</file>