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327" r:id="rId2"/>
    <p:sldId id="319" r:id="rId3"/>
    <p:sldId id="309" r:id="rId4"/>
    <p:sldId id="295" r:id="rId5"/>
    <p:sldId id="297" r:id="rId6"/>
    <p:sldId id="299" r:id="rId7"/>
    <p:sldId id="321" r:id="rId8"/>
    <p:sldId id="298" r:id="rId9"/>
    <p:sldId id="322" r:id="rId10"/>
    <p:sldId id="302" r:id="rId11"/>
    <p:sldId id="323" r:id="rId12"/>
    <p:sldId id="296" r:id="rId13"/>
    <p:sldId id="313" r:id="rId14"/>
    <p:sldId id="324" r:id="rId15"/>
    <p:sldId id="304" r:id="rId16"/>
    <p:sldId id="303" r:id="rId17"/>
    <p:sldId id="306" r:id="rId18"/>
    <p:sldId id="307" r:id="rId19"/>
    <p:sldId id="272" r:id="rId20"/>
    <p:sldId id="325" r:id="rId21"/>
    <p:sldId id="330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  <a:srgbClr val="800080"/>
    <a:srgbClr val="000099"/>
    <a:srgbClr val="FF0000"/>
    <a:srgbClr val="CC0099"/>
    <a:srgbClr val="CC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4" autoAdjust="0"/>
    <p:restoredTop sz="94719" autoAdjust="0"/>
  </p:normalViewPr>
  <p:slideViewPr>
    <p:cSldViewPr>
      <p:cViewPr varScale="1">
        <p:scale>
          <a:sx n="69" d="100"/>
          <a:sy n="69" d="100"/>
        </p:scale>
        <p:origin x="82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2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7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>
            <a:extLst>
              <a:ext uri="{FF2B5EF4-FFF2-40B4-BE49-F238E27FC236}">
                <a16:creationId xmlns:a16="http://schemas.microsoft.com/office/drawing/2014/main" id="{74F795EC-336A-4D73-81E0-8C5470D6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>
            <a:extLst>
              <a:ext uri="{FF2B5EF4-FFF2-40B4-BE49-F238E27FC236}">
                <a16:creationId xmlns:a16="http://schemas.microsoft.com/office/drawing/2014/main" id="{3E076EF2-8BD4-4144-842F-D6F4ECB5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>
            <a:extLst>
              <a:ext uri="{FF2B5EF4-FFF2-40B4-BE49-F238E27FC236}">
                <a16:creationId xmlns:a16="http://schemas.microsoft.com/office/drawing/2014/main" id="{10949012-E6B4-49C8-87CD-796C0D63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B554-3F3E-42A6-AE5C-1E54F276E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20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7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5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88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1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30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07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93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492672C-6BCA-45AF-9264-E50821B9FD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62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37.jpeg"/><Relationship Id="rId4" Type="http://schemas.openxmlformats.org/officeDocument/2006/relationships/image" Target="../media/image17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12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jpeg"/><Relationship Id="rId7" Type="http://schemas.openxmlformats.org/officeDocument/2006/relationships/image" Target="../media/image4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slide" Target="slide13.xml"/><Relationship Id="rId7" Type="http://schemas.openxmlformats.org/officeDocument/2006/relationships/image" Target="../media/image5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slide" Target="slide3.xml"/><Relationship Id="rId9" Type="http://schemas.openxmlformats.org/officeDocument/2006/relationships/image" Target="../media/image5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2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V">
            <a:extLst>
              <a:ext uri="{FF2B5EF4-FFF2-40B4-BE49-F238E27FC236}">
                <a16:creationId xmlns:a16="http://schemas.microsoft.com/office/drawing/2014/main" id="{3EAA2541-3E14-49DA-A6A5-F51246A1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6000" contras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455">
            <a:off x="6019801" y="1447800"/>
            <a:ext cx="35734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No 8">
            <a:extLst>
              <a:ext uri="{FF2B5EF4-FFF2-40B4-BE49-F238E27FC236}">
                <a16:creationId xmlns:a16="http://schemas.microsoft.com/office/drawing/2014/main" id="{706E1390-4CEC-4F30-859E-4018E6F8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6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874">
            <a:off x="2514601" y="1295400"/>
            <a:ext cx="3451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>
            <a:extLst>
              <a:ext uri="{FF2B5EF4-FFF2-40B4-BE49-F238E27FC236}">
                <a16:creationId xmlns:a16="http://schemas.microsoft.com/office/drawing/2014/main" id="{EC947414-D85B-4F0C-A140-8E37E5A67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8839200" cy="6400800"/>
          </a:xfrm>
          <a:prstGeom prst="rect">
            <a:avLst/>
          </a:prstGeom>
          <a:noFill/>
          <a:ln w="57150" cmpd="thinThick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Arial" panose="020B0604020202020204" pitchFamily="34" charset="0"/>
            </a:endParaRPr>
          </a:p>
        </p:txBody>
      </p:sp>
      <p:sp>
        <p:nvSpPr>
          <p:cNvPr id="260106" name="WordArt 10">
            <a:extLst>
              <a:ext uri="{FF2B5EF4-FFF2-40B4-BE49-F238E27FC236}">
                <a16:creationId xmlns:a16="http://schemas.microsoft.com/office/drawing/2014/main" id="{7D91860B-92EA-4A88-B6A7-E850B9AEF3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981200"/>
            <a:ext cx="8497888" cy="31242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TẠO DÁNG VÀ TRANG TRÍ MẶT NẠ</a:t>
            </a:r>
          </a:p>
        </p:txBody>
      </p:sp>
      <p:pic>
        <p:nvPicPr>
          <p:cNvPr id="4102" name="Picture 11" descr="614680djq0l440oz">
            <a:extLst>
              <a:ext uri="{FF2B5EF4-FFF2-40B4-BE49-F238E27FC236}">
                <a16:creationId xmlns:a16="http://schemas.microsoft.com/office/drawing/2014/main" id="{5E180FFE-804A-46AE-8C85-BB4161B30F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953000"/>
            <a:ext cx="2314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19">
            <a:extLst>
              <a:ext uri="{FF2B5EF4-FFF2-40B4-BE49-F238E27FC236}">
                <a16:creationId xmlns:a16="http://schemas.microsoft.com/office/drawing/2014/main" id="{D70BFD81-EFA3-4DCF-AB6F-95063D82A5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152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x1pc_jqddVOWRk-VaEPLmKuGpUDH4oRqaW4">
            <a:extLst>
              <a:ext uri="{FF2B5EF4-FFF2-40B4-BE49-F238E27FC236}">
                <a16:creationId xmlns:a16="http://schemas.microsoft.com/office/drawing/2014/main" id="{FFD690C4-BCBD-45A2-91E7-0FAFA13126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7244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>
            <a:extLst>
              <a:ext uri="{FF2B5EF4-FFF2-40B4-BE49-F238E27FC236}">
                <a16:creationId xmlns:a16="http://schemas.microsoft.com/office/drawing/2014/main" id="{57A286F6-910D-4265-B549-4BF30697C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41" y="1457038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40" name="Picture 3" descr="Vetrangtri6">
            <a:extLst>
              <a:ext uri="{FF2B5EF4-FFF2-40B4-BE49-F238E27FC236}">
                <a16:creationId xmlns:a16="http://schemas.microsoft.com/office/drawing/2014/main" id="{AECEB17C-4D6F-4598-9D20-A499C144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>
            <a:extLst>
              <a:ext uri="{FF2B5EF4-FFF2-40B4-BE49-F238E27FC236}">
                <a16:creationId xmlns:a16="http://schemas.microsoft.com/office/drawing/2014/main" id="{FE78686C-4606-4835-ABFF-89039E706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11BE77D9-1DDE-427D-A6D8-EFFAD503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6">
            <a:extLst>
              <a:ext uri="{FF2B5EF4-FFF2-40B4-BE49-F238E27FC236}">
                <a16:creationId xmlns:a16="http://schemas.microsoft.com/office/drawing/2014/main" id="{897DD3AA-9EF8-4066-A7BE-D69A64DDB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039CF91-A6E3-4440-A636-56981C324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924CC967-485B-4CD3-94D4-D8B692B99810}"/>
              </a:ext>
            </a:extLst>
          </p:cNvPr>
          <p:cNvGrpSpPr>
            <a:grpSpLocks/>
          </p:cNvGrpSpPr>
          <p:nvPr/>
        </p:nvGrpSpPr>
        <p:grpSpPr bwMode="auto">
          <a:xfrm>
            <a:off x="5500411" y="2001663"/>
            <a:ext cx="3554553" cy="3938700"/>
            <a:chOff x="2620" y="790"/>
            <a:chExt cx="2170" cy="2640"/>
          </a:xfrm>
        </p:grpSpPr>
        <p:pic>
          <p:nvPicPr>
            <p:cNvPr id="14364" name="Picture 13" descr="Mot so loai mat na copy">
              <a:extLst>
                <a:ext uri="{FF2B5EF4-FFF2-40B4-BE49-F238E27FC236}">
                  <a16:creationId xmlns:a16="http://schemas.microsoft.com/office/drawing/2014/main" id="{48C10D6F-0B21-44EA-8400-57B965CCB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790"/>
              <a:ext cx="2170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5" name="Text Box 14">
              <a:extLst>
                <a:ext uri="{FF2B5EF4-FFF2-40B4-BE49-F238E27FC236}">
                  <a16:creationId xmlns:a16="http://schemas.microsoft.com/office/drawing/2014/main" id="{C304DA70-4F1A-4D35-A3CF-E14D3E978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2756"/>
              <a:ext cx="172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lo</a:t>
              </a:r>
              <a:r>
                <a:rPr lang="vi-VN" altLang="en-US" sz="4800" b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ạ</a:t>
              </a:r>
              <a:r>
                <a:rPr lang="en-US" altLang="en-US" sz="4800" b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29E4AB53-1973-4A13-BFCE-22C473B53085}"/>
              </a:ext>
            </a:extLst>
          </p:cNvPr>
          <p:cNvGrpSpPr>
            <a:grpSpLocks/>
          </p:cNvGrpSpPr>
          <p:nvPr/>
        </p:nvGrpSpPr>
        <p:grpSpPr bwMode="auto">
          <a:xfrm>
            <a:off x="6665076" y="1631775"/>
            <a:ext cx="4316243" cy="3404639"/>
            <a:chOff x="2496" y="1104"/>
            <a:chExt cx="2544" cy="1920"/>
          </a:xfrm>
        </p:grpSpPr>
        <p:pic>
          <p:nvPicPr>
            <p:cNvPr id="14362" name="Picture 15" descr="20040302m">
              <a:extLst>
                <a:ext uri="{FF2B5EF4-FFF2-40B4-BE49-F238E27FC236}">
                  <a16:creationId xmlns:a16="http://schemas.microsoft.com/office/drawing/2014/main" id="{07A702C5-B0A5-401E-8A1E-14CDDFDAB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104"/>
              <a:ext cx="2544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3" name="Text Box 17">
              <a:extLst>
                <a:ext uri="{FF2B5EF4-FFF2-40B4-BE49-F238E27FC236}">
                  <a16:creationId xmlns:a16="http://schemas.microsoft.com/office/drawing/2014/main" id="{44877B48-C0D7-469D-B298-34C4A69BD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104"/>
              <a:ext cx="96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vi-VN" altLang="en-US" sz="4400" b="1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ỗ</a:t>
              </a:r>
              <a:endParaRPr lang="en-US" altLang="en-US" sz="4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957C41B4-608F-4B8B-B65F-5BF507666A5E}"/>
              </a:ext>
            </a:extLst>
          </p:cNvPr>
          <p:cNvGrpSpPr>
            <a:grpSpLocks/>
          </p:cNvGrpSpPr>
          <p:nvPr/>
        </p:nvGrpSpPr>
        <p:grpSpPr bwMode="auto">
          <a:xfrm>
            <a:off x="6443708" y="1631777"/>
            <a:ext cx="4320209" cy="3390731"/>
            <a:chOff x="186" y="2174"/>
            <a:chExt cx="1680" cy="1584"/>
          </a:xfrm>
        </p:grpSpPr>
        <p:sp>
          <p:nvSpPr>
            <p:cNvPr id="14359" name="Rectangle 20">
              <a:extLst>
                <a:ext uri="{FF2B5EF4-FFF2-40B4-BE49-F238E27FC236}">
                  <a16:creationId xmlns:a16="http://schemas.microsoft.com/office/drawing/2014/main" id="{F211FD56-2D88-4505-8886-1F7144095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2174"/>
              <a:ext cx="1680" cy="158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360" name="Picture 19" descr="No 8">
              <a:extLst>
                <a:ext uri="{FF2B5EF4-FFF2-40B4-BE49-F238E27FC236}">
                  <a16:creationId xmlns:a16="http://schemas.microsoft.com/office/drawing/2014/main" id="{27FD1416-023C-4A64-B9C9-1EFA7F2E1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" y="2327"/>
              <a:ext cx="1082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Text Box 21">
              <a:extLst>
                <a:ext uri="{FF2B5EF4-FFF2-40B4-BE49-F238E27FC236}">
                  <a16:creationId xmlns:a16="http://schemas.microsoft.com/office/drawing/2014/main" id="{DDE7265D-9655-4889-8905-A2DDA0127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96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altLang="en-US" sz="4400" b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ự</a:t>
              </a:r>
              <a:r>
                <a:rPr lang="en-US" altLang="en-US" sz="4400" b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C4E6D32F-02BD-4ADF-B0D9-82D1FE230D80}"/>
              </a:ext>
            </a:extLst>
          </p:cNvPr>
          <p:cNvGrpSpPr>
            <a:grpSpLocks/>
          </p:cNvGrpSpPr>
          <p:nvPr/>
        </p:nvGrpSpPr>
        <p:grpSpPr bwMode="auto">
          <a:xfrm>
            <a:off x="6768489" y="1933402"/>
            <a:ext cx="3110234" cy="3710972"/>
            <a:chOff x="2592" y="1008"/>
            <a:chExt cx="2189" cy="2506"/>
          </a:xfrm>
        </p:grpSpPr>
        <p:pic>
          <p:nvPicPr>
            <p:cNvPr id="14357" name="Picture 23" descr="DSC021~1">
              <a:extLst>
                <a:ext uri="{FF2B5EF4-FFF2-40B4-BE49-F238E27FC236}">
                  <a16:creationId xmlns:a16="http://schemas.microsoft.com/office/drawing/2014/main" id="{9E9F9E65-8100-413A-A253-CFFB74B24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008"/>
              <a:ext cx="2189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Text Box 24">
              <a:extLst>
                <a:ext uri="{FF2B5EF4-FFF2-40B4-BE49-F238E27FC236}">
                  <a16:creationId xmlns:a16="http://schemas.microsoft.com/office/drawing/2014/main" id="{41FBC50C-4584-4F1A-905A-EB3D548A3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168"/>
              <a:ext cx="14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Nan tre</a:t>
              </a:r>
            </a:p>
          </p:txBody>
        </p:sp>
      </p:grpSp>
      <p:sp>
        <p:nvSpPr>
          <p:cNvPr id="248861" name="Text Box 29">
            <a:extLst>
              <a:ext uri="{FF2B5EF4-FFF2-40B4-BE49-F238E27FC236}">
                <a16:creationId xmlns:a16="http://schemas.microsoft.com/office/drawing/2014/main" id="{9D43C41E-1DDF-4458-9886-71948C4F0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80" y="2108138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 liệu</a:t>
            </a: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862" name="Text Box 30">
            <a:extLst>
              <a:ext uri="{FF2B5EF4-FFF2-40B4-BE49-F238E27FC236}">
                <a16:creationId xmlns:a16="http://schemas.microsoft.com/office/drawing/2014/main" id="{E9ED01FE-8342-43FD-ABD3-4E301EB29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93" y="2832038"/>
            <a:ext cx="2895601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l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 chất liệu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khác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ấy, lông chim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48863" name="Text Box 31">
            <a:extLst>
              <a:ext uri="{FF2B5EF4-FFF2-40B4-BE49-F238E27FC236}">
                <a16:creationId xmlns:a16="http://schemas.microsoft.com/office/drawing/2014/main" id="{C7467ED2-5466-4394-9B8C-0C49A554D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192" y="1133331"/>
            <a:ext cx="49562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nạ thường được làm bằng những chất liệu gì?</a:t>
            </a:r>
          </a:p>
        </p:txBody>
      </p:sp>
      <p:pic>
        <p:nvPicPr>
          <p:cNvPr id="248864" name="Picture 32" descr="24b76_1">
            <a:extLst>
              <a:ext uri="{FF2B5EF4-FFF2-40B4-BE49-F238E27FC236}">
                <a16:creationId xmlns:a16="http://schemas.microsoft.com/office/drawing/2014/main" id="{71CB6399-6EEE-414C-A6F3-74F16B0E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60" y="1371425"/>
            <a:ext cx="2565358" cy="20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65" name="Picture 33" descr="84291_1">
            <a:extLst>
              <a:ext uri="{FF2B5EF4-FFF2-40B4-BE49-F238E27FC236}">
                <a16:creationId xmlns:a16="http://schemas.microsoft.com/office/drawing/2014/main" id="{7094E269-66FB-49E9-B481-981B7F95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43" y="1198387"/>
            <a:ext cx="2149354" cy="21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66" name="Picture 34" descr="hinh-mat-na-5">
            <a:extLst>
              <a:ext uri="{FF2B5EF4-FFF2-40B4-BE49-F238E27FC236}">
                <a16:creationId xmlns:a16="http://schemas.microsoft.com/office/drawing/2014/main" id="{6EC39BF3-90AA-4DB0-AFBD-36289A63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09800"/>
            <a:ext cx="2426691" cy="209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67" name="Picture 35" descr="image">
            <a:extLst>
              <a:ext uri="{FF2B5EF4-FFF2-40B4-BE49-F238E27FC236}">
                <a16:creationId xmlns:a16="http://schemas.microsoft.com/office/drawing/2014/main" id="{C9B7E2BA-3DBB-490C-BC3F-8E77E53D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400" y="3698700"/>
            <a:ext cx="2496024" cy="20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WordArt 34">
            <a:extLst>
              <a:ext uri="{FF2B5EF4-FFF2-40B4-BE49-F238E27FC236}">
                <a16:creationId xmlns:a16="http://schemas.microsoft.com/office/drawing/2014/main" id="{AC67623A-20B5-466C-BF7C-41E67ED815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8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8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61" grpId="0" autoUpdateAnimBg="0"/>
      <p:bldP spid="248862" grpId="0" autoUpdateAnimBg="0"/>
      <p:bldP spid="24886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8">
            <a:extLst>
              <a:ext uri="{FF2B5EF4-FFF2-40B4-BE49-F238E27FC236}">
                <a16:creationId xmlns:a16="http://schemas.microsoft.com/office/drawing/2014/main" id="{6F0E9B69-2D4A-4CEF-8AAB-F129A7C00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A01B90DA-E9AA-4E06-8806-9851D6AD3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26" y="1447801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65" name="Picture 3" descr="Vetrangtri6">
            <a:extLst>
              <a:ext uri="{FF2B5EF4-FFF2-40B4-BE49-F238E27FC236}">
                <a16:creationId xmlns:a16="http://schemas.microsoft.com/office/drawing/2014/main" id="{E5D50E34-C37A-4315-BB8E-450DBF4F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4">
            <a:extLst>
              <a:ext uri="{FF2B5EF4-FFF2-40B4-BE49-F238E27FC236}">
                <a16:creationId xmlns:a16="http://schemas.microsoft.com/office/drawing/2014/main" id="{CDA28066-0A8E-4B68-ACB9-2958FBE89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Rectangle 5">
            <a:extLst>
              <a:ext uri="{FF2B5EF4-FFF2-40B4-BE49-F238E27FC236}">
                <a16:creationId xmlns:a16="http://schemas.microsoft.com/office/drawing/2014/main" id="{4C76010A-9610-4A4A-938D-CE9DD8DDB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Text Box 6">
            <a:extLst>
              <a:ext uri="{FF2B5EF4-FFF2-40B4-BE49-F238E27FC236}">
                <a16:creationId xmlns:a16="http://schemas.microsoft.com/office/drawing/2014/main" id="{08A71E7F-7F4D-451F-A7BE-B11C03DD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</a:t>
            </a:r>
          </a:p>
        </p:txBody>
      </p:sp>
      <p:sp>
        <p:nvSpPr>
          <p:cNvPr id="15369" name="Text Box 26">
            <a:extLst>
              <a:ext uri="{FF2B5EF4-FFF2-40B4-BE49-F238E27FC236}">
                <a16:creationId xmlns:a16="http://schemas.microsoft.com/office/drawing/2014/main" id="{D549E5AF-F2F8-44C1-863A-98C683F7F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00" y="1915418"/>
            <a:ext cx="2971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 liệu</a:t>
            </a:r>
            <a:r>
              <a:rPr lang="en-US" altLang="en-US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486" name="Text Box 30">
            <a:extLst>
              <a:ext uri="{FF2B5EF4-FFF2-40B4-BE49-F238E27FC236}">
                <a16:creationId xmlns:a16="http://schemas.microsoft.com/office/drawing/2014/main" id="{E583A0F8-8EBC-43AD-8156-AD73AF07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71600"/>
            <a:ext cx="5619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nạ thường được dùng vào những dịp nào?</a:t>
            </a:r>
          </a:p>
        </p:txBody>
      </p:sp>
      <p:pic>
        <p:nvPicPr>
          <p:cNvPr id="275487" name="Picture 31" descr="Cao_Cao_Opera">
            <a:extLst>
              <a:ext uri="{FF2B5EF4-FFF2-40B4-BE49-F238E27FC236}">
                <a16:creationId xmlns:a16="http://schemas.microsoft.com/office/drawing/2014/main" id="{3FEB801C-1F72-4C56-98A2-2435B5BA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044" y="3539004"/>
            <a:ext cx="2115612" cy="196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88" name="Picture 32" descr="Mickey4">
            <a:extLst>
              <a:ext uri="{FF2B5EF4-FFF2-40B4-BE49-F238E27FC236}">
                <a16:creationId xmlns:a16="http://schemas.microsoft.com/office/drawing/2014/main" id="{6D40C912-C9BE-4B55-B79C-9F10CE70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84" y="3530642"/>
            <a:ext cx="2381774" cy="191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89" name="Picture 33" descr="05">
            <a:extLst>
              <a:ext uri="{FF2B5EF4-FFF2-40B4-BE49-F238E27FC236}">
                <a16:creationId xmlns:a16="http://schemas.microsoft.com/office/drawing/2014/main" id="{312EF387-3007-4A97-8B73-481582CA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296873"/>
            <a:ext cx="3047999" cy="184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90" name="Text Box 34">
            <a:extLst>
              <a:ext uri="{FF2B5EF4-FFF2-40B4-BE49-F238E27FC236}">
                <a16:creationId xmlns:a16="http://schemas.microsoft.com/office/drawing/2014/main" id="{EA7BE8E7-4BAD-4A72-AD1D-B188DB3A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432" y="3178780"/>
            <a:ext cx="1290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hội</a:t>
            </a:r>
            <a:endParaRPr lang="en-US" altLang="en-US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491" name="Text Box 35">
            <a:extLst>
              <a:ext uri="{FF2B5EF4-FFF2-40B4-BE49-F238E27FC236}">
                <a16:creationId xmlns:a16="http://schemas.microsoft.com/office/drawing/2014/main" id="{CC843918-26ED-40BB-A8E1-C3EE66645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320" y="5414657"/>
            <a:ext cx="1639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492" name="Text Box 36">
            <a:extLst>
              <a:ext uri="{FF2B5EF4-FFF2-40B4-BE49-F238E27FC236}">
                <a16:creationId xmlns:a16="http://schemas.microsoft.com/office/drawing/2014/main" id="{31D210D2-77F0-4845-A1DD-ABC2CFC2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663" y="5508858"/>
            <a:ext cx="3818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vi-VN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ểu diễn nghệ thuật</a:t>
            </a:r>
            <a:endParaRPr lang="en-US" altLang="en-US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7" name="Text Box 38">
            <a:extLst>
              <a:ext uri="{FF2B5EF4-FFF2-40B4-BE49-F238E27FC236}">
                <a16:creationId xmlns:a16="http://schemas.microsoft.com/office/drawing/2014/main" id="{694FB2F3-9BF1-4930-8D23-6275E6A24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88" y="2448818"/>
            <a:ext cx="31612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l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Nan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 chất liệu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khác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vi-VN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5378" name="WordArt 23">
            <a:extLst>
              <a:ext uri="{FF2B5EF4-FFF2-40B4-BE49-F238E27FC236}">
                <a16:creationId xmlns:a16="http://schemas.microsoft.com/office/drawing/2014/main" id="{EE00A236-5FBA-45D5-B4AB-AE71C3A501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86" grpId="0" autoUpdateAnimBg="0"/>
      <p:bldP spid="275490" grpId="0" autoUpdateAnimBg="0"/>
      <p:bldP spid="275491" grpId="0" autoUpdateAnimBg="0"/>
      <p:bldP spid="27549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>
            <a:extLst>
              <a:ext uri="{FF2B5EF4-FFF2-40B4-BE49-F238E27FC236}">
                <a16:creationId xmlns:a16="http://schemas.microsoft.com/office/drawing/2014/main" id="{9086B632-8325-49EA-B82F-97F1F3BE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1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sát -  nhận xét </a:t>
            </a:r>
          </a:p>
        </p:txBody>
      </p:sp>
      <p:pic>
        <p:nvPicPr>
          <p:cNvPr id="16388" name="Picture 3" descr="Vetrangtri6">
            <a:extLst>
              <a:ext uri="{FF2B5EF4-FFF2-40B4-BE49-F238E27FC236}">
                <a16:creationId xmlns:a16="http://schemas.microsoft.com/office/drawing/2014/main" id="{3068B35E-27A5-408E-83C1-F1B6772E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>
            <a:extLst>
              <a:ext uri="{FF2B5EF4-FFF2-40B4-BE49-F238E27FC236}">
                <a16:creationId xmlns:a16="http://schemas.microsoft.com/office/drawing/2014/main" id="{BCF61BAB-EBC0-494B-B988-C72C9420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01EFA0A8-72B8-4977-B7B6-E9BC9E2BD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6">
            <a:extLst>
              <a:ext uri="{FF2B5EF4-FFF2-40B4-BE49-F238E27FC236}">
                <a16:creationId xmlns:a16="http://schemas.microsoft.com/office/drawing/2014/main" id="{824D2D59-89FC-46E5-86E8-66247EFF3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</a:t>
            </a:r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3ABB2E9F-A219-4FC2-9DAD-AA09A34AD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686" name="Text Box 22">
            <a:extLst>
              <a:ext uri="{FF2B5EF4-FFF2-40B4-BE49-F238E27FC236}">
                <a16:creationId xmlns:a16="http://schemas.microsoft.com/office/drawing/2014/main" id="{8A08BAE8-FB88-4153-B120-17E7D187B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882632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2400" b="1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687" name="Rectangle 23">
            <a:extLst>
              <a:ext uri="{FF2B5EF4-FFF2-40B4-BE49-F238E27FC236}">
                <a16:creationId xmlns:a16="http://schemas.microsoft.com/office/drawing/2014/main" id="{DE38BA05-5E17-4E92-AE5A-0D1440C62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560638"/>
            <a:ext cx="199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</a:t>
            </a:r>
            <a:r>
              <a:rPr lang="vi-V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dá</a:t>
            </a: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241755" name="Oval 91">
            <a:extLst>
              <a:ext uri="{FF2B5EF4-FFF2-40B4-BE49-F238E27FC236}">
                <a16:creationId xmlns:a16="http://schemas.microsoft.com/office/drawing/2014/main" id="{84F5C343-73BF-4D99-A2C0-F519E62B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86000"/>
            <a:ext cx="3352800" cy="2895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756" name="Line 92">
            <a:extLst>
              <a:ext uri="{FF2B5EF4-FFF2-40B4-BE49-F238E27FC236}">
                <a16:creationId xmlns:a16="http://schemas.microsoft.com/office/drawing/2014/main" id="{BC122200-607D-4874-9FE0-10C0BF8302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19050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757" name="Line 93">
            <a:extLst>
              <a:ext uri="{FF2B5EF4-FFF2-40B4-BE49-F238E27FC236}">
                <a16:creationId xmlns:a16="http://schemas.microsoft.com/office/drawing/2014/main" id="{7D7D0C27-B314-45EA-85A7-3C44808FA4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3733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758" name="Line 94">
            <a:extLst>
              <a:ext uri="{FF2B5EF4-FFF2-40B4-BE49-F238E27FC236}">
                <a16:creationId xmlns:a16="http://schemas.microsoft.com/office/drawing/2014/main" id="{EB77819F-8D91-4802-8251-CE6CC67497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4876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759" name="Line 95">
            <a:extLst>
              <a:ext uri="{FF2B5EF4-FFF2-40B4-BE49-F238E27FC236}">
                <a16:creationId xmlns:a16="http://schemas.microsoft.com/office/drawing/2014/main" id="{5959865F-4CFA-4393-BE1E-CC520F411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768" name="Text Box 104">
            <a:extLst>
              <a:ext uri="{FF2B5EF4-FFF2-40B4-BE49-F238E27FC236}">
                <a16:creationId xmlns:a16="http://schemas.microsoft.com/office/drawing/2014/main" id="{72546331-EA0D-4370-BFA6-5C91548E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2990850"/>
            <a:ext cx="36877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1769" name="Text Box 105">
            <a:extLst>
              <a:ext uri="{FF2B5EF4-FFF2-40B4-BE49-F238E27FC236}">
                <a16:creationId xmlns:a16="http://schemas.microsoft.com/office/drawing/2014/main" id="{BD5B0164-B3AA-47DC-AB77-1B29F635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" y="4733655"/>
            <a:ext cx="35956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tai…</a:t>
            </a:r>
          </a:p>
        </p:txBody>
      </p:sp>
      <p:graphicFrame>
        <p:nvGraphicFramePr>
          <p:cNvPr id="241770" name="Object 106">
            <a:extLst>
              <a:ext uri="{FF2B5EF4-FFF2-40B4-BE49-F238E27FC236}">
                <a16:creationId xmlns:a16="http://schemas.microsoft.com/office/drawing/2014/main" id="{525100BF-2591-44FB-9393-5DEB5ACBF7C5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7484033"/>
              </p:ext>
            </p:extLst>
          </p:nvPr>
        </p:nvGraphicFramePr>
        <p:xfrm>
          <a:off x="5562600" y="2371725"/>
          <a:ext cx="33528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orelDRAW" r:id="rId4" imgW="2342083" imgH="1955292" progId="CorelDRAW.Graphic.12">
                  <p:embed/>
                </p:oleObj>
              </mc:Choice>
              <mc:Fallback>
                <p:oleObj name="CorelDRAW" r:id="rId4" imgW="2342083" imgH="1955292" progId="CorelDRAW.Graphic.12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71725"/>
                        <a:ext cx="3352800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774" name="Text Box 110">
            <a:extLst>
              <a:ext uri="{FF2B5EF4-FFF2-40B4-BE49-F238E27FC236}">
                <a16:creationId xmlns:a16="http://schemas.microsoft.com/office/drawing/2014/main" id="{118E1EE1-FA73-484E-96CE-EE77E470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3944957"/>
            <a:ext cx="2971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</a:t>
            </a:r>
            <a:r>
              <a:rPr lang="vi-VN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mảng hình trang trí</a:t>
            </a:r>
            <a:r>
              <a:rPr lang="en-US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405" name="WordArt 22">
            <a:extLst>
              <a:ext uri="{FF2B5EF4-FFF2-40B4-BE49-F238E27FC236}">
                <a16:creationId xmlns:a16="http://schemas.microsoft.com/office/drawing/2014/main" id="{205B24E2-C3FF-4544-8A89-FA25907B2A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1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1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1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4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4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4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4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41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41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41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41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41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41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3000"/>
                                        <p:tgtEl>
                                          <p:spTgt spid="24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55" grpId="0" animBg="1"/>
      <p:bldP spid="241768" grpId="0"/>
      <p:bldP spid="241769" grpId="0"/>
      <p:bldP spid="2417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008EF895-FA10-40D5-90B9-5A82B59EB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36" y="1162052"/>
            <a:ext cx="3276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200" b="1" u="sng" dirty="0">
                <a:solidFill>
                  <a:schemeClr val="hlink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17412" name="Picture 4" descr="Vetrangtri6">
            <a:extLst>
              <a:ext uri="{FF2B5EF4-FFF2-40B4-BE49-F238E27FC236}">
                <a16:creationId xmlns:a16="http://schemas.microsoft.com/office/drawing/2014/main" id="{ECB102E2-5CB2-4DA0-A5AA-AA6B37A9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AA0009AB-8299-4305-BED4-8A5AECE76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2E4A794B-D3C5-4EE8-A94E-D13F8E31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Arial" panose="020B0604020202020204" pitchFamily="34" charset="0"/>
            </a:endParaRP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F7C20373-03EE-457B-9AB2-D58588DD5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Bài 15</a:t>
            </a:r>
          </a:p>
        </p:txBody>
      </p:sp>
      <p:sp>
        <p:nvSpPr>
          <p:cNvPr id="17416" name="Line 9">
            <a:extLst>
              <a:ext uri="{FF2B5EF4-FFF2-40B4-BE49-F238E27FC236}">
                <a16:creationId xmlns:a16="http://schemas.microsoft.com/office/drawing/2014/main" id="{CB833348-E98C-4A0D-8465-B9C8CD77C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Text Box 10">
            <a:extLst>
              <a:ext uri="{FF2B5EF4-FFF2-40B4-BE49-F238E27FC236}">
                <a16:creationId xmlns:a16="http://schemas.microsoft.com/office/drawing/2014/main" id="{37CD0C7C-226D-4781-980A-EF8986F0F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1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2400" b="1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Rectangle 21">
            <a:extLst>
              <a:ext uri="{FF2B5EF4-FFF2-40B4-BE49-F238E27FC236}">
                <a16:creationId xmlns:a16="http://schemas.microsoft.com/office/drawing/2014/main" id="{6BF784C9-9CF7-43FF-A124-2594754B9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066800"/>
            <a:ext cx="6400800" cy="5791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7419" name="Object 44">
            <a:extLst>
              <a:ext uri="{FF2B5EF4-FFF2-40B4-BE49-F238E27FC236}">
                <a16:creationId xmlns:a16="http://schemas.microsoft.com/office/drawing/2014/main" id="{7B3294EB-0464-47CC-A23C-1BD3A9FCB9E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6040438" y="1295400"/>
          <a:ext cx="2341562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orelDRAW" r:id="rId5" imgW="2342083" imgH="1955292" progId="CorelDRAW.Graphic.12">
                  <p:embed/>
                </p:oleObj>
              </mc:Choice>
              <mc:Fallback>
                <p:oleObj name="CorelDRAW" r:id="rId5" imgW="2342083" imgH="1955292" progId="CorelDRAW.Graphic.12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1295400"/>
                        <a:ext cx="2341562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6">
            <a:extLst>
              <a:ext uri="{FF2B5EF4-FFF2-40B4-BE49-F238E27FC236}">
                <a16:creationId xmlns:a16="http://schemas.microsoft.com/office/drawing/2014/main" id="{A28D91B6-38FE-4F24-9DD1-5FC2BF838559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352800"/>
            <a:ext cx="3733800" cy="3124200"/>
            <a:chOff x="672" y="672"/>
            <a:chExt cx="4289" cy="3120"/>
          </a:xfrm>
        </p:grpSpPr>
        <p:sp>
          <p:nvSpPr>
            <p:cNvPr id="17424" name="Oval 47">
              <a:extLst>
                <a:ext uri="{FF2B5EF4-FFF2-40B4-BE49-F238E27FC236}">
                  <a16:creationId xmlns:a16="http://schemas.microsoft.com/office/drawing/2014/main" id="{6D0495EC-E6CB-4BAF-A2E8-667C2635D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92"/>
              <a:ext cx="2544" cy="2400"/>
            </a:xfrm>
            <a:prstGeom prst="ellipse">
              <a:avLst/>
            </a:prstGeom>
            <a:solidFill>
              <a:srgbClr val="FBCCBB"/>
            </a:solidFill>
            <a:ln w="9525">
              <a:solidFill>
                <a:srgbClr val="FBC8A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25" name="Freeform 48">
              <a:extLst>
                <a:ext uri="{FF2B5EF4-FFF2-40B4-BE49-F238E27FC236}">
                  <a16:creationId xmlns:a16="http://schemas.microsoft.com/office/drawing/2014/main" id="{F662D0E4-EC08-48B2-8229-E4D2A4DC9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392"/>
              <a:ext cx="1392" cy="2400"/>
            </a:xfrm>
            <a:custGeom>
              <a:avLst/>
              <a:gdLst>
                <a:gd name="T0" fmla="*/ 0 w 1584"/>
                <a:gd name="T1" fmla="*/ 167 h 2448"/>
                <a:gd name="T2" fmla="*/ 214 w 1584"/>
                <a:gd name="T3" fmla="*/ 0 h 2448"/>
                <a:gd name="T4" fmla="*/ 505 w 1584"/>
                <a:gd name="T5" fmla="*/ 209 h 2448"/>
                <a:gd name="T6" fmla="*/ 641 w 1584"/>
                <a:gd name="T7" fmla="*/ 1003 h 2448"/>
                <a:gd name="T8" fmla="*/ 563 w 1584"/>
                <a:gd name="T9" fmla="*/ 1923 h 2448"/>
                <a:gd name="T10" fmla="*/ 369 w 1584"/>
                <a:gd name="T11" fmla="*/ 2132 h 2448"/>
                <a:gd name="T12" fmla="*/ 253 w 1584"/>
                <a:gd name="T13" fmla="*/ 1672 h 2448"/>
                <a:gd name="T14" fmla="*/ 253 w 1584"/>
                <a:gd name="T15" fmla="*/ 1379 h 2448"/>
                <a:gd name="T16" fmla="*/ 272 w 1584"/>
                <a:gd name="T17" fmla="*/ 1044 h 2448"/>
                <a:gd name="T18" fmla="*/ 233 w 1584"/>
                <a:gd name="T19" fmla="*/ 626 h 2448"/>
                <a:gd name="T20" fmla="*/ 136 w 1584"/>
                <a:gd name="T21" fmla="*/ 376 h 2448"/>
                <a:gd name="T22" fmla="*/ 0 w 1584"/>
                <a:gd name="T23" fmla="*/ 167 h 24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4"/>
                <a:gd name="T37" fmla="*/ 0 h 2448"/>
                <a:gd name="T38" fmla="*/ 1584 w 1584"/>
                <a:gd name="T39" fmla="*/ 2448 h 24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513214"/>
                </a:gs>
                <a:gs pos="100000">
                  <a:srgbClr val="B06B2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49">
              <a:extLst>
                <a:ext uri="{FF2B5EF4-FFF2-40B4-BE49-F238E27FC236}">
                  <a16:creationId xmlns:a16="http://schemas.microsoft.com/office/drawing/2014/main" id="{31859950-557A-4E81-AFEB-3FD5882EE70C}"/>
                </a:ext>
              </a:extLst>
            </p:cNvPr>
            <p:cNvSpPr>
              <a:spLocks/>
            </p:cNvSpPr>
            <p:nvPr/>
          </p:nvSpPr>
          <p:spPr bwMode="auto">
            <a:xfrm rot="21459400" flipH="1">
              <a:off x="684" y="1392"/>
              <a:ext cx="1536" cy="2400"/>
            </a:xfrm>
            <a:custGeom>
              <a:avLst/>
              <a:gdLst>
                <a:gd name="T0" fmla="*/ 0 w 1584"/>
                <a:gd name="T1" fmla="*/ 167 h 2448"/>
                <a:gd name="T2" fmla="*/ 425 w 1584"/>
                <a:gd name="T3" fmla="*/ 0 h 2448"/>
                <a:gd name="T4" fmla="*/ 1007 w 1584"/>
                <a:gd name="T5" fmla="*/ 209 h 2448"/>
                <a:gd name="T6" fmla="*/ 1277 w 1584"/>
                <a:gd name="T7" fmla="*/ 1003 h 2448"/>
                <a:gd name="T8" fmla="*/ 1123 w 1584"/>
                <a:gd name="T9" fmla="*/ 1923 h 2448"/>
                <a:gd name="T10" fmla="*/ 735 w 1584"/>
                <a:gd name="T11" fmla="*/ 2132 h 2448"/>
                <a:gd name="T12" fmla="*/ 503 w 1584"/>
                <a:gd name="T13" fmla="*/ 1672 h 2448"/>
                <a:gd name="T14" fmla="*/ 503 w 1584"/>
                <a:gd name="T15" fmla="*/ 1379 h 2448"/>
                <a:gd name="T16" fmla="*/ 542 w 1584"/>
                <a:gd name="T17" fmla="*/ 1044 h 2448"/>
                <a:gd name="T18" fmla="*/ 465 w 1584"/>
                <a:gd name="T19" fmla="*/ 626 h 2448"/>
                <a:gd name="T20" fmla="*/ 271 w 1584"/>
                <a:gd name="T21" fmla="*/ 376 h 2448"/>
                <a:gd name="T22" fmla="*/ 0 w 1584"/>
                <a:gd name="T23" fmla="*/ 167 h 24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4"/>
                <a:gd name="T37" fmla="*/ 0 h 2448"/>
                <a:gd name="T38" fmla="*/ 1584 w 1584"/>
                <a:gd name="T39" fmla="*/ 2448 h 24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513214"/>
                </a:gs>
                <a:gs pos="100000">
                  <a:srgbClr val="B06B2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Oval 50">
              <a:extLst>
                <a:ext uri="{FF2B5EF4-FFF2-40B4-BE49-F238E27FC236}">
                  <a16:creationId xmlns:a16="http://schemas.microsoft.com/office/drawing/2014/main" id="{14161F46-30A2-47BD-A3FD-A62FED495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412"/>
              <a:ext cx="1200" cy="1152"/>
            </a:xfrm>
            <a:prstGeom prst="ellipse">
              <a:avLst/>
            </a:prstGeom>
            <a:solidFill>
              <a:srgbClr val="DA1702"/>
            </a:solidFill>
            <a:ln w="9525">
              <a:solidFill>
                <a:srgbClr val="DA170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28" name="AutoShape 51">
              <a:extLst>
                <a:ext uri="{FF2B5EF4-FFF2-40B4-BE49-F238E27FC236}">
                  <a16:creationId xmlns:a16="http://schemas.microsoft.com/office/drawing/2014/main" id="{3B22180D-31DE-4801-9561-DB75C2ACF1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8996">
              <a:off x="2508" y="528"/>
              <a:ext cx="672" cy="1440"/>
            </a:xfrm>
            <a:prstGeom prst="flowChartDelay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1172" name="AutoShape 52">
              <a:extLst>
                <a:ext uri="{FF2B5EF4-FFF2-40B4-BE49-F238E27FC236}">
                  <a16:creationId xmlns:a16="http://schemas.microsoft.com/office/drawing/2014/main" id="{7FC88FB8-86A9-49CE-80F2-F381F76E8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672"/>
              <a:ext cx="480" cy="289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gradFill rotWithShape="0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30" name="AutoShape 53">
              <a:extLst>
                <a:ext uri="{FF2B5EF4-FFF2-40B4-BE49-F238E27FC236}">
                  <a16:creationId xmlns:a16="http://schemas.microsoft.com/office/drawing/2014/main" id="{6B0D2ACC-AE12-4A9E-A4EC-A814E5C8A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656" cy="96"/>
            </a:xfrm>
            <a:prstGeom prst="ribbon2">
              <a:avLst>
                <a:gd name="adj1" fmla="val 12500"/>
                <a:gd name="adj2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31" name="AutoShape 54">
              <a:extLst>
                <a:ext uri="{FF2B5EF4-FFF2-40B4-BE49-F238E27FC236}">
                  <a16:creationId xmlns:a16="http://schemas.microsoft.com/office/drawing/2014/main" id="{51CAFE33-036C-434B-BD19-0F0A74190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104"/>
              <a:ext cx="240" cy="240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CC66FF"/>
                </a:gs>
                <a:gs pos="100000">
                  <a:srgbClr val="5E2F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1175" name="Oval 55">
              <a:extLst>
                <a:ext uri="{FF2B5EF4-FFF2-40B4-BE49-F238E27FC236}">
                  <a16:creationId xmlns:a16="http://schemas.microsoft.com/office/drawing/2014/main" id="{CF415B79-1B97-423F-8AE4-06CCE3172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2784"/>
              <a:ext cx="288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1176" name="Oval 56">
              <a:extLst>
                <a:ext uri="{FF2B5EF4-FFF2-40B4-BE49-F238E27FC236}">
                  <a16:creationId xmlns:a16="http://schemas.microsoft.com/office/drawing/2014/main" id="{92AB1258-8041-4C0B-B1AC-90EAD5CB0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84"/>
              <a:ext cx="288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34" name="AutoShape 57">
              <a:extLst>
                <a:ext uri="{FF2B5EF4-FFF2-40B4-BE49-F238E27FC236}">
                  <a16:creationId xmlns:a16="http://schemas.microsoft.com/office/drawing/2014/main" id="{B46388DC-618E-48DD-9F4E-E90CF3F10D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3360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35" name="AutoShape 58">
              <a:extLst>
                <a:ext uri="{FF2B5EF4-FFF2-40B4-BE49-F238E27FC236}">
                  <a16:creationId xmlns:a16="http://schemas.microsoft.com/office/drawing/2014/main" id="{6C37B76A-AA7E-4223-BAA4-800EB59345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2208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1179" name="Freeform 59">
              <a:extLst>
                <a:ext uri="{FF2B5EF4-FFF2-40B4-BE49-F238E27FC236}">
                  <a16:creationId xmlns:a16="http://schemas.microsoft.com/office/drawing/2014/main" id="{DB481680-6DBE-4338-931A-5D80CD631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173"/>
              <a:ext cx="458" cy="119"/>
            </a:xfrm>
            <a:custGeom>
              <a:avLst/>
              <a:gdLst/>
              <a:ahLst/>
              <a:cxnLst>
                <a:cxn ang="0">
                  <a:pos x="40" y="59"/>
                </a:cxn>
                <a:cxn ang="0">
                  <a:pos x="311" y="1"/>
                </a:cxn>
                <a:cxn ang="0">
                  <a:pos x="440" y="12"/>
                </a:cxn>
                <a:cxn ang="0">
                  <a:pos x="393" y="24"/>
                </a:cxn>
                <a:cxn ang="0">
                  <a:pos x="358" y="36"/>
                </a:cxn>
                <a:cxn ang="0">
                  <a:pos x="252" y="118"/>
                </a:cxn>
                <a:cxn ang="0">
                  <a:pos x="87" y="106"/>
                </a:cxn>
                <a:cxn ang="0">
                  <a:pos x="17" y="83"/>
                </a:cxn>
                <a:cxn ang="0">
                  <a:pos x="5" y="48"/>
                </a:cxn>
                <a:cxn ang="0">
                  <a:pos x="40" y="36"/>
                </a:cxn>
                <a:cxn ang="0">
                  <a:pos x="40" y="59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36471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1180" name="Freeform 60">
              <a:extLst>
                <a:ext uri="{FF2B5EF4-FFF2-40B4-BE49-F238E27FC236}">
                  <a16:creationId xmlns:a16="http://schemas.microsoft.com/office/drawing/2014/main" id="{6C56B65C-EEA3-4C9A-BF1A-4F20409B72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3" y="2161"/>
              <a:ext cx="419" cy="132"/>
            </a:xfrm>
            <a:custGeom>
              <a:avLst/>
              <a:gdLst/>
              <a:ahLst/>
              <a:cxnLst>
                <a:cxn ang="0">
                  <a:pos x="40" y="59"/>
                </a:cxn>
                <a:cxn ang="0">
                  <a:pos x="311" y="1"/>
                </a:cxn>
                <a:cxn ang="0">
                  <a:pos x="440" y="12"/>
                </a:cxn>
                <a:cxn ang="0">
                  <a:pos x="393" y="24"/>
                </a:cxn>
                <a:cxn ang="0">
                  <a:pos x="358" y="36"/>
                </a:cxn>
                <a:cxn ang="0">
                  <a:pos x="252" y="118"/>
                </a:cxn>
                <a:cxn ang="0">
                  <a:pos x="87" y="106"/>
                </a:cxn>
                <a:cxn ang="0">
                  <a:pos x="17" y="83"/>
                </a:cxn>
                <a:cxn ang="0">
                  <a:pos x="5" y="48"/>
                </a:cxn>
                <a:cxn ang="0">
                  <a:pos x="40" y="36"/>
                </a:cxn>
                <a:cxn ang="0">
                  <a:pos x="40" y="59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1529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38" name="Freeform 61">
              <a:extLst>
                <a:ext uri="{FF2B5EF4-FFF2-40B4-BE49-F238E27FC236}">
                  <a16:creationId xmlns:a16="http://schemas.microsoft.com/office/drawing/2014/main" id="{81BAABC4-D4DE-424C-AD7B-92E0B4C3D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400"/>
              <a:ext cx="768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8"/>
                <a:gd name="T49" fmla="*/ 0 h 1248"/>
                <a:gd name="T50" fmla="*/ 768 w 768"/>
                <a:gd name="T51" fmla="*/ 1248 h 12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F7BB85"/>
            </a:solidFill>
            <a:ln w="9525">
              <a:solidFill>
                <a:srgbClr val="DFD7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62">
              <a:extLst>
                <a:ext uri="{FF2B5EF4-FFF2-40B4-BE49-F238E27FC236}">
                  <a16:creationId xmlns:a16="http://schemas.microsoft.com/office/drawing/2014/main" id="{AF9ECE87-A9E8-4759-BA2E-464910C6DA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32" y="2448"/>
              <a:ext cx="912" cy="1248"/>
            </a:xfrm>
            <a:custGeom>
              <a:avLst/>
              <a:gdLst>
                <a:gd name="T0" fmla="*/ 640 w 768"/>
                <a:gd name="T1" fmla="*/ 672 h 1248"/>
                <a:gd name="T2" fmla="*/ 1120 w 768"/>
                <a:gd name="T3" fmla="*/ 528 h 1248"/>
                <a:gd name="T4" fmla="*/ 1280 w 768"/>
                <a:gd name="T5" fmla="*/ 240 h 1248"/>
                <a:gd name="T6" fmla="*/ 1760 w 768"/>
                <a:gd name="T7" fmla="*/ 0 h 1248"/>
                <a:gd name="T8" fmla="*/ 2396 w 768"/>
                <a:gd name="T9" fmla="*/ 0 h 1248"/>
                <a:gd name="T10" fmla="*/ 2557 w 768"/>
                <a:gd name="T11" fmla="*/ 144 h 1248"/>
                <a:gd name="T12" fmla="*/ 2557 w 768"/>
                <a:gd name="T13" fmla="*/ 336 h 1248"/>
                <a:gd name="T14" fmla="*/ 2396 w 768"/>
                <a:gd name="T15" fmla="*/ 624 h 1248"/>
                <a:gd name="T16" fmla="*/ 1760 w 768"/>
                <a:gd name="T17" fmla="*/ 960 h 1248"/>
                <a:gd name="T18" fmla="*/ 797 w 768"/>
                <a:gd name="T19" fmla="*/ 1200 h 1248"/>
                <a:gd name="T20" fmla="*/ 160 w 768"/>
                <a:gd name="T21" fmla="*/ 1248 h 1248"/>
                <a:gd name="T22" fmla="*/ 0 w 768"/>
                <a:gd name="T23" fmla="*/ 1200 h 1248"/>
                <a:gd name="T24" fmla="*/ 640 w 768"/>
                <a:gd name="T25" fmla="*/ 1008 h 1248"/>
                <a:gd name="T26" fmla="*/ 797 w 768"/>
                <a:gd name="T27" fmla="*/ 864 h 1248"/>
                <a:gd name="T28" fmla="*/ 957 w 768"/>
                <a:gd name="T29" fmla="*/ 720 h 1248"/>
                <a:gd name="T30" fmla="*/ 640 w 768"/>
                <a:gd name="T31" fmla="*/ 672 h 1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8"/>
                <a:gd name="T49" fmla="*/ 0 h 1248"/>
                <a:gd name="T50" fmla="*/ 768 w 768"/>
                <a:gd name="T51" fmla="*/ 1248 h 12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F7BB85"/>
            </a:solidFill>
            <a:ln w="9525">
              <a:solidFill>
                <a:srgbClr val="DFD7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63">
              <a:extLst>
                <a:ext uri="{FF2B5EF4-FFF2-40B4-BE49-F238E27FC236}">
                  <a16:creationId xmlns:a16="http://schemas.microsoft.com/office/drawing/2014/main" id="{9F3EF2A9-AED6-4E21-A619-A4DA70FD7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640"/>
              <a:ext cx="336" cy="768"/>
            </a:xfrm>
            <a:custGeom>
              <a:avLst/>
              <a:gdLst>
                <a:gd name="T0" fmla="*/ 0 w 768"/>
                <a:gd name="T1" fmla="*/ 23 h 1248"/>
                <a:gd name="T2" fmla="*/ 1 w 768"/>
                <a:gd name="T3" fmla="*/ 18 h 1248"/>
                <a:gd name="T4" fmla="*/ 1 w 768"/>
                <a:gd name="T5" fmla="*/ 8 h 1248"/>
                <a:gd name="T6" fmla="*/ 2 w 768"/>
                <a:gd name="T7" fmla="*/ 0 h 1248"/>
                <a:gd name="T8" fmla="*/ 2 w 768"/>
                <a:gd name="T9" fmla="*/ 0 h 1248"/>
                <a:gd name="T10" fmla="*/ 2 w 768"/>
                <a:gd name="T11" fmla="*/ 5 h 1248"/>
                <a:gd name="T12" fmla="*/ 2 w 768"/>
                <a:gd name="T13" fmla="*/ 11 h 1248"/>
                <a:gd name="T14" fmla="*/ 2 w 768"/>
                <a:gd name="T15" fmla="*/ 21 h 1248"/>
                <a:gd name="T16" fmla="*/ 2 w 768"/>
                <a:gd name="T17" fmla="*/ 32 h 1248"/>
                <a:gd name="T18" fmla="*/ 1 w 768"/>
                <a:gd name="T19" fmla="*/ 40 h 1248"/>
                <a:gd name="T20" fmla="*/ 0 w 768"/>
                <a:gd name="T21" fmla="*/ 42 h 1248"/>
                <a:gd name="T22" fmla="*/ 0 w 768"/>
                <a:gd name="T23" fmla="*/ 40 h 1248"/>
                <a:gd name="T24" fmla="*/ 0 w 768"/>
                <a:gd name="T25" fmla="*/ 34 h 1248"/>
                <a:gd name="T26" fmla="*/ 1 w 768"/>
                <a:gd name="T27" fmla="*/ 29 h 1248"/>
                <a:gd name="T28" fmla="*/ 1 w 768"/>
                <a:gd name="T29" fmla="*/ 24 h 1248"/>
                <a:gd name="T30" fmla="*/ 0 w 768"/>
                <a:gd name="T31" fmla="*/ 23 h 1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8"/>
                <a:gd name="T49" fmla="*/ 0 h 1248"/>
                <a:gd name="T50" fmla="*/ 768 w 768"/>
                <a:gd name="T51" fmla="*/ 1248 h 12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859B17"/>
            </a:solidFill>
            <a:ln w="9525">
              <a:solidFill>
                <a:srgbClr val="DFD7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64">
              <a:extLst>
                <a:ext uri="{FF2B5EF4-FFF2-40B4-BE49-F238E27FC236}">
                  <a16:creationId xmlns:a16="http://schemas.microsoft.com/office/drawing/2014/main" id="{F32FFAFE-3854-412E-9621-991434AF40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72" y="2736"/>
              <a:ext cx="384" cy="720"/>
            </a:xfrm>
            <a:custGeom>
              <a:avLst/>
              <a:gdLst>
                <a:gd name="T0" fmla="*/ 2 w 768"/>
                <a:gd name="T1" fmla="*/ 14 h 1248"/>
                <a:gd name="T2" fmla="*/ 3 w 768"/>
                <a:gd name="T3" fmla="*/ 12 h 1248"/>
                <a:gd name="T4" fmla="*/ 3 w 768"/>
                <a:gd name="T5" fmla="*/ 5 h 1248"/>
                <a:gd name="T6" fmla="*/ 5 w 768"/>
                <a:gd name="T7" fmla="*/ 0 h 1248"/>
                <a:gd name="T8" fmla="*/ 6 w 768"/>
                <a:gd name="T9" fmla="*/ 0 h 1248"/>
                <a:gd name="T10" fmla="*/ 6 w 768"/>
                <a:gd name="T11" fmla="*/ 3 h 1248"/>
                <a:gd name="T12" fmla="*/ 6 w 768"/>
                <a:gd name="T13" fmla="*/ 7 h 1248"/>
                <a:gd name="T14" fmla="*/ 6 w 768"/>
                <a:gd name="T15" fmla="*/ 13 h 1248"/>
                <a:gd name="T16" fmla="*/ 5 w 768"/>
                <a:gd name="T17" fmla="*/ 21 h 1248"/>
                <a:gd name="T18" fmla="*/ 2 w 768"/>
                <a:gd name="T19" fmla="*/ 25 h 1248"/>
                <a:gd name="T20" fmla="*/ 1 w 768"/>
                <a:gd name="T21" fmla="*/ 27 h 1248"/>
                <a:gd name="T22" fmla="*/ 0 w 768"/>
                <a:gd name="T23" fmla="*/ 25 h 1248"/>
                <a:gd name="T24" fmla="*/ 2 w 768"/>
                <a:gd name="T25" fmla="*/ 22 h 1248"/>
                <a:gd name="T26" fmla="*/ 2 w 768"/>
                <a:gd name="T27" fmla="*/ 18 h 1248"/>
                <a:gd name="T28" fmla="*/ 3 w 768"/>
                <a:gd name="T29" fmla="*/ 16 h 1248"/>
                <a:gd name="T30" fmla="*/ 2 w 768"/>
                <a:gd name="T31" fmla="*/ 14 h 1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8"/>
                <a:gd name="T49" fmla="*/ 0 h 1248"/>
                <a:gd name="T50" fmla="*/ 768 w 768"/>
                <a:gd name="T51" fmla="*/ 1248 h 12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859B17"/>
            </a:solidFill>
            <a:ln w="9525">
              <a:solidFill>
                <a:srgbClr val="DFD7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65">
              <a:extLst>
                <a:ext uri="{FF2B5EF4-FFF2-40B4-BE49-F238E27FC236}">
                  <a16:creationId xmlns:a16="http://schemas.microsoft.com/office/drawing/2014/main" id="{EB6AA5E4-D9A4-442E-AA4D-E297811E0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344"/>
              <a:ext cx="1361" cy="2193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61"/>
                <a:gd name="T73" fmla="*/ 0 h 2193"/>
                <a:gd name="T74" fmla="*/ 1361 w 1361"/>
                <a:gd name="T75" fmla="*/ 2193 h 21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rgbClr val="DBC91D"/>
            </a:solidFill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66">
              <a:extLst>
                <a:ext uri="{FF2B5EF4-FFF2-40B4-BE49-F238E27FC236}">
                  <a16:creationId xmlns:a16="http://schemas.microsoft.com/office/drawing/2014/main" id="{2857417B-9B35-4587-90B8-2449683B2A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2" y="1344"/>
              <a:ext cx="1440" cy="2241"/>
            </a:xfrm>
            <a:custGeom>
              <a:avLst/>
              <a:gdLst>
                <a:gd name="T0" fmla="*/ 135 w 1361"/>
                <a:gd name="T1" fmla="*/ 282 h 2193"/>
                <a:gd name="T2" fmla="*/ 310 w 1361"/>
                <a:gd name="T3" fmla="*/ 296 h 2193"/>
                <a:gd name="T4" fmla="*/ 571 w 1361"/>
                <a:gd name="T5" fmla="*/ 377 h 2193"/>
                <a:gd name="T6" fmla="*/ 901 w 1361"/>
                <a:gd name="T7" fmla="*/ 541 h 2193"/>
                <a:gd name="T8" fmla="*/ 1182 w 1361"/>
                <a:gd name="T9" fmla="*/ 829 h 2193"/>
                <a:gd name="T10" fmla="*/ 1234 w 1361"/>
                <a:gd name="T11" fmla="*/ 952 h 2193"/>
                <a:gd name="T12" fmla="*/ 1338 w 1361"/>
                <a:gd name="T13" fmla="*/ 1254 h 2193"/>
                <a:gd name="T14" fmla="*/ 1252 w 1361"/>
                <a:gd name="T15" fmla="*/ 2045 h 2193"/>
                <a:gd name="T16" fmla="*/ 1271 w 1361"/>
                <a:gd name="T17" fmla="*/ 2280 h 2193"/>
                <a:gd name="T18" fmla="*/ 1461 w 1361"/>
                <a:gd name="T19" fmla="*/ 2263 h 2193"/>
                <a:gd name="T20" fmla="*/ 1567 w 1361"/>
                <a:gd name="T21" fmla="*/ 2226 h 2193"/>
                <a:gd name="T22" fmla="*/ 1584 w 1361"/>
                <a:gd name="T23" fmla="*/ 2263 h 2193"/>
                <a:gd name="T24" fmla="*/ 1671 w 1361"/>
                <a:gd name="T25" fmla="*/ 2551 h 2193"/>
                <a:gd name="T26" fmla="*/ 1721 w 1361"/>
                <a:gd name="T27" fmla="*/ 2539 h 2193"/>
                <a:gd name="T28" fmla="*/ 1757 w 1361"/>
                <a:gd name="T29" fmla="*/ 2455 h 2193"/>
                <a:gd name="T30" fmla="*/ 1828 w 1361"/>
                <a:gd name="T31" fmla="*/ 2238 h 2193"/>
                <a:gd name="T32" fmla="*/ 1881 w 1361"/>
                <a:gd name="T33" fmla="*/ 1978 h 2193"/>
                <a:gd name="T34" fmla="*/ 1966 w 1361"/>
                <a:gd name="T35" fmla="*/ 1581 h 2193"/>
                <a:gd name="T36" fmla="*/ 2003 w 1361"/>
                <a:gd name="T37" fmla="*/ 1375 h 2193"/>
                <a:gd name="T38" fmla="*/ 2021 w 1361"/>
                <a:gd name="T39" fmla="*/ 1308 h 2193"/>
                <a:gd name="T40" fmla="*/ 1568 w 1361"/>
                <a:gd name="T41" fmla="*/ 279 h 2193"/>
                <a:gd name="T42" fmla="*/ 570 w 1361"/>
                <a:gd name="T43" fmla="*/ 0 h 2193"/>
                <a:gd name="T44" fmla="*/ 0 w 1361"/>
                <a:gd name="T45" fmla="*/ 223 h 2193"/>
                <a:gd name="T46" fmla="*/ 135 w 1361"/>
                <a:gd name="T47" fmla="*/ 282 h 2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61"/>
                <a:gd name="T73" fmla="*/ 0 h 2193"/>
                <a:gd name="T74" fmla="*/ 1361 w 1361"/>
                <a:gd name="T75" fmla="*/ 2193 h 21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rgbClr val="DBC91D"/>
            </a:solidFill>
            <a:ln w="9525">
              <a:solidFill>
                <a:srgbClr val="DFD7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AutoShape 67">
              <a:extLst>
                <a:ext uri="{FF2B5EF4-FFF2-40B4-BE49-F238E27FC236}">
                  <a16:creationId xmlns:a16="http://schemas.microsoft.com/office/drawing/2014/main" id="{55A3638B-4584-4E5C-925D-0E43E9CEBB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8520">
              <a:off x="2832" y="3228"/>
              <a:ext cx="96" cy="624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61192" name="Rectangle 72">
            <a:extLst>
              <a:ext uri="{FF2B5EF4-FFF2-40B4-BE49-F238E27FC236}">
                <a16:creationId xmlns:a16="http://schemas.microsoft.com/office/drawing/2014/main" id="{440B7F51-D61A-46FA-B537-38AAA8C37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09" y="2652570"/>
            <a:ext cx="2074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</a:t>
            </a:r>
            <a:r>
              <a:rPr lang="vi-VN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màu</a:t>
            </a:r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1193" name="Rectangle 73">
            <a:extLst>
              <a:ext uri="{FF2B5EF4-FFF2-40B4-BE49-F238E27FC236}">
                <a16:creationId xmlns:a16="http://schemas.microsoft.com/office/drawing/2014/main" id="{40891DC3-AB64-491E-8DEF-821C9872F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588" y="3505201"/>
            <a:ext cx="3785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.VnTime" pitchFamily="34" charset="0"/>
              </a:rPr>
              <a:t>- M</a:t>
            </a:r>
            <a:r>
              <a:rPr lang="vi-VN" altLang="en-US" dirty="0">
                <a:solidFill>
                  <a:srgbClr val="0000FF"/>
                </a:solidFill>
                <a:latin typeface=".VnTime" pitchFamily="34" charset="0"/>
              </a:rPr>
              <a:t>àu sắc phải hợp với tinh cách của nhận vật</a:t>
            </a:r>
            <a:endParaRPr lang="en-US" altLang="en-US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7423" name="WordArt 41">
            <a:extLst>
              <a:ext uri="{FF2B5EF4-FFF2-40B4-BE49-F238E27FC236}">
                <a16:creationId xmlns:a16="http://schemas.microsoft.com/office/drawing/2014/main" id="{FB3C69B9-DE5E-490A-B08F-E7230FD9D4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625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92" grpId="0" autoUpdateAnimBg="0"/>
      <p:bldP spid="26119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>
            <a:extLst>
              <a:ext uri="{FF2B5EF4-FFF2-40B4-BE49-F238E27FC236}">
                <a16:creationId xmlns:a16="http://schemas.microsoft.com/office/drawing/2014/main" id="{0B286867-18AD-48CD-AEAD-7B9694CD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33" y="1159667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436" name="Picture 3" descr="Vetrangtri6">
            <a:extLst>
              <a:ext uri="{FF2B5EF4-FFF2-40B4-BE49-F238E27FC236}">
                <a16:creationId xmlns:a16="http://schemas.microsoft.com/office/drawing/2014/main" id="{7A367F1E-0E4E-407A-B188-A1185C9D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08D0079E-D1E5-4E31-8397-19B01FC91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5">
            <a:extLst>
              <a:ext uri="{FF2B5EF4-FFF2-40B4-BE49-F238E27FC236}">
                <a16:creationId xmlns:a16="http://schemas.microsoft.com/office/drawing/2014/main" id="{61E15BD2-47ED-4DC9-8D66-2FF70207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Text Box 6">
            <a:extLst>
              <a:ext uri="{FF2B5EF4-FFF2-40B4-BE49-F238E27FC236}">
                <a16:creationId xmlns:a16="http://schemas.microsoft.com/office/drawing/2014/main" id="{8A689C3C-27C9-4D97-946F-407D9F4DD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1F777F85-278F-4CC8-B0DA-C4D1F58A4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1101725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9FFBC56E-12A0-424C-9D10-13C490FC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33" y="1604823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2400" b="1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38">
            <a:extLst>
              <a:ext uri="{FF2B5EF4-FFF2-40B4-BE49-F238E27FC236}">
                <a16:creationId xmlns:a16="http://schemas.microsoft.com/office/drawing/2014/main" id="{BFCBB06E-F5FC-429C-95A4-F9650389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04" y="2421850"/>
            <a:ext cx="18421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</a:t>
            </a:r>
            <a:r>
              <a:rPr lang="vi-V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màu</a:t>
            </a: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3" name="Rectangle 39">
            <a:extLst>
              <a:ext uri="{FF2B5EF4-FFF2-40B4-BE49-F238E27FC236}">
                <a16:creationId xmlns:a16="http://schemas.microsoft.com/office/drawing/2014/main" id="{4ED53BEF-B1B9-4A6E-89A2-DB3FD960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74" y="2797175"/>
            <a:ext cx="33908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 sắc phải hợp với tinh cách của nhân vật.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616" name="Text Box 40">
            <a:extLst>
              <a:ext uri="{FF2B5EF4-FFF2-40B4-BE49-F238E27FC236}">
                <a16:creationId xmlns:a16="http://schemas.microsoft.com/office/drawing/2014/main" id="{660396C2-A721-4A43-AF27-90F61A61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84" y="3607390"/>
            <a:ext cx="378278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dụ</a:t>
            </a:r>
            <a:r>
              <a:rPr lang="en-US" altLang="en-US" sz="28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vật hiền lành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 nhẹ nhang, trang nhã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0617" name="Text Box 41">
            <a:extLst>
              <a:ext uri="{FF2B5EF4-FFF2-40B4-BE49-F238E27FC236}">
                <a16:creationId xmlns:a16="http://schemas.microsoft.com/office/drawing/2014/main" id="{92A8233A-E0F1-4B4D-BEED-9CB5F6F15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04" y="4908123"/>
            <a:ext cx="31512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vật dữ tợn màu mạnh mẽ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0625" name="Picture 49" descr="No 5">
            <a:extLst>
              <a:ext uri="{FF2B5EF4-FFF2-40B4-BE49-F238E27FC236}">
                <a16:creationId xmlns:a16="http://schemas.microsoft.com/office/drawing/2014/main" id="{9E8F97C8-B144-4CFE-A245-E62C4C41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4802" flipV="1">
            <a:off x="7772401" y="1295401"/>
            <a:ext cx="219551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626" name="Picture 50" descr="No 19">
            <a:extLst>
              <a:ext uri="{FF2B5EF4-FFF2-40B4-BE49-F238E27FC236}">
                <a16:creationId xmlns:a16="http://schemas.microsoft.com/office/drawing/2014/main" id="{1A365896-C8BD-48D7-AB73-680CB0711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105401" y="1295400"/>
            <a:ext cx="1800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627" name="Picture 51" descr="Cach_ve23">
            <a:extLst>
              <a:ext uri="{FF2B5EF4-FFF2-40B4-BE49-F238E27FC236}">
                <a16:creationId xmlns:a16="http://schemas.microsoft.com/office/drawing/2014/main" id="{8D8C6BBF-A76F-4AA7-883D-315AF4D88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663393"/>
            <a:ext cx="1900856" cy="218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628" name="Picture 52" descr="No 7">
            <a:extLst>
              <a:ext uri="{FF2B5EF4-FFF2-40B4-BE49-F238E27FC236}">
                <a16:creationId xmlns:a16="http://schemas.microsoft.com/office/drawing/2014/main" id="{970A2256-117F-4425-B904-DB24DEA6C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59" y="3679031"/>
            <a:ext cx="16589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629" name="Text Box 53">
            <a:extLst>
              <a:ext uri="{FF2B5EF4-FFF2-40B4-BE49-F238E27FC236}">
                <a16:creationId xmlns:a16="http://schemas.microsoft.com/office/drawing/2014/main" id="{22AD0CE6-2030-45C2-A922-0AD587599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6" y="3092450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1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 nhẹ nhàng</a:t>
            </a:r>
            <a:endParaRPr lang="en-US" altLang="en-US" sz="1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630" name="Text Box 54">
            <a:extLst>
              <a:ext uri="{FF2B5EF4-FFF2-40B4-BE49-F238E27FC236}">
                <a16:creationId xmlns:a16="http://schemas.microsoft.com/office/drawing/2014/main" id="{4E33E53E-3279-4634-9293-5FADFFF5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606" y="5699020"/>
            <a:ext cx="167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mạnh mẽ</a:t>
            </a:r>
            <a:r>
              <a:rPr lang="en-US" altLang="en-US" sz="1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52" name="WordArt 23">
            <a:extLst>
              <a:ext uri="{FF2B5EF4-FFF2-40B4-BE49-F238E27FC236}">
                <a16:creationId xmlns:a16="http://schemas.microsoft.com/office/drawing/2014/main" id="{CAD72277-BE48-4776-9999-E5BDAE160B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80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80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80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0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0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0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0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0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0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0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80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80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80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0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0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8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0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0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8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617" grpId="0"/>
      <p:bldP spid="280629" grpId="0"/>
      <p:bldP spid="2806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6">
            <a:extLst>
              <a:ext uri="{FF2B5EF4-FFF2-40B4-BE49-F238E27FC236}">
                <a16:creationId xmlns:a16="http://schemas.microsoft.com/office/drawing/2014/main" id="{0370BAA7-1358-4619-8BCA-DE60CF34F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419600"/>
            <a:ext cx="1981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19">
            <a:extLst>
              <a:ext uri="{FF2B5EF4-FFF2-40B4-BE49-F238E27FC236}">
                <a16:creationId xmlns:a16="http://schemas.microsoft.com/office/drawing/2014/main" id="{9B6E50AD-9C2F-45A2-833B-FF5985CD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066800"/>
            <a:ext cx="6400800" cy="5638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180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 Box 2">
            <a:extLst>
              <a:ext uri="{FF2B5EF4-FFF2-40B4-BE49-F238E27FC236}">
                <a16:creationId xmlns:a16="http://schemas.microsoft.com/office/drawing/2014/main" id="{FF7EC662-AE0E-4AD6-A3B0-70B94EA1B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82" y="1174751"/>
            <a:ext cx="3276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462" name="Picture 3" descr="Vetrangtri6">
            <a:extLst>
              <a:ext uri="{FF2B5EF4-FFF2-40B4-BE49-F238E27FC236}">
                <a16:creationId xmlns:a16="http://schemas.microsoft.com/office/drawing/2014/main" id="{C55B0184-CE33-4DAC-8A75-670FB222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4">
            <a:extLst>
              <a:ext uri="{FF2B5EF4-FFF2-40B4-BE49-F238E27FC236}">
                <a16:creationId xmlns:a16="http://schemas.microsoft.com/office/drawing/2014/main" id="{CDD4C192-BCA3-43A2-A383-83309649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Rectangle 5">
            <a:extLst>
              <a:ext uri="{FF2B5EF4-FFF2-40B4-BE49-F238E27FC236}">
                <a16:creationId xmlns:a16="http://schemas.microsoft.com/office/drawing/2014/main" id="{504BCDF8-039B-449A-93DD-00C5059A8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Text Box 6">
            <a:extLst>
              <a:ext uri="{FF2B5EF4-FFF2-40B4-BE49-F238E27FC236}">
                <a16:creationId xmlns:a16="http://schemas.microsoft.com/office/drawing/2014/main" id="{45D0EBCD-F138-454E-8A0A-479D8479D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sp>
        <p:nvSpPr>
          <p:cNvPr id="19466" name="Line 8">
            <a:extLst>
              <a:ext uri="{FF2B5EF4-FFF2-40B4-BE49-F238E27FC236}">
                <a16:creationId xmlns:a16="http://schemas.microsoft.com/office/drawing/2014/main" id="{D3C444B4-7678-478E-9F29-DE0A013C5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A69EB3F3-E9A4-4177-B36C-A70CD1F79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1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2400" b="1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8" name="Picture 17" descr="trang tri mat na22">
            <a:extLst>
              <a:ext uri="{FF2B5EF4-FFF2-40B4-BE49-F238E27FC236}">
                <a16:creationId xmlns:a16="http://schemas.microsoft.com/office/drawing/2014/main" id="{D1EF8B17-37AB-414B-A590-F3D8399D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82" y="4329370"/>
            <a:ext cx="2721271" cy="211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0" descr="images">
            <a:extLst>
              <a:ext uri="{FF2B5EF4-FFF2-40B4-BE49-F238E27FC236}">
                <a16:creationId xmlns:a16="http://schemas.microsoft.com/office/drawing/2014/main" id="{A6110802-5124-4FFE-B9C7-E600EF30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30" y="1604963"/>
            <a:ext cx="28194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2" descr="scan0003">
            <a:extLst>
              <a:ext uri="{FF2B5EF4-FFF2-40B4-BE49-F238E27FC236}">
                <a16:creationId xmlns:a16="http://schemas.microsoft.com/office/drawing/2014/main" id="{325033A8-8BF9-48F0-8F31-F2B6AA00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95" y="4296569"/>
            <a:ext cx="1928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3" descr="scan0015">
            <a:extLst>
              <a:ext uri="{FF2B5EF4-FFF2-40B4-BE49-F238E27FC236}">
                <a16:creationId xmlns:a16="http://schemas.microsoft.com/office/drawing/2014/main" id="{D3E122CC-D4A0-4E0F-8E34-96C2C869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1613694"/>
            <a:ext cx="28956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Rectangle 29">
            <a:extLst>
              <a:ext uri="{FF2B5EF4-FFF2-40B4-BE49-F238E27FC236}">
                <a16:creationId xmlns:a16="http://schemas.microsoft.com/office/drawing/2014/main" id="{A69C8ACA-3854-4C47-BCFA-FDC9E289A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99" y="2593044"/>
            <a:ext cx="2765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</a:t>
            </a:r>
            <a:r>
              <a:rPr lang="vi-VN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dáng</a:t>
            </a:r>
            <a:r>
              <a:rPr lang="en-US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73" name="Text Box 30">
            <a:extLst>
              <a:ext uri="{FF2B5EF4-FFF2-40B4-BE49-F238E27FC236}">
                <a16:creationId xmlns:a16="http://schemas.microsoft.com/office/drawing/2014/main" id="{C1EE0BFF-A913-487A-AFCD-13EB17014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3077233"/>
            <a:ext cx="3886199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</a:t>
            </a:r>
            <a:r>
              <a:rPr lang="vi-VN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mảng hình trang trí</a:t>
            </a:r>
            <a:r>
              <a:rPr lang="en-US" altLang="en-US" sz="20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74" name="Rectangle 31">
            <a:extLst>
              <a:ext uri="{FF2B5EF4-FFF2-40B4-BE49-F238E27FC236}">
                <a16:creationId xmlns:a16="http://schemas.microsoft.com/office/drawing/2014/main" id="{67D17019-CCF3-4856-9226-DC86AE6D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3964644"/>
            <a:ext cx="2526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</a:t>
            </a:r>
            <a:r>
              <a:rPr lang="vi-VN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màu </a:t>
            </a:r>
            <a:r>
              <a:rPr lang="en-US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75" name="WordArt 21">
            <a:extLst>
              <a:ext uri="{FF2B5EF4-FFF2-40B4-BE49-F238E27FC236}">
                <a16:creationId xmlns:a16="http://schemas.microsoft.com/office/drawing/2014/main" id="{83010EB4-E2D7-4F5A-AE44-8B4C9882D0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>
            <a:extLst>
              <a:ext uri="{FF2B5EF4-FFF2-40B4-BE49-F238E27FC236}">
                <a16:creationId xmlns:a16="http://schemas.microsoft.com/office/drawing/2014/main" id="{8C7B8C9F-18C9-47B9-910F-21D1696C4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86" y="1172368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484" name="Picture 3" descr="Vetrangtri6">
            <a:extLst>
              <a:ext uri="{FF2B5EF4-FFF2-40B4-BE49-F238E27FC236}">
                <a16:creationId xmlns:a16="http://schemas.microsoft.com/office/drawing/2014/main" id="{6B52826E-A8DD-4120-A13B-89E869F1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>
            <a:extLst>
              <a:ext uri="{FF2B5EF4-FFF2-40B4-BE49-F238E27FC236}">
                <a16:creationId xmlns:a16="http://schemas.microsoft.com/office/drawing/2014/main" id="{F3E863E6-EC23-47EA-BF93-292E94D0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8D42DC78-3856-40CE-9773-D72384EC5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Text Box 6">
            <a:extLst>
              <a:ext uri="{FF2B5EF4-FFF2-40B4-BE49-F238E27FC236}">
                <a16:creationId xmlns:a16="http://schemas.microsoft.com/office/drawing/2014/main" id="{657D5127-F834-4895-AEC7-E0C033DEF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</a:t>
            </a:r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B3E422E6-BEF0-4952-ACE7-A28C96FAC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Text Box 11">
            <a:extLst>
              <a:ext uri="{FF2B5EF4-FFF2-40B4-BE49-F238E27FC236}">
                <a16:creationId xmlns:a16="http://schemas.microsoft.com/office/drawing/2014/main" id="{0569C15D-6802-4FC2-B31F-FD71C16B5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85" y="1566068"/>
            <a:ext cx="344169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2400" b="1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871" name="Text Box 15">
            <a:extLst>
              <a:ext uri="{FF2B5EF4-FFF2-40B4-BE49-F238E27FC236}">
                <a16:creationId xmlns:a16="http://schemas.microsoft.com/office/drawing/2014/main" id="{5706FB3E-D939-49F1-98EF-C26A3FC59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58" y="1077586"/>
            <a:ext cx="5791200" cy="646331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9872" name="Picture 16" descr="Cach_ve23">
            <a:extLst>
              <a:ext uri="{FF2B5EF4-FFF2-40B4-BE49-F238E27FC236}">
                <a16:creationId xmlns:a16="http://schemas.microsoft.com/office/drawing/2014/main" id="{5F5D7469-64C6-420F-9B85-1E0D7661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4" y="1905000"/>
            <a:ext cx="23066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3" name="Picture 17" descr="No 7">
            <a:extLst>
              <a:ext uri="{FF2B5EF4-FFF2-40B4-BE49-F238E27FC236}">
                <a16:creationId xmlns:a16="http://schemas.microsoft.com/office/drawing/2014/main" id="{277F492D-1122-4D75-9D6B-D78855F7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012950"/>
            <a:ext cx="20272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4" name="Picture 18" descr="No 5">
            <a:extLst>
              <a:ext uri="{FF2B5EF4-FFF2-40B4-BE49-F238E27FC236}">
                <a16:creationId xmlns:a16="http://schemas.microsoft.com/office/drawing/2014/main" id="{373BBBF9-E9A2-46C7-9A67-94E9A86C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4802" flipV="1">
            <a:off x="4378326" y="4679951"/>
            <a:ext cx="219551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5" name="Picture 19" descr="No21">
            <a:extLst>
              <a:ext uri="{FF2B5EF4-FFF2-40B4-BE49-F238E27FC236}">
                <a16:creationId xmlns:a16="http://schemas.microsoft.com/office/drawing/2014/main" id="{FE9B9F82-F0CD-40E6-9E44-BD25B9F6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1"/>
            <a:ext cx="1981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6" name="Picture 20" descr="No 19">
            <a:extLst>
              <a:ext uri="{FF2B5EF4-FFF2-40B4-BE49-F238E27FC236}">
                <a16:creationId xmlns:a16="http://schemas.microsoft.com/office/drawing/2014/main" id="{15ADB735-D0C9-486A-B822-1F29A78A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610601" y="4343400"/>
            <a:ext cx="18002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7" name="Picture 21" descr="No 8">
            <a:extLst>
              <a:ext uri="{FF2B5EF4-FFF2-40B4-BE49-F238E27FC236}">
                <a16:creationId xmlns:a16="http://schemas.microsoft.com/office/drawing/2014/main" id="{6E8767F8-9C0D-41D4-B139-35D2A44E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2165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39">
            <a:extLst>
              <a:ext uri="{FF2B5EF4-FFF2-40B4-BE49-F238E27FC236}">
                <a16:creationId xmlns:a16="http://schemas.microsoft.com/office/drawing/2014/main" id="{E6DE6110-E172-442F-B2CE-41CAFFEA6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01" y="2382042"/>
            <a:ext cx="2114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</a:t>
            </a:r>
            <a:r>
              <a:rPr lang="vi-V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dáng</a:t>
            </a: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9" name="Text Box 40">
            <a:extLst>
              <a:ext uri="{FF2B5EF4-FFF2-40B4-BE49-F238E27FC236}">
                <a16:creationId xmlns:a16="http://schemas.microsoft.com/office/drawing/2014/main" id="{81A7029D-8761-4220-A6BB-66C809EDF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00" y="2790031"/>
            <a:ext cx="347258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</a:t>
            </a:r>
            <a:r>
              <a:rPr lang="vi-V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mảng hình trang trí</a:t>
            </a: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00" name="Rectangle 41">
            <a:extLst>
              <a:ext uri="{FF2B5EF4-FFF2-40B4-BE49-F238E27FC236}">
                <a16:creationId xmlns:a16="http://schemas.microsoft.com/office/drawing/2014/main" id="{46299A45-A24F-4146-984E-534D65EB0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02" y="3601242"/>
            <a:ext cx="18421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</a:t>
            </a:r>
            <a:r>
              <a:rPr lang="vi-VN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màu</a:t>
            </a:r>
            <a:r>
              <a:rPr lang="en-US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01" name="WordArt 22">
            <a:extLst>
              <a:ext uri="{FF2B5EF4-FFF2-40B4-BE49-F238E27FC236}">
                <a16:creationId xmlns:a16="http://schemas.microsoft.com/office/drawing/2014/main" id="{5BFDB6D7-338B-4858-B62E-560AF69179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7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>
            <a:extLst>
              <a:ext uri="{FF2B5EF4-FFF2-40B4-BE49-F238E27FC236}">
                <a16:creationId xmlns:a16="http://schemas.microsoft.com/office/drawing/2014/main" id="{25CC164A-30BF-4B5D-8016-57E0359F5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62" y="1234275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508" name="Picture 3" descr="Vetrangtri6">
            <a:extLst>
              <a:ext uri="{FF2B5EF4-FFF2-40B4-BE49-F238E27FC236}">
                <a16:creationId xmlns:a16="http://schemas.microsoft.com/office/drawing/2014/main" id="{6A1AC694-57C4-4273-8ABF-BAA83FF3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>
            <a:extLst>
              <a:ext uri="{FF2B5EF4-FFF2-40B4-BE49-F238E27FC236}">
                <a16:creationId xmlns:a16="http://schemas.microsoft.com/office/drawing/2014/main" id="{EECB44C6-6DBB-443A-B2FF-D55BF7328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660C41FB-3D77-41BB-AD82-BE6C69354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Text Box 6">
            <a:extLst>
              <a:ext uri="{FF2B5EF4-FFF2-40B4-BE49-F238E27FC236}">
                <a16:creationId xmlns:a16="http://schemas.microsoft.com/office/drawing/2014/main" id="{C33F8090-D724-49CA-8260-09848FD3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</a:t>
            </a:r>
          </a:p>
        </p:txBody>
      </p:sp>
      <p:sp>
        <p:nvSpPr>
          <p:cNvPr id="21512" name="Line 8">
            <a:extLst>
              <a:ext uri="{FF2B5EF4-FFF2-40B4-BE49-F238E27FC236}">
                <a16:creationId xmlns:a16="http://schemas.microsoft.com/office/drawing/2014/main" id="{5293E55D-B21E-4C59-A505-04F2D38C8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300" y="10795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EF93BE2C-1B4D-454E-B79D-820AF805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1664421"/>
            <a:ext cx="319903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2400" b="1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947" name="Text Box 19">
            <a:extLst>
              <a:ext uri="{FF2B5EF4-FFF2-40B4-BE49-F238E27FC236}">
                <a16:creationId xmlns:a16="http://schemas.microsoft.com/office/drawing/2014/main" id="{905F1DF4-F785-4383-A06E-31878981C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3473" y="1038081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thú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2948" name="Picture 20" descr="DV">
            <a:extLst>
              <a:ext uri="{FF2B5EF4-FFF2-40B4-BE49-F238E27FC236}">
                <a16:creationId xmlns:a16="http://schemas.microsoft.com/office/drawing/2014/main" id="{DB43AF01-B17B-4142-A779-AABE2ED0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29" y="1950827"/>
            <a:ext cx="1629252" cy="184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9" name="Picture 21" descr="Cach_ve">
            <a:extLst>
              <a:ext uri="{FF2B5EF4-FFF2-40B4-BE49-F238E27FC236}">
                <a16:creationId xmlns:a16="http://schemas.microsoft.com/office/drawing/2014/main" id="{3C00A959-E5B7-4501-96FC-2238BDBA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409" y="1954147"/>
            <a:ext cx="1749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1" name="Picture 23" descr="No 15">
            <a:extLst>
              <a:ext uri="{FF2B5EF4-FFF2-40B4-BE49-F238E27FC236}">
                <a16:creationId xmlns:a16="http://schemas.microsoft.com/office/drawing/2014/main" id="{58418930-1C69-4C3D-9453-7A0EAD133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91" y="3935347"/>
            <a:ext cx="220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Rectangle 26">
            <a:extLst>
              <a:ext uri="{FF2B5EF4-FFF2-40B4-BE49-F238E27FC236}">
                <a16:creationId xmlns:a16="http://schemas.microsoft.com/office/drawing/2014/main" id="{63394BD9-53EC-4557-97E1-A10B6248F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497071"/>
            <a:ext cx="2549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</a:t>
            </a:r>
            <a:r>
              <a:rPr lang="vi-V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dáng</a:t>
            </a: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9" name="Text Box 27">
            <a:extLst>
              <a:ext uri="{FF2B5EF4-FFF2-40B4-BE49-F238E27FC236}">
                <a16:creationId xmlns:a16="http://schemas.microsoft.com/office/drawing/2014/main" id="{BEB2EC92-BC73-4E17-BD54-64AF3A04A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2981260"/>
            <a:ext cx="35829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</a:t>
            </a:r>
            <a:r>
              <a:rPr lang="vi-V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mảng hình trang trí</a:t>
            </a: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20" name="Rectangle 28">
            <a:extLst>
              <a:ext uri="{FF2B5EF4-FFF2-40B4-BE49-F238E27FC236}">
                <a16:creationId xmlns:a16="http://schemas.microsoft.com/office/drawing/2014/main" id="{9DDDA32F-1806-470E-8212-9C212241F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1" y="3792471"/>
            <a:ext cx="222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</a:t>
            </a:r>
            <a:r>
              <a:rPr lang="vi-VN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màu</a:t>
            </a:r>
            <a:r>
              <a:rPr lang="en-US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2957" name="Picture 29" descr="No 16a">
            <a:extLst>
              <a:ext uri="{FF2B5EF4-FFF2-40B4-BE49-F238E27FC236}">
                <a16:creationId xmlns:a16="http://schemas.microsoft.com/office/drawing/2014/main" id="{B10EB3ED-FE8C-4180-ABC2-165DC6BA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30" y="1902553"/>
            <a:ext cx="1465925" cy="19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id="{B27FEFA7-F021-4E85-9455-A2AB372C0169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975100"/>
            <a:ext cx="2362200" cy="1905000"/>
            <a:chOff x="672" y="672"/>
            <a:chExt cx="4289" cy="3120"/>
          </a:xfrm>
        </p:grpSpPr>
        <p:sp>
          <p:nvSpPr>
            <p:cNvPr id="21524" name="Oval 31">
              <a:extLst>
                <a:ext uri="{FF2B5EF4-FFF2-40B4-BE49-F238E27FC236}">
                  <a16:creationId xmlns:a16="http://schemas.microsoft.com/office/drawing/2014/main" id="{9DC48BFF-4B4B-4B4A-A326-CAE4F4C7E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92"/>
              <a:ext cx="2544" cy="2400"/>
            </a:xfrm>
            <a:prstGeom prst="ellipse">
              <a:avLst/>
            </a:prstGeom>
            <a:solidFill>
              <a:srgbClr val="FBCCBB"/>
            </a:solidFill>
            <a:ln w="9525">
              <a:solidFill>
                <a:srgbClr val="FBC8A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5" name="Freeform 32">
              <a:extLst>
                <a:ext uri="{FF2B5EF4-FFF2-40B4-BE49-F238E27FC236}">
                  <a16:creationId xmlns:a16="http://schemas.microsoft.com/office/drawing/2014/main" id="{0A6016A1-8ABF-4F11-9D25-F7B2D61A2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392"/>
              <a:ext cx="1392" cy="2400"/>
            </a:xfrm>
            <a:custGeom>
              <a:avLst/>
              <a:gdLst>
                <a:gd name="T0" fmla="*/ 0 w 1584"/>
                <a:gd name="T1" fmla="*/ 167 h 2448"/>
                <a:gd name="T2" fmla="*/ 214 w 1584"/>
                <a:gd name="T3" fmla="*/ 0 h 2448"/>
                <a:gd name="T4" fmla="*/ 505 w 1584"/>
                <a:gd name="T5" fmla="*/ 209 h 2448"/>
                <a:gd name="T6" fmla="*/ 641 w 1584"/>
                <a:gd name="T7" fmla="*/ 1003 h 2448"/>
                <a:gd name="T8" fmla="*/ 563 w 1584"/>
                <a:gd name="T9" fmla="*/ 1923 h 2448"/>
                <a:gd name="T10" fmla="*/ 369 w 1584"/>
                <a:gd name="T11" fmla="*/ 2132 h 2448"/>
                <a:gd name="T12" fmla="*/ 253 w 1584"/>
                <a:gd name="T13" fmla="*/ 1672 h 2448"/>
                <a:gd name="T14" fmla="*/ 253 w 1584"/>
                <a:gd name="T15" fmla="*/ 1379 h 2448"/>
                <a:gd name="T16" fmla="*/ 272 w 1584"/>
                <a:gd name="T17" fmla="*/ 1044 h 2448"/>
                <a:gd name="T18" fmla="*/ 233 w 1584"/>
                <a:gd name="T19" fmla="*/ 626 h 2448"/>
                <a:gd name="T20" fmla="*/ 136 w 1584"/>
                <a:gd name="T21" fmla="*/ 376 h 2448"/>
                <a:gd name="T22" fmla="*/ 0 w 1584"/>
                <a:gd name="T23" fmla="*/ 167 h 24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4"/>
                <a:gd name="T37" fmla="*/ 0 h 2448"/>
                <a:gd name="T38" fmla="*/ 1584 w 1584"/>
                <a:gd name="T39" fmla="*/ 2448 h 24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513214"/>
                </a:gs>
                <a:gs pos="100000">
                  <a:srgbClr val="B06B2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6" name="Freeform 33">
              <a:extLst>
                <a:ext uri="{FF2B5EF4-FFF2-40B4-BE49-F238E27FC236}">
                  <a16:creationId xmlns:a16="http://schemas.microsoft.com/office/drawing/2014/main" id="{A15CD175-5714-4E33-8B55-2CA5EC4C5C64}"/>
                </a:ext>
              </a:extLst>
            </p:cNvPr>
            <p:cNvSpPr>
              <a:spLocks/>
            </p:cNvSpPr>
            <p:nvPr/>
          </p:nvSpPr>
          <p:spPr bwMode="auto">
            <a:xfrm rot="21459400" flipH="1">
              <a:off x="684" y="1392"/>
              <a:ext cx="1536" cy="2400"/>
            </a:xfrm>
            <a:custGeom>
              <a:avLst/>
              <a:gdLst>
                <a:gd name="T0" fmla="*/ 0 w 1584"/>
                <a:gd name="T1" fmla="*/ 167 h 2448"/>
                <a:gd name="T2" fmla="*/ 425 w 1584"/>
                <a:gd name="T3" fmla="*/ 0 h 2448"/>
                <a:gd name="T4" fmla="*/ 1007 w 1584"/>
                <a:gd name="T5" fmla="*/ 209 h 2448"/>
                <a:gd name="T6" fmla="*/ 1277 w 1584"/>
                <a:gd name="T7" fmla="*/ 1003 h 2448"/>
                <a:gd name="T8" fmla="*/ 1123 w 1584"/>
                <a:gd name="T9" fmla="*/ 1923 h 2448"/>
                <a:gd name="T10" fmla="*/ 735 w 1584"/>
                <a:gd name="T11" fmla="*/ 2132 h 2448"/>
                <a:gd name="T12" fmla="*/ 503 w 1584"/>
                <a:gd name="T13" fmla="*/ 1672 h 2448"/>
                <a:gd name="T14" fmla="*/ 503 w 1584"/>
                <a:gd name="T15" fmla="*/ 1379 h 2448"/>
                <a:gd name="T16" fmla="*/ 542 w 1584"/>
                <a:gd name="T17" fmla="*/ 1044 h 2448"/>
                <a:gd name="T18" fmla="*/ 465 w 1584"/>
                <a:gd name="T19" fmla="*/ 626 h 2448"/>
                <a:gd name="T20" fmla="*/ 271 w 1584"/>
                <a:gd name="T21" fmla="*/ 376 h 2448"/>
                <a:gd name="T22" fmla="*/ 0 w 1584"/>
                <a:gd name="T23" fmla="*/ 167 h 24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4"/>
                <a:gd name="T37" fmla="*/ 0 h 2448"/>
                <a:gd name="T38" fmla="*/ 1584 w 1584"/>
                <a:gd name="T39" fmla="*/ 2448 h 24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513214"/>
                </a:gs>
                <a:gs pos="100000">
                  <a:srgbClr val="B06B2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7" name="Oval 34">
              <a:extLst>
                <a:ext uri="{FF2B5EF4-FFF2-40B4-BE49-F238E27FC236}">
                  <a16:creationId xmlns:a16="http://schemas.microsoft.com/office/drawing/2014/main" id="{83CFD068-8F1A-4CD2-AF77-2D1B2207F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412"/>
              <a:ext cx="1200" cy="1152"/>
            </a:xfrm>
            <a:prstGeom prst="ellipse">
              <a:avLst/>
            </a:prstGeom>
            <a:solidFill>
              <a:srgbClr val="DA1702"/>
            </a:solidFill>
            <a:ln w="9525">
              <a:solidFill>
                <a:srgbClr val="DA170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8" name="AutoShape 35">
              <a:extLst>
                <a:ext uri="{FF2B5EF4-FFF2-40B4-BE49-F238E27FC236}">
                  <a16:creationId xmlns:a16="http://schemas.microsoft.com/office/drawing/2014/main" id="{1AA852C2-8E11-4B7F-9F9A-6FFCDA19A3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8996">
              <a:off x="2508" y="528"/>
              <a:ext cx="672" cy="1440"/>
            </a:xfrm>
            <a:prstGeom prst="flowChartDelay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964" name="AutoShape 36">
              <a:extLst>
                <a:ext uri="{FF2B5EF4-FFF2-40B4-BE49-F238E27FC236}">
                  <a16:creationId xmlns:a16="http://schemas.microsoft.com/office/drawing/2014/main" id="{A3ED74D1-9524-425C-8BD0-1CFAF5C3E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672"/>
              <a:ext cx="481" cy="289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gradFill rotWithShape="0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0" name="AutoShape 37">
              <a:extLst>
                <a:ext uri="{FF2B5EF4-FFF2-40B4-BE49-F238E27FC236}">
                  <a16:creationId xmlns:a16="http://schemas.microsoft.com/office/drawing/2014/main" id="{81B8A5DE-D561-4ED0-A87F-2F29368C6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656" cy="96"/>
            </a:xfrm>
            <a:prstGeom prst="ribbon2">
              <a:avLst>
                <a:gd name="adj1" fmla="val 12500"/>
                <a:gd name="adj2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1" name="AutoShape 38">
              <a:extLst>
                <a:ext uri="{FF2B5EF4-FFF2-40B4-BE49-F238E27FC236}">
                  <a16:creationId xmlns:a16="http://schemas.microsoft.com/office/drawing/2014/main" id="{8DF893CB-4AB9-4C4D-B669-F692549A6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104"/>
              <a:ext cx="240" cy="240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CC66FF"/>
                </a:gs>
                <a:gs pos="100000">
                  <a:srgbClr val="5E2F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967" name="Oval 39">
              <a:extLst>
                <a:ext uri="{FF2B5EF4-FFF2-40B4-BE49-F238E27FC236}">
                  <a16:creationId xmlns:a16="http://schemas.microsoft.com/office/drawing/2014/main" id="{389A82DB-BF64-4AE8-B40C-2CBA7119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2783"/>
              <a:ext cx="288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968" name="Oval 40">
              <a:extLst>
                <a:ext uri="{FF2B5EF4-FFF2-40B4-BE49-F238E27FC236}">
                  <a16:creationId xmlns:a16="http://schemas.microsoft.com/office/drawing/2014/main" id="{C759717C-514D-4920-ACF4-3C7E2BB8A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2783"/>
              <a:ext cx="288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4" name="AutoShape 41">
              <a:extLst>
                <a:ext uri="{FF2B5EF4-FFF2-40B4-BE49-F238E27FC236}">
                  <a16:creationId xmlns:a16="http://schemas.microsoft.com/office/drawing/2014/main" id="{485009F7-604F-4FAC-88AE-E15A47B327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3360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5" name="AutoShape 42">
              <a:extLst>
                <a:ext uri="{FF2B5EF4-FFF2-40B4-BE49-F238E27FC236}">
                  <a16:creationId xmlns:a16="http://schemas.microsoft.com/office/drawing/2014/main" id="{243D1E70-2FF6-4CD4-9A92-D1CE1438E4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2208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971" name="Freeform 43">
              <a:extLst>
                <a:ext uri="{FF2B5EF4-FFF2-40B4-BE49-F238E27FC236}">
                  <a16:creationId xmlns:a16="http://schemas.microsoft.com/office/drawing/2014/main" id="{C5AC05B3-2C13-4AB2-854D-08DADA7F7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175"/>
              <a:ext cx="458" cy="117"/>
            </a:xfrm>
            <a:custGeom>
              <a:avLst/>
              <a:gdLst/>
              <a:ahLst/>
              <a:cxnLst>
                <a:cxn ang="0">
                  <a:pos x="40" y="59"/>
                </a:cxn>
                <a:cxn ang="0">
                  <a:pos x="311" y="1"/>
                </a:cxn>
                <a:cxn ang="0">
                  <a:pos x="440" y="12"/>
                </a:cxn>
                <a:cxn ang="0">
                  <a:pos x="393" y="24"/>
                </a:cxn>
                <a:cxn ang="0">
                  <a:pos x="358" y="36"/>
                </a:cxn>
                <a:cxn ang="0">
                  <a:pos x="252" y="118"/>
                </a:cxn>
                <a:cxn ang="0">
                  <a:pos x="87" y="106"/>
                </a:cxn>
                <a:cxn ang="0">
                  <a:pos x="17" y="83"/>
                </a:cxn>
                <a:cxn ang="0">
                  <a:pos x="5" y="48"/>
                </a:cxn>
                <a:cxn ang="0">
                  <a:pos x="40" y="36"/>
                </a:cxn>
                <a:cxn ang="0">
                  <a:pos x="40" y="59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36471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972" name="Freeform 44">
              <a:extLst>
                <a:ext uri="{FF2B5EF4-FFF2-40B4-BE49-F238E27FC236}">
                  <a16:creationId xmlns:a16="http://schemas.microsoft.com/office/drawing/2014/main" id="{99E0759E-08C3-4452-AB0B-AC00DEE3A0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3" y="2159"/>
              <a:ext cx="418" cy="133"/>
            </a:xfrm>
            <a:custGeom>
              <a:avLst/>
              <a:gdLst/>
              <a:ahLst/>
              <a:cxnLst>
                <a:cxn ang="0">
                  <a:pos x="40" y="59"/>
                </a:cxn>
                <a:cxn ang="0">
                  <a:pos x="311" y="1"/>
                </a:cxn>
                <a:cxn ang="0">
                  <a:pos x="440" y="12"/>
                </a:cxn>
                <a:cxn ang="0">
                  <a:pos x="393" y="24"/>
                </a:cxn>
                <a:cxn ang="0">
                  <a:pos x="358" y="36"/>
                </a:cxn>
                <a:cxn ang="0">
                  <a:pos x="252" y="118"/>
                </a:cxn>
                <a:cxn ang="0">
                  <a:pos x="87" y="106"/>
                </a:cxn>
                <a:cxn ang="0">
                  <a:pos x="17" y="83"/>
                </a:cxn>
                <a:cxn ang="0">
                  <a:pos x="5" y="48"/>
                </a:cxn>
                <a:cxn ang="0">
                  <a:pos x="40" y="36"/>
                </a:cxn>
                <a:cxn ang="0">
                  <a:pos x="40" y="59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1529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8" name="Freeform 45">
              <a:extLst>
                <a:ext uri="{FF2B5EF4-FFF2-40B4-BE49-F238E27FC236}">
                  <a16:creationId xmlns:a16="http://schemas.microsoft.com/office/drawing/2014/main" id="{05589DBA-715C-43F5-9B94-03AC6C671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400"/>
              <a:ext cx="768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8"/>
                <a:gd name="T49" fmla="*/ 0 h 1248"/>
                <a:gd name="T50" fmla="*/ 768 w 768"/>
                <a:gd name="T51" fmla="*/ 1248 h 12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F7BB85"/>
            </a:solidFill>
            <a:ln w="9525">
              <a:solidFill>
                <a:srgbClr val="DFD7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9" name="Freeform 46">
              <a:extLst>
                <a:ext uri="{FF2B5EF4-FFF2-40B4-BE49-F238E27FC236}">
                  <a16:creationId xmlns:a16="http://schemas.microsoft.com/office/drawing/2014/main" id="{13D57165-AA29-4434-BE72-076E5712B3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32" y="2448"/>
              <a:ext cx="912" cy="1248"/>
            </a:xfrm>
            <a:custGeom>
              <a:avLst/>
              <a:gdLst>
                <a:gd name="T0" fmla="*/ 640 w 768"/>
                <a:gd name="T1" fmla="*/ 672 h 1248"/>
                <a:gd name="T2" fmla="*/ 1120 w 768"/>
                <a:gd name="T3" fmla="*/ 528 h 1248"/>
                <a:gd name="T4" fmla="*/ 1280 w 768"/>
                <a:gd name="T5" fmla="*/ 240 h 1248"/>
                <a:gd name="T6" fmla="*/ 1760 w 768"/>
                <a:gd name="T7" fmla="*/ 0 h 1248"/>
                <a:gd name="T8" fmla="*/ 2396 w 768"/>
                <a:gd name="T9" fmla="*/ 0 h 1248"/>
                <a:gd name="T10" fmla="*/ 2557 w 768"/>
                <a:gd name="T11" fmla="*/ 144 h 1248"/>
                <a:gd name="T12" fmla="*/ 2557 w 768"/>
                <a:gd name="T13" fmla="*/ 336 h 1248"/>
                <a:gd name="T14" fmla="*/ 2396 w 768"/>
                <a:gd name="T15" fmla="*/ 624 h 1248"/>
                <a:gd name="T16" fmla="*/ 1760 w 768"/>
                <a:gd name="T17" fmla="*/ 960 h 1248"/>
                <a:gd name="T18" fmla="*/ 797 w 768"/>
                <a:gd name="T19" fmla="*/ 1200 h 1248"/>
                <a:gd name="T20" fmla="*/ 160 w 768"/>
                <a:gd name="T21" fmla="*/ 1248 h 1248"/>
                <a:gd name="T22" fmla="*/ 0 w 768"/>
                <a:gd name="T23" fmla="*/ 1200 h 1248"/>
                <a:gd name="T24" fmla="*/ 640 w 768"/>
                <a:gd name="T25" fmla="*/ 1008 h 1248"/>
                <a:gd name="T26" fmla="*/ 797 w 768"/>
                <a:gd name="T27" fmla="*/ 864 h 1248"/>
                <a:gd name="T28" fmla="*/ 957 w 768"/>
                <a:gd name="T29" fmla="*/ 720 h 1248"/>
                <a:gd name="T30" fmla="*/ 640 w 768"/>
                <a:gd name="T31" fmla="*/ 672 h 1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8"/>
                <a:gd name="T49" fmla="*/ 0 h 1248"/>
                <a:gd name="T50" fmla="*/ 768 w 768"/>
                <a:gd name="T51" fmla="*/ 1248 h 12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F7BB85"/>
            </a:solidFill>
            <a:ln w="9525">
              <a:solidFill>
                <a:srgbClr val="DFD7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0" name="Freeform 47">
              <a:extLst>
                <a:ext uri="{FF2B5EF4-FFF2-40B4-BE49-F238E27FC236}">
                  <a16:creationId xmlns:a16="http://schemas.microsoft.com/office/drawing/2014/main" id="{96F43D72-A41F-46C2-AF2C-300570C2E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640"/>
              <a:ext cx="336" cy="768"/>
            </a:xfrm>
            <a:custGeom>
              <a:avLst/>
              <a:gdLst>
                <a:gd name="T0" fmla="*/ 0 w 768"/>
                <a:gd name="T1" fmla="*/ 23 h 1248"/>
                <a:gd name="T2" fmla="*/ 1 w 768"/>
                <a:gd name="T3" fmla="*/ 18 h 1248"/>
                <a:gd name="T4" fmla="*/ 1 w 768"/>
                <a:gd name="T5" fmla="*/ 8 h 1248"/>
                <a:gd name="T6" fmla="*/ 2 w 768"/>
                <a:gd name="T7" fmla="*/ 0 h 1248"/>
                <a:gd name="T8" fmla="*/ 2 w 768"/>
                <a:gd name="T9" fmla="*/ 0 h 1248"/>
                <a:gd name="T10" fmla="*/ 2 w 768"/>
                <a:gd name="T11" fmla="*/ 5 h 1248"/>
                <a:gd name="T12" fmla="*/ 2 w 768"/>
                <a:gd name="T13" fmla="*/ 11 h 1248"/>
                <a:gd name="T14" fmla="*/ 2 w 768"/>
                <a:gd name="T15" fmla="*/ 21 h 1248"/>
                <a:gd name="T16" fmla="*/ 2 w 768"/>
                <a:gd name="T17" fmla="*/ 32 h 1248"/>
                <a:gd name="T18" fmla="*/ 1 w 768"/>
                <a:gd name="T19" fmla="*/ 40 h 1248"/>
                <a:gd name="T20" fmla="*/ 0 w 768"/>
                <a:gd name="T21" fmla="*/ 42 h 1248"/>
                <a:gd name="T22" fmla="*/ 0 w 768"/>
                <a:gd name="T23" fmla="*/ 40 h 1248"/>
                <a:gd name="T24" fmla="*/ 0 w 768"/>
                <a:gd name="T25" fmla="*/ 34 h 1248"/>
                <a:gd name="T26" fmla="*/ 1 w 768"/>
                <a:gd name="T27" fmla="*/ 29 h 1248"/>
                <a:gd name="T28" fmla="*/ 1 w 768"/>
                <a:gd name="T29" fmla="*/ 24 h 1248"/>
                <a:gd name="T30" fmla="*/ 0 w 768"/>
                <a:gd name="T31" fmla="*/ 23 h 1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8"/>
                <a:gd name="T49" fmla="*/ 0 h 1248"/>
                <a:gd name="T50" fmla="*/ 768 w 768"/>
                <a:gd name="T51" fmla="*/ 1248 h 12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859B17"/>
            </a:solidFill>
            <a:ln w="9525">
              <a:solidFill>
                <a:srgbClr val="DFD7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1" name="Freeform 48">
              <a:extLst>
                <a:ext uri="{FF2B5EF4-FFF2-40B4-BE49-F238E27FC236}">
                  <a16:creationId xmlns:a16="http://schemas.microsoft.com/office/drawing/2014/main" id="{45C70699-6DCB-4924-8626-5DF4296383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72" y="2736"/>
              <a:ext cx="384" cy="720"/>
            </a:xfrm>
            <a:custGeom>
              <a:avLst/>
              <a:gdLst>
                <a:gd name="T0" fmla="*/ 2 w 768"/>
                <a:gd name="T1" fmla="*/ 14 h 1248"/>
                <a:gd name="T2" fmla="*/ 3 w 768"/>
                <a:gd name="T3" fmla="*/ 12 h 1248"/>
                <a:gd name="T4" fmla="*/ 3 w 768"/>
                <a:gd name="T5" fmla="*/ 5 h 1248"/>
                <a:gd name="T6" fmla="*/ 5 w 768"/>
                <a:gd name="T7" fmla="*/ 0 h 1248"/>
                <a:gd name="T8" fmla="*/ 6 w 768"/>
                <a:gd name="T9" fmla="*/ 0 h 1248"/>
                <a:gd name="T10" fmla="*/ 6 w 768"/>
                <a:gd name="T11" fmla="*/ 3 h 1248"/>
                <a:gd name="T12" fmla="*/ 6 w 768"/>
                <a:gd name="T13" fmla="*/ 7 h 1248"/>
                <a:gd name="T14" fmla="*/ 6 w 768"/>
                <a:gd name="T15" fmla="*/ 13 h 1248"/>
                <a:gd name="T16" fmla="*/ 5 w 768"/>
                <a:gd name="T17" fmla="*/ 21 h 1248"/>
                <a:gd name="T18" fmla="*/ 2 w 768"/>
                <a:gd name="T19" fmla="*/ 25 h 1248"/>
                <a:gd name="T20" fmla="*/ 1 w 768"/>
                <a:gd name="T21" fmla="*/ 27 h 1248"/>
                <a:gd name="T22" fmla="*/ 0 w 768"/>
                <a:gd name="T23" fmla="*/ 25 h 1248"/>
                <a:gd name="T24" fmla="*/ 2 w 768"/>
                <a:gd name="T25" fmla="*/ 22 h 1248"/>
                <a:gd name="T26" fmla="*/ 2 w 768"/>
                <a:gd name="T27" fmla="*/ 18 h 1248"/>
                <a:gd name="T28" fmla="*/ 3 w 768"/>
                <a:gd name="T29" fmla="*/ 16 h 1248"/>
                <a:gd name="T30" fmla="*/ 2 w 768"/>
                <a:gd name="T31" fmla="*/ 14 h 1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8"/>
                <a:gd name="T49" fmla="*/ 0 h 1248"/>
                <a:gd name="T50" fmla="*/ 768 w 768"/>
                <a:gd name="T51" fmla="*/ 1248 h 12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859B17"/>
            </a:solidFill>
            <a:ln w="9525">
              <a:solidFill>
                <a:srgbClr val="DFD7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2" name="Freeform 49">
              <a:extLst>
                <a:ext uri="{FF2B5EF4-FFF2-40B4-BE49-F238E27FC236}">
                  <a16:creationId xmlns:a16="http://schemas.microsoft.com/office/drawing/2014/main" id="{6D364B6C-0098-4983-A1EB-1D2E88A40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344"/>
              <a:ext cx="1361" cy="2193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61"/>
                <a:gd name="T73" fmla="*/ 0 h 2193"/>
                <a:gd name="T74" fmla="*/ 1361 w 1361"/>
                <a:gd name="T75" fmla="*/ 2193 h 21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rgbClr val="DBC91D"/>
            </a:solidFill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3" name="Freeform 50">
              <a:extLst>
                <a:ext uri="{FF2B5EF4-FFF2-40B4-BE49-F238E27FC236}">
                  <a16:creationId xmlns:a16="http://schemas.microsoft.com/office/drawing/2014/main" id="{736B8F8F-1118-4C45-841A-7786252BBE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2" y="1344"/>
              <a:ext cx="1440" cy="2241"/>
            </a:xfrm>
            <a:custGeom>
              <a:avLst/>
              <a:gdLst>
                <a:gd name="T0" fmla="*/ 135 w 1361"/>
                <a:gd name="T1" fmla="*/ 282 h 2193"/>
                <a:gd name="T2" fmla="*/ 310 w 1361"/>
                <a:gd name="T3" fmla="*/ 296 h 2193"/>
                <a:gd name="T4" fmla="*/ 571 w 1361"/>
                <a:gd name="T5" fmla="*/ 377 h 2193"/>
                <a:gd name="T6" fmla="*/ 901 w 1361"/>
                <a:gd name="T7" fmla="*/ 541 h 2193"/>
                <a:gd name="T8" fmla="*/ 1182 w 1361"/>
                <a:gd name="T9" fmla="*/ 829 h 2193"/>
                <a:gd name="T10" fmla="*/ 1234 w 1361"/>
                <a:gd name="T11" fmla="*/ 952 h 2193"/>
                <a:gd name="T12" fmla="*/ 1338 w 1361"/>
                <a:gd name="T13" fmla="*/ 1254 h 2193"/>
                <a:gd name="T14" fmla="*/ 1252 w 1361"/>
                <a:gd name="T15" fmla="*/ 2045 h 2193"/>
                <a:gd name="T16" fmla="*/ 1271 w 1361"/>
                <a:gd name="T17" fmla="*/ 2280 h 2193"/>
                <a:gd name="T18" fmla="*/ 1461 w 1361"/>
                <a:gd name="T19" fmla="*/ 2263 h 2193"/>
                <a:gd name="T20" fmla="*/ 1567 w 1361"/>
                <a:gd name="T21" fmla="*/ 2226 h 2193"/>
                <a:gd name="T22" fmla="*/ 1584 w 1361"/>
                <a:gd name="T23" fmla="*/ 2263 h 2193"/>
                <a:gd name="T24" fmla="*/ 1671 w 1361"/>
                <a:gd name="T25" fmla="*/ 2551 h 2193"/>
                <a:gd name="T26" fmla="*/ 1721 w 1361"/>
                <a:gd name="T27" fmla="*/ 2539 h 2193"/>
                <a:gd name="T28" fmla="*/ 1757 w 1361"/>
                <a:gd name="T29" fmla="*/ 2455 h 2193"/>
                <a:gd name="T30" fmla="*/ 1828 w 1361"/>
                <a:gd name="T31" fmla="*/ 2238 h 2193"/>
                <a:gd name="T32" fmla="*/ 1881 w 1361"/>
                <a:gd name="T33" fmla="*/ 1978 h 2193"/>
                <a:gd name="T34" fmla="*/ 1966 w 1361"/>
                <a:gd name="T35" fmla="*/ 1581 h 2193"/>
                <a:gd name="T36" fmla="*/ 2003 w 1361"/>
                <a:gd name="T37" fmla="*/ 1375 h 2193"/>
                <a:gd name="T38" fmla="*/ 2021 w 1361"/>
                <a:gd name="T39" fmla="*/ 1308 h 2193"/>
                <a:gd name="T40" fmla="*/ 1568 w 1361"/>
                <a:gd name="T41" fmla="*/ 279 h 2193"/>
                <a:gd name="T42" fmla="*/ 570 w 1361"/>
                <a:gd name="T43" fmla="*/ 0 h 2193"/>
                <a:gd name="T44" fmla="*/ 0 w 1361"/>
                <a:gd name="T45" fmla="*/ 223 h 2193"/>
                <a:gd name="T46" fmla="*/ 135 w 1361"/>
                <a:gd name="T47" fmla="*/ 282 h 2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61"/>
                <a:gd name="T73" fmla="*/ 0 h 2193"/>
                <a:gd name="T74" fmla="*/ 1361 w 1361"/>
                <a:gd name="T75" fmla="*/ 2193 h 21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rgbClr val="DBC91D"/>
            </a:solidFill>
            <a:ln w="9525">
              <a:solidFill>
                <a:srgbClr val="DFD7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4" name="AutoShape 51">
              <a:extLst>
                <a:ext uri="{FF2B5EF4-FFF2-40B4-BE49-F238E27FC236}">
                  <a16:creationId xmlns:a16="http://schemas.microsoft.com/office/drawing/2014/main" id="{FD1C2899-A5BE-4697-9DEB-75B1A543FD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8520">
              <a:off x="2832" y="3228"/>
              <a:ext cx="96" cy="624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r-HR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23" name="WordArt 42">
            <a:extLst>
              <a:ext uri="{FF2B5EF4-FFF2-40B4-BE49-F238E27FC236}">
                <a16:creationId xmlns:a16="http://schemas.microsoft.com/office/drawing/2014/main" id="{672EE151-FD2C-447F-B382-544D76104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5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5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5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52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>
            <a:extLst>
              <a:ext uri="{FF2B5EF4-FFF2-40B4-BE49-F238E27FC236}">
                <a16:creationId xmlns:a16="http://schemas.microsoft.com/office/drawing/2014/main" id="{666828F9-D66A-49C1-8AC7-16F49A2BB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1" y="1239838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2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532" name="Picture 3" descr="Vetrangtri6">
            <a:extLst>
              <a:ext uri="{FF2B5EF4-FFF2-40B4-BE49-F238E27FC236}">
                <a16:creationId xmlns:a16="http://schemas.microsoft.com/office/drawing/2014/main" id="{73C03DA8-B864-40ED-99B5-4416C823F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>
            <a:extLst>
              <a:ext uri="{FF2B5EF4-FFF2-40B4-BE49-F238E27FC236}">
                <a16:creationId xmlns:a16="http://schemas.microsoft.com/office/drawing/2014/main" id="{7292633A-6809-4665-8AF6-D2839BAB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C2ACA790-C015-40A4-973C-DA5D9E2E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Text Box 6">
            <a:extLst>
              <a:ext uri="{FF2B5EF4-FFF2-40B4-BE49-F238E27FC236}">
                <a16:creationId xmlns:a16="http://schemas.microsoft.com/office/drawing/2014/main" id="{DDB144F5-A09B-42DD-957B-6954836AD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</a:t>
            </a:r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8C6E768F-C4E8-47C3-A3E2-A4F2A2EC2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EB9A1997-52E5-4A65-A309-2218E13BE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47" y="1657351"/>
            <a:ext cx="393655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2400" b="1" u="sng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5214E07D-F65B-49C4-8EC8-6FD75DB0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2487614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9DF13909-0A74-4D09-B245-B3889B7AC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tạo dáng và trang trí mặt nạ theo ý thích của mình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40" name="AutoShape 18">
            <a:hlinkClick r:id="rId3" action="ppaction://hlinksldjump"/>
            <a:extLst>
              <a:ext uri="{FF2B5EF4-FFF2-40B4-BE49-F238E27FC236}">
                <a16:creationId xmlns:a16="http://schemas.microsoft.com/office/drawing/2014/main" id="{43F307FD-B2C1-40A6-810E-B1B2A5B71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0302" y="4817918"/>
            <a:ext cx="457200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1" name="AutoShape 19">
            <a:hlinkClick r:id="rId4" action="ppaction://hlinksldjump"/>
            <a:extLst>
              <a:ext uri="{FF2B5EF4-FFF2-40B4-BE49-F238E27FC236}">
                <a16:creationId xmlns:a16="http://schemas.microsoft.com/office/drawing/2014/main" id="{C707157C-ACAD-44EA-8919-43855F884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199" y="5462320"/>
            <a:ext cx="533400" cy="533400"/>
          </a:xfrm>
          <a:prstGeom prst="sun">
            <a:avLst>
              <a:gd name="adj" fmla="val 25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42" name="Picture 21" descr="92946cxn8xmvkw5">
            <a:extLst>
              <a:ext uri="{FF2B5EF4-FFF2-40B4-BE49-F238E27FC236}">
                <a16:creationId xmlns:a16="http://schemas.microsoft.com/office/drawing/2014/main" id="{3DB7EE5A-04CF-402C-B9A7-EE0E188A82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2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2" descr="92946cxn8xmvkw5">
            <a:extLst>
              <a:ext uri="{FF2B5EF4-FFF2-40B4-BE49-F238E27FC236}">
                <a16:creationId xmlns:a16="http://schemas.microsoft.com/office/drawing/2014/main" id="{85C5D4FE-A61E-4957-B039-662C393C87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3" descr="nx2uzs12492">
            <a:extLst>
              <a:ext uri="{FF2B5EF4-FFF2-40B4-BE49-F238E27FC236}">
                <a16:creationId xmlns:a16="http://schemas.microsoft.com/office/drawing/2014/main" id="{F6A5AC45-3423-47F5-BF00-D30A5D17A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1143001"/>
            <a:ext cx="14478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24" descr="92946cxn8xmvkw5">
            <a:extLst>
              <a:ext uri="{FF2B5EF4-FFF2-40B4-BE49-F238E27FC236}">
                <a16:creationId xmlns:a16="http://schemas.microsoft.com/office/drawing/2014/main" id="{942DF893-04D1-43A5-B6B5-78B3B5A222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2672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92946cxn8xmvkw5">
            <a:extLst>
              <a:ext uri="{FF2B5EF4-FFF2-40B4-BE49-F238E27FC236}">
                <a16:creationId xmlns:a16="http://schemas.microsoft.com/office/drawing/2014/main" id="{2F4F9237-C4DA-436F-AEFE-46FF810276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Text Box 26">
            <a:extLst>
              <a:ext uri="{FF2B5EF4-FFF2-40B4-BE49-F238E27FC236}">
                <a16:creationId xmlns:a16="http://schemas.microsoft.com/office/drawing/2014/main" id="{51797FCB-5999-44E3-AF5F-B24113C9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535" y="2190875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22548" name="Picture 27" descr="0830js5b15daddi012pz8">
            <a:extLst>
              <a:ext uri="{FF2B5EF4-FFF2-40B4-BE49-F238E27FC236}">
                <a16:creationId xmlns:a16="http://schemas.microsoft.com/office/drawing/2014/main" id="{A258648A-B7FA-4563-9C51-134630EE36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98" y="3962400"/>
            <a:ext cx="1371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8" descr="Baby3">
            <a:extLst>
              <a:ext uri="{FF2B5EF4-FFF2-40B4-BE49-F238E27FC236}">
                <a16:creationId xmlns:a16="http://schemas.microsoft.com/office/drawing/2014/main" id="{BE075AF8-C3E2-4085-92D5-AAEA2D0669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57" y="3314700"/>
            <a:ext cx="19732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9" descr="Picture1">
            <a:extLst>
              <a:ext uri="{FF2B5EF4-FFF2-40B4-BE49-F238E27FC236}">
                <a16:creationId xmlns:a16="http://schemas.microsoft.com/office/drawing/2014/main" id="{E3BC3147-06CC-496C-9CA2-8C3B85BCC5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81" y="496512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WordArt 24">
            <a:extLst>
              <a:ext uri="{FF2B5EF4-FFF2-40B4-BE49-F238E27FC236}">
                <a16:creationId xmlns:a16="http://schemas.microsoft.com/office/drawing/2014/main" id="{6DA3B4F2-BD10-4F24-BDD3-327F75FCE1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rgbClr val="FFFFFF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0">
            <a:extLst>
              <a:ext uri="{FF2B5EF4-FFF2-40B4-BE49-F238E27FC236}">
                <a16:creationId xmlns:a16="http://schemas.microsoft.com/office/drawing/2014/main" id="{25EB2B0A-64F8-49A6-B76C-C0A9AF546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066800"/>
            <a:ext cx="8382000" cy="4648200"/>
          </a:xfrm>
          <a:prstGeom prst="rect">
            <a:avLst/>
          </a:prstGeom>
          <a:noFill/>
          <a:ln w="76200" cap="rnd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21" descr="POINSET2">
            <a:extLst>
              <a:ext uri="{FF2B5EF4-FFF2-40B4-BE49-F238E27FC236}">
                <a16:creationId xmlns:a16="http://schemas.microsoft.com/office/drawing/2014/main" id="{6039B9CB-E45F-405B-9911-02613E6A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0600" y="4343400"/>
            <a:ext cx="1849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2" descr="POINSET2">
            <a:extLst>
              <a:ext uri="{FF2B5EF4-FFF2-40B4-BE49-F238E27FC236}">
                <a16:creationId xmlns:a16="http://schemas.microsoft.com/office/drawing/2014/main" id="{FCC8B663-3630-47FD-AB74-93DA6880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1"/>
            <a:ext cx="18288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27">
            <a:extLst>
              <a:ext uri="{FF2B5EF4-FFF2-40B4-BE49-F238E27FC236}">
                <a16:creationId xmlns:a16="http://schemas.microsoft.com/office/drawing/2014/main" id="{0C0BC8C2-B053-404C-A75D-C3D883B8E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24200"/>
            <a:ext cx="760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bài vẽ của bạn?</a:t>
            </a:r>
          </a:p>
        </p:txBody>
      </p:sp>
      <p:sp>
        <p:nvSpPr>
          <p:cNvPr id="23559" name="Text Box 28">
            <a:extLst>
              <a:ext uri="{FF2B5EF4-FFF2-40B4-BE49-F238E27FC236}">
                <a16:creationId xmlns:a16="http://schemas.microsoft.com/office/drawing/2014/main" id="{CC4F8841-84E0-4B1B-A428-072E0B58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3810000"/>
            <a:ext cx="42643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dáng mặt nạ.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trang trí mặt nạ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560" name="Picture 29" descr="L5">
            <a:extLst>
              <a:ext uri="{FF2B5EF4-FFF2-40B4-BE49-F238E27FC236}">
                <a16:creationId xmlns:a16="http://schemas.microsoft.com/office/drawing/2014/main" id="{1C876FF7-4E32-4588-8D06-5A344B1D73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5334000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WordArt 9">
            <a:extLst>
              <a:ext uri="{FF2B5EF4-FFF2-40B4-BE49-F238E27FC236}">
                <a16:creationId xmlns:a16="http://schemas.microsoft.com/office/drawing/2014/main" id="{863DEFD9-51D0-4835-B439-C0D9473468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066801"/>
            <a:ext cx="69342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 giá kết quả học tập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Vetrangtri6">
            <a:extLst>
              <a:ext uri="{FF2B5EF4-FFF2-40B4-BE49-F238E27FC236}">
                <a16:creationId xmlns:a16="http://schemas.microsoft.com/office/drawing/2014/main" id="{680EADED-FEBB-451C-B5C9-DDB19C52C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9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570D92E5-272C-4D7D-8E13-858E9856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649"/>
            <a:ext cx="827405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1" name="WordArt 7">
            <a:extLst>
              <a:ext uri="{FF2B5EF4-FFF2-40B4-BE49-F238E27FC236}">
                <a16:creationId xmlns:a16="http://schemas.microsoft.com/office/drawing/2014/main" id="{C27C7316-70C9-4364-9266-95E368DF39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132197"/>
            <a:ext cx="5972175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sz="44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71375" name="Picture 15" descr="Nu-vo-si-thi-hoa-hau-24242-1">
            <a:extLst>
              <a:ext uri="{FF2B5EF4-FFF2-40B4-BE49-F238E27FC236}">
                <a16:creationId xmlns:a16="http://schemas.microsoft.com/office/drawing/2014/main" id="{02088701-EEC1-4B14-8291-E1E503DD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70" y="1697182"/>
            <a:ext cx="4384009" cy="323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76" name="Picture 16" descr="224464_1196402035">
            <a:extLst>
              <a:ext uri="{FF2B5EF4-FFF2-40B4-BE49-F238E27FC236}">
                <a16:creationId xmlns:a16="http://schemas.microsoft.com/office/drawing/2014/main" id="{53785781-3181-4B8D-A8D2-AF11C382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32" y="1736436"/>
            <a:ext cx="3106298" cy="29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77" name="Picture 17" descr="2736457526_90f14ff9f8">
            <a:extLst>
              <a:ext uri="{FF2B5EF4-FFF2-40B4-BE49-F238E27FC236}">
                <a16:creationId xmlns:a16="http://schemas.microsoft.com/office/drawing/2014/main" id="{A1289889-590E-4EFE-B507-46968F2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12" y="1713345"/>
            <a:ext cx="2951238" cy="32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78" name="Picture 18" descr="Matna">
            <a:extLst>
              <a:ext uri="{FF2B5EF4-FFF2-40B4-BE49-F238E27FC236}">
                <a16:creationId xmlns:a16="http://schemas.microsoft.com/office/drawing/2014/main" id="{2F00759F-2F6C-41D4-8506-F39B3A229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87" y="1692564"/>
            <a:ext cx="3011390" cy="32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79" name="Picture 19" descr="scan0003">
            <a:extLst>
              <a:ext uri="{FF2B5EF4-FFF2-40B4-BE49-F238E27FC236}">
                <a16:creationId xmlns:a16="http://schemas.microsoft.com/office/drawing/2014/main" id="{0648EAB0-5F44-4F4A-987F-5D58AD96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18" y="1763657"/>
            <a:ext cx="2404736" cy="325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80" name="Picture 20" descr="Image(546)">
            <a:extLst>
              <a:ext uri="{FF2B5EF4-FFF2-40B4-BE49-F238E27FC236}">
                <a16:creationId xmlns:a16="http://schemas.microsoft.com/office/drawing/2014/main" id="{A55D395F-56A7-4552-8765-B076B1F1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90" y="1691952"/>
            <a:ext cx="3169138" cy="323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81" name="Picture 21" descr="No 8">
            <a:extLst>
              <a:ext uri="{FF2B5EF4-FFF2-40B4-BE49-F238E27FC236}">
                <a16:creationId xmlns:a16="http://schemas.microsoft.com/office/drawing/2014/main" id="{BFA88C66-5E97-458F-B15D-4DECF847D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82" y="1563908"/>
            <a:ext cx="2787647" cy="313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82" name="Text Box 22">
            <a:extLst>
              <a:ext uri="{FF2B5EF4-FFF2-40B4-BE49-F238E27FC236}">
                <a16:creationId xmlns:a16="http://schemas.microsoft.com/office/drawing/2014/main" id="{B52CD057-43A0-4BC0-B6CA-6FBCC0089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28" y="1347382"/>
            <a:ext cx="36506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u="sng" dirty="0">
                <a:solidFill>
                  <a:schemeClr val="hlink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271383" name="Line 23">
            <a:extLst>
              <a:ext uri="{FF2B5EF4-FFF2-40B4-BE49-F238E27FC236}">
                <a16:creationId xmlns:a16="http://schemas.microsoft.com/office/drawing/2014/main" id="{A93D2E63-E961-4CC6-B7B8-6807E8A34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0650" y="1047750"/>
            <a:ext cx="31750" cy="504825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75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8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8" name="WordArt 8">
            <a:extLst>
              <a:ext uri="{FF2B5EF4-FFF2-40B4-BE49-F238E27FC236}">
                <a16:creationId xmlns:a16="http://schemas.microsoft.com/office/drawing/2014/main" id="{67519BB6-DBB0-45C8-9DB7-908D6F42C7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600200"/>
            <a:ext cx="5943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28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581" name="Picture 11" descr="92946cxn8xmvkw5">
            <a:extLst>
              <a:ext uri="{FF2B5EF4-FFF2-40B4-BE49-F238E27FC236}">
                <a16:creationId xmlns:a16="http://schemas.microsoft.com/office/drawing/2014/main" id="{3B99189C-59E2-4FC4-BBFC-6CF5D5C6BF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03073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92946cxn8xmvkw5">
            <a:extLst>
              <a:ext uri="{FF2B5EF4-FFF2-40B4-BE49-F238E27FC236}">
                <a16:creationId xmlns:a16="http://schemas.microsoft.com/office/drawing/2014/main" id="{8DA62787-E35F-4166-9FFF-7735E61CB7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7" y="41148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3" descr="92946cxn8xmvkw5">
            <a:extLst>
              <a:ext uri="{FF2B5EF4-FFF2-40B4-BE49-F238E27FC236}">
                <a16:creationId xmlns:a16="http://schemas.microsoft.com/office/drawing/2014/main" id="{55D3937E-7898-4763-B742-59DB74CC74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79818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4" descr="92946cxn8xmvkw5">
            <a:extLst>
              <a:ext uri="{FF2B5EF4-FFF2-40B4-BE49-F238E27FC236}">
                <a16:creationId xmlns:a16="http://schemas.microsoft.com/office/drawing/2014/main" id="{3C52DBB6-B28E-41B4-B291-096F25A26B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31773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999+ Hình nền Powerpoint đẹp, đơn giản nhưng ấn tượng">
            <a:extLst>
              <a:ext uri="{FF2B5EF4-FFF2-40B4-BE49-F238E27FC236}">
                <a16:creationId xmlns:a16="http://schemas.microsoft.com/office/drawing/2014/main" id="{B6B905FA-2420-4AB7-9A90-7C064B55C23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381000"/>
            <a:ext cx="7181850" cy="5375189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>
            <a:extLst>
              <a:ext uri="{FF2B5EF4-FFF2-40B4-BE49-F238E27FC236}">
                <a16:creationId xmlns:a16="http://schemas.microsoft.com/office/drawing/2014/main" id="{28AD6F74-CCB3-400E-9BE7-D717C2DAA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1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2" name="Picture 3" descr="Vetrangtri6">
            <a:extLst>
              <a:ext uri="{FF2B5EF4-FFF2-40B4-BE49-F238E27FC236}">
                <a16:creationId xmlns:a16="http://schemas.microsoft.com/office/drawing/2014/main" id="{0686335C-FF47-4BAF-9F44-F9C3F22C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>
            <a:extLst>
              <a:ext uri="{FF2B5EF4-FFF2-40B4-BE49-F238E27FC236}">
                <a16:creationId xmlns:a16="http://schemas.microsoft.com/office/drawing/2014/main" id="{94F875DB-3841-4813-B45F-993E94E63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0BA57729-7DB1-4F33-A2A6-48F61F4CC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84C2CBCB-D49E-4790-9AB0-E680B8C7C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09" name="Rectangle 9">
            <a:extLst>
              <a:ext uri="{FF2B5EF4-FFF2-40B4-BE49-F238E27FC236}">
                <a16:creationId xmlns:a16="http://schemas.microsoft.com/office/drawing/2014/main" id="{EC3E5203-984E-445A-B239-48E1C6250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126622"/>
            <a:ext cx="377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6010" name="Rectangle 10">
            <a:extLst>
              <a:ext uri="{FF2B5EF4-FFF2-40B4-BE49-F238E27FC236}">
                <a16:creationId xmlns:a16="http://schemas.microsoft.com/office/drawing/2014/main" id="{0FE5B845-5F5A-4E81-9548-48534C30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27942"/>
            <a:ext cx="6858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những hiểu biết của minh về mặt nạ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i="1" u="sng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i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en-US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11" name="Rectangle 11">
            <a:extLst>
              <a:ext uri="{FF2B5EF4-FFF2-40B4-BE49-F238E27FC236}">
                <a16:creationId xmlns:a16="http://schemas.microsoft.com/office/drawing/2014/main" id="{3EE7EC39-4929-4D59-A7FC-5E25B1D70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234" y="2809590"/>
            <a:ext cx="731520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M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M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</a:t>
            </a:r>
            <a:r>
              <a:rPr lang="en-US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Ch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D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80" name="WordArt 13">
            <a:extLst>
              <a:ext uri="{FF2B5EF4-FFF2-40B4-BE49-F238E27FC236}">
                <a16:creationId xmlns:a16="http://schemas.microsoft.com/office/drawing/2014/main" id="{1F5C447C-72C4-4AAB-9B78-45FA7B3A4A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125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9" grpId="0" autoUpdateAnimBg="0"/>
      <p:bldP spid="256010" grpId="0" autoUpdateAnimBg="0"/>
      <p:bldP spid="2560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>
            <a:extLst>
              <a:ext uri="{FF2B5EF4-FFF2-40B4-BE49-F238E27FC236}">
                <a16:creationId xmlns:a16="http://schemas.microsoft.com/office/drawing/2014/main" id="{C1478D71-969C-4151-9FE8-63E2CC1B0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06" y="1255312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6" name="Picture 3" descr="Vetrangtri6">
            <a:extLst>
              <a:ext uri="{FF2B5EF4-FFF2-40B4-BE49-F238E27FC236}">
                <a16:creationId xmlns:a16="http://schemas.microsoft.com/office/drawing/2014/main" id="{93C43C05-7116-42B2-91F0-2BE1FB50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>
            <a:extLst>
              <a:ext uri="{FF2B5EF4-FFF2-40B4-BE49-F238E27FC236}">
                <a16:creationId xmlns:a16="http://schemas.microsoft.com/office/drawing/2014/main" id="{C172796D-D793-462A-945D-FF615C79A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063416FD-66DA-4FDD-BA83-DF9750522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80F9D482-C6B8-4778-945A-F18B5CD56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662" name="Text Box 22">
            <a:extLst>
              <a:ext uri="{FF2B5EF4-FFF2-40B4-BE49-F238E27FC236}">
                <a16:creationId xmlns:a16="http://schemas.microsoft.com/office/drawing/2014/main" id="{681D0548-1749-474C-8CBF-49E1200D2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91" y="2220914"/>
            <a:ext cx="236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niệm:</a:t>
            </a:r>
            <a:endParaRPr lang="en-US" altLang="en-US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663" name="Rectangle 23">
            <a:extLst>
              <a:ext uri="{FF2B5EF4-FFF2-40B4-BE49-F238E27FC236}">
                <a16:creationId xmlns:a16="http://schemas.microsoft.com/office/drawing/2014/main" id="{40F0DFCB-B73B-4D80-9EBC-96791E359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91" y="3113087"/>
            <a:ext cx="3647209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0668" name="Picture 28" descr="Matna">
            <a:extLst>
              <a:ext uri="{FF2B5EF4-FFF2-40B4-BE49-F238E27FC236}">
                <a16:creationId xmlns:a16="http://schemas.microsoft.com/office/drawing/2014/main" id="{61E169EF-1DF0-4AC3-946A-06882F64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31" y="1371600"/>
            <a:ext cx="3657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70" name="Rectangle 30">
            <a:extLst>
              <a:ext uri="{FF2B5EF4-FFF2-40B4-BE49-F238E27FC236}">
                <a16:creationId xmlns:a16="http://schemas.microsoft.com/office/drawing/2014/main" id="{2660D7F8-3314-485C-9235-FA700B3A5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667" y="1668968"/>
            <a:ext cx="301336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nạ là gì</a:t>
            </a:r>
            <a:r>
              <a:rPr lang="en-US" altLang="en-US" sz="36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205" name="WordArt 14">
            <a:extLst>
              <a:ext uri="{FF2B5EF4-FFF2-40B4-BE49-F238E27FC236}">
                <a16:creationId xmlns:a16="http://schemas.microsoft.com/office/drawing/2014/main" id="{964CC578-9E4B-41DF-A66A-CE87BC6BC0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2" grpId="0" autoUpdateAnimBg="0"/>
      <p:bldP spid="240663" grpId="0" autoUpdateAnimBg="0"/>
      <p:bldP spid="24067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709" name="Picture 21" descr="DSC021~1">
            <a:extLst>
              <a:ext uri="{FF2B5EF4-FFF2-40B4-BE49-F238E27FC236}">
                <a16:creationId xmlns:a16="http://schemas.microsoft.com/office/drawing/2014/main" id="{D9BEEA4D-7C94-43C7-90DB-CFDA77812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254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2">
            <a:extLst>
              <a:ext uri="{FF2B5EF4-FFF2-40B4-BE49-F238E27FC236}">
                <a16:creationId xmlns:a16="http://schemas.microsoft.com/office/drawing/2014/main" id="{A43BBD53-8283-4F9F-B6CA-EDFFA2F1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7" y="1393824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221" name="Picture 3" descr="Vetrangtri6">
            <a:extLst>
              <a:ext uri="{FF2B5EF4-FFF2-40B4-BE49-F238E27FC236}">
                <a16:creationId xmlns:a16="http://schemas.microsoft.com/office/drawing/2014/main" id="{B828FBF4-1E04-46F0-87BD-F8B926A8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4">
            <a:extLst>
              <a:ext uri="{FF2B5EF4-FFF2-40B4-BE49-F238E27FC236}">
                <a16:creationId xmlns:a16="http://schemas.microsoft.com/office/drawing/2014/main" id="{FE307D4A-968D-4B51-B3DB-C0D0FC7EB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Rectangle 5">
            <a:extLst>
              <a:ext uri="{FF2B5EF4-FFF2-40B4-BE49-F238E27FC236}">
                <a16:creationId xmlns:a16="http://schemas.microsoft.com/office/drawing/2014/main" id="{38C3CF95-1EEC-4F6D-A218-9174C6C1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Line 8">
            <a:extLst>
              <a:ext uri="{FF2B5EF4-FFF2-40B4-BE49-F238E27FC236}">
                <a16:creationId xmlns:a16="http://schemas.microsoft.com/office/drawing/2014/main" id="{62B0B75E-2FC3-46EC-A4FE-DF0FD8915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13">
            <a:extLst>
              <a:ext uri="{FF2B5EF4-FFF2-40B4-BE49-F238E27FC236}">
                <a16:creationId xmlns:a16="http://schemas.microsoft.com/office/drawing/2014/main" id="{CAFFB514-2A40-4E34-912F-465E3A362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9292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</a:t>
            </a:r>
            <a:r>
              <a:rPr lang="vi-VN" altLang="en-US" sz="2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niệm: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703" name="Text Box 15">
            <a:extLst>
              <a:ext uri="{FF2B5EF4-FFF2-40B4-BE49-F238E27FC236}">
                <a16:creationId xmlns:a16="http://schemas.microsoft.com/office/drawing/2014/main" id="{5EDFAEF2-F36E-46CD-BEBD-9A271C8AC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19" y="2966244"/>
            <a:ext cx="2514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</a:t>
            </a:r>
            <a:r>
              <a:rPr lang="vi-VN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 đích sử dung.</a:t>
            </a:r>
            <a:endParaRPr lang="en-US" altLang="en-US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704" name="Text Box 16">
            <a:extLst>
              <a:ext uri="{FF2B5EF4-FFF2-40B4-BE49-F238E27FC236}">
                <a16:creationId xmlns:a16="http://schemas.microsoft.com/office/drawing/2014/main" id="{7C4B4B5C-7FAA-4B76-B6CE-ABF820459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82" y="4035426"/>
            <a:ext cx="32939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nội </a:t>
            </a:r>
            <a:r>
              <a:rPr lang="en-US" alt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hất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óa trang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2705" name="Picture 17" descr="Mot so mat na">
            <a:extLst>
              <a:ext uri="{FF2B5EF4-FFF2-40B4-BE49-F238E27FC236}">
                <a16:creationId xmlns:a16="http://schemas.microsoft.com/office/drawing/2014/main" id="{2F135415-BE6D-4E51-A16E-AB79E8EBD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556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07" name="Picture 19" descr="20040302m">
            <a:extLst>
              <a:ext uri="{FF2B5EF4-FFF2-40B4-BE49-F238E27FC236}">
                <a16:creationId xmlns:a16="http://schemas.microsoft.com/office/drawing/2014/main" id="{21D25CAF-B270-45E7-A79A-632532282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34290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08" name="Rectangle 20">
            <a:extLst>
              <a:ext uri="{FF2B5EF4-FFF2-40B4-BE49-F238E27FC236}">
                <a16:creationId xmlns:a16="http://schemas.microsoft.com/office/drawing/2014/main" id="{6B2CAA09-9CD6-47EA-A448-77613B343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95601"/>
            <a:ext cx="4114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</a:t>
            </a:r>
            <a:r>
              <a:rPr lang="vi-VN" altLang="en-US" sz="4000" b="1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 nội thất</a:t>
            </a:r>
            <a:endParaRPr lang="en-US" altLang="en-US" sz="4000" b="1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711" name="Rectangle 23">
            <a:extLst>
              <a:ext uri="{FF2B5EF4-FFF2-40B4-BE49-F238E27FC236}">
                <a16:creationId xmlns:a16="http://schemas.microsoft.com/office/drawing/2014/main" id="{6E479602-50E1-40B2-99E3-4E7CED475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44780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nạ thường được dùng để làm gì ?</a:t>
            </a:r>
          </a:p>
        </p:txBody>
      </p:sp>
      <p:sp>
        <p:nvSpPr>
          <p:cNvPr id="9233" name="WordArt 18">
            <a:extLst>
              <a:ext uri="{FF2B5EF4-FFF2-40B4-BE49-F238E27FC236}">
                <a16:creationId xmlns:a16="http://schemas.microsoft.com/office/drawing/2014/main" id="{7B79C991-5488-4BF0-8C57-91609B7EBF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3" grpId="0" autoUpdateAnimBg="0"/>
      <p:bldP spid="242704" grpId="0" autoUpdateAnimBg="0"/>
      <p:bldP spid="242708" grpId="0" autoUpdateAnimBg="0"/>
      <p:bldP spid="2427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>
            <a:extLst>
              <a:ext uri="{FF2B5EF4-FFF2-40B4-BE49-F238E27FC236}">
                <a16:creationId xmlns:a16="http://schemas.microsoft.com/office/drawing/2014/main" id="{9E41485B-CAC3-4FFA-8A32-E018887A3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87" y="248032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niệm:</a:t>
            </a:r>
            <a:endParaRPr lang="en-US" altLang="en-US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B3DB0EA4-855A-4411-82B8-7EB5C2F45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02" y="1569462"/>
            <a:ext cx="4234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5" name="Picture 3" descr="Vetrangtri6">
            <a:extLst>
              <a:ext uri="{FF2B5EF4-FFF2-40B4-BE49-F238E27FC236}">
                <a16:creationId xmlns:a16="http://schemas.microsoft.com/office/drawing/2014/main" id="{EFC17A4B-543F-4967-AA0D-1C4E5684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4">
            <a:extLst>
              <a:ext uri="{FF2B5EF4-FFF2-40B4-BE49-F238E27FC236}">
                <a16:creationId xmlns:a16="http://schemas.microsoft.com/office/drawing/2014/main" id="{41C91799-1D23-4F3C-933B-AC5BD3D02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Rectangle 5">
            <a:extLst>
              <a:ext uri="{FF2B5EF4-FFF2-40B4-BE49-F238E27FC236}">
                <a16:creationId xmlns:a16="http://schemas.microsoft.com/office/drawing/2014/main" id="{C377023D-EC54-4469-9469-1CE949FA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Line 8">
            <a:extLst>
              <a:ext uri="{FF2B5EF4-FFF2-40B4-BE49-F238E27FC236}">
                <a16:creationId xmlns:a16="http://schemas.microsoft.com/office/drawing/2014/main" id="{5D66B1A5-F076-4541-91B9-36F071658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8788" y="10795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1F6F8E6D-1B70-4A2A-931D-8E09D750C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87" y="3017407"/>
            <a:ext cx="37807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</a:t>
            </a:r>
            <a:r>
              <a:rPr lang="vi-VN" altLang="en-US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 đích sử dụng</a:t>
            </a:r>
            <a:endParaRPr lang="en-US" altLang="en-US" sz="1800" b="1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E96C4431-1CD6-4660-A4A7-0333B05B7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69" y="3646632"/>
            <a:ext cx="38410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nội </a:t>
            </a:r>
            <a:r>
              <a:rPr lang="en-US" alt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hất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  <a:r>
              <a:rPr lang="vi-VN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trang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77" name="Picture 17" descr="Copy (2) of Copy of Mot so loai mat na">
            <a:extLst>
              <a:ext uri="{FF2B5EF4-FFF2-40B4-BE49-F238E27FC236}">
                <a16:creationId xmlns:a16="http://schemas.microsoft.com/office/drawing/2014/main" id="{A8EC7926-1FE2-4791-8284-86462CCA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1426325"/>
            <a:ext cx="2305476" cy="17197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5">
            <a:extLst>
              <a:ext uri="{FF2B5EF4-FFF2-40B4-BE49-F238E27FC236}">
                <a16:creationId xmlns:a16="http://schemas.microsoft.com/office/drawing/2014/main" id="{1EF7A209-9E51-43B1-97F9-08FD6753DF37}"/>
              </a:ext>
            </a:extLst>
          </p:cNvPr>
          <p:cNvGrpSpPr>
            <a:grpSpLocks/>
          </p:cNvGrpSpPr>
          <p:nvPr/>
        </p:nvGrpSpPr>
        <p:grpSpPr bwMode="auto">
          <a:xfrm>
            <a:off x="5145088" y="1296872"/>
            <a:ext cx="2020888" cy="2318009"/>
            <a:chOff x="1920" y="768"/>
            <a:chExt cx="1193" cy="1536"/>
          </a:xfrm>
        </p:grpSpPr>
        <p:pic>
          <p:nvPicPr>
            <p:cNvPr id="10258" name="Picture 18" descr="3">
              <a:extLst>
                <a:ext uri="{FF2B5EF4-FFF2-40B4-BE49-F238E27FC236}">
                  <a16:creationId xmlns:a16="http://schemas.microsoft.com/office/drawing/2014/main" id="{554A08A7-72AA-452D-9487-33551DBD3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768"/>
              <a:ext cx="1193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9" descr="No 14">
              <a:extLst>
                <a:ext uri="{FF2B5EF4-FFF2-40B4-BE49-F238E27FC236}">
                  <a16:creationId xmlns:a16="http://schemas.microsoft.com/office/drawing/2014/main" id="{F80B090E-B7A6-42E3-A46A-9F4F26026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7269">
              <a:off x="2160" y="912"/>
              <a:ext cx="28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781" name="Picture 21" descr="15-phu1">
            <a:extLst>
              <a:ext uri="{FF2B5EF4-FFF2-40B4-BE49-F238E27FC236}">
                <a16:creationId xmlns:a16="http://schemas.microsoft.com/office/drawing/2014/main" id="{4B342983-F2F9-4C70-A33E-959F0060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3744334"/>
            <a:ext cx="2006600" cy="22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2" name="Picture 22" descr="200px-Kadakali_painting">
            <a:extLst>
              <a:ext uri="{FF2B5EF4-FFF2-40B4-BE49-F238E27FC236}">
                <a16:creationId xmlns:a16="http://schemas.microsoft.com/office/drawing/2014/main" id="{AC1AA731-BD21-48EC-92EE-7403F3B0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33" y="3744334"/>
            <a:ext cx="1858667" cy="212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4" name="Text Box 24">
            <a:extLst>
              <a:ext uri="{FF2B5EF4-FFF2-40B4-BE49-F238E27FC236}">
                <a16:creationId xmlns:a16="http://schemas.microsoft.com/office/drawing/2014/main" id="{37DFFF7F-D62D-41BB-A4E3-9B6053754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8" y="2522394"/>
            <a:ext cx="152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57" name="WordArt 20">
            <a:extLst>
              <a:ext uri="{FF2B5EF4-FFF2-40B4-BE49-F238E27FC236}">
                <a16:creationId xmlns:a16="http://schemas.microsoft.com/office/drawing/2014/main" id="{5CF42633-A16E-460A-B013-0EB864B090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8">
            <a:extLst>
              <a:ext uri="{FF2B5EF4-FFF2-40B4-BE49-F238E27FC236}">
                <a16:creationId xmlns:a16="http://schemas.microsoft.com/office/drawing/2014/main" id="{0F3771B6-0F96-44D1-B338-1B0EA1FAD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196975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23B62A4D-3563-48EC-B8F3-5E61E871C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1"/>
            <a:ext cx="426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69" name="Picture 3" descr="Vetrangtri6">
            <a:extLst>
              <a:ext uri="{FF2B5EF4-FFF2-40B4-BE49-F238E27FC236}">
                <a16:creationId xmlns:a16="http://schemas.microsoft.com/office/drawing/2014/main" id="{B13A8512-FB3B-42AA-AD63-A9933D11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4">
            <a:extLst>
              <a:ext uri="{FF2B5EF4-FFF2-40B4-BE49-F238E27FC236}">
                <a16:creationId xmlns:a16="http://schemas.microsoft.com/office/drawing/2014/main" id="{DB043525-E2EF-4C40-B406-D2B34A1FB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64008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5">
            <a:extLst>
              <a:ext uri="{FF2B5EF4-FFF2-40B4-BE49-F238E27FC236}">
                <a16:creationId xmlns:a16="http://schemas.microsoft.com/office/drawing/2014/main" id="{70906323-9299-45BC-AC5B-8F6358E93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74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8BA455C6-3949-4375-818B-B35F50EB7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798204"/>
            <a:ext cx="366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niệm</a:t>
            </a:r>
            <a:endParaRPr lang="en-US" altLang="en-US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E40D7D26-41D8-458A-A44B-5D17C2B35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484003"/>
            <a:ext cx="3900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</a:t>
            </a:r>
            <a:r>
              <a:rPr lang="vi-VN" altLang="en-US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 đích sử dụng.</a:t>
            </a:r>
            <a:endParaRPr lang="en-US" altLang="en-US" sz="1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419" name="Rectangle 11">
            <a:extLst>
              <a:ext uri="{FF2B5EF4-FFF2-40B4-BE49-F238E27FC236}">
                <a16:creationId xmlns:a16="http://schemas.microsoft.com/office/drawing/2014/main" id="{7E5425DF-AAFC-4978-9566-003495A14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990600"/>
            <a:ext cx="5982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40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cho tất cả mọi người</a:t>
            </a:r>
            <a:endParaRPr lang="en-US" altLang="en-US" sz="4000" b="1" i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3420" name="Picture 12" descr="Cao_Cao_Opera">
            <a:extLst>
              <a:ext uri="{FF2B5EF4-FFF2-40B4-BE49-F238E27FC236}">
                <a16:creationId xmlns:a16="http://schemas.microsoft.com/office/drawing/2014/main" id="{ED916715-70B2-4967-9542-A096B5B9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6" y="1676400"/>
            <a:ext cx="17811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1" name="Picture 13" descr="Untitled-13">
            <a:extLst>
              <a:ext uri="{FF2B5EF4-FFF2-40B4-BE49-F238E27FC236}">
                <a16:creationId xmlns:a16="http://schemas.microsoft.com/office/drawing/2014/main" id="{C24C72DE-1BBC-4106-A481-84D08EC0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2672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2" name="Picture 14" descr="15-phu1">
            <a:extLst>
              <a:ext uri="{FF2B5EF4-FFF2-40B4-BE49-F238E27FC236}">
                <a16:creationId xmlns:a16="http://schemas.microsoft.com/office/drawing/2014/main" id="{0EA95DBD-7B38-4537-8CB6-4FBF3D54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43400"/>
            <a:ext cx="17097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3" name="Picture 15" descr="17">
            <a:extLst>
              <a:ext uri="{FF2B5EF4-FFF2-40B4-BE49-F238E27FC236}">
                <a16:creationId xmlns:a16="http://schemas.microsoft.com/office/drawing/2014/main" id="{2FE5DB8B-F9E8-42E6-885A-4833C6EC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4" y="4419600"/>
            <a:ext cx="175418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4" name="Picture 16" descr="3">
            <a:extLst>
              <a:ext uri="{FF2B5EF4-FFF2-40B4-BE49-F238E27FC236}">
                <a16:creationId xmlns:a16="http://schemas.microsoft.com/office/drawing/2014/main" id="{C135F69A-7C10-46A8-BB07-8B7FDD67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419600"/>
            <a:ext cx="16875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25" name="Text Box 17">
            <a:extLst>
              <a:ext uri="{FF2B5EF4-FFF2-40B4-BE49-F238E27FC236}">
                <a16:creationId xmlns:a16="http://schemas.microsoft.com/office/drawing/2014/main" id="{A505ECBF-3810-4382-A23E-F589D9D3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1" y="3207035"/>
            <a:ext cx="461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426" name="Text Box 18">
            <a:extLst>
              <a:ext uri="{FF2B5EF4-FFF2-40B4-BE49-F238E27FC236}">
                <a16:creationId xmlns:a16="http://schemas.microsoft.com/office/drawing/2014/main" id="{19C73A37-10C9-44F9-89E0-ACE253BC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1"/>
            <a:ext cx="480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400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 ai có thể sử dụng mặt nạ</a:t>
            </a:r>
            <a:r>
              <a:rPr lang="en-US" altLang="en-US" sz="400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1283" name="WordArt 20">
            <a:extLst>
              <a:ext uri="{FF2B5EF4-FFF2-40B4-BE49-F238E27FC236}">
                <a16:creationId xmlns:a16="http://schemas.microsoft.com/office/drawing/2014/main" id="{AEF92D34-D6DE-4113-9810-94C783FA0D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73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9" grpId="0"/>
      <p:bldP spid="273425" grpId="0"/>
      <p:bldP spid="273426" grpId="0"/>
      <p:bldP spid="2734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>
            <a:extLst>
              <a:ext uri="{FF2B5EF4-FFF2-40B4-BE49-F238E27FC236}">
                <a16:creationId xmlns:a16="http://schemas.microsoft.com/office/drawing/2014/main" id="{E61D6EE3-FFCD-4CA8-968D-E635DAA36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84" y="1057853"/>
            <a:ext cx="45180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sát -  nhận xét </a:t>
            </a:r>
          </a:p>
        </p:txBody>
      </p:sp>
      <p:pic>
        <p:nvPicPr>
          <p:cNvPr id="12292" name="Picture 3" descr="Vetrangtri6">
            <a:extLst>
              <a:ext uri="{FF2B5EF4-FFF2-40B4-BE49-F238E27FC236}">
                <a16:creationId xmlns:a16="http://schemas.microsoft.com/office/drawing/2014/main" id="{B8AC1939-4B39-4BF4-A680-B580C0C0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0"/>
            <a:ext cx="914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>
            <a:extLst>
              <a:ext uri="{FF2B5EF4-FFF2-40B4-BE49-F238E27FC236}">
                <a16:creationId xmlns:a16="http://schemas.microsoft.com/office/drawing/2014/main" id="{EB0FF749-C099-41D5-A26A-F1E78DABE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0"/>
            <a:ext cx="61722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7C7336A3-B574-4817-B600-28D3A435F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3124200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7D40D74A-D6E4-4C31-9D21-AFF8901C4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Text Box 13">
            <a:extLst>
              <a:ext uri="{FF2B5EF4-FFF2-40B4-BE49-F238E27FC236}">
                <a16:creationId xmlns:a16="http://schemas.microsoft.com/office/drawing/2014/main" id="{11D577AA-EF84-4926-9D3E-EAA7C73B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83" y="2124653"/>
            <a:ext cx="32571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</a:t>
            </a:r>
            <a:r>
              <a:rPr lang="vi-VN" altLang="en-US" sz="28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niệm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Text Box 14">
            <a:extLst>
              <a:ext uri="{FF2B5EF4-FFF2-40B4-BE49-F238E27FC236}">
                <a16:creationId xmlns:a16="http://schemas.microsoft.com/office/drawing/2014/main" id="{DA686A5A-09A3-41B9-8221-6DB9A176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84" y="2581853"/>
            <a:ext cx="48332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</a:t>
            </a:r>
            <a:r>
              <a:rPr lang="vi-VN" altLang="en-US" sz="27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 đích sử dụng</a:t>
            </a:r>
            <a:r>
              <a:rPr lang="en-US" altLang="en-US" sz="27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3734" name="Text Box 22">
            <a:extLst>
              <a:ext uri="{FF2B5EF4-FFF2-40B4-BE49-F238E27FC236}">
                <a16:creationId xmlns:a16="http://schemas.microsoft.com/office/drawing/2014/main" id="{141A50F4-0B6E-4BEC-9AB2-E0512A7F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84" y="3496253"/>
            <a:ext cx="451800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</a:t>
            </a:r>
            <a:r>
              <a:rPr lang="vi-VN" altLang="en-US" sz="26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dạng mặt nạ</a:t>
            </a:r>
            <a:r>
              <a:rPr lang="en-US" altLang="en-US" sz="1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Text Box 24">
            <a:extLst>
              <a:ext uri="{FF2B5EF4-FFF2-40B4-BE49-F238E27FC236}">
                <a16:creationId xmlns:a16="http://schemas.microsoft.com/office/drawing/2014/main" id="{A23FD7FE-7286-4850-96C5-1E4F3775F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84" y="3039053"/>
            <a:ext cx="462307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Đối tượng sử dụng.</a:t>
            </a:r>
            <a:endParaRPr lang="en-US" altLang="en-US" sz="260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737" name="Text Box 25">
            <a:extLst>
              <a:ext uri="{FF2B5EF4-FFF2-40B4-BE49-F238E27FC236}">
                <a16:creationId xmlns:a16="http://schemas.microsoft.com/office/drawing/2014/main" id="{7958B27C-67F1-4305-B7D5-6108A28B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447800"/>
            <a:ext cx="548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nạ thường có các hình dáng như thế nào?</a:t>
            </a:r>
          </a:p>
        </p:txBody>
      </p:sp>
      <p:sp>
        <p:nvSpPr>
          <p:cNvPr id="12302" name="Text Box 26">
            <a:extLst>
              <a:ext uri="{FF2B5EF4-FFF2-40B4-BE49-F238E27FC236}">
                <a16:creationId xmlns:a16="http://schemas.microsoft.com/office/drawing/2014/main" id="{D883EBDF-3A5B-4954-A526-648D3CAD9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3313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739" name="Text Box 27">
            <a:extLst>
              <a:ext uri="{FF2B5EF4-FFF2-40B4-BE49-F238E27FC236}">
                <a16:creationId xmlns:a16="http://schemas.microsoft.com/office/drawing/2014/main" id="{FBF6D81F-2AA3-421F-B682-54ADEA12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85" y="4191218"/>
            <a:ext cx="416451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3740" name="Picture 28" descr="DV">
            <a:extLst>
              <a:ext uri="{FF2B5EF4-FFF2-40B4-BE49-F238E27FC236}">
                <a16:creationId xmlns:a16="http://schemas.microsoft.com/office/drawing/2014/main" id="{BDAA6D3D-2365-4227-B94F-FD183F34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886200"/>
            <a:ext cx="21574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1" name="Picture 29" descr="Cach_ve23">
            <a:extLst>
              <a:ext uri="{FF2B5EF4-FFF2-40B4-BE49-F238E27FC236}">
                <a16:creationId xmlns:a16="http://schemas.microsoft.com/office/drawing/2014/main" id="{A91F7641-97B5-49EB-9359-D9985522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716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2" name="Picture 30" descr="scan0003">
            <a:extLst>
              <a:ext uri="{FF2B5EF4-FFF2-40B4-BE49-F238E27FC236}">
                <a16:creationId xmlns:a16="http://schemas.microsoft.com/office/drawing/2014/main" id="{374736F3-99CC-4B76-B14A-2DF5A330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2362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3" name="Picture 31" descr="No 16a">
            <a:extLst>
              <a:ext uri="{FF2B5EF4-FFF2-40B4-BE49-F238E27FC236}">
                <a16:creationId xmlns:a16="http://schemas.microsoft.com/office/drawing/2014/main" id="{72023D07-A75D-4562-852B-59E0B32A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44" name="Text Box 32">
            <a:extLst>
              <a:ext uri="{FF2B5EF4-FFF2-40B4-BE49-F238E27FC236}">
                <a16:creationId xmlns:a16="http://schemas.microsoft.com/office/drawing/2014/main" id="{822157D2-9085-44E5-ACB6-C98052CF3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4290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mặt người.</a:t>
            </a:r>
          </a:p>
        </p:txBody>
      </p:sp>
      <p:sp>
        <p:nvSpPr>
          <p:cNvPr id="243745" name="Text Box 33">
            <a:extLst>
              <a:ext uri="{FF2B5EF4-FFF2-40B4-BE49-F238E27FC236}">
                <a16:creationId xmlns:a16="http://schemas.microsoft.com/office/drawing/2014/main" id="{F74248DB-ED85-4DC2-AE7F-2336DB44C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248400"/>
            <a:ext cx="2246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0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dạng mặt thú</a:t>
            </a:r>
            <a:r>
              <a:rPr lang="en-US" altLang="en-US" sz="20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10" name="WordArt 23">
            <a:extLst>
              <a:ext uri="{FF2B5EF4-FFF2-40B4-BE49-F238E27FC236}">
                <a16:creationId xmlns:a16="http://schemas.microsoft.com/office/drawing/2014/main" id="{4D45A8D1-E614-4143-AC38-E7390B2003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714876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mặt nạ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243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43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43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43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43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43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43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43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37" grpId="0"/>
      <p:bldP spid="243737" grpId="1"/>
      <p:bldP spid="243739" grpId="0"/>
      <p:bldP spid="243744" grpId="0"/>
      <p:bldP spid="2437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E50C362C-194A-42DC-8A34-96B0FBAA9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1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16" name="Picture 3" descr="Vetrangtri6">
            <a:extLst>
              <a:ext uri="{FF2B5EF4-FFF2-40B4-BE49-F238E27FC236}">
                <a16:creationId xmlns:a16="http://schemas.microsoft.com/office/drawing/2014/main" id="{06A3A269-C9B7-43E2-8634-1BD131031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0"/>
            <a:ext cx="97901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>
            <a:extLst>
              <a:ext uri="{FF2B5EF4-FFF2-40B4-BE49-F238E27FC236}">
                <a16:creationId xmlns:a16="http://schemas.microsoft.com/office/drawing/2014/main" id="{0331AF54-0355-4B8D-B0F2-3A42CB3E4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0"/>
            <a:ext cx="5943600" cy="1066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CC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0430458A-907F-4E5A-BB9D-158C7C89D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3200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37BA9CE1-3EB4-4D8D-BB67-46E180996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066800"/>
            <a:ext cx="0" cy="5791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6D83FCE5-BCFC-4DD2-87C3-EBCF35B9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71" y="1927697"/>
            <a:ext cx="35153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niệm:</a:t>
            </a:r>
            <a:endParaRPr lang="en-US" altLang="en-US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DC318B00-6352-4005-A5EC-6D785A889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71" y="2467495"/>
            <a:ext cx="476272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</a:t>
            </a:r>
            <a:r>
              <a:rPr lang="vi-VN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 đích sử dụng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3EDC6F5E-ED23-4F85-9DF8-08EFF924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30018"/>
            <a:ext cx="521632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</a:t>
            </a:r>
            <a:r>
              <a:rPr lang="vi-V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dạng mặt</a:t>
            </a:r>
            <a:r>
              <a:rPr lang="en-US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366550E1-45D7-41E1-B6EB-C3F6CC2A2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71" y="2945380"/>
            <a:ext cx="474855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r>
              <a:rPr lang="en-US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</a:t>
            </a:r>
            <a:r>
              <a:rPr lang="en-US" altLang="en-US" sz="1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5" name="Text Box 14">
            <a:extLst>
              <a:ext uri="{FF2B5EF4-FFF2-40B4-BE49-F238E27FC236}">
                <a16:creationId xmlns:a16="http://schemas.microsoft.com/office/drawing/2014/main" id="{E80E673F-243A-4FF4-B86C-376E1973E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3313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6" name="Text Box 15">
            <a:extLst>
              <a:ext uri="{FF2B5EF4-FFF2-40B4-BE49-F238E27FC236}">
                <a16:creationId xmlns:a16="http://schemas.microsoft.com/office/drawing/2014/main" id="{F9DC5E82-BC97-4C59-BA02-99C08581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79" y="3847881"/>
            <a:ext cx="43392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dạng mặt </a:t>
            </a:r>
            <a:r>
              <a:rPr lang="vi-VN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hoặc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thú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4454" name="Text Box 22">
            <a:extLst>
              <a:ext uri="{FF2B5EF4-FFF2-40B4-BE49-F238E27FC236}">
                <a16:creationId xmlns:a16="http://schemas.microsoft.com/office/drawing/2014/main" id="{A201877F-9FDE-41D8-B7B8-F2369D714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43" y="4765473"/>
            <a:ext cx="4136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hiền lanh, hài </a:t>
            </a:r>
            <a:r>
              <a:rPr lang="vi-VN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dữ tợn.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4455" name="Picture 23" descr="No 5">
            <a:extLst>
              <a:ext uri="{FF2B5EF4-FFF2-40B4-BE49-F238E27FC236}">
                <a16:creationId xmlns:a16="http://schemas.microsoft.com/office/drawing/2014/main" id="{3EF8B428-1C3B-4DDC-B18B-AB79CF77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4802" flipV="1">
            <a:off x="5490546" y="3692492"/>
            <a:ext cx="219551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56" name="Picture 24" descr="No 17">
            <a:extLst>
              <a:ext uri="{FF2B5EF4-FFF2-40B4-BE49-F238E27FC236}">
                <a16:creationId xmlns:a16="http://schemas.microsoft.com/office/drawing/2014/main" id="{2FD28DB8-7EAD-49E3-B530-132BB9C9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90" y="3534980"/>
            <a:ext cx="2112963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57" name="Picture 25" descr="No21">
            <a:extLst>
              <a:ext uri="{FF2B5EF4-FFF2-40B4-BE49-F238E27FC236}">
                <a16:creationId xmlns:a16="http://schemas.microsoft.com/office/drawing/2014/main" id="{9081C1A6-4A11-4572-9910-BC0E62DD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85" y="1332713"/>
            <a:ext cx="1981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58" name="Picture 26" descr="No 19">
            <a:extLst>
              <a:ext uri="{FF2B5EF4-FFF2-40B4-BE49-F238E27FC236}">
                <a16:creationId xmlns:a16="http://schemas.microsoft.com/office/drawing/2014/main" id="{186A4624-0713-4951-9A44-AC613401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673255" y="1362595"/>
            <a:ext cx="1800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59" name="Rectangle 27">
            <a:extLst>
              <a:ext uri="{FF2B5EF4-FFF2-40B4-BE49-F238E27FC236}">
                <a16:creationId xmlns:a16="http://schemas.microsoft.com/office/drawing/2014/main" id="{E3D2E29C-AFBA-4CC9-9E76-AED14C6C9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3" y="3230180"/>
            <a:ext cx="2743200" cy="609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vi-VN" altLang="en-US" sz="4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ền</a:t>
            </a:r>
            <a:r>
              <a:rPr lang="vi-VN" altLang="en-US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altLang="en-US" sz="4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460" name="Rectangle 28">
            <a:extLst>
              <a:ext uri="{FF2B5EF4-FFF2-40B4-BE49-F238E27FC236}">
                <a16:creationId xmlns:a16="http://schemas.microsoft.com/office/drawing/2014/main" id="{43036323-B4D7-4B0F-B4A0-199DB73B9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685" y="5837656"/>
            <a:ext cx="2514600" cy="381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vi-VN" altLang="en-US" sz="4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tợn</a:t>
            </a:r>
            <a:endParaRPr lang="en-US" altLang="en-US" sz="4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461" name="Rectangle 29">
            <a:extLst>
              <a:ext uri="{FF2B5EF4-FFF2-40B4-BE49-F238E27FC236}">
                <a16:creationId xmlns:a16="http://schemas.microsoft.com/office/drawing/2014/main" id="{308FFA26-034D-4717-A6B7-6DF56D071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014" y="5959645"/>
            <a:ext cx="2362200" cy="31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hước</a:t>
            </a:r>
            <a:endParaRPr lang="en-US" altLang="en-US" sz="4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5" name="WordArt 24">
            <a:extLst>
              <a:ext uri="{FF2B5EF4-FFF2-40B4-BE49-F238E27FC236}">
                <a16:creationId xmlns:a16="http://schemas.microsoft.com/office/drawing/2014/main" id="{70272FE5-9A4B-411A-96B1-93CE92DC80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61995">
            <a:off x="4973639" y="76201"/>
            <a:ext cx="56483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675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175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75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175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675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175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54" grpId="0" autoUpdateAnimBg="0"/>
      <p:bldP spid="274459" grpId="0" autoUpdateAnimBg="0"/>
      <p:bldP spid="274460" grpId="0" autoUpdateAnimBg="0"/>
      <p:bldP spid="274461" grpId="0" autoUpdateAnimBg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2803</TotalTime>
  <Words>946</Words>
  <Application>Microsoft Office PowerPoint</Application>
  <PresentationFormat>Widescreen</PresentationFormat>
  <Paragraphs>149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.VnTime</vt:lpstr>
      <vt:lpstr>Arial</vt:lpstr>
      <vt:lpstr>Gill Sans MT</vt:lpstr>
      <vt:lpstr>Times New Roman</vt:lpstr>
      <vt:lpstr>Gallery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Phung Dac Nam</dc:creator>
  <cp:lastModifiedBy>Asus</cp:lastModifiedBy>
  <cp:revision>165</cp:revision>
  <cp:lastPrinted>1601-01-01T00:00:00Z</cp:lastPrinted>
  <dcterms:created xsi:type="dcterms:W3CDTF">2006-12-03T11:54:55Z</dcterms:created>
  <dcterms:modified xsi:type="dcterms:W3CDTF">2021-08-31T10:04:37Z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