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46" r:id="rId3"/>
    <p:sldId id="326" r:id="rId4"/>
    <p:sldId id="321" r:id="rId5"/>
    <p:sldId id="309" r:id="rId6"/>
    <p:sldId id="323" r:id="rId7"/>
    <p:sldId id="325" r:id="rId8"/>
    <p:sldId id="329" r:id="rId9"/>
    <p:sldId id="264" r:id="rId10"/>
    <p:sldId id="328" r:id="rId11"/>
    <p:sldId id="347" r:id="rId12"/>
    <p:sldId id="327" r:id="rId13"/>
    <p:sldId id="348" r:id="rId14"/>
    <p:sldId id="349" r:id="rId15"/>
    <p:sldId id="340" r:id="rId16"/>
    <p:sldId id="341" r:id="rId17"/>
    <p:sldId id="342" r:id="rId18"/>
    <p:sldId id="343" r:id="rId19"/>
    <p:sldId id="344" r:id="rId20"/>
    <p:sldId id="345" r:id="rId21"/>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9900"/>
    <a:srgbClr val="FF5050"/>
    <a:srgbClr val="CC3399"/>
    <a:srgbClr val="FF9900"/>
    <a:srgbClr val="6600FF"/>
    <a:srgbClr val="800080"/>
    <a:srgbClr val="990099"/>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394"/>
    <p:restoredTop sz="86402"/>
  </p:normalViewPr>
  <p:slideViewPr>
    <p:cSldViewPr showGuides="1">
      <p:cViewPr varScale="1">
        <p:scale>
          <a:sx n="63" d="100"/>
          <a:sy n="63" d="100"/>
        </p:scale>
        <p:origin x="1602" y="78"/>
      </p:cViewPr>
      <p:guideLst>
        <p:guide orient="horz" pos="2160"/>
        <p:guide pos="285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3"/>
          <p:cNvPicPr>
            <a:picLocks noChangeAspect="1"/>
          </p:cNvPicPr>
          <p:nvPr/>
        </p:nvPicPr>
        <p:blipFill>
          <a:blip r:embed="rId2"/>
          <a:stretch>
            <a:fillRect/>
          </a:stretch>
        </p:blipFill>
        <p:spPr>
          <a:xfrm>
            <a:off x="0" y="0"/>
            <a:ext cx="9144000" cy="6858000"/>
          </a:xfrm>
          <a:prstGeom prst="rect">
            <a:avLst/>
          </a:prstGeom>
          <a:noFill/>
          <a:ln w="9525">
            <a:noFill/>
          </a:ln>
        </p:spPr>
      </p:pic>
      <p:sp>
        <p:nvSpPr>
          <p:cNvPr id="2051" name="Rectangle 3"/>
          <p:cNvSpPr>
            <a:spLocks noGrp="1" noChangeArrowheads="1"/>
          </p:cNvSpPr>
          <p:nvPr>
            <p:ph type="ctrTitle"/>
          </p:nvPr>
        </p:nvSpPr>
        <p:spPr>
          <a:xfrm>
            <a:off x="468313" y="3717925"/>
            <a:ext cx="8207375" cy="1082675"/>
          </a:xfrm>
        </p:spPr>
        <p:txBody>
          <a:bodyPr/>
          <a:lstStyle>
            <a:lvl1pPr algn="r">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469900" y="4940300"/>
            <a:ext cx="8212138" cy="981075"/>
          </a:xfrm>
        </p:spPr>
        <p:txBody>
          <a:bodyPr/>
          <a:lstStyle>
            <a:lvl1pPr marL="0" indent="0" algn="r">
              <a:buFontTx/>
              <a:buNone/>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 name="Rectangle 6"/>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 name="Rectangle 7"/>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D6DCD75-CEF9-48BC-90F3-71AC16932C76}"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D6DCD75-CEF9-48BC-90F3-71AC16932C76}"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D6DCD75-CEF9-48BC-90F3-71AC16932C76}"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5D6DCD75-CEF9-48BC-90F3-71AC16932C76}"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D6DCD75-CEF9-48BC-90F3-71AC16932C76}"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D6DCD75-CEF9-48BC-90F3-71AC16932C76}"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74750"/>
            <a:ext cx="40386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174750"/>
            <a:ext cx="40386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D6DCD75-CEF9-48BC-90F3-71AC16932C76}"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D6DCD75-CEF9-48BC-90F3-71AC16932C76}"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D6DCD75-CEF9-48BC-90F3-71AC16932C76}"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D6DCD75-CEF9-48BC-90F3-71AC16932C76}"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D6DCD75-CEF9-48BC-90F3-71AC16932C76}"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D6DCD75-CEF9-48BC-90F3-71AC16932C76}"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10"/>
          <p:cNvPicPr>
            <a:picLocks noChangeAspect="1"/>
          </p:cNvPicPr>
          <p:nvPr/>
        </p:nvPicPr>
        <p:blipFill>
          <a:blip r:embed="rId13"/>
          <a:stretch>
            <a:fillRect/>
          </a:stretch>
        </p:blipFill>
        <p:spPr>
          <a:xfrm>
            <a:off x="0" y="0"/>
            <a:ext cx="9144000" cy="6858000"/>
          </a:xfrm>
          <a:prstGeom prst="rect">
            <a:avLst/>
          </a:prstGeom>
          <a:noFill/>
          <a:ln w="9525">
            <a:noFill/>
          </a:ln>
        </p:spPr>
      </p:pic>
      <p:sp>
        <p:nvSpPr>
          <p:cNvPr id="1027" name="Rectangle 3"/>
          <p:cNvSpPr>
            <a:spLocks noGrp="1"/>
          </p:cNvSpPr>
          <p:nvPr>
            <p:ph type="title"/>
          </p:nvPr>
        </p:nvSpPr>
        <p:spPr>
          <a:xfrm>
            <a:off x="457200" y="190500"/>
            <a:ext cx="82296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457200" y="1174750"/>
            <a:ext cx="82296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fld id="{5D6DCD75-CEF9-48BC-90F3-71AC16932C76}"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2.png"/><Relationship Id="rId2" Type="http://schemas.microsoft.com/office/2007/relationships/media" Target="file:///C:\Users\NGOC%20ANH\Downloads\H&#431;&#7898;NG%20D&#7850;N%20B&#201;%20V&#7868;%20''%20TRANH%20TR&#202;N%20M&#7864;T%20TRE%20''.mp4" TargetMode="External"/><Relationship Id="rId1" Type="http://schemas.openxmlformats.org/officeDocument/2006/relationships/video" Target="file:///C:\Users\NGOC%20ANH\Downloads\H&#431;&#7898;NG%20D&#7850;N%20B&#201;%20V&#7868;%20''%20TRANH%20TR&#202;N%20M&#7864;T%20TRE%20''.mp4" TargetMode="Externa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3.png"/><Relationship Id="rId2" Type="http://schemas.microsoft.com/office/2007/relationships/media" Target="file:///C:\Users\NGOC%20ANH\Downloads\Ph&#243;ng%20S&#7921;%20Vi&#7879;t%20Nam%20m&#7899;i%20nh&#7845;t%202016-%20M&#7863;t%20n&#7841;%20linh%20h&#7891;n%20s&#226;n%20kh&#7845;u%20tu&#7891;ng.mp4" TargetMode="External"/><Relationship Id="rId1" Type="http://schemas.openxmlformats.org/officeDocument/2006/relationships/video" Target="file:///C:\Users\NGOC%20ANH\Downloads\Ph&#243;ng%20S&#7921;%20Vi&#7879;t%20Nam%20m&#7899;i%20nh&#7845;t%202016-%20M&#7863;t%20n&#7841;%20linh%20h&#7891;n%20s&#226;n%20kh&#7845;u%20tu&#7891;ng.mp4" TargetMode="Externa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36.png"/><Relationship Id="rId2" Type="http://schemas.microsoft.com/office/2007/relationships/media" Target="file:///C:\Users\NGOC%20ANH\Downloads\H&#432;&#7899;ng%20d&#7851;n%20l&#224;m%20m&#7863;t%20n&#7841;%20l&#7877;%20h&#7897;i%20h&#243;a%20trang%20n&#7917;a%20m&#7863;t%20b&#7857;ng%20gi&#7845;y%20-%20D&#7841;y%20b&#233;%20h&#7885;c.mp4" TargetMode="External"/><Relationship Id="rId1" Type="http://schemas.openxmlformats.org/officeDocument/2006/relationships/video" Target="file:///C:\Users\NGOC%20ANH\Downloads\H&#432;&#7899;ng%20d&#7851;n%20l&#224;m%20m&#7863;t%20n&#7841;%20l&#7877;%20h&#7897;i%20h&#243;a%20trang%20n&#7917;a%20m&#7863;t%20b&#7857;ng%20gi&#7845;y%20-%20D&#7841;y%20b&#233;%20h&#7885;c.mp4" TargetMode="Externa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9.jpeg"/><Relationship Id="rId1"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1.jpeg"/><Relationship Id="rId1"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3.jpeg"/><Relationship Id="rId1"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5.jpeg"/><Relationship Id="rId1" Type="http://schemas.openxmlformats.org/officeDocument/2006/relationships/image" Target="../media/image44.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slide" Target="slide11.xml"/><Relationship Id="rId3" Type="http://schemas.openxmlformats.org/officeDocument/2006/relationships/image" Target="../media/image15.jpeg"/><Relationship Id="rId2" Type="http://schemas.openxmlformats.org/officeDocument/2006/relationships/image" Target="../media/image7.jpeg"/><Relationship Id="rId1" Type="http://schemas.openxmlformats.org/officeDocument/2006/relationships/image" Target="../media/image14.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1.jpe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1.jpeg"/><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914400" y="1066800"/>
            <a:ext cx="7797165" cy="1439545"/>
          </a:xfrm>
        </p:spPr>
        <p:txBody>
          <a:bodyPr/>
          <a:p>
            <a:r>
              <a:rPr lang="en-US" sz="4000">
                <a:solidFill>
                  <a:srgbClr val="000000"/>
                </a:solidFill>
                <a:latin typeface="Times New Roman" panose="02020603050405020304" charset="0"/>
                <a:cs typeface="Times New Roman" panose="02020603050405020304" charset="0"/>
                <a:sym typeface="+mn-ea"/>
              </a:rPr>
              <a:t>B</a:t>
            </a:r>
            <a:r>
              <a:rPr lang="en-US" sz="4000">
                <a:solidFill>
                  <a:srgbClr val="000000"/>
                </a:solidFill>
                <a:latin typeface="Times New Roman" panose="02020603050405020304" charset="0"/>
                <a:cs typeface="Times New Roman" panose="02020603050405020304" charset="0"/>
                <a:sym typeface="+mn-ea"/>
              </a:rPr>
              <a:t>ài 15: Tạo dáng và trang trí mặt nạ</a:t>
            </a:r>
            <a:br>
              <a:rPr lang="en-US" sz="4000" b="0">
                <a:solidFill>
                  <a:srgbClr val="000000"/>
                </a:solidFill>
                <a:latin typeface="Times New Roman" panose="02020603050405020304" charset="0"/>
                <a:cs typeface="Times New Roman" panose="02020603050405020304" charset="0"/>
              </a:rPr>
            </a:br>
            <a:endParaRPr lang="en-US" sz="4000">
              <a:latin typeface="Times New Roman" panose="02020603050405020304" charset="0"/>
              <a:cs typeface="Times New Roman" panose="02020603050405020304" charset="0"/>
            </a:endParaRPr>
          </a:p>
        </p:txBody>
      </p:sp>
      <p:sp>
        <p:nvSpPr>
          <p:cNvPr id="3" name="Subtitle 2"/>
          <p:cNvSpPr>
            <a:spLocks noGrp="1"/>
          </p:cNvSpPr>
          <p:nvPr>
            <p:ph type="subTitle" idx="1"/>
          </p:nvPr>
        </p:nvSpPr>
        <p:spPr>
          <a:xfrm>
            <a:off x="1371600" y="2133600"/>
            <a:ext cx="6400800" cy="1752600"/>
          </a:xfrm>
        </p:spPr>
        <p:txBody>
          <a:bodyPr/>
          <a:p>
            <a:pPr indent="0" algn="ctr">
              <a:buNone/>
            </a:pPr>
            <a:r>
              <a:rPr lang="en-US" sz="4400">
                <a:solidFill>
                  <a:srgbClr val="000000"/>
                </a:solidFill>
                <a:latin typeface="Times New Roman" panose="02020603050405020304" charset="0"/>
                <a:cs typeface="Times New Roman" panose="02020603050405020304" charset="0"/>
                <a:sym typeface="+mn-ea"/>
              </a:rPr>
              <a:t>Hoạt động Trải nghiệm: Hướng dẫn học sinh tạo dáng và trang trí một mặt nạ bằng các chất liệu: mây tre, giấy</a:t>
            </a:r>
            <a:r>
              <a:rPr lang="vi-VN" altLang="en-US" sz="4400">
                <a:solidFill>
                  <a:srgbClr val="000000"/>
                </a:solidFill>
                <a:latin typeface="Times New Roman" panose="02020603050405020304" charset="0"/>
                <a:cs typeface="Times New Roman" panose="02020603050405020304" charset="0"/>
                <a:sym typeface="+mn-ea"/>
              </a:rPr>
              <a:t>...</a:t>
            </a:r>
            <a:endParaRPr lang="en-US" sz="4400" b="0">
              <a:solidFill>
                <a:srgbClr val="000000"/>
              </a:solidFill>
              <a:latin typeface="Times New Roman" panose="02020603050405020304" charset="0"/>
              <a:cs typeface="Times New Roman" panose="02020603050405020304" charset="0"/>
            </a:endParaRPr>
          </a:p>
          <a:p>
            <a:pPr indent="0" algn="ctr">
              <a:buNone/>
            </a:pPr>
            <a:endParaRPr lang="en-US" sz="4400">
              <a:latin typeface="Times New Roman" panose="02020603050405020304" charset="0"/>
              <a:cs typeface="Times New Roman" panose="020206030504050203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HƯỚNG DẪN BÉ VẼ '' TRANH TRÊN MẸT TRE ''">
            <a:hlinkClick r:id="" action="ppaction://media"/>
          </p:cNvPr>
          <p:cNvPicPr/>
          <p:nvPr>
            <p:ph idx="1"/>
            <a:videoFile r:link="rId1"/>
            <p:extLst>
              <p:ext uri="{DAA4B4D4-6D71-4841-9C94-3DE7FCFB9230}">
                <p14:media xmlns:p14="http://schemas.microsoft.com/office/powerpoint/2010/main" r:link="rId2"/>
              </p:ext>
            </p:extLst>
          </p:nvPr>
        </p:nvPicPr>
        <p:blipFill>
          <a:blip r:embed="rId3"/>
          <a:stretch>
            <a:fillRect/>
          </a:stretch>
        </p:blipFill>
        <p:spPr>
          <a:xfrm>
            <a:off x="533682" y="1066800"/>
            <a:ext cx="8046156" cy="4525963"/>
          </a:xfrm>
          <a:prstGeom prst="rect">
            <a:avLst/>
          </a:prstGeom>
        </p:spPr>
      </p:pic>
    </p:spTree>
  </p:cSld>
  <p:clrMapOvr>
    <a:masterClrMapping/>
  </p:clrMapOvr>
  <p:timing>
    <p:tnLst>
      <p:par>
        <p:cTn id="1" dur="indefinite" restart="never" nodeType="tmRoot">
          <p:childTnLst>
            <p:video fullScrn="0">
              <p:cMediaNode>
                <p:cTn id="2" fill="hold" display="1">
                  <p:stCondLst>
                    <p:cond delay="indefinite"/>
                  </p:stCondLst>
                </p:cTn>
                <p:tgtEl>
                  <p:spTgt spid="4"/>
                </p:tgtEl>
              </p:cMediaNode>
            </p:vide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Title 1"/>
          <p:cNvSpPr>
            <a:spLocks noGrp="1"/>
          </p:cNvSpPr>
          <p:nvPr>
            <p:ph type="title"/>
          </p:nvPr>
        </p:nvSpPr>
        <p:spPr>
          <a:ln/>
        </p:spPr>
        <p:txBody>
          <a:bodyPr vert="horz" wrap="square" lIns="91440" tIns="45720" rIns="91440" bIns="45720" anchor="ctr" anchorCtr="0"/>
          <a:p>
            <a:endParaRPr lang="en-US" altLang="en-US" dirty="0"/>
          </a:p>
        </p:txBody>
      </p:sp>
      <p:pic>
        <p:nvPicPr>
          <p:cNvPr id="3" name="Phóng Sự Việt Nam mới nhất 2016- Mặt nạ linh hồn sân khấu tuồng">
            <a:hlinkClick r:id="" action="ppaction://media"/>
          </p:cNvPr>
          <p:cNvPicPr/>
          <p:nvPr>
            <p:ph idx="1"/>
            <a:videoFile r:link="rId1"/>
            <p:extLst>
              <p:ext uri="{DAA4B4D4-6D71-4841-9C94-3DE7FCFB9230}">
                <p14:media xmlns:p14="http://schemas.microsoft.com/office/powerpoint/2010/main" r:link="rId2"/>
              </p:ext>
            </p:extLst>
          </p:nvPr>
        </p:nvPicPr>
        <p:blipFill>
          <a:blip r:embed="rId3"/>
          <a:stretch>
            <a:fillRect/>
          </a:stretch>
        </p:blipFill>
        <p:spPr>
          <a:xfrm>
            <a:off x="533682" y="1165860"/>
            <a:ext cx="8046156" cy="4525963"/>
          </a:xfrm>
          <a:prstGeom prst="rect">
            <a:avLst/>
          </a:prstGeom>
        </p:spPr>
      </p:pic>
    </p:spTree>
  </p:cSld>
  <p:clrMapOvr>
    <a:masterClrMapping/>
  </p:clrMapOvr>
  <p:timing>
    <p:tnLst>
      <p:par>
        <p:cTn id="1" dur="indefinite" restart="never" nodeType="tmRoot">
          <p:childTnLst>
            <p:video fullScrn="0">
              <p:cMediaNode>
                <p:cTn id="2" fill="hold" display="1">
                  <p:stCondLst>
                    <p:cond delay="indefinite"/>
                  </p:stCondLst>
                </p:cTn>
                <p:tgtEl>
                  <p:spTgt spid="3"/>
                </p:tgtEl>
              </p:cMediaNode>
            </p:vide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descr="7ae520e45bd7a2f8830c5f7069e2509b"/>
          <p:cNvPicPr>
            <a:picLocks noChangeAspect="1"/>
          </p:cNvPicPr>
          <p:nvPr>
            <p:ph idx="1"/>
          </p:nvPr>
        </p:nvPicPr>
        <p:blipFill>
          <a:blip r:embed="rId1"/>
          <a:stretch>
            <a:fillRect/>
          </a:stretch>
        </p:blipFill>
        <p:spPr>
          <a:xfrm>
            <a:off x="838200" y="-228600"/>
            <a:ext cx="7318375" cy="73183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descr="c9e8e7cceca514ba99037070321327bb"/>
          <p:cNvPicPr>
            <a:picLocks noChangeAspect="1"/>
          </p:cNvPicPr>
          <p:nvPr>
            <p:ph idx="1"/>
          </p:nvPr>
        </p:nvPicPr>
        <p:blipFill>
          <a:blip r:embed="rId1"/>
          <a:stretch>
            <a:fillRect/>
          </a:stretch>
        </p:blipFill>
        <p:spPr>
          <a:xfrm>
            <a:off x="1447800" y="357505"/>
            <a:ext cx="6142990" cy="614299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Hướng dẫn làm mặt nạ lễ hội hóa trang nửa mặt bằng giấy - Dạy bé học">
            <a:hlinkClick r:id="" action="ppaction://media"/>
          </p:cNvPr>
          <p:cNvPicPr/>
          <p:nvPr>
            <p:ph idx="4294967295"/>
            <a:videoFile r:link="rId1"/>
            <p:extLst>
              <p:ext uri="{DAA4B4D4-6D71-4841-9C94-3DE7FCFB9230}">
                <p14:media xmlns:p14="http://schemas.microsoft.com/office/powerpoint/2010/main" r:link="rId2"/>
              </p:ext>
            </p:extLst>
          </p:nvPr>
        </p:nvPicPr>
        <p:blipFill>
          <a:blip r:embed="rId3"/>
          <a:stretch>
            <a:fillRect/>
          </a:stretch>
        </p:blipFill>
        <p:spPr>
          <a:xfrm>
            <a:off x="508000" y="914400"/>
            <a:ext cx="8128000" cy="4572000"/>
          </a:xfrm>
          <a:prstGeom prst="rect">
            <a:avLst/>
          </a:prstGeom>
        </p:spPr>
      </p:pic>
    </p:spTree>
  </p:cSld>
  <p:clrMapOvr>
    <a:masterClrMapping/>
  </p:clrMapOvr>
  <p:timing>
    <p:tnLst>
      <p:par>
        <p:cTn id="1" dur="indefinite" restart="never" nodeType="tmRoot">
          <p:childTnLst>
            <p:video fullScrn="0">
              <p:cMediaNode>
                <p:cTn id="2" fill="hold" display="1">
                  <p:stCondLst>
                    <p:cond delay="indefinite"/>
                  </p:stCondLst>
                </p:cTn>
                <p:tgtEl>
                  <p:spTgt spid="3"/>
                </p:tgtEl>
              </p:cMediaNode>
            </p:vide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Content Placeholder 2" descr="4938860b3d20b80dcfbdb2fe0c43e436"/>
          <p:cNvPicPr>
            <a:picLocks noChangeAspect="1"/>
          </p:cNvPicPr>
          <p:nvPr>
            <p:ph idx="4294967295"/>
          </p:nvPr>
        </p:nvPicPr>
        <p:blipFill>
          <a:blip r:embed="rId1"/>
          <a:stretch>
            <a:fillRect/>
          </a:stretch>
        </p:blipFill>
        <p:spPr>
          <a:xfrm>
            <a:off x="762000" y="480695"/>
            <a:ext cx="7684135" cy="589661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endParaRPr lang="en-US"/>
          </a:p>
        </p:txBody>
      </p:sp>
      <p:pic>
        <p:nvPicPr>
          <p:cNvPr id="3" name="Content Placeholder 2" descr="05c1df0f82a26c8193a2342020f3d2e7"/>
          <p:cNvPicPr>
            <a:picLocks noChangeAspect="1"/>
          </p:cNvPicPr>
          <p:nvPr>
            <p:ph sz="half" idx="1"/>
          </p:nvPr>
        </p:nvPicPr>
        <p:blipFill>
          <a:blip r:embed="rId1"/>
          <a:stretch>
            <a:fillRect/>
          </a:stretch>
        </p:blipFill>
        <p:spPr>
          <a:xfrm>
            <a:off x="457200" y="835660"/>
            <a:ext cx="4038600" cy="5451475"/>
          </a:xfrm>
          <a:prstGeom prst="rect">
            <a:avLst/>
          </a:prstGeom>
        </p:spPr>
      </p:pic>
      <p:pic>
        <p:nvPicPr>
          <p:cNvPr id="4" name="Content Placeholder 3" descr="a2e7b3686a03569df70a0f60bfec11b5"/>
          <p:cNvPicPr>
            <a:picLocks noChangeAspect="1"/>
          </p:cNvPicPr>
          <p:nvPr>
            <p:ph sz="half" idx="2"/>
          </p:nvPr>
        </p:nvPicPr>
        <p:blipFill>
          <a:blip r:embed="rId2"/>
          <a:stretch>
            <a:fillRect/>
          </a:stretch>
        </p:blipFill>
        <p:spPr>
          <a:xfrm>
            <a:off x="4800600" y="835660"/>
            <a:ext cx="3965575" cy="545147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endParaRPr lang="en-US"/>
          </a:p>
        </p:txBody>
      </p:sp>
      <p:pic>
        <p:nvPicPr>
          <p:cNvPr id="3" name="Content Placeholder 2" descr="ebab7fef0771a84fe70cb7667e7e7861"/>
          <p:cNvPicPr>
            <a:picLocks noChangeAspect="1"/>
          </p:cNvPicPr>
          <p:nvPr>
            <p:ph sz="half" idx="1"/>
          </p:nvPr>
        </p:nvPicPr>
        <p:blipFill>
          <a:blip r:embed="rId1"/>
          <a:stretch>
            <a:fillRect/>
          </a:stretch>
        </p:blipFill>
        <p:spPr>
          <a:xfrm>
            <a:off x="457200" y="1219200"/>
            <a:ext cx="3934460" cy="4813300"/>
          </a:xfrm>
          <a:prstGeom prst="rect">
            <a:avLst/>
          </a:prstGeom>
        </p:spPr>
      </p:pic>
      <p:pic>
        <p:nvPicPr>
          <p:cNvPr id="4" name="Content Placeholder 3" descr="c8b9bc7d856ecb87516d5eeb108b1c36"/>
          <p:cNvPicPr>
            <a:picLocks noChangeAspect="1"/>
          </p:cNvPicPr>
          <p:nvPr>
            <p:ph sz="half" idx="2"/>
          </p:nvPr>
        </p:nvPicPr>
        <p:blipFill>
          <a:blip r:embed="rId2"/>
          <a:stretch>
            <a:fillRect/>
          </a:stretch>
        </p:blipFill>
        <p:spPr>
          <a:xfrm>
            <a:off x="4800600" y="1219200"/>
            <a:ext cx="3864610" cy="48133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5" name="Content Placeholder 4" descr="d9f809022973b4921750445fa38fcec7"/>
          <p:cNvPicPr>
            <a:picLocks noChangeAspect="1"/>
          </p:cNvPicPr>
          <p:nvPr>
            <p:ph sz="half" idx="1"/>
          </p:nvPr>
        </p:nvPicPr>
        <p:blipFill>
          <a:blip r:embed="rId1"/>
          <a:stretch>
            <a:fillRect/>
          </a:stretch>
        </p:blipFill>
        <p:spPr>
          <a:xfrm>
            <a:off x="685165" y="1332230"/>
            <a:ext cx="3581400" cy="4495800"/>
          </a:xfrm>
          <a:prstGeom prst="rect">
            <a:avLst/>
          </a:prstGeom>
        </p:spPr>
      </p:pic>
      <p:pic>
        <p:nvPicPr>
          <p:cNvPr id="6" name="Content Placeholder 5" descr="d47faa97065d8580541b50ba7767b5ad"/>
          <p:cNvPicPr>
            <a:picLocks noChangeAspect="1"/>
          </p:cNvPicPr>
          <p:nvPr>
            <p:ph sz="half" idx="2"/>
          </p:nvPr>
        </p:nvPicPr>
        <p:blipFill>
          <a:blip r:embed="rId2"/>
          <a:stretch>
            <a:fillRect/>
          </a:stretch>
        </p:blipFill>
        <p:spPr>
          <a:xfrm>
            <a:off x="4709160" y="1373505"/>
            <a:ext cx="3799840" cy="451929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5" name="Content Placeholder 4" descr="a6304f73964e3fd804b82ac63e75f868"/>
          <p:cNvPicPr>
            <a:picLocks noChangeAspect="1"/>
          </p:cNvPicPr>
          <p:nvPr>
            <p:ph sz="half" idx="1"/>
          </p:nvPr>
        </p:nvPicPr>
        <p:blipFill>
          <a:blip r:embed="rId1"/>
          <a:stretch>
            <a:fillRect/>
          </a:stretch>
        </p:blipFill>
        <p:spPr>
          <a:xfrm>
            <a:off x="685800" y="609600"/>
            <a:ext cx="3663950" cy="5574665"/>
          </a:xfrm>
          <a:prstGeom prst="rect">
            <a:avLst/>
          </a:prstGeom>
        </p:spPr>
      </p:pic>
      <p:pic>
        <p:nvPicPr>
          <p:cNvPr id="6" name="Content Placeholder 5" descr="f30ce48f9fd2512c269e6cbbb1297fa5"/>
          <p:cNvPicPr>
            <a:picLocks noChangeAspect="1"/>
          </p:cNvPicPr>
          <p:nvPr>
            <p:ph sz="half" idx="2"/>
          </p:nvPr>
        </p:nvPicPr>
        <p:blipFill>
          <a:blip r:embed="rId2"/>
          <a:stretch>
            <a:fillRect/>
          </a:stretch>
        </p:blipFill>
        <p:spPr>
          <a:xfrm>
            <a:off x="4648200" y="609600"/>
            <a:ext cx="3851275" cy="553212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Title 1"/>
          <p:cNvSpPr>
            <a:spLocks noGrp="1"/>
          </p:cNvSpPr>
          <p:nvPr>
            <p:ph type="title"/>
          </p:nvPr>
        </p:nvSpPr>
        <p:spPr>
          <a:xfrm>
            <a:off x="4191000" y="228600"/>
            <a:ext cx="4953000" cy="6202363"/>
          </a:xfrm>
          <a:ln/>
        </p:spPr>
        <p:txBody>
          <a:bodyPr vert="horz" wrap="square" lIns="91440" tIns="45720" rIns="91440" bIns="45720" anchor="ctr" anchorCtr="0"/>
          <a:p>
            <a:r>
              <a:rPr lang="en-US" altLang="en-US" sz="2800" dirty="0"/>
              <a:t>Khoảng thế kỷ 16 - 19, đất là một trong những loại thức ăn khá phổ biến của nô lệ ở Tây Phi, mặc dù món ăn này sẽ gây ra nhiều nguy hiểm cho sức khỏe.</a:t>
            </a:r>
            <a:br>
              <a:rPr lang="en-US" altLang="en-US" sz="2800" dirty="0"/>
            </a:br>
            <a:r>
              <a:rPr lang="en-US" altLang="en-US" sz="2800" dirty="0"/>
              <a:t> Để ngăn chặn việc nô lệ ăn đất trồng, và cũng như một dạng tra tấn, tầng lớp chủ nô đã buộc họ phải đeo mặt nạ rọ miệng cả ngày lẫn đêm.</a:t>
            </a:r>
            <a:br>
              <a:rPr lang="en-US" altLang="en-US" dirty="0"/>
            </a:br>
            <a:endParaRPr lang="en-US" altLang="en-US" dirty="0"/>
          </a:p>
        </p:txBody>
      </p:sp>
      <p:pic>
        <p:nvPicPr>
          <p:cNvPr id="7171" name="Content Placeholder 3" descr="http://media1.tinngan.vn/archive/images/2014/05/16/111623_1.jpg"/>
          <p:cNvPicPr>
            <a:picLocks noGrp="1"/>
          </p:cNvPicPr>
          <p:nvPr>
            <p:ph idx="1"/>
          </p:nvPr>
        </p:nvPicPr>
        <p:blipFill>
          <a:blip r:embed="rId1"/>
          <a:srcRect/>
          <a:stretch>
            <a:fillRect/>
          </a:stretch>
        </p:blipFill>
        <p:spPr>
          <a:xfrm>
            <a:off x="838200" y="1066800"/>
            <a:ext cx="2465070" cy="2276475"/>
          </a:xfrm>
          <a:ln/>
        </p:spPr>
      </p:pic>
      <p:pic>
        <p:nvPicPr>
          <p:cNvPr id="7172" name="Picture 4" descr="http://media1.tinngan.vn/archive/images/2014/05/16/111633_2.jpg"/>
          <p:cNvPicPr>
            <a:picLocks noChangeAspect="1"/>
          </p:cNvPicPr>
          <p:nvPr/>
        </p:nvPicPr>
        <p:blipFill>
          <a:blip r:embed="rId2"/>
          <a:stretch>
            <a:fillRect/>
          </a:stretch>
        </p:blipFill>
        <p:spPr>
          <a:xfrm>
            <a:off x="140970" y="3420745"/>
            <a:ext cx="3968115" cy="2738755"/>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9816" name="Picture 8" descr="20040302m"/>
          <p:cNvPicPr>
            <a:picLocks noChangeAspect="1"/>
          </p:cNvPicPr>
          <p:nvPr/>
        </p:nvPicPr>
        <p:blipFill>
          <a:blip r:embed="rId1"/>
          <a:stretch>
            <a:fillRect/>
          </a:stretch>
        </p:blipFill>
        <p:spPr>
          <a:xfrm>
            <a:off x="4953000" y="3581400"/>
            <a:ext cx="3962400" cy="3000375"/>
          </a:xfrm>
          <a:prstGeom prst="rect">
            <a:avLst/>
          </a:prstGeom>
          <a:noFill/>
          <a:ln w="9525">
            <a:noFill/>
          </a:ln>
        </p:spPr>
      </p:pic>
      <p:pic>
        <p:nvPicPr>
          <p:cNvPr id="2051" name="Picture 9" descr="C:\Users\Administrator\Desktop\New folder\mat-na.jpg"/>
          <p:cNvPicPr>
            <a:picLocks noChangeAspect="1"/>
          </p:cNvPicPr>
          <p:nvPr/>
        </p:nvPicPr>
        <p:blipFill>
          <a:blip r:embed="rId2"/>
          <a:stretch>
            <a:fillRect/>
          </a:stretch>
        </p:blipFill>
        <p:spPr>
          <a:xfrm>
            <a:off x="228600" y="228600"/>
            <a:ext cx="3886200" cy="3200400"/>
          </a:xfrm>
          <a:prstGeom prst="rect">
            <a:avLst/>
          </a:prstGeom>
          <a:noFill/>
          <a:ln w="9525">
            <a:noFill/>
          </a:ln>
        </p:spPr>
      </p:pic>
      <p:pic>
        <p:nvPicPr>
          <p:cNvPr id="2052" name="Picture 10" descr="C:\Users\Administrator\Desktop\New folder\le-hoi-vui-ve-sac-so-nhat-chau-a.jpg"/>
          <p:cNvPicPr>
            <a:picLocks noChangeAspect="1"/>
          </p:cNvPicPr>
          <p:nvPr/>
        </p:nvPicPr>
        <p:blipFill>
          <a:blip r:embed="rId3"/>
          <a:stretch>
            <a:fillRect/>
          </a:stretch>
        </p:blipFill>
        <p:spPr>
          <a:xfrm>
            <a:off x="228600" y="3581400"/>
            <a:ext cx="4572000" cy="3048000"/>
          </a:xfrm>
          <a:prstGeom prst="rect">
            <a:avLst/>
          </a:prstGeom>
          <a:noFill/>
          <a:ln w="9525">
            <a:noFill/>
          </a:ln>
        </p:spPr>
      </p:pic>
      <p:pic>
        <p:nvPicPr>
          <p:cNvPr id="2053" name="Picture 11" descr="C:\Users\Administrator\Desktop\New folder\lan-su-rong-vui-hoi-trang-ram-01.jpg"/>
          <p:cNvPicPr>
            <a:picLocks noChangeAspect="1"/>
          </p:cNvPicPr>
          <p:nvPr/>
        </p:nvPicPr>
        <p:blipFill>
          <a:blip r:embed="rId4"/>
          <a:stretch>
            <a:fillRect/>
          </a:stretch>
        </p:blipFill>
        <p:spPr>
          <a:xfrm>
            <a:off x="4191000" y="228600"/>
            <a:ext cx="4833938" cy="32194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19816"/>
                                        </p:tgtEl>
                                        <p:attrNameLst>
                                          <p:attrName>style.visibility</p:attrName>
                                        </p:attrNameLst>
                                      </p:cBhvr>
                                      <p:to>
                                        <p:strVal val="visible"/>
                                      </p:to>
                                    </p:set>
                                    <p:animEffect transition="in" filter="diamond(in)">
                                      <p:cBhvr>
                                        <p:cTn id="7" dur="2000"/>
                                        <p:tgtEl>
                                          <p:spTgt spid="119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Rectangle 2"/>
          <p:cNvSpPr>
            <a:spLocks noGrp="1"/>
          </p:cNvSpPr>
          <p:nvPr>
            <p:ph type="title"/>
          </p:nvPr>
        </p:nvSpPr>
        <p:spPr>
          <a:ln/>
        </p:spPr>
        <p:txBody>
          <a:bodyPr vert="horz" wrap="square" lIns="91440" tIns="45720" rIns="91440" bIns="45720" anchor="ctr" anchorCtr="0"/>
          <a:p>
            <a:pPr eaLnBrk="1" hangingPunct="1"/>
            <a:br>
              <a:rPr lang="en-US" altLang="en-US" sz="4000" dirty="0"/>
            </a:br>
            <a:endParaRPr lang="en-US" altLang="en-US" sz="4000" dirty="0"/>
          </a:p>
        </p:txBody>
      </p:sp>
      <p:pic>
        <p:nvPicPr>
          <p:cNvPr id="3075" name="Picture 3" descr="mặtnạtruyềnthống_415"/>
          <p:cNvPicPr>
            <a:picLocks noChangeAspect="1"/>
          </p:cNvPicPr>
          <p:nvPr/>
        </p:nvPicPr>
        <p:blipFill>
          <a:blip r:embed="rId1"/>
          <a:stretch>
            <a:fillRect/>
          </a:stretch>
        </p:blipFill>
        <p:spPr>
          <a:xfrm>
            <a:off x="0" y="0"/>
            <a:ext cx="3657600" cy="2743200"/>
          </a:xfrm>
          <a:prstGeom prst="rect">
            <a:avLst/>
          </a:prstGeom>
          <a:noFill/>
          <a:ln w="9525">
            <a:noFill/>
          </a:ln>
        </p:spPr>
      </p:pic>
      <p:pic>
        <p:nvPicPr>
          <p:cNvPr id="3076" name="Picture 4" descr="B5B4"/>
          <p:cNvPicPr>
            <a:picLocks noChangeAspect="1"/>
          </p:cNvPicPr>
          <p:nvPr/>
        </p:nvPicPr>
        <p:blipFill>
          <a:blip r:embed="rId2"/>
          <a:stretch>
            <a:fillRect/>
          </a:stretch>
        </p:blipFill>
        <p:spPr>
          <a:xfrm>
            <a:off x="0" y="3810000"/>
            <a:ext cx="2571750" cy="3048000"/>
          </a:xfrm>
          <a:prstGeom prst="rect">
            <a:avLst/>
          </a:prstGeom>
          <a:noFill/>
          <a:ln w="9525">
            <a:noFill/>
          </a:ln>
        </p:spPr>
      </p:pic>
      <p:pic>
        <p:nvPicPr>
          <p:cNvPr id="3077" name="Picture 5" descr="ei080213215"/>
          <p:cNvPicPr>
            <a:picLocks noChangeAspect="1"/>
          </p:cNvPicPr>
          <p:nvPr/>
        </p:nvPicPr>
        <p:blipFill>
          <a:blip r:embed="rId3"/>
          <a:stretch>
            <a:fillRect/>
          </a:stretch>
        </p:blipFill>
        <p:spPr>
          <a:xfrm>
            <a:off x="2971800" y="0"/>
            <a:ext cx="4762500" cy="3171825"/>
          </a:xfrm>
          <a:prstGeom prst="rect">
            <a:avLst/>
          </a:prstGeom>
          <a:noFill/>
          <a:ln w="9525">
            <a:noFill/>
          </a:ln>
        </p:spPr>
      </p:pic>
      <p:pic>
        <p:nvPicPr>
          <p:cNvPr id="3078" name="Picture 6" descr="ei080213223"/>
          <p:cNvPicPr>
            <a:picLocks noChangeAspect="1"/>
          </p:cNvPicPr>
          <p:nvPr/>
        </p:nvPicPr>
        <p:blipFill>
          <a:blip r:embed="rId4"/>
          <a:stretch>
            <a:fillRect/>
          </a:stretch>
        </p:blipFill>
        <p:spPr>
          <a:xfrm>
            <a:off x="2971800" y="2746375"/>
            <a:ext cx="6172200" cy="4111625"/>
          </a:xfrm>
          <a:prstGeom prst="rect">
            <a:avLst/>
          </a:prstGeom>
          <a:noFill/>
          <a:ln w="9525">
            <a:noFill/>
          </a:ln>
        </p:spPr>
      </p:pic>
      <p:pic>
        <p:nvPicPr>
          <p:cNvPr id="3079" name="Picture 7" descr="2736458640_8fb6780f95"/>
          <p:cNvPicPr>
            <a:picLocks noChangeAspect="1"/>
          </p:cNvPicPr>
          <p:nvPr/>
        </p:nvPicPr>
        <p:blipFill>
          <a:blip r:embed="rId5"/>
          <a:stretch>
            <a:fillRect/>
          </a:stretch>
        </p:blipFill>
        <p:spPr>
          <a:xfrm>
            <a:off x="5410200" y="0"/>
            <a:ext cx="3733800" cy="2743200"/>
          </a:xfrm>
          <a:prstGeom prst="rect">
            <a:avLst/>
          </a:prstGeom>
          <a:noFill/>
          <a:ln w="9525">
            <a:noFill/>
          </a:ln>
        </p:spPr>
      </p:pic>
      <p:pic>
        <p:nvPicPr>
          <p:cNvPr id="3080" name="Picture 8" descr="DSC01643%20%5B640x480%5D"/>
          <p:cNvPicPr>
            <a:picLocks noChangeAspect="1"/>
          </p:cNvPicPr>
          <p:nvPr/>
        </p:nvPicPr>
        <p:blipFill>
          <a:blip r:embed="rId6"/>
          <a:stretch>
            <a:fillRect/>
          </a:stretch>
        </p:blipFill>
        <p:spPr>
          <a:xfrm>
            <a:off x="5429250" y="76200"/>
            <a:ext cx="2057400" cy="2743200"/>
          </a:xfrm>
          <a:prstGeom prst="rect">
            <a:avLst/>
          </a:prstGeom>
          <a:noFill/>
          <a:ln w="9525">
            <a:noFill/>
          </a:ln>
        </p:spPr>
      </p:pic>
      <p:sp>
        <p:nvSpPr>
          <p:cNvPr id="3081" name="Text Box 9"/>
          <p:cNvSpPr txBox="1"/>
          <p:nvPr/>
        </p:nvSpPr>
        <p:spPr>
          <a:xfrm>
            <a:off x="457200" y="2819400"/>
            <a:ext cx="2057400" cy="8223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sz="2400" dirty="0"/>
              <a:t>Mặt nạ trang trí nội thất</a:t>
            </a:r>
            <a:endParaRPr lang="en-US" alt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17" name="Rectangle 17"/>
          <p:cNvSpPr/>
          <p:nvPr/>
        </p:nvSpPr>
        <p:spPr>
          <a:xfrm>
            <a:off x="762000" y="3276600"/>
            <a:ext cx="2057400" cy="304800"/>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vi-VN" altLang="en-US" sz="1800" dirty="0">
                <a:solidFill>
                  <a:schemeClr val="accent2"/>
                </a:solidFill>
                <a:latin typeface="Times New Roman" panose="02020603050405020304" charset="0"/>
                <a:cs typeface="Times New Roman" panose="02020603050405020304" charset="0"/>
              </a:rPr>
              <a:t>Tết trung thu</a:t>
            </a:r>
            <a:endParaRPr lang="vi-VN" altLang="en-US" sz="1800" dirty="0">
              <a:solidFill>
                <a:schemeClr val="accent2"/>
              </a:solidFill>
              <a:latin typeface="Times New Roman" panose="02020603050405020304" charset="0"/>
              <a:cs typeface="Times New Roman" panose="02020603050405020304" charset="0"/>
            </a:endParaRPr>
          </a:p>
        </p:txBody>
      </p:sp>
      <p:pic>
        <p:nvPicPr>
          <p:cNvPr id="128018" name="Picture 18" descr="Cao_Cao_Opera"/>
          <p:cNvPicPr>
            <a:picLocks noChangeAspect="1"/>
          </p:cNvPicPr>
          <p:nvPr/>
        </p:nvPicPr>
        <p:blipFill>
          <a:blip r:embed="rId1"/>
          <a:stretch>
            <a:fillRect/>
          </a:stretch>
        </p:blipFill>
        <p:spPr>
          <a:xfrm>
            <a:off x="3962400" y="228600"/>
            <a:ext cx="2667000" cy="3200400"/>
          </a:xfrm>
          <a:prstGeom prst="rect">
            <a:avLst/>
          </a:prstGeom>
          <a:noFill/>
          <a:ln w="9525">
            <a:noFill/>
          </a:ln>
        </p:spPr>
      </p:pic>
      <p:sp>
        <p:nvSpPr>
          <p:cNvPr id="128019" name="Rectangle 19"/>
          <p:cNvSpPr/>
          <p:nvPr/>
        </p:nvSpPr>
        <p:spPr>
          <a:xfrm>
            <a:off x="6400800" y="2590800"/>
            <a:ext cx="2743200" cy="609600"/>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vi-VN" altLang="en-US" sz="2000" dirty="0">
                <a:solidFill>
                  <a:schemeClr val="accent2"/>
                </a:solidFill>
                <a:latin typeface="Times New Roman" panose="02020603050405020304" charset="0"/>
                <a:cs typeface="Times New Roman" panose="02020603050405020304" charset="0"/>
              </a:rPr>
              <a:t>Biểu diễn </a:t>
            </a:r>
            <a:endParaRPr lang="vi-VN" altLang="en-US" sz="2000" dirty="0">
              <a:solidFill>
                <a:schemeClr val="accent2"/>
              </a:solidFill>
              <a:latin typeface="Times New Roman" panose="02020603050405020304" charset="0"/>
              <a:cs typeface="Times New Roman" panose="02020603050405020304" charset="0"/>
            </a:endParaRPr>
          </a:p>
          <a:p>
            <a:pPr marL="0" lvl="0" indent="0" algn="ctr" eaLnBrk="1" hangingPunct="1">
              <a:spcBef>
                <a:spcPct val="0"/>
              </a:spcBef>
              <a:buNone/>
            </a:pPr>
            <a:r>
              <a:rPr lang="vi-VN" altLang="en-US" sz="2000" dirty="0">
                <a:solidFill>
                  <a:schemeClr val="accent2"/>
                </a:solidFill>
                <a:latin typeface="Times New Roman" panose="02020603050405020304" charset="0"/>
                <a:cs typeface="Times New Roman" panose="02020603050405020304" charset="0"/>
              </a:rPr>
              <a:t>nghệ thuật</a:t>
            </a:r>
            <a:endParaRPr lang="vi-VN" altLang="en-US" sz="2000" dirty="0">
              <a:solidFill>
                <a:schemeClr val="accent2"/>
              </a:solidFill>
              <a:latin typeface="Times New Roman" panose="02020603050405020304" charset="0"/>
              <a:cs typeface="Times New Roman" panose="02020603050405020304" charset="0"/>
            </a:endParaRPr>
          </a:p>
        </p:txBody>
      </p:sp>
      <p:sp>
        <p:nvSpPr>
          <p:cNvPr id="128029" name="Rectangle 29"/>
          <p:cNvSpPr/>
          <p:nvPr/>
        </p:nvSpPr>
        <p:spPr>
          <a:xfrm>
            <a:off x="457200" y="6400800"/>
            <a:ext cx="2590800" cy="244475"/>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vi-VN" altLang="en-US" sz="2000" dirty="0">
                <a:solidFill>
                  <a:schemeClr val="accent2"/>
                </a:solidFill>
                <a:latin typeface="Times New Roman" panose="02020603050405020304" charset="0"/>
                <a:cs typeface="Times New Roman" panose="02020603050405020304" charset="0"/>
              </a:rPr>
              <a:t>Lễ hội hóa trang</a:t>
            </a:r>
            <a:endParaRPr lang="vi-VN" altLang="en-US" sz="2000" dirty="0">
              <a:solidFill>
                <a:schemeClr val="accent2"/>
              </a:solidFill>
              <a:latin typeface="Times New Roman" panose="02020603050405020304" charset="0"/>
              <a:cs typeface="Times New Roman" panose="02020603050405020304" charset="0"/>
            </a:endParaRPr>
          </a:p>
        </p:txBody>
      </p:sp>
      <p:pic>
        <p:nvPicPr>
          <p:cNvPr id="4102" name="Picture 32" descr="C:\Users\Administrator\Desktop\New folder\le-hoi-vui-ve-sac-so-nhat-chau-a.jpg"/>
          <p:cNvPicPr>
            <a:picLocks noChangeAspect="1"/>
          </p:cNvPicPr>
          <p:nvPr/>
        </p:nvPicPr>
        <p:blipFill>
          <a:blip r:embed="rId2"/>
          <a:stretch>
            <a:fillRect/>
          </a:stretch>
        </p:blipFill>
        <p:spPr>
          <a:xfrm>
            <a:off x="228600" y="3657600"/>
            <a:ext cx="3619500" cy="2413000"/>
          </a:xfrm>
          <a:prstGeom prst="rect">
            <a:avLst/>
          </a:prstGeom>
          <a:noFill/>
          <a:ln w="9525">
            <a:noFill/>
          </a:ln>
        </p:spPr>
      </p:pic>
      <p:pic>
        <p:nvPicPr>
          <p:cNvPr id="4103" name="Picture 33" descr="C:\Users\Administrator\Desktop\New folder\_O7T0999.JPG"/>
          <p:cNvPicPr>
            <a:picLocks noChangeAspect="1"/>
          </p:cNvPicPr>
          <p:nvPr/>
        </p:nvPicPr>
        <p:blipFill>
          <a:blip r:embed="rId3"/>
          <a:stretch>
            <a:fillRect/>
          </a:stretch>
        </p:blipFill>
        <p:spPr>
          <a:xfrm>
            <a:off x="228600" y="609600"/>
            <a:ext cx="3676650" cy="2451100"/>
          </a:xfrm>
          <a:prstGeom prst="rect">
            <a:avLst/>
          </a:prstGeom>
          <a:noFill/>
          <a:ln w="9525">
            <a:noFill/>
          </a:ln>
        </p:spPr>
      </p:pic>
      <p:sp>
        <p:nvSpPr>
          <p:cNvPr id="12" name="Right Arrow 11">
            <a:hlinkClick r:id="rId4" action="ppaction://hlinksldjump"/>
          </p:cNvPr>
          <p:cNvSpPr/>
          <p:nvPr/>
        </p:nvSpPr>
        <p:spPr>
          <a:xfrm>
            <a:off x="3200400" y="6248400"/>
            <a:ext cx="381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i="0" u="none" strike="noStrike" kern="1200" cap="none" spc="0" normalizeH="0" baseline="0" noProof="0">
              <a:ln>
                <a:noFill/>
              </a:ln>
              <a:solidFill>
                <a:schemeClr val="accent2"/>
              </a:solidFill>
              <a:effectLst/>
              <a:uLnTx/>
              <a:uFillTx/>
              <a:latin typeface="Times New Roman" panose="02020603050405020304" charset="0"/>
              <a:ea typeface="+mn-ea"/>
              <a:cs typeface="Times New Roman" panose="02020603050405020304" charset="0"/>
            </a:endParaRPr>
          </a:p>
        </p:txBody>
      </p:sp>
      <p:sp>
        <p:nvSpPr>
          <p:cNvPr id="13" name="Right Arrow 12">
            <a:hlinkClick r:id="rId4" action="ppaction://hlinksldjump"/>
          </p:cNvPr>
          <p:cNvSpPr/>
          <p:nvPr/>
        </p:nvSpPr>
        <p:spPr>
          <a:xfrm>
            <a:off x="8458200" y="2743200"/>
            <a:ext cx="304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i="0" u="none" strike="noStrike" kern="1200" cap="none" spc="0" normalizeH="0" baseline="0" noProof="0">
              <a:ln>
                <a:noFill/>
              </a:ln>
              <a:solidFill>
                <a:schemeClr val="accent2"/>
              </a:solidFill>
              <a:effectLst/>
              <a:uLnTx/>
              <a:uFillTx/>
              <a:latin typeface="Times New Roman" panose="02020603050405020304" charset="0"/>
              <a:ea typeface="+mn-ea"/>
              <a:cs typeface="Times New Roman" panose="02020603050405020304" charset="0"/>
            </a:endParaRPr>
          </a:p>
        </p:txBody>
      </p:sp>
      <p:pic>
        <p:nvPicPr>
          <p:cNvPr id="4106" name="Picture 2" descr="C:\Users\Administrator\Desktop\New folder\084327_a11.jpg"/>
          <p:cNvPicPr>
            <a:picLocks noChangeAspect="1"/>
          </p:cNvPicPr>
          <p:nvPr/>
        </p:nvPicPr>
        <p:blipFill>
          <a:blip r:embed="rId5"/>
          <a:stretch>
            <a:fillRect/>
          </a:stretch>
        </p:blipFill>
        <p:spPr>
          <a:xfrm>
            <a:off x="3962400" y="3657600"/>
            <a:ext cx="4419600" cy="2762250"/>
          </a:xfrm>
          <a:prstGeom prst="rect">
            <a:avLst/>
          </a:prstGeom>
          <a:noFill/>
          <a:ln w="9525">
            <a:noFill/>
          </a:ln>
        </p:spPr>
      </p:pic>
      <p:sp>
        <p:nvSpPr>
          <p:cNvPr id="15" name="Rectangle 14"/>
          <p:cNvSpPr/>
          <p:nvPr/>
        </p:nvSpPr>
        <p:spPr>
          <a:xfrm>
            <a:off x="5544820" y="6395720"/>
            <a:ext cx="1541780" cy="46228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vi-VN" altLang="en-US" sz="1800" i="0" u="none" strike="noStrike" kern="1200" cap="none" spc="0" normalizeH="0" baseline="0" noProof="0" dirty="0">
                <a:ln>
                  <a:noFill/>
                </a:ln>
                <a:solidFill>
                  <a:schemeClr val="accent2"/>
                </a:solidFill>
                <a:effectLst/>
                <a:uLnTx/>
                <a:uFillTx/>
                <a:latin typeface="Times New Roman" panose="02020603050405020304" charset="0"/>
                <a:ea typeface="+mn-ea"/>
                <a:cs typeface="Times New Roman" panose="02020603050405020304" charset="0"/>
              </a:rPr>
              <a:t>Công sở</a:t>
            </a:r>
            <a:endParaRPr kumimoji="0" lang="vi-VN" altLang="en-US" sz="1800" i="0" u="none" strike="noStrike" kern="1200" cap="none" spc="0" normalizeH="0" baseline="0" noProof="0" dirty="0">
              <a:ln>
                <a:noFill/>
              </a:ln>
              <a:solidFill>
                <a:schemeClr val="accent2"/>
              </a:solidFill>
              <a:effectLst/>
              <a:uLnTx/>
              <a:uFillTx/>
              <a:latin typeface="Times New Roman" panose="02020603050405020304" charset="0"/>
              <a:ea typeface="+mn-ea"/>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28017"/>
                                        </p:tgtEl>
                                        <p:attrNameLst>
                                          <p:attrName>style.visibility</p:attrName>
                                        </p:attrNameLst>
                                      </p:cBhvr>
                                      <p:to>
                                        <p:strVal val="visible"/>
                                      </p:to>
                                    </p:set>
                                    <p:animEffect transition="in" filter="diamond(in)">
                                      <p:cBhvr>
                                        <p:cTn id="7" dur="2000"/>
                                        <p:tgtEl>
                                          <p:spTgt spid="128017"/>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28019"/>
                                        </p:tgtEl>
                                        <p:attrNameLst>
                                          <p:attrName>style.visibility</p:attrName>
                                        </p:attrNameLst>
                                      </p:cBhvr>
                                      <p:to>
                                        <p:strVal val="visible"/>
                                      </p:to>
                                    </p:set>
                                    <p:animEffect transition="in" filter="diamond(in)">
                                      <p:cBhvr>
                                        <p:cTn id="10" dur="2000"/>
                                        <p:tgtEl>
                                          <p:spTgt spid="128019"/>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28029"/>
                                        </p:tgtEl>
                                        <p:attrNameLst>
                                          <p:attrName>style.visibility</p:attrName>
                                        </p:attrNameLst>
                                      </p:cBhvr>
                                      <p:to>
                                        <p:strVal val="visible"/>
                                      </p:to>
                                    </p:set>
                                    <p:animEffect transition="in" filter="diamond(in)">
                                      <p:cBhvr>
                                        <p:cTn id="13" dur="2000"/>
                                        <p:tgtEl>
                                          <p:spTgt spid="128029"/>
                                        </p:tgtEl>
                                      </p:cBhvr>
                                    </p:animEffect>
                                  </p:childTnLst>
                                </p:cTn>
                              </p:par>
                              <p:par>
                                <p:cTn id="14" presetID="8" presetClass="entr" presetSubtype="16" fill="hold" nodeType="withEffect">
                                  <p:stCondLst>
                                    <p:cond delay="0"/>
                                  </p:stCondLst>
                                  <p:childTnLst>
                                    <p:set>
                                      <p:cBhvr>
                                        <p:cTn id="15" dur="1" fill="hold">
                                          <p:stCondLst>
                                            <p:cond delay="0"/>
                                          </p:stCondLst>
                                        </p:cTn>
                                        <p:tgtEl>
                                          <p:spTgt spid="128018"/>
                                        </p:tgtEl>
                                        <p:attrNameLst>
                                          <p:attrName>style.visibility</p:attrName>
                                        </p:attrNameLst>
                                      </p:cBhvr>
                                      <p:to>
                                        <p:strVal val="visible"/>
                                      </p:to>
                                    </p:set>
                                    <p:animEffect transition="in" filter="diamond(in)">
                                      <p:cBhvr>
                                        <p:cTn id="16" dur="2000"/>
                                        <p:tgtEl>
                                          <p:spTgt spid="128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17" grpId="0"/>
      <p:bldP spid="128019" grpId="0"/>
      <p:bldP spid="1280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2" name="Picture 2" descr="C:\Users\Administrator\Desktop\New folder\rez_552_DSCF0421.jpg"/>
          <p:cNvPicPr>
            <a:picLocks noChangeAspect="1"/>
          </p:cNvPicPr>
          <p:nvPr/>
        </p:nvPicPr>
        <p:blipFill>
          <a:blip r:embed="rId1"/>
          <a:stretch>
            <a:fillRect/>
          </a:stretch>
        </p:blipFill>
        <p:spPr>
          <a:xfrm>
            <a:off x="76200" y="0"/>
            <a:ext cx="4572000" cy="2971800"/>
          </a:xfrm>
          <a:prstGeom prst="rect">
            <a:avLst/>
          </a:prstGeom>
          <a:noFill/>
          <a:ln w="9525">
            <a:noFill/>
          </a:ln>
        </p:spPr>
      </p:pic>
      <p:pic>
        <p:nvPicPr>
          <p:cNvPr id="5123" name="Picture 3" descr="C:\Users\Administrator\Desktop\New folder\le-hoi-cuoi-ho-muoi-cai-rang-mau-me-nhu-carnival-masskara.jpg"/>
          <p:cNvPicPr>
            <a:picLocks noChangeAspect="1"/>
          </p:cNvPicPr>
          <p:nvPr/>
        </p:nvPicPr>
        <p:blipFill>
          <a:blip r:embed="rId2"/>
          <a:stretch>
            <a:fillRect/>
          </a:stretch>
        </p:blipFill>
        <p:spPr>
          <a:xfrm>
            <a:off x="152400" y="3048000"/>
            <a:ext cx="4419600" cy="3505200"/>
          </a:xfrm>
          <a:prstGeom prst="rect">
            <a:avLst/>
          </a:prstGeom>
          <a:noFill/>
          <a:ln w="9525">
            <a:noFill/>
          </a:ln>
        </p:spPr>
      </p:pic>
      <p:pic>
        <p:nvPicPr>
          <p:cNvPr id="5124" name="Picture 4" descr="C:\Users\Administrator\Desktop\New folder\fei1378291046.jpg"/>
          <p:cNvPicPr>
            <a:picLocks noChangeAspect="1"/>
          </p:cNvPicPr>
          <p:nvPr/>
        </p:nvPicPr>
        <p:blipFill>
          <a:blip r:embed="rId3"/>
          <a:stretch>
            <a:fillRect/>
          </a:stretch>
        </p:blipFill>
        <p:spPr>
          <a:xfrm>
            <a:off x="4648200" y="76200"/>
            <a:ext cx="4419600" cy="2819400"/>
          </a:xfrm>
          <a:prstGeom prst="rect">
            <a:avLst/>
          </a:prstGeom>
          <a:noFill/>
          <a:ln w="9525">
            <a:noFill/>
          </a:ln>
        </p:spPr>
      </p:pic>
      <p:pic>
        <p:nvPicPr>
          <p:cNvPr id="5125" name="Picture 5" descr="C:\Users\Administrator\Desktop\New folder\11044064-ca11.jpg"/>
          <p:cNvPicPr>
            <a:picLocks noChangeAspect="1"/>
          </p:cNvPicPr>
          <p:nvPr/>
        </p:nvPicPr>
        <p:blipFill>
          <a:blip r:embed="rId4"/>
          <a:stretch>
            <a:fillRect/>
          </a:stretch>
        </p:blipFill>
        <p:spPr>
          <a:xfrm>
            <a:off x="4648200" y="3048000"/>
            <a:ext cx="4495800" cy="3505200"/>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Picture 1"/>
          <p:cNvPicPr>
            <a:picLocks noChangeAspect="1"/>
          </p:cNvPicPr>
          <p:nvPr/>
        </p:nvPicPr>
        <p:blipFill>
          <a:blip r:embed="rId1"/>
          <a:stretch>
            <a:fillRect/>
          </a:stretch>
        </p:blipFill>
        <p:spPr>
          <a:xfrm>
            <a:off x="1028700" y="609600"/>
            <a:ext cx="7767638" cy="51816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heel(1)">
                                      <p:cBhvr>
                                        <p:cTn id="7"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Text Box 14"/>
          <p:cNvSpPr txBox="1"/>
          <p:nvPr/>
        </p:nvSpPr>
        <p:spPr>
          <a:xfrm>
            <a:off x="593725" y="3313113"/>
            <a:ext cx="1841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en-US" altLang="en-US" sz="1800" dirty="0"/>
          </a:p>
        </p:txBody>
      </p:sp>
      <p:pic>
        <p:nvPicPr>
          <p:cNvPr id="10256" name="Picture 16" descr="DV"/>
          <p:cNvPicPr>
            <a:picLocks noChangeAspect="1"/>
          </p:cNvPicPr>
          <p:nvPr/>
        </p:nvPicPr>
        <p:blipFill>
          <a:blip r:embed="rId1"/>
          <a:stretch>
            <a:fillRect/>
          </a:stretch>
        </p:blipFill>
        <p:spPr>
          <a:xfrm>
            <a:off x="3352800" y="3581400"/>
            <a:ext cx="2157413" cy="2438400"/>
          </a:xfrm>
          <a:prstGeom prst="rect">
            <a:avLst/>
          </a:prstGeom>
          <a:noFill/>
          <a:ln w="9525">
            <a:noFill/>
          </a:ln>
        </p:spPr>
      </p:pic>
      <p:pic>
        <p:nvPicPr>
          <p:cNvPr id="10257" name="Picture 17" descr="Cach_ve23"/>
          <p:cNvPicPr>
            <a:picLocks noChangeAspect="1"/>
          </p:cNvPicPr>
          <p:nvPr/>
        </p:nvPicPr>
        <p:blipFill>
          <a:blip r:embed="rId2"/>
          <a:stretch>
            <a:fillRect/>
          </a:stretch>
        </p:blipFill>
        <p:spPr>
          <a:xfrm>
            <a:off x="2667000" y="762000"/>
            <a:ext cx="2438400" cy="2209800"/>
          </a:xfrm>
          <a:prstGeom prst="rect">
            <a:avLst/>
          </a:prstGeom>
          <a:noFill/>
          <a:ln w="9525">
            <a:noFill/>
          </a:ln>
        </p:spPr>
      </p:pic>
      <p:pic>
        <p:nvPicPr>
          <p:cNvPr id="10258" name="Picture 18" descr="scan0003"/>
          <p:cNvPicPr>
            <a:picLocks noChangeAspect="1"/>
          </p:cNvPicPr>
          <p:nvPr/>
        </p:nvPicPr>
        <p:blipFill>
          <a:blip r:embed="rId3"/>
          <a:stretch>
            <a:fillRect/>
          </a:stretch>
        </p:blipFill>
        <p:spPr>
          <a:xfrm>
            <a:off x="304800" y="533400"/>
            <a:ext cx="2209800" cy="2438400"/>
          </a:xfrm>
          <a:prstGeom prst="rect">
            <a:avLst/>
          </a:prstGeom>
          <a:noFill/>
          <a:ln w="9525">
            <a:noFill/>
          </a:ln>
        </p:spPr>
      </p:pic>
      <p:pic>
        <p:nvPicPr>
          <p:cNvPr id="10259" name="Picture 19" descr="No 16a"/>
          <p:cNvPicPr>
            <a:picLocks noChangeAspect="1"/>
          </p:cNvPicPr>
          <p:nvPr/>
        </p:nvPicPr>
        <p:blipFill>
          <a:blip r:embed="rId4"/>
          <a:stretch>
            <a:fillRect/>
          </a:stretch>
        </p:blipFill>
        <p:spPr>
          <a:xfrm>
            <a:off x="762000" y="3276600"/>
            <a:ext cx="1981200" cy="2590800"/>
          </a:xfrm>
          <a:prstGeom prst="rect">
            <a:avLst/>
          </a:prstGeom>
          <a:noFill/>
          <a:ln w="9525">
            <a:noFill/>
          </a:ln>
        </p:spPr>
      </p:pic>
      <p:sp>
        <p:nvSpPr>
          <p:cNvPr id="10260" name="Text Box 20"/>
          <p:cNvSpPr txBox="1"/>
          <p:nvPr/>
        </p:nvSpPr>
        <p:spPr>
          <a:xfrm>
            <a:off x="1066800" y="2743200"/>
            <a:ext cx="3506470" cy="46037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vi-VN" altLang="en-US" sz="2400" dirty="0">
                <a:latin typeface="Times New Roman" panose="02020603050405020304" charset="0"/>
                <a:cs typeface="Times New Roman" panose="02020603050405020304" charset="0"/>
              </a:rPr>
              <a:t>Hình dáng mặt nạ </a:t>
            </a:r>
            <a:r>
              <a:rPr lang="vi-VN" altLang="en-US" sz="2400" dirty="0">
                <a:latin typeface="Times New Roman" panose="02020603050405020304" charset="0"/>
                <a:cs typeface="Times New Roman" panose="02020603050405020304" charset="0"/>
              </a:rPr>
              <a:t>người</a:t>
            </a:r>
            <a:endParaRPr lang="vi-VN" altLang="en-US" sz="2400" dirty="0">
              <a:latin typeface="Times New Roman" panose="02020603050405020304" charset="0"/>
              <a:cs typeface="Times New Roman" panose="02020603050405020304" charset="0"/>
            </a:endParaRPr>
          </a:p>
        </p:txBody>
      </p:sp>
      <p:sp>
        <p:nvSpPr>
          <p:cNvPr id="10261" name="Text Box 21"/>
          <p:cNvSpPr txBox="1"/>
          <p:nvPr/>
        </p:nvSpPr>
        <p:spPr>
          <a:xfrm>
            <a:off x="1828800" y="6172200"/>
            <a:ext cx="2823210" cy="4603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vi-VN" altLang="en-US" sz="2400" dirty="0">
                <a:latin typeface="Times New Roman" panose="02020603050405020304" charset="0"/>
                <a:cs typeface="Times New Roman" panose="02020603050405020304" charset="0"/>
              </a:rPr>
              <a:t>Hình dáng mặt nạ thú</a:t>
            </a:r>
            <a:endParaRPr lang="vi-VN" altLang="en-US" sz="2400" dirty="0">
              <a:latin typeface="Times New Roman" panose="02020603050405020304" charset="0"/>
              <a:cs typeface="Times New Roman" panose="02020603050405020304" charset="0"/>
            </a:endParaRPr>
          </a:p>
        </p:txBody>
      </p:sp>
      <p:pic>
        <p:nvPicPr>
          <p:cNvPr id="8201" name="Picture 18" descr="C:\Users\Administrator\Desktop\New folder\matnacao-370x277.jpg"/>
          <p:cNvPicPr>
            <a:picLocks noChangeAspect="1"/>
          </p:cNvPicPr>
          <p:nvPr/>
        </p:nvPicPr>
        <p:blipFill>
          <a:blip r:embed="rId5"/>
          <a:stretch>
            <a:fillRect/>
          </a:stretch>
        </p:blipFill>
        <p:spPr>
          <a:xfrm>
            <a:off x="6396038" y="3733800"/>
            <a:ext cx="2747962" cy="2057400"/>
          </a:xfrm>
          <a:prstGeom prst="rect">
            <a:avLst/>
          </a:prstGeom>
          <a:noFill/>
          <a:ln w="9525">
            <a:noFill/>
          </a:ln>
        </p:spPr>
      </p:pic>
      <p:pic>
        <p:nvPicPr>
          <p:cNvPr id="8202" name="Picture 19" descr="C:\Users\Administrator\Desktop\New folder\mat_na.jpg"/>
          <p:cNvPicPr>
            <a:picLocks noChangeAspect="1"/>
          </p:cNvPicPr>
          <p:nvPr/>
        </p:nvPicPr>
        <p:blipFill>
          <a:blip r:embed="rId6"/>
          <a:stretch>
            <a:fillRect/>
          </a:stretch>
        </p:blipFill>
        <p:spPr>
          <a:xfrm>
            <a:off x="5094288" y="609600"/>
            <a:ext cx="3787775" cy="2514600"/>
          </a:xfrm>
          <a:prstGeom prst="rect">
            <a:avLst/>
          </a:prstGeom>
          <a:noFill/>
          <a:ln w="9525">
            <a:noFill/>
          </a:ln>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58"/>
                                        </p:tgtEl>
                                        <p:attrNameLst>
                                          <p:attrName>style.visibility</p:attrName>
                                        </p:attrNameLst>
                                      </p:cBhvr>
                                      <p:to>
                                        <p:strVal val="visible"/>
                                      </p:to>
                                    </p:set>
                                    <p:animEffect transition="in" filter="box(in)">
                                      <p:cBhvr>
                                        <p:cTn id="7" dur="500"/>
                                        <p:tgtEl>
                                          <p:spTgt spid="10258"/>
                                        </p:tgtEl>
                                      </p:cBhvr>
                                    </p:animEffect>
                                  </p:childTnLst>
                                </p:cTn>
                              </p:par>
                              <p:par>
                                <p:cTn id="8" presetID="4" presetClass="entr" presetSubtype="16" fill="hold" nodeType="withEffect">
                                  <p:stCondLst>
                                    <p:cond delay="0"/>
                                  </p:stCondLst>
                                  <p:childTnLst>
                                    <p:set>
                                      <p:cBhvr>
                                        <p:cTn id="9" dur="1" fill="hold">
                                          <p:stCondLst>
                                            <p:cond delay="0"/>
                                          </p:stCondLst>
                                        </p:cTn>
                                        <p:tgtEl>
                                          <p:spTgt spid="10257"/>
                                        </p:tgtEl>
                                        <p:attrNameLst>
                                          <p:attrName>style.visibility</p:attrName>
                                        </p:attrNameLst>
                                      </p:cBhvr>
                                      <p:to>
                                        <p:strVal val="visible"/>
                                      </p:to>
                                    </p:set>
                                    <p:animEffect transition="in" filter="box(in)">
                                      <p:cBhvr>
                                        <p:cTn id="10" dur="500"/>
                                        <p:tgtEl>
                                          <p:spTgt spid="1025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0260"/>
                                        </p:tgtEl>
                                        <p:attrNameLst>
                                          <p:attrName>style.visibility</p:attrName>
                                        </p:attrNameLst>
                                      </p:cBhvr>
                                      <p:to>
                                        <p:strVal val="visible"/>
                                      </p:to>
                                    </p:set>
                                    <p:animEffect transition="in" filter="box(in)">
                                      <p:cBhvr>
                                        <p:cTn id="13" dur="500"/>
                                        <p:tgtEl>
                                          <p:spTgt spid="10260"/>
                                        </p:tgtEl>
                                      </p:cBhvr>
                                    </p:animEffect>
                                  </p:childTnLst>
                                </p:cTn>
                              </p:par>
                              <p:par>
                                <p:cTn id="14" presetID="4" presetClass="entr" presetSubtype="16" fill="hold" nodeType="withEffect">
                                  <p:stCondLst>
                                    <p:cond delay="0"/>
                                  </p:stCondLst>
                                  <p:childTnLst>
                                    <p:set>
                                      <p:cBhvr>
                                        <p:cTn id="15" dur="1" fill="hold">
                                          <p:stCondLst>
                                            <p:cond delay="0"/>
                                          </p:stCondLst>
                                        </p:cTn>
                                        <p:tgtEl>
                                          <p:spTgt spid="10259"/>
                                        </p:tgtEl>
                                        <p:attrNameLst>
                                          <p:attrName>style.visibility</p:attrName>
                                        </p:attrNameLst>
                                      </p:cBhvr>
                                      <p:to>
                                        <p:strVal val="visible"/>
                                      </p:to>
                                    </p:set>
                                    <p:animEffect transition="in" filter="box(in)">
                                      <p:cBhvr>
                                        <p:cTn id="16" dur="500"/>
                                        <p:tgtEl>
                                          <p:spTgt spid="10259"/>
                                        </p:tgtEl>
                                      </p:cBhvr>
                                    </p:animEffect>
                                  </p:childTnLst>
                                </p:cTn>
                              </p:par>
                              <p:par>
                                <p:cTn id="17" presetID="4" presetClass="entr" presetSubtype="16" fill="hold" nodeType="withEffect">
                                  <p:stCondLst>
                                    <p:cond delay="0"/>
                                  </p:stCondLst>
                                  <p:childTnLst>
                                    <p:set>
                                      <p:cBhvr>
                                        <p:cTn id="18" dur="1" fill="hold">
                                          <p:stCondLst>
                                            <p:cond delay="0"/>
                                          </p:stCondLst>
                                        </p:cTn>
                                        <p:tgtEl>
                                          <p:spTgt spid="10256"/>
                                        </p:tgtEl>
                                        <p:attrNameLst>
                                          <p:attrName>style.visibility</p:attrName>
                                        </p:attrNameLst>
                                      </p:cBhvr>
                                      <p:to>
                                        <p:strVal val="visible"/>
                                      </p:to>
                                    </p:set>
                                    <p:animEffect transition="in" filter="box(in)">
                                      <p:cBhvr>
                                        <p:cTn id="19" dur="500"/>
                                        <p:tgtEl>
                                          <p:spTgt spid="10256"/>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0261"/>
                                        </p:tgtEl>
                                        <p:attrNameLst>
                                          <p:attrName>style.visibility</p:attrName>
                                        </p:attrNameLst>
                                      </p:cBhvr>
                                      <p:to>
                                        <p:strVal val="visible"/>
                                      </p:to>
                                    </p:set>
                                    <p:animEffect transition="in" filter="box(in)">
                                      <p:cBhvr>
                                        <p:cTn id="22" dur="500"/>
                                        <p:tgtEl>
                                          <p:spTgt spid="10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0" grpId="0"/>
      <p:bldP spid="1026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2"/>
          <p:cNvSpPr/>
          <p:nvPr/>
        </p:nvSpPr>
        <p:spPr>
          <a:xfrm>
            <a:off x="0" y="1219200"/>
            <a:ext cx="8229600" cy="7620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endParaRPr lang="en-US" altLang="en-US" sz="2800" b="1" dirty="0">
              <a:solidFill>
                <a:srgbClr val="800000"/>
              </a:solidFill>
              <a:latin typeface="Times New Roman" panose="02020603050405020304" charset="0"/>
              <a:cs typeface="Times New Roman" panose="02020603050405020304" charset="0"/>
            </a:endParaRPr>
          </a:p>
        </p:txBody>
      </p:sp>
      <p:pic>
        <p:nvPicPr>
          <p:cNvPr id="64516" name="Picture 4" descr="090321star1%20%287%29"/>
          <p:cNvPicPr>
            <a:picLocks noChangeAspect="1"/>
          </p:cNvPicPr>
          <p:nvPr/>
        </p:nvPicPr>
        <p:blipFill>
          <a:blip r:embed="rId1"/>
          <a:stretch>
            <a:fillRect/>
          </a:stretch>
        </p:blipFill>
        <p:spPr>
          <a:xfrm>
            <a:off x="4953000" y="838200"/>
            <a:ext cx="3792538" cy="4876800"/>
          </a:xfrm>
          <a:prstGeom prst="rect">
            <a:avLst/>
          </a:prstGeom>
          <a:noFill/>
          <a:ln w="9525">
            <a:noFill/>
          </a:ln>
        </p:spPr>
      </p:pic>
      <p:pic>
        <p:nvPicPr>
          <p:cNvPr id="64517" name="Picture 5" descr="090321star1%20%283%29"/>
          <p:cNvPicPr>
            <a:picLocks noChangeAspect="1"/>
          </p:cNvPicPr>
          <p:nvPr/>
        </p:nvPicPr>
        <p:blipFill>
          <a:blip r:embed="rId2"/>
          <a:stretch>
            <a:fillRect/>
          </a:stretch>
        </p:blipFill>
        <p:spPr>
          <a:xfrm>
            <a:off x="533400" y="935038"/>
            <a:ext cx="4114800" cy="4703762"/>
          </a:xfrm>
          <a:prstGeom prst="rect">
            <a:avLst/>
          </a:prstGeom>
          <a:noFill/>
          <a:ln w="9525">
            <a:noFill/>
          </a:ln>
        </p:spPr>
      </p:pic>
      <p:pic>
        <p:nvPicPr>
          <p:cNvPr id="64519" name="Picture 7" descr="090321star1%20%286%29"/>
          <p:cNvPicPr>
            <a:picLocks noChangeAspect="1"/>
          </p:cNvPicPr>
          <p:nvPr/>
        </p:nvPicPr>
        <p:blipFill>
          <a:blip r:embed="rId3"/>
          <a:stretch>
            <a:fillRect/>
          </a:stretch>
        </p:blipFill>
        <p:spPr>
          <a:xfrm>
            <a:off x="4724400" y="838200"/>
            <a:ext cx="3978275" cy="4953000"/>
          </a:xfrm>
          <a:prstGeom prst="rect">
            <a:avLst/>
          </a:prstGeom>
          <a:noFill/>
          <a:ln w="9525">
            <a:noFill/>
          </a:ln>
        </p:spPr>
      </p:pic>
      <p:pic>
        <p:nvPicPr>
          <p:cNvPr id="64520" name="Picture 8" descr="090321star1%20%281%29"/>
          <p:cNvPicPr>
            <a:picLocks noChangeAspect="1"/>
          </p:cNvPicPr>
          <p:nvPr/>
        </p:nvPicPr>
        <p:blipFill>
          <a:blip r:embed="rId4"/>
          <a:stretch>
            <a:fillRect/>
          </a:stretch>
        </p:blipFill>
        <p:spPr>
          <a:xfrm>
            <a:off x="533400" y="838200"/>
            <a:ext cx="3992563" cy="49530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4517"/>
                                        </p:tgtEl>
                                        <p:attrNameLst>
                                          <p:attrName>style.visibility</p:attrName>
                                        </p:attrNameLst>
                                      </p:cBhvr>
                                      <p:to>
                                        <p:strVal val="visible"/>
                                      </p:to>
                                    </p:set>
                                    <p:animEffect transition="in" filter="box(in)">
                                      <p:cBhvr>
                                        <p:cTn id="7" dur="500"/>
                                        <p:tgtEl>
                                          <p:spTgt spid="64517"/>
                                        </p:tgtEl>
                                      </p:cBhvr>
                                    </p:animEffect>
                                  </p:childTnLst>
                                </p:cTn>
                              </p:par>
                              <p:par>
                                <p:cTn id="8" presetID="4" presetClass="entr" presetSubtype="16" fill="hold" nodeType="withEffect">
                                  <p:stCondLst>
                                    <p:cond delay="0"/>
                                  </p:stCondLst>
                                  <p:childTnLst>
                                    <p:set>
                                      <p:cBhvr>
                                        <p:cTn id="9" dur="1" fill="hold">
                                          <p:stCondLst>
                                            <p:cond delay="0"/>
                                          </p:stCondLst>
                                        </p:cTn>
                                        <p:tgtEl>
                                          <p:spTgt spid="64516"/>
                                        </p:tgtEl>
                                        <p:attrNameLst>
                                          <p:attrName>style.visibility</p:attrName>
                                        </p:attrNameLst>
                                      </p:cBhvr>
                                      <p:to>
                                        <p:strVal val="visible"/>
                                      </p:to>
                                    </p:set>
                                    <p:animEffect transition="in" filter="box(in)">
                                      <p:cBhvr>
                                        <p:cTn id="10" dur="500"/>
                                        <p:tgtEl>
                                          <p:spTgt spid="6451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xit" presetSubtype="16" fill="hold" nodeType="clickEffect">
                                  <p:stCondLst>
                                    <p:cond delay="0"/>
                                  </p:stCondLst>
                                  <p:childTnLst>
                                    <p:animEffect transition="out" filter="box(in)">
                                      <p:cBhvr>
                                        <p:cTn id="14" dur="500"/>
                                        <p:tgtEl>
                                          <p:spTgt spid="64517"/>
                                        </p:tgtEl>
                                      </p:cBhvr>
                                    </p:animEffect>
                                    <p:set>
                                      <p:cBhvr>
                                        <p:cTn id="15" dur="1" fill="hold">
                                          <p:stCondLst>
                                            <p:cond delay="499"/>
                                          </p:stCondLst>
                                        </p:cTn>
                                        <p:tgtEl>
                                          <p:spTgt spid="64517"/>
                                        </p:tgtEl>
                                        <p:attrNameLst>
                                          <p:attrName>style.visibility</p:attrName>
                                        </p:attrNameLst>
                                      </p:cBhvr>
                                      <p:to>
                                        <p:strVal val="hidden"/>
                                      </p:to>
                                    </p:set>
                                  </p:childTnLst>
                                </p:cTn>
                              </p:par>
                              <p:par>
                                <p:cTn id="16" presetID="4" presetClass="exit" presetSubtype="16" fill="hold" nodeType="withEffect">
                                  <p:stCondLst>
                                    <p:cond delay="0"/>
                                  </p:stCondLst>
                                  <p:childTnLst>
                                    <p:animEffect transition="out" filter="box(in)">
                                      <p:cBhvr>
                                        <p:cTn id="17" dur="500"/>
                                        <p:tgtEl>
                                          <p:spTgt spid="64516"/>
                                        </p:tgtEl>
                                      </p:cBhvr>
                                    </p:animEffect>
                                    <p:set>
                                      <p:cBhvr>
                                        <p:cTn id="18" dur="1" fill="hold">
                                          <p:stCondLst>
                                            <p:cond delay="499"/>
                                          </p:stCondLst>
                                        </p:cTn>
                                        <p:tgtEl>
                                          <p:spTgt spid="64516"/>
                                        </p:tgtEl>
                                        <p:attrNameLst>
                                          <p:attrName>style.visibility</p:attrName>
                                        </p:attrNameLst>
                                      </p:cBhvr>
                                      <p:to>
                                        <p:strVal val="hidden"/>
                                      </p:to>
                                    </p:set>
                                  </p:childTnLst>
                                </p:cTn>
                              </p:par>
                              <p:par>
                                <p:cTn id="19" presetID="4" presetClass="entr" presetSubtype="32" fill="hold" nodeType="withEffect">
                                  <p:stCondLst>
                                    <p:cond delay="0"/>
                                  </p:stCondLst>
                                  <p:childTnLst>
                                    <p:set>
                                      <p:cBhvr>
                                        <p:cTn id="20" dur="1" fill="hold">
                                          <p:stCondLst>
                                            <p:cond delay="0"/>
                                          </p:stCondLst>
                                        </p:cTn>
                                        <p:tgtEl>
                                          <p:spTgt spid="64520"/>
                                        </p:tgtEl>
                                        <p:attrNameLst>
                                          <p:attrName>style.visibility</p:attrName>
                                        </p:attrNameLst>
                                      </p:cBhvr>
                                      <p:to>
                                        <p:strVal val="visible"/>
                                      </p:to>
                                    </p:set>
                                    <p:animEffect transition="in" filter="box(out)">
                                      <p:cBhvr>
                                        <p:cTn id="21" dur="500"/>
                                        <p:tgtEl>
                                          <p:spTgt spid="64520"/>
                                        </p:tgtEl>
                                      </p:cBhvr>
                                    </p:animEffect>
                                  </p:childTnLst>
                                </p:cTn>
                              </p:par>
                              <p:par>
                                <p:cTn id="22" presetID="4" presetClass="entr" presetSubtype="32" fill="hold" nodeType="withEffect">
                                  <p:stCondLst>
                                    <p:cond delay="0"/>
                                  </p:stCondLst>
                                  <p:childTnLst>
                                    <p:set>
                                      <p:cBhvr>
                                        <p:cTn id="23" dur="1" fill="hold">
                                          <p:stCondLst>
                                            <p:cond delay="0"/>
                                          </p:stCondLst>
                                        </p:cTn>
                                        <p:tgtEl>
                                          <p:spTgt spid="64519"/>
                                        </p:tgtEl>
                                        <p:attrNameLst>
                                          <p:attrName>style.visibility</p:attrName>
                                        </p:attrNameLst>
                                      </p:cBhvr>
                                      <p:to>
                                        <p:strVal val="visible"/>
                                      </p:to>
                                    </p:set>
                                    <p:animEffect transition="in" filter="box(out)">
                                      <p:cBhvr>
                                        <p:cTn id="24" dur="500"/>
                                        <p:tgtEl>
                                          <p:spTgt spid="64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reen Color">
  <a:themeElements>
    <a:clrScheme name="Green Color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fontScheme name="Green Color">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Green Colo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Colo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Colo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Colo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Colo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Colo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Colo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Colo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Colo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Colo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Colo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Colo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reen Color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561</Words>
  <Application>WPS Presentation</Application>
  <PresentationFormat/>
  <Paragraphs>24</Paragraphs>
  <Slides>19</Slides>
  <Notes>0</Notes>
  <HiddenSlides>0</HiddenSlides>
  <MMClips>1</MMClips>
  <ScaleCrop>false</ScaleCrop>
  <HeadingPairs>
    <vt:vector size="6" baseType="variant">
      <vt:variant>
        <vt:lpstr>已用的字体</vt:lpstr>
      </vt:variant>
      <vt:variant>
        <vt:i4>43</vt:i4>
      </vt:variant>
      <vt:variant>
        <vt:lpstr>主题</vt:lpstr>
      </vt:variant>
      <vt:variant>
        <vt:i4>1</vt:i4>
      </vt:variant>
      <vt:variant>
        <vt:lpstr>幻灯片标题</vt:lpstr>
      </vt:variant>
      <vt:variant>
        <vt:i4>19</vt:i4>
      </vt:variant>
    </vt:vector>
  </HeadingPairs>
  <TitlesOfParts>
    <vt:vector size="63" baseType="lpstr">
      <vt:lpstr>Arial</vt:lpstr>
      <vt:lpstr>SimSun</vt:lpstr>
      <vt:lpstr>Wingdings</vt:lpstr>
      <vt:lpstr>Calibri</vt:lpstr>
      <vt:lpstr>.VnBahamasBH</vt:lpstr>
      <vt:lpstr>Segoe Print</vt:lpstr>
      <vt:lpstr>.VnTimeH</vt:lpstr>
      <vt:lpstr>.VnArial</vt:lpstr>
      <vt:lpstr>.VnTime</vt:lpstr>
      <vt:lpstr>VNI-Helve</vt:lpstr>
      <vt:lpstr>VNI-Cooper</vt:lpstr>
      <vt:lpstr>Microsoft YaHei</vt:lpstr>
      <vt:lpstr>Arial Unicode MS</vt:lpstr>
      <vt:lpstr>Times New Roman</vt:lpstr>
      <vt:lpstr>Jokerman</vt:lpstr>
      <vt:lpstr>Tahoma</vt:lpstr>
      <vt:lpstr>Arial Narrow</vt:lpstr>
      <vt:lpstr>Bahnschrift Light SemiCondensed</vt:lpstr>
      <vt:lpstr>Bahnschrift SemiLight</vt:lpstr>
      <vt:lpstr>Verdana</vt:lpstr>
      <vt:lpstr>Vladimir Script</vt:lpstr>
      <vt:lpstr>Yu Gothic Light</vt:lpstr>
      <vt:lpstr>Yu Gothic UI Semilight</vt:lpstr>
      <vt:lpstr>Yu Gothic UI Semibold</vt:lpstr>
      <vt:lpstr>Tempus Sans ITC</vt:lpstr>
      <vt:lpstr>Trebuchet MS</vt:lpstr>
      <vt:lpstr>Tw Cen MT Condensed Extra Bold</vt:lpstr>
      <vt:lpstr>Wide Latin</vt:lpstr>
      <vt:lpstr>Sitka Text</vt:lpstr>
      <vt:lpstr>SimSun-ExtB</vt:lpstr>
      <vt:lpstr>Segoe MDL2 Assets</vt:lpstr>
      <vt:lpstr>Rockwell</vt:lpstr>
      <vt:lpstr>Rockwell Condensed</vt:lpstr>
      <vt:lpstr>Script MT Bold</vt:lpstr>
      <vt:lpstr>Showcard Gothic</vt:lpstr>
      <vt:lpstr>TeamViewer15</vt:lpstr>
      <vt:lpstr>Symbol</vt:lpstr>
      <vt:lpstr>Niagara Engraved</vt:lpstr>
      <vt:lpstr>Poor Richard</vt:lpstr>
      <vt:lpstr>Bahnschrift SemiCondensed</vt:lpstr>
      <vt:lpstr>Yu Gothic UI</vt:lpstr>
      <vt:lpstr>Marlett</vt:lpstr>
      <vt:lpstr>\0022Times New Roman\0022</vt:lpstr>
      <vt:lpstr>Green Color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HH Tran</dc:creator>
  <cp:lastModifiedBy>NGOC ANH</cp:lastModifiedBy>
  <cp:revision>276</cp:revision>
  <dcterms:created xsi:type="dcterms:W3CDTF">2004-01-11T11:11:58Z</dcterms:created>
  <dcterms:modified xsi:type="dcterms:W3CDTF">2021-08-28T02:06:49Z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860CB5BAC7564D2D9FF99BE1CB7A6C95</vt:lpwstr>
  </property>
  <property fmtid="{D5CDD505-2E9C-101B-9397-08002B2CF9AE}" pid="3" name="KSOProductBuildVer">
    <vt:lpwstr>1033-11.2.0.10258</vt:lpwstr>
  </property>
</Properties>
</file>