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wma" ContentType="audio/x-ms-wma"/>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257" r:id="rId2"/>
    <p:sldId id="276" r:id="rId3"/>
    <p:sldId id="277" r:id="rId4"/>
    <p:sldId id="259" r:id="rId5"/>
    <p:sldId id="278" r:id="rId6"/>
    <p:sldId id="279" r:id="rId7"/>
    <p:sldId id="280" r:id="rId8"/>
    <p:sldId id="281" r:id="rId9"/>
    <p:sldId id="260" r:id="rId10"/>
    <p:sldId id="284" r:id="rId11"/>
    <p:sldId id="285" r:id="rId12"/>
    <p:sldId id="265" r:id="rId13"/>
    <p:sldId id="342" r:id="rId14"/>
    <p:sldId id="343" r:id="rId15"/>
    <p:sldId id="344" r:id="rId16"/>
    <p:sldId id="266" r:id="rId17"/>
    <p:sldId id="267" r:id="rId18"/>
    <p:sldId id="349" r:id="rId19"/>
    <p:sldId id="268" r:id="rId20"/>
    <p:sldId id="350" r:id="rId21"/>
    <p:sldId id="301" r:id="rId22"/>
    <p:sldId id="302" r:id="rId23"/>
    <p:sldId id="303" r:id="rId24"/>
    <p:sldId id="304" r:id="rId25"/>
    <p:sldId id="305" r:id="rId26"/>
    <p:sldId id="306" r:id="rId27"/>
    <p:sldId id="307" r:id="rId28"/>
    <p:sldId id="308" r:id="rId29"/>
    <p:sldId id="309" r:id="rId30"/>
    <p:sldId id="310" r:id="rId31"/>
    <p:sldId id="311" r:id="rId32"/>
    <p:sldId id="312" r:id="rId33"/>
    <p:sldId id="313" r:id="rId34"/>
    <p:sldId id="314" r:id="rId35"/>
    <p:sldId id="315" r:id="rId36"/>
    <p:sldId id="316" r:id="rId37"/>
    <p:sldId id="317" r:id="rId38"/>
    <p:sldId id="351" r:id="rId39"/>
    <p:sldId id="348" r:id="rId40"/>
    <p:sldId id="331" r:id="rId41"/>
    <p:sldId id="332" r:id="rId42"/>
    <p:sldId id="333" r:id="rId43"/>
    <p:sldId id="334" r:id="rId44"/>
    <p:sldId id="345" r:id="rId45"/>
    <p:sldId id="340" r:id="rId46"/>
    <p:sldId id="352" r:id="rId47"/>
    <p:sldId id="346" r:id="rId48"/>
    <p:sldId id="347"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51" d="100"/>
          <a:sy n="51" d="100"/>
        </p:scale>
        <p:origin x="60" y="141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0F83B54-C408-4336-A4A6-7F5BE16FE601}" type="datetimeFigureOut">
              <a:rPr lang="en-US" smtClean="0"/>
              <a:t>10/9/2021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DBA582-DAA3-4E6F-AE37-87B1BE62CCB2}" type="slidenum">
              <a:rPr lang="en-US" smtClean="0"/>
              <a:t>‹#›</a:t>
            </a:fld>
            <a:endParaRPr lang="en-US"/>
          </a:p>
        </p:txBody>
      </p:sp>
    </p:spTree>
    <p:extLst>
      <p:ext uri="{BB962C8B-B14F-4D97-AF65-F5344CB8AC3E}">
        <p14:creationId xmlns:p14="http://schemas.microsoft.com/office/powerpoint/2010/main" val="27848912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D6352F9-245B-4CC1-BE96-72500C43874E}" type="datetimeFigureOut">
              <a:rPr lang="en-US" smtClean="0"/>
              <a:t>10/9/2021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9C9787-A666-4AFF-A73E-58395A9B0675}" type="slidenum">
              <a:rPr lang="en-US" smtClean="0"/>
              <a:t>‹#›</a:t>
            </a:fld>
            <a:endParaRPr lang="en-US"/>
          </a:p>
        </p:txBody>
      </p:sp>
    </p:spTree>
    <p:extLst>
      <p:ext uri="{BB962C8B-B14F-4D97-AF65-F5344CB8AC3E}">
        <p14:creationId xmlns:p14="http://schemas.microsoft.com/office/powerpoint/2010/main" val="20893798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D6352F9-245B-4CC1-BE96-72500C43874E}" type="datetimeFigureOut">
              <a:rPr lang="en-US" smtClean="0"/>
              <a:t>10/9/2021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9C9787-A666-4AFF-A73E-58395A9B0675}" type="slidenum">
              <a:rPr lang="en-US" smtClean="0"/>
              <a:t>‹#›</a:t>
            </a:fld>
            <a:endParaRPr lang="en-US"/>
          </a:p>
        </p:txBody>
      </p:sp>
    </p:spTree>
    <p:extLst>
      <p:ext uri="{BB962C8B-B14F-4D97-AF65-F5344CB8AC3E}">
        <p14:creationId xmlns:p14="http://schemas.microsoft.com/office/powerpoint/2010/main" val="6099338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D6352F9-245B-4CC1-BE96-72500C43874E}" type="datetimeFigureOut">
              <a:rPr lang="en-US" smtClean="0"/>
              <a:t>10/9/2021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9C9787-A666-4AFF-A73E-58395A9B0675}" type="slidenum">
              <a:rPr lang="en-US" smtClean="0"/>
              <a:t>‹#›</a:t>
            </a:fld>
            <a:endParaRPr lang="en-US"/>
          </a:p>
        </p:txBody>
      </p:sp>
    </p:spTree>
    <p:extLst>
      <p:ext uri="{BB962C8B-B14F-4D97-AF65-F5344CB8AC3E}">
        <p14:creationId xmlns:p14="http://schemas.microsoft.com/office/powerpoint/2010/main" val="38046609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016000" y="762001"/>
            <a:ext cx="10566400" cy="53244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3" name="Date Placeholder 2"/>
          <p:cNvSpPr>
            <a:spLocks noGrp="1"/>
          </p:cNvSpPr>
          <p:nvPr>
            <p:ph type="dt" sz="half" idx="10"/>
          </p:nvPr>
        </p:nvSpPr>
        <p:spPr>
          <a:xfrm>
            <a:off x="3251202" y="6248402"/>
            <a:ext cx="2840567" cy="474663"/>
          </a:xfrm>
        </p:spPr>
        <p:txBody>
          <a:bodyPr/>
          <a:lstStyle>
            <a:lvl1pPr>
              <a:defRPr/>
            </a:lvl1pPr>
          </a:lstStyle>
          <a:p>
            <a:endParaRPr lang="en-US" altLang="vi-VN"/>
          </a:p>
        </p:txBody>
      </p:sp>
      <p:sp>
        <p:nvSpPr>
          <p:cNvPr id="4" name="Footer Placeholder 3"/>
          <p:cNvSpPr>
            <a:spLocks noGrp="1"/>
          </p:cNvSpPr>
          <p:nvPr>
            <p:ph type="ftr" sz="quarter" idx="11"/>
          </p:nvPr>
        </p:nvSpPr>
        <p:spPr>
          <a:xfrm>
            <a:off x="7721600" y="6248402"/>
            <a:ext cx="3862917" cy="474663"/>
          </a:xfrm>
        </p:spPr>
        <p:txBody>
          <a:bodyPr/>
          <a:lstStyle>
            <a:lvl1pPr>
              <a:defRPr/>
            </a:lvl1pPr>
          </a:lstStyle>
          <a:p>
            <a:endParaRPr lang="en-US" altLang="vi-VN"/>
          </a:p>
        </p:txBody>
      </p:sp>
      <p:sp>
        <p:nvSpPr>
          <p:cNvPr id="5" name="Slide Number Placeholder 4"/>
          <p:cNvSpPr>
            <a:spLocks noGrp="1"/>
          </p:cNvSpPr>
          <p:nvPr>
            <p:ph type="sldNum" sz="quarter" idx="12"/>
          </p:nvPr>
        </p:nvSpPr>
        <p:spPr>
          <a:xfrm>
            <a:off x="112186" y="6242050"/>
            <a:ext cx="783167" cy="488951"/>
          </a:xfrm>
        </p:spPr>
        <p:txBody>
          <a:bodyPr/>
          <a:lstStyle>
            <a:lvl1pPr>
              <a:defRPr/>
            </a:lvl1pPr>
          </a:lstStyle>
          <a:p>
            <a:fld id="{2BC0BA64-0AB1-4D5B-85AC-463EDEA2E76B}" type="slidenum">
              <a:rPr lang="en-US" altLang="vi-VN"/>
              <a:pPr/>
              <a:t>‹#›</a:t>
            </a:fld>
            <a:endParaRPr lang="en-US" altLang="vi-VN"/>
          </a:p>
        </p:txBody>
      </p:sp>
    </p:spTree>
    <p:extLst>
      <p:ext uri="{BB962C8B-B14F-4D97-AF65-F5344CB8AC3E}">
        <p14:creationId xmlns:p14="http://schemas.microsoft.com/office/powerpoint/2010/main" val="35235652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D6352F9-245B-4CC1-BE96-72500C43874E}" type="datetimeFigureOut">
              <a:rPr lang="en-US" smtClean="0"/>
              <a:t>10/9/2021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9C9787-A666-4AFF-A73E-58395A9B0675}" type="slidenum">
              <a:rPr lang="en-US" smtClean="0"/>
              <a:t>‹#›</a:t>
            </a:fld>
            <a:endParaRPr lang="en-US"/>
          </a:p>
        </p:txBody>
      </p:sp>
    </p:spTree>
    <p:extLst>
      <p:ext uri="{BB962C8B-B14F-4D97-AF65-F5344CB8AC3E}">
        <p14:creationId xmlns:p14="http://schemas.microsoft.com/office/powerpoint/2010/main" val="8659247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D6352F9-245B-4CC1-BE96-72500C43874E}" type="datetimeFigureOut">
              <a:rPr lang="en-US" smtClean="0"/>
              <a:t>10/9/2021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9C9787-A666-4AFF-A73E-58395A9B0675}" type="slidenum">
              <a:rPr lang="en-US" smtClean="0"/>
              <a:t>‹#›</a:t>
            </a:fld>
            <a:endParaRPr lang="en-US"/>
          </a:p>
        </p:txBody>
      </p:sp>
    </p:spTree>
    <p:extLst>
      <p:ext uri="{BB962C8B-B14F-4D97-AF65-F5344CB8AC3E}">
        <p14:creationId xmlns:p14="http://schemas.microsoft.com/office/powerpoint/2010/main" val="22315824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D6352F9-245B-4CC1-BE96-72500C43874E}" type="datetimeFigureOut">
              <a:rPr lang="en-US" smtClean="0"/>
              <a:t>10/9/2021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9C9787-A666-4AFF-A73E-58395A9B0675}" type="slidenum">
              <a:rPr lang="en-US" smtClean="0"/>
              <a:t>‹#›</a:t>
            </a:fld>
            <a:endParaRPr lang="en-US"/>
          </a:p>
        </p:txBody>
      </p:sp>
    </p:spTree>
    <p:extLst>
      <p:ext uri="{BB962C8B-B14F-4D97-AF65-F5344CB8AC3E}">
        <p14:creationId xmlns:p14="http://schemas.microsoft.com/office/powerpoint/2010/main" val="4163512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D6352F9-245B-4CC1-BE96-72500C43874E}" type="datetimeFigureOut">
              <a:rPr lang="en-US" smtClean="0"/>
              <a:t>10/9/2021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89C9787-A666-4AFF-A73E-58395A9B0675}" type="slidenum">
              <a:rPr lang="en-US" smtClean="0"/>
              <a:t>‹#›</a:t>
            </a:fld>
            <a:endParaRPr lang="en-US"/>
          </a:p>
        </p:txBody>
      </p:sp>
    </p:spTree>
    <p:extLst>
      <p:ext uri="{BB962C8B-B14F-4D97-AF65-F5344CB8AC3E}">
        <p14:creationId xmlns:p14="http://schemas.microsoft.com/office/powerpoint/2010/main" val="31021405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D6352F9-245B-4CC1-BE96-72500C43874E}" type="datetimeFigureOut">
              <a:rPr lang="en-US" smtClean="0"/>
              <a:t>10/9/2021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89C9787-A666-4AFF-A73E-58395A9B0675}" type="slidenum">
              <a:rPr lang="en-US" smtClean="0"/>
              <a:t>‹#›</a:t>
            </a:fld>
            <a:endParaRPr lang="en-US"/>
          </a:p>
        </p:txBody>
      </p:sp>
    </p:spTree>
    <p:extLst>
      <p:ext uri="{BB962C8B-B14F-4D97-AF65-F5344CB8AC3E}">
        <p14:creationId xmlns:p14="http://schemas.microsoft.com/office/powerpoint/2010/main" val="4221771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6352F9-245B-4CC1-BE96-72500C43874E}" type="datetimeFigureOut">
              <a:rPr lang="en-US" smtClean="0"/>
              <a:t>10/9/2021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89C9787-A666-4AFF-A73E-58395A9B0675}" type="slidenum">
              <a:rPr lang="en-US" smtClean="0"/>
              <a:t>‹#›</a:t>
            </a:fld>
            <a:endParaRPr lang="en-US"/>
          </a:p>
        </p:txBody>
      </p:sp>
    </p:spTree>
    <p:extLst>
      <p:ext uri="{BB962C8B-B14F-4D97-AF65-F5344CB8AC3E}">
        <p14:creationId xmlns:p14="http://schemas.microsoft.com/office/powerpoint/2010/main" val="11100953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D6352F9-245B-4CC1-BE96-72500C43874E}" type="datetimeFigureOut">
              <a:rPr lang="en-US" smtClean="0"/>
              <a:t>10/9/2021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9C9787-A666-4AFF-A73E-58395A9B0675}" type="slidenum">
              <a:rPr lang="en-US" smtClean="0"/>
              <a:t>‹#›</a:t>
            </a:fld>
            <a:endParaRPr lang="en-US"/>
          </a:p>
        </p:txBody>
      </p:sp>
    </p:spTree>
    <p:extLst>
      <p:ext uri="{BB962C8B-B14F-4D97-AF65-F5344CB8AC3E}">
        <p14:creationId xmlns:p14="http://schemas.microsoft.com/office/powerpoint/2010/main" val="2567856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D6352F9-245B-4CC1-BE96-72500C43874E}" type="datetimeFigureOut">
              <a:rPr lang="en-US" smtClean="0"/>
              <a:t>10/9/2021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9C9787-A666-4AFF-A73E-58395A9B0675}" type="slidenum">
              <a:rPr lang="en-US" smtClean="0"/>
              <a:t>‹#›</a:t>
            </a:fld>
            <a:endParaRPr lang="en-US"/>
          </a:p>
        </p:txBody>
      </p:sp>
    </p:spTree>
    <p:extLst>
      <p:ext uri="{BB962C8B-B14F-4D97-AF65-F5344CB8AC3E}">
        <p14:creationId xmlns:p14="http://schemas.microsoft.com/office/powerpoint/2010/main" val="27017918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6352F9-245B-4CC1-BE96-72500C43874E}" type="datetimeFigureOut">
              <a:rPr lang="en-US" smtClean="0"/>
              <a:t>10/9/2021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9C9787-A666-4AFF-A73E-58395A9B0675}" type="slidenum">
              <a:rPr lang="en-US" smtClean="0"/>
              <a:t>‹#›</a:t>
            </a:fld>
            <a:endParaRPr lang="en-US"/>
          </a:p>
        </p:txBody>
      </p:sp>
    </p:spTree>
    <p:extLst>
      <p:ext uri="{BB962C8B-B14F-4D97-AF65-F5344CB8AC3E}">
        <p14:creationId xmlns:p14="http://schemas.microsoft.com/office/powerpoint/2010/main" val="13116976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3.wmf"/><Relationship Id="rId4" Type="http://schemas.openxmlformats.org/officeDocument/2006/relationships/image" Target="../media/image12.wmf"/></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media" Target="../media/media1.wma"/><Relationship Id="rId1" Type="http://schemas.openxmlformats.org/officeDocument/2006/relationships/audio" Target="NULL" TargetMode="External"/><Relationship Id="rId4" Type="http://schemas.openxmlformats.org/officeDocument/2006/relationships/image" Target="../media/image1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8" Type="http://schemas.microsoft.com/office/2007/relationships/hdphoto" Target="../media/hdphoto1.wdp"/><Relationship Id="rId13" Type="http://schemas.openxmlformats.org/officeDocument/2006/relationships/slide" Target="slide35.xml"/><Relationship Id="rId18" Type="http://schemas.openxmlformats.org/officeDocument/2006/relationships/image" Target="../media/image27.png"/><Relationship Id="rId3" Type="http://schemas.openxmlformats.org/officeDocument/2006/relationships/image" Target="../media/image20.png"/><Relationship Id="rId7" Type="http://schemas.openxmlformats.org/officeDocument/2006/relationships/image" Target="../media/image22.png"/><Relationship Id="rId12" Type="http://schemas.openxmlformats.org/officeDocument/2006/relationships/image" Target="../media/image24.png"/><Relationship Id="rId17" Type="http://schemas.openxmlformats.org/officeDocument/2006/relationships/slide" Target="slide34.xml"/><Relationship Id="rId2" Type="http://schemas.openxmlformats.org/officeDocument/2006/relationships/slide" Target="slide36.xml"/><Relationship Id="rId16" Type="http://schemas.openxmlformats.org/officeDocument/2006/relationships/image" Target="../media/image26.png"/><Relationship Id="rId20" Type="http://schemas.openxmlformats.org/officeDocument/2006/relationships/image" Target="../media/image29.jpeg"/><Relationship Id="rId1" Type="http://schemas.openxmlformats.org/officeDocument/2006/relationships/slideLayout" Target="../slideLayouts/slideLayout1.xml"/><Relationship Id="rId6" Type="http://schemas.openxmlformats.org/officeDocument/2006/relationships/slide" Target="slide38.xml"/><Relationship Id="rId11" Type="http://schemas.openxmlformats.org/officeDocument/2006/relationships/slide" Target="slide37.xml"/><Relationship Id="rId5" Type="http://schemas.openxmlformats.org/officeDocument/2006/relationships/image" Target="../media/image21.png"/><Relationship Id="rId15" Type="http://schemas.openxmlformats.org/officeDocument/2006/relationships/slide" Target="slide40.xml"/><Relationship Id="rId10" Type="http://schemas.openxmlformats.org/officeDocument/2006/relationships/image" Target="../media/image23.png"/><Relationship Id="rId19" Type="http://schemas.openxmlformats.org/officeDocument/2006/relationships/image" Target="../media/image28.png"/><Relationship Id="rId4" Type="http://schemas.openxmlformats.org/officeDocument/2006/relationships/slide" Target="slide33.xml"/><Relationship Id="rId9" Type="http://schemas.openxmlformats.org/officeDocument/2006/relationships/slide" Target="slide39.xml"/><Relationship Id="rId14" Type="http://schemas.openxmlformats.org/officeDocument/2006/relationships/image" Target="../media/image25.png"/></Relationships>
</file>

<file path=ppt/slides/_rels/slide27.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image" Target="../media/image30.png"/><Relationship Id="rId1" Type="http://schemas.openxmlformats.org/officeDocument/2006/relationships/slideLayout" Target="../slideLayouts/slideLayout1.xml"/><Relationship Id="rId5" Type="http://schemas.openxmlformats.org/officeDocument/2006/relationships/image" Target="../media/image31.jpg"/><Relationship Id="rId4" Type="http://schemas.openxmlformats.org/officeDocument/2006/relationships/image" Target="../media/image29.jpeg"/></Relationships>
</file>

<file path=ppt/slides/_rels/slide2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slide" Target="slide11.xml"/><Relationship Id="rId1" Type="http://schemas.openxmlformats.org/officeDocument/2006/relationships/slideLayout" Target="../slideLayouts/slideLayout1.xml"/><Relationship Id="rId4" Type="http://schemas.openxmlformats.org/officeDocument/2006/relationships/image" Target="../media/image31.jpg"/></Relationships>
</file>

<file path=ppt/slides/_rels/slide2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slide" Target="slide11.xml"/><Relationship Id="rId1" Type="http://schemas.openxmlformats.org/officeDocument/2006/relationships/slideLayout" Target="../slideLayouts/slideLayout1.xml"/><Relationship Id="rId5" Type="http://schemas.openxmlformats.org/officeDocument/2006/relationships/image" Target="../media/image32.png"/><Relationship Id="rId4" Type="http://schemas.openxmlformats.org/officeDocument/2006/relationships/image" Target="../media/image31.jpg"/></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slide" Target="slide11.xml"/><Relationship Id="rId1" Type="http://schemas.openxmlformats.org/officeDocument/2006/relationships/slideLayout" Target="../slideLayouts/slideLayout1.xml"/><Relationship Id="rId4" Type="http://schemas.openxmlformats.org/officeDocument/2006/relationships/image" Target="../media/image31.jpg"/></Relationships>
</file>

<file path=ppt/slides/_rels/slide3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slide" Target="slide11.xml"/><Relationship Id="rId1" Type="http://schemas.openxmlformats.org/officeDocument/2006/relationships/slideLayout" Target="../slideLayouts/slideLayout1.xml"/><Relationship Id="rId4" Type="http://schemas.openxmlformats.org/officeDocument/2006/relationships/image" Target="../media/image31.jpg"/></Relationships>
</file>

<file path=ppt/slides/_rels/slide3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slide" Target="slide11.xml"/><Relationship Id="rId1" Type="http://schemas.openxmlformats.org/officeDocument/2006/relationships/slideLayout" Target="../slideLayouts/slideLayout1.xml"/><Relationship Id="rId4" Type="http://schemas.openxmlformats.org/officeDocument/2006/relationships/image" Target="../media/image31.jpg"/></Relationships>
</file>

<file path=ppt/slides/_rels/slide33.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image" Target="../media/image31.jpg"/><Relationship Id="rId1" Type="http://schemas.openxmlformats.org/officeDocument/2006/relationships/slideLayout" Target="../slideLayouts/slideLayout1.xml"/><Relationship Id="rId4" Type="http://schemas.openxmlformats.org/officeDocument/2006/relationships/image" Target="../media/image29.jpeg"/></Relationships>
</file>

<file path=ppt/slides/_rels/slide34.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image" Target="../media/image31.jpg"/><Relationship Id="rId1" Type="http://schemas.openxmlformats.org/officeDocument/2006/relationships/slideLayout" Target="../slideLayouts/slideLayout1.xml"/><Relationship Id="rId4" Type="http://schemas.openxmlformats.org/officeDocument/2006/relationships/image" Target="../media/image29.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0.png"/><Relationship Id="rId1" Type="http://schemas.openxmlformats.org/officeDocument/2006/relationships/slideLayout" Target="../slideLayouts/slideLayout12.xml"/><Relationship Id="rId4" Type="http://schemas.openxmlformats.org/officeDocument/2006/relationships/image" Target="../media/image15.jpe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wmf"/><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671" y="177801"/>
            <a:ext cx="11887200" cy="3539239"/>
          </a:xfrm>
          <a:prstGeom prst="rect">
            <a:avLst/>
          </a:prstGeom>
          <a:noFill/>
        </p:spPr>
        <p:txBody>
          <a:bodyPr wrap="square" rtlCol="0">
            <a:spAutoFit/>
          </a:bodyPr>
          <a:lstStyle/>
          <a:p>
            <a:pPr algn="ctr"/>
            <a:r>
              <a:rPr lang="en-US" sz="6400" b="1" u="sng" dirty="0">
                <a:solidFill>
                  <a:srgbClr val="FF0000"/>
                </a:solidFill>
                <a:latin typeface="Times New Roman" pitchFamily="18" charset="0"/>
                <a:cs typeface="Times New Roman" pitchFamily="18" charset="0"/>
              </a:rPr>
              <a:t>UNIT 1</a:t>
            </a:r>
            <a:r>
              <a:rPr lang="en-US" sz="6400" b="1" dirty="0">
                <a:solidFill>
                  <a:srgbClr val="FF0000"/>
                </a:solidFill>
                <a:latin typeface="Times New Roman" pitchFamily="18" charset="0"/>
                <a:cs typeface="Times New Roman" pitchFamily="18" charset="0"/>
              </a:rPr>
              <a:t>: MY FRIENDS</a:t>
            </a:r>
          </a:p>
          <a:p>
            <a:pPr algn="ctr"/>
            <a:r>
              <a:rPr lang="en-US" sz="5333" b="1" dirty="0">
                <a:solidFill>
                  <a:srgbClr val="0070C0"/>
                </a:solidFill>
                <a:latin typeface="Times New Roman" pitchFamily="18" charset="0"/>
                <a:cs typeface="Times New Roman" pitchFamily="18" charset="0"/>
              </a:rPr>
              <a:t>LESSON 1: </a:t>
            </a:r>
          </a:p>
          <a:p>
            <a:pPr marL="914377" indent="-914377" algn="ctr">
              <a:buFont typeface="Arial" panose="020B0604020202020204" pitchFamily="34" charset="0"/>
              <a:buChar char="•"/>
            </a:pPr>
            <a:r>
              <a:rPr lang="en-US" sz="5333" b="1" dirty="0">
                <a:solidFill>
                  <a:srgbClr val="0070C0"/>
                </a:solidFill>
                <a:latin typeface="Times New Roman" pitchFamily="18" charset="0"/>
                <a:cs typeface="Times New Roman" pitchFamily="18" charset="0"/>
              </a:rPr>
              <a:t>GETTING STARTED</a:t>
            </a:r>
          </a:p>
          <a:p>
            <a:pPr marL="914377" indent="-914377" algn="ctr">
              <a:buFont typeface="Arial" panose="020B0604020202020204" pitchFamily="34" charset="0"/>
              <a:buChar char="•"/>
            </a:pPr>
            <a:r>
              <a:rPr lang="en-US" sz="5333" b="1" dirty="0">
                <a:solidFill>
                  <a:srgbClr val="0070C0"/>
                </a:solidFill>
                <a:latin typeface="Times New Roman" pitchFamily="18" charset="0"/>
                <a:cs typeface="Times New Roman" pitchFamily="18" charset="0"/>
              </a:rPr>
              <a:t>LISTEN AND READ</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9200" y="4038601"/>
            <a:ext cx="9956800" cy="2616756"/>
          </a:xfrm>
          <a:prstGeom prst="rect">
            <a:avLst/>
          </a:prstGeom>
        </p:spPr>
      </p:pic>
    </p:spTree>
    <p:extLst>
      <p:ext uri="{BB962C8B-B14F-4D97-AF65-F5344CB8AC3E}">
        <p14:creationId xmlns:p14="http://schemas.microsoft.com/office/powerpoint/2010/main" val="1224228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1600" y="0"/>
            <a:ext cx="11785600" cy="6986528"/>
          </a:xfrm>
          <a:prstGeom prst="rect">
            <a:avLst/>
          </a:prstGeom>
        </p:spPr>
        <p:txBody>
          <a:bodyPr wrap="square">
            <a:spAutoFit/>
          </a:bodyPr>
          <a:lstStyle/>
          <a:p>
            <a:r>
              <a:rPr lang="vi-VN" sz="3200" b="1" dirty="0">
                <a:solidFill>
                  <a:srgbClr val="00B050"/>
                </a:solidFill>
              </a:rPr>
              <a:t>Hoa:</a:t>
            </a:r>
            <a:r>
              <a:rPr lang="vi-VN" sz="3200" b="1" dirty="0">
                <a:solidFill>
                  <a:srgbClr val="002060"/>
                </a:solidFill>
              </a:rPr>
              <a:t> Hello, Lan.</a:t>
            </a:r>
          </a:p>
          <a:p>
            <a:r>
              <a:rPr lang="vi-VN" sz="3200" b="1" dirty="0">
                <a:solidFill>
                  <a:schemeClr val="accent6">
                    <a:lumMod val="75000"/>
                  </a:schemeClr>
                </a:solidFill>
              </a:rPr>
              <a:t>Lan:</a:t>
            </a:r>
            <a:r>
              <a:rPr lang="vi-VN" sz="3200" b="1" dirty="0">
                <a:solidFill>
                  <a:srgbClr val="002060"/>
                </a:solidFill>
              </a:rPr>
              <a:t> Hi, Hoa. You </a:t>
            </a:r>
            <a:r>
              <a:rPr lang="vi-VN" sz="3200" b="1" dirty="0">
                <a:solidFill>
                  <a:srgbClr val="FF0000"/>
                </a:solidFill>
              </a:rPr>
              <a:t>seem</a:t>
            </a:r>
            <a:r>
              <a:rPr lang="vi-VN" sz="3200" b="1" dirty="0">
                <a:solidFill>
                  <a:srgbClr val="002060"/>
                </a:solidFill>
              </a:rPr>
              <a:t> happy.</a:t>
            </a:r>
          </a:p>
          <a:p>
            <a:r>
              <a:rPr lang="vi-VN" sz="3200" b="1" dirty="0">
                <a:solidFill>
                  <a:srgbClr val="00B050"/>
                </a:solidFill>
              </a:rPr>
              <a:t>Hoa:</a:t>
            </a:r>
            <a:r>
              <a:rPr lang="vi-VN" sz="3200" b="1" dirty="0">
                <a:solidFill>
                  <a:srgbClr val="002060"/>
                </a:solidFill>
              </a:rPr>
              <a:t> I am. I </a:t>
            </a:r>
            <a:r>
              <a:rPr lang="vi-VN" sz="3200" b="1" dirty="0">
                <a:solidFill>
                  <a:srgbClr val="FF0000"/>
                </a:solidFill>
              </a:rPr>
              <a:t>received</a:t>
            </a:r>
            <a:r>
              <a:rPr lang="vi-VN" sz="3200" b="1" dirty="0">
                <a:solidFill>
                  <a:srgbClr val="002060"/>
                </a:solidFill>
              </a:rPr>
              <a:t> a letter </a:t>
            </a:r>
            <a:r>
              <a:rPr lang="vi-VN" sz="3200" b="1" dirty="0">
                <a:solidFill>
                  <a:srgbClr val="FF0000"/>
                </a:solidFill>
              </a:rPr>
              <a:t>from</a:t>
            </a:r>
            <a:r>
              <a:rPr lang="vi-VN" sz="3200" b="1" dirty="0">
                <a:solidFill>
                  <a:srgbClr val="002060"/>
                </a:solidFill>
              </a:rPr>
              <a:t> my friend Nien today.</a:t>
            </a:r>
          </a:p>
          <a:p>
            <a:r>
              <a:rPr lang="vi-VN" sz="3200" b="1" dirty="0">
                <a:solidFill>
                  <a:schemeClr val="accent6">
                    <a:lumMod val="75000"/>
                  </a:schemeClr>
                </a:solidFill>
              </a:rPr>
              <a:t>Lan:</a:t>
            </a:r>
            <a:r>
              <a:rPr lang="vi-VN" sz="3200" b="1" dirty="0">
                <a:solidFill>
                  <a:srgbClr val="002060"/>
                </a:solidFill>
              </a:rPr>
              <a:t> Do I know her?</a:t>
            </a:r>
          </a:p>
          <a:p>
            <a:r>
              <a:rPr lang="vi-VN" sz="3200" b="1" dirty="0">
                <a:solidFill>
                  <a:srgbClr val="00B050"/>
                </a:solidFill>
              </a:rPr>
              <a:t>Hoa:</a:t>
            </a:r>
            <a:r>
              <a:rPr lang="vi-VN" sz="3200" b="1" dirty="0">
                <a:solidFill>
                  <a:srgbClr val="002060"/>
                </a:solidFill>
              </a:rPr>
              <a:t> I don’t think so. She was my </a:t>
            </a:r>
            <a:r>
              <a:rPr lang="vi-VN" sz="3200" b="1" dirty="0">
                <a:solidFill>
                  <a:srgbClr val="FF0000"/>
                </a:solidFill>
              </a:rPr>
              <a:t>next-door</a:t>
            </a:r>
            <a:r>
              <a:rPr lang="vi-VN" sz="3200" b="1" dirty="0">
                <a:solidFill>
                  <a:srgbClr val="002060"/>
                </a:solidFill>
              </a:rPr>
              <a:t> neiahbor in Hue.</a:t>
            </a:r>
          </a:p>
          <a:p>
            <a:r>
              <a:rPr lang="vi-VN" sz="3200" b="1" dirty="0">
                <a:solidFill>
                  <a:schemeClr val="accent6">
                    <a:lumMod val="75000"/>
                  </a:schemeClr>
                </a:solidFill>
              </a:rPr>
              <a:t>Lan: </a:t>
            </a:r>
            <a:r>
              <a:rPr lang="vi-VN" sz="3200" b="1" dirty="0">
                <a:solidFill>
                  <a:srgbClr val="002060"/>
                </a:solidFill>
              </a:rPr>
              <a:t>What does she look like?</a:t>
            </a:r>
          </a:p>
          <a:p>
            <a:r>
              <a:rPr lang="vi-VN" sz="3200" b="1" dirty="0">
                <a:solidFill>
                  <a:srgbClr val="00B050"/>
                </a:solidFill>
              </a:rPr>
              <a:t>Hoa:</a:t>
            </a:r>
            <a:r>
              <a:rPr lang="vi-VN" sz="3200" b="1" dirty="0">
                <a:solidFill>
                  <a:srgbClr val="002060"/>
                </a:solidFill>
              </a:rPr>
              <a:t> Oh. She’s beautiful. Here is her photograph.</a:t>
            </a:r>
          </a:p>
          <a:p>
            <a:r>
              <a:rPr lang="vi-VN" sz="3200" b="1" dirty="0">
                <a:solidFill>
                  <a:schemeClr val="accent6">
                    <a:lumMod val="75000"/>
                  </a:schemeClr>
                </a:solidFill>
              </a:rPr>
              <a:t>Lan:</a:t>
            </a:r>
            <a:r>
              <a:rPr lang="vi-VN" sz="3200" b="1" dirty="0">
                <a:solidFill>
                  <a:srgbClr val="002060"/>
                </a:solidFill>
              </a:rPr>
              <a:t> What a lovely </a:t>
            </a:r>
            <a:r>
              <a:rPr lang="vi-VN" sz="3200" b="1" dirty="0">
                <a:solidFill>
                  <a:srgbClr val="FF0000"/>
                </a:solidFill>
              </a:rPr>
              <a:t>smile</a:t>
            </a:r>
            <a:r>
              <a:rPr lang="vi-VN" sz="3200" b="1" dirty="0">
                <a:solidFill>
                  <a:srgbClr val="002060"/>
                </a:solidFill>
              </a:rPr>
              <a:t>! Was she your classmate?</a:t>
            </a:r>
          </a:p>
          <a:p>
            <a:r>
              <a:rPr lang="vi-VN" sz="3200" b="1" dirty="0">
                <a:solidFill>
                  <a:srgbClr val="00B050"/>
                </a:solidFill>
              </a:rPr>
              <a:t>Hoa:</a:t>
            </a:r>
            <a:r>
              <a:rPr lang="vi-VN" sz="3200" b="1" dirty="0">
                <a:solidFill>
                  <a:srgbClr val="002060"/>
                </a:solidFill>
              </a:rPr>
              <a:t> Oh, no. She </a:t>
            </a:r>
            <a:r>
              <a:rPr lang="vi-VN" sz="3200" b="1" dirty="0">
                <a:solidFill>
                  <a:srgbClr val="FF0000"/>
                </a:solidFill>
              </a:rPr>
              <a:t>wasn’t old enough to be </a:t>
            </a:r>
            <a:r>
              <a:rPr lang="vi-VN" sz="3200" b="1" dirty="0">
                <a:solidFill>
                  <a:srgbClr val="002060"/>
                </a:solidFill>
              </a:rPr>
              <a:t>in my class.</a:t>
            </a:r>
          </a:p>
          <a:p>
            <a:r>
              <a:rPr lang="vi-VN" sz="3200" b="1" dirty="0">
                <a:solidFill>
                  <a:schemeClr val="accent6">
                    <a:lumMod val="75000"/>
                  </a:schemeClr>
                </a:solidFill>
              </a:rPr>
              <a:t>Lan:</a:t>
            </a:r>
            <a:r>
              <a:rPr lang="vi-VN" sz="3200" b="1" dirty="0">
                <a:solidFill>
                  <a:srgbClr val="002060"/>
                </a:solidFill>
              </a:rPr>
              <a:t> How old is she?</a:t>
            </a:r>
          </a:p>
          <a:p>
            <a:r>
              <a:rPr lang="vi-VN" sz="3200" b="1" dirty="0">
                <a:solidFill>
                  <a:srgbClr val="00B050"/>
                </a:solidFill>
              </a:rPr>
              <a:t>Hoa:</a:t>
            </a:r>
            <a:r>
              <a:rPr lang="vi-VN" sz="3200" b="1" dirty="0">
                <a:solidFill>
                  <a:srgbClr val="002060"/>
                </a:solidFill>
              </a:rPr>
              <a:t> Twelve. She’s going to visit me. She’ll be here at Christmas. Would you like to meet her?</a:t>
            </a:r>
          </a:p>
          <a:p>
            <a:r>
              <a:rPr lang="vi-VN" sz="3200" b="1" dirty="0">
                <a:solidFill>
                  <a:schemeClr val="accent6">
                    <a:lumMod val="75000"/>
                  </a:schemeClr>
                </a:solidFill>
              </a:rPr>
              <a:t>Lan:</a:t>
            </a:r>
            <a:r>
              <a:rPr lang="vi-VN" sz="3200" b="1" dirty="0">
                <a:solidFill>
                  <a:srgbClr val="002060"/>
                </a:solidFill>
              </a:rPr>
              <a:t> I’d love to.</a:t>
            </a:r>
          </a:p>
        </p:txBody>
      </p:sp>
    </p:spTree>
    <p:extLst>
      <p:ext uri="{BB962C8B-B14F-4D97-AF65-F5344CB8AC3E}">
        <p14:creationId xmlns:p14="http://schemas.microsoft.com/office/powerpoint/2010/main" val="15698558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08000" y="279401"/>
            <a:ext cx="10972800" cy="5836854"/>
          </a:xfrm>
          <a:prstGeom prst="rect">
            <a:avLst/>
          </a:prstGeom>
        </p:spPr>
        <p:txBody>
          <a:bodyPr wrap="square">
            <a:spAutoFit/>
          </a:bodyPr>
          <a:lstStyle/>
          <a:p>
            <a:pPr algn="ctr"/>
            <a:r>
              <a:rPr lang="vi-VN" sz="3733" b="1" dirty="0">
                <a:solidFill>
                  <a:srgbClr val="7030A0"/>
                </a:solidFill>
              </a:rPr>
              <a:t>Answer the following questions.</a:t>
            </a:r>
          </a:p>
          <a:p>
            <a:r>
              <a:rPr lang="vi-VN" sz="3733" b="1" dirty="0">
                <a:solidFill>
                  <a:schemeClr val="accent6"/>
                </a:solidFill>
              </a:rPr>
              <a:t>a)   Where does Nien live?</a:t>
            </a:r>
          </a:p>
          <a:p>
            <a:r>
              <a:rPr lang="en-US" sz="3733" b="1" dirty="0">
                <a:solidFill>
                  <a:srgbClr val="000000"/>
                </a:solidFill>
                <a:sym typeface="Wingdings" panose="05000000000000000000" pitchFamily="2" charset="2"/>
              </a:rPr>
              <a:t></a:t>
            </a:r>
            <a:r>
              <a:rPr lang="en-US" sz="3733" b="1" dirty="0">
                <a:solidFill>
                  <a:srgbClr val="000000"/>
                </a:solidFill>
              </a:rPr>
              <a:t> </a:t>
            </a:r>
            <a:r>
              <a:rPr lang="vi-VN" sz="3733" b="1" dirty="0">
                <a:solidFill>
                  <a:srgbClr val="000000"/>
                </a:solidFill>
              </a:rPr>
              <a:t>She lives in Hue.</a:t>
            </a:r>
          </a:p>
          <a:p>
            <a:r>
              <a:rPr lang="vi-VN" sz="3733" b="1" dirty="0">
                <a:solidFill>
                  <a:schemeClr val="accent6"/>
                </a:solidFill>
              </a:rPr>
              <a:t>b)   Does Lan know Nien?</a:t>
            </a:r>
          </a:p>
          <a:p>
            <a:r>
              <a:rPr lang="en-US" sz="3733" b="1" dirty="0">
                <a:solidFill>
                  <a:srgbClr val="000000"/>
                </a:solidFill>
                <a:sym typeface="Wingdings" panose="05000000000000000000" pitchFamily="2" charset="2"/>
              </a:rPr>
              <a:t></a:t>
            </a:r>
            <a:r>
              <a:rPr lang="en-US" sz="3733" b="1" dirty="0"/>
              <a:t> </a:t>
            </a:r>
            <a:r>
              <a:rPr lang="vi-VN" sz="3733" b="1" dirty="0"/>
              <a:t>No. she doesn't .</a:t>
            </a:r>
            <a:endParaRPr lang="vi-VN" sz="3733" b="1" dirty="0">
              <a:solidFill>
                <a:srgbClr val="000000"/>
              </a:solidFill>
            </a:endParaRPr>
          </a:p>
          <a:p>
            <a:r>
              <a:rPr lang="vi-VN" sz="3733" b="1" dirty="0">
                <a:solidFill>
                  <a:schemeClr val="accent6"/>
                </a:solidFill>
              </a:rPr>
              <a:t>c)   Which sentence tells you that Hoa is older than Nien?</a:t>
            </a:r>
          </a:p>
          <a:p>
            <a:r>
              <a:rPr lang="en-US" sz="3733" b="1" dirty="0">
                <a:solidFill>
                  <a:srgbClr val="000000"/>
                </a:solidFill>
                <a:sym typeface="Wingdings" panose="05000000000000000000" pitchFamily="2" charset="2"/>
              </a:rPr>
              <a:t> </a:t>
            </a:r>
            <a:r>
              <a:rPr lang="vi-VN" sz="3733" b="1" dirty="0"/>
              <a:t>“She wasn't old enough to be in my class.”</a:t>
            </a:r>
            <a:endParaRPr lang="vi-VN" sz="3733" b="1" dirty="0">
              <a:solidFill>
                <a:srgbClr val="000000"/>
              </a:solidFill>
            </a:endParaRPr>
          </a:p>
          <a:p>
            <a:r>
              <a:rPr lang="vi-VN" sz="3733" b="1" dirty="0">
                <a:solidFill>
                  <a:schemeClr val="accent6"/>
                </a:solidFill>
              </a:rPr>
              <a:t>d)   When is Nien going to visit Hoa?</a:t>
            </a:r>
          </a:p>
          <a:p>
            <a:r>
              <a:rPr lang="en-US" sz="3733" b="1" dirty="0">
                <a:solidFill>
                  <a:srgbClr val="000000"/>
                </a:solidFill>
                <a:sym typeface="Wingdings" panose="05000000000000000000" pitchFamily="2" charset="2"/>
              </a:rPr>
              <a:t></a:t>
            </a:r>
            <a:r>
              <a:rPr lang="en-US" sz="3733" b="1" dirty="0"/>
              <a:t> </a:t>
            </a:r>
            <a:r>
              <a:rPr lang="vi-VN" sz="3733" b="1" dirty="0"/>
              <a:t>She is going to visit Hoa at Christmas.</a:t>
            </a:r>
            <a:endParaRPr lang="vi-VN" sz="3733" b="1" dirty="0">
              <a:solidFill>
                <a:srgbClr val="000000"/>
              </a:solidFill>
            </a:endParaRPr>
          </a:p>
        </p:txBody>
      </p:sp>
    </p:spTree>
    <p:extLst>
      <p:ext uri="{BB962C8B-B14F-4D97-AF65-F5344CB8AC3E}">
        <p14:creationId xmlns:p14="http://schemas.microsoft.com/office/powerpoint/2010/main" val="1725555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 calcmode="lin" valueType="num">
                                      <p:cBhvr additive="base">
                                        <p:cTn id="19"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5" end="5"/>
                                            </p:txEl>
                                          </p:spTgt>
                                        </p:tgtEl>
                                        <p:attrNameLst>
                                          <p:attrName>style.visibility</p:attrName>
                                        </p:attrNameLst>
                                      </p:cBhvr>
                                      <p:to>
                                        <p:strVal val="visible"/>
                                      </p:to>
                                    </p:set>
                                    <p:anim calcmode="lin" valueType="num">
                                      <p:cBhvr additive="base">
                                        <p:cTn id="25"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
                                            <p:txEl>
                                              <p:pRg st="7" end="7"/>
                                            </p:txEl>
                                          </p:spTgt>
                                        </p:tgtEl>
                                        <p:attrNameLst>
                                          <p:attrName>style.visibility</p:attrName>
                                        </p:attrNameLst>
                                      </p:cBhvr>
                                      <p:to>
                                        <p:strVal val="visible"/>
                                      </p:to>
                                    </p:set>
                                    <p:anim calcmode="lin" valueType="num">
                                      <p:cBhvr additive="base">
                                        <p:cTn id="31"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
                                            <p:txEl>
                                              <p:pRg st="2" end="2"/>
                                            </p:txEl>
                                          </p:spTgt>
                                        </p:tgtEl>
                                        <p:attrNameLst>
                                          <p:attrName>style.visibility</p:attrName>
                                        </p:attrNameLst>
                                      </p:cBhvr>
                                      <p:to>
                                        <p:strVal val="visible"/>
                                      </p:to>
                                    </p:set>
                                    <p:anim calcmode="lin" valueType="num">
                                      <p:cBhvr additive="base">
                                        <p:cTn id="3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
                                            <p:txEl>
                                              <p:pRg st="4" end="4"/>
                                            </p:txEl>
                                          </p:spTgt>
                                        </p:tgtEl>
                                        <p:attrNameLst>
                                          <p:attrName>style.visibility</p:attrName>
                                        </p:attrNameLst>
                                      </p:cBhvr>
                                      <p:to>
                                        <p:strVal val="visible"/>
                                      </p:to>
                                    </p:set>
                                    <p:anim calcmode="lin" valueType="num">
                                      <p:cBhvr additive="base">
                                        <p:cTn id="43"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2">
                                            <p:txEl>
                                              <p:pRg st="6" end="6"/>
                                            </p:txEl>
                                          </p:spTgt>
                                        </p:tgtEl>
                                        <p:attrNameLst>
                                          <p:attrName>style.visibility</p:attrName>
                                        </p:attrNameLst>
                                      </p:cBhvr>
                                      <p:to>
                                        <p:strVal val="visible"/>
                                      </p:to>
                                    </p:set>
                                    <p:anim calcmode="lin" valueType="num">
                                      <p:cBhvr additive="base">
                                        <p:cTn id="49"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2">
                                            <p:txEl>
                                              <p:pRg st="8" end="8"/>
                                            </p:txEl>
                                          </p:spTgt>
                                        </p:tgtEl>
                                        <p:attrNameLst>
                                          <p:attrName>style.visibility</p:attrName>
                                        </p:attrNameLst>
                                      </p:cBhvr>
                                      <p:to>
                                        <p:strVal val="visible"/>
                                      </p:to>
                                    </p:set>
                                    <p:anim calcmode="lin" valueType="num">
                                      <p:cBhvr additive="base">
                                        <p:cTn id="55"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2">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723900" y="1292794"/>
            <a:ext cx="50292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b="1" u="sng" dirty="0">
                <a:solidFill>
                  <a:srgbClr val="00B0F0"/>
                </a:solidFill>
                <a:latin typeface="Comic Sans MS" panose="030F0702030302020204" pitchFamily="66" charset="0"/>
              </a:rPr>
              <a:t>Model sentence</a:t>
            </a:r>
          </a:p>
        </p:txBody>
      </p:sp>
      <p:sp>
        <p:nvSpPr>
          <p:cNvPr id="14339" name="Rectangle 3"/>
          <p:cNvSpPr>
            <a:spLocks noChangeArrowheads="1"/>
          </p:cNvSpPr>
          <p:nvPr/>
        </p:nvSpPr>
        <p:spPr bwMode="auto">
          <a:xfrm>
            <a:off x="1066800" y="2339314"/>
            <a:ext cx="91440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r>
              <a:rPr lang="en-US" altLang="en-US" dirty="0">
                <a:solidFill>
                  <a:srgbClr val="000099"/>
                </a:solidFill>
                <a:latin typeface="Comic Sans MS" panose="030F0702030302020204" pitchFamily="66" charset="0"/>
                <a:ea typeface="Comic Sans MS" panose="030F0702030302020204" pitchFamily="66" charset="0"/>
                <a:cs typeface="Comic Sans MS" panose="030F0702030302020204" pitchFamily="66" charset="0"/>
              </a:rPr>
              <a:t>She wasn’t old enough to be in my class.</a:t>
            </a:r>
          </a:p>
          <a:p>
            <a:pPr marL="0" indent="0">
              <a:buNone/>
            </a:pPr>
            <a:endParaRPr lang="en-US" altLang="en-US" dirty="0">
              <a:solidFill>
                <a:srgbClr val="000099"/>
              </a:solidFill>
              <a:latin typeface="Comic Sans MS" panose="030F0702030302020204" pitchFamily="66" charset="0"/>
              <a:ea typeface="Comic Sans MS" panose="030F0702030302020204" pitchFamily="66" charset="0"/>
              <a:cs typeface="Comic Sans MS" panose="030F0702030302020204" pitchFamily="66" charset="0"/>
            </a:endParaRPr>
          </a:p>
        </p:txBody>
      </p:sp>
      <p:sp>
        <p:nvSpPr>
          <p:cNvPr id="14340" name="Text Box 4"/>
          <p:cNvSpPr txBox="1">
            <a:spLocks noChangeArrowheads="1"/>
          </p:cNvSpPr>
          <p:nvPr/>
        </p:nvSpPr>
        <p:spPr bwMode="auto">
          <a:xfrm>
            <a:off x="1905000" y="3505201"/>
            <a:ext cx="8382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dirty="0">
                <a:solidFill>
                  <a:srgbClr val="CC00CC"/>
                </a:solidFill>
                <a:latin typeface="Comic Sans MS" panose="030F0702030302020204" pitchFamily="66" charset="0"/>
              </a:rPr>
              <a:t>S</a:t>
            </a:r>
          </a:p>
        </p:txBody>
      </p:sp>
      <p:sp>
        <p:nvSpPr>
          <p:cNvPr id="14341" name="Text Box 5"/>
          <p:cNvSpPr txBox="1">
            <a:spLocks noChangeArrowheads="1"/>
          </p:cNvSpPr>
          <p:nvPr/>
        </p:nvSpPr>
        <p:spPr bwMode="auto">
          <a:xfrm>
            <a:off x="2209800" y="3505200"/>
            <a:ext cx="20574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b="1" dirty="0">
                <a:solidFill>
                  <a:schemeClr val="tx2"/>
                </a:solidFill>
                <a:latin typeface="Comic Sans MS" panose="030F0702030302020204" pitchFamily="66" charset="0"/>
              </a:rPr>
              <a:t>+ </a:t>
            </a:r>
            <a:r>
              <a:rPr lang="en-US" altLang="en-US" dirty="0">
                <a:solidFill>
                  <a:srgbClr val="CC00CC"/>
                </a:solidFill>
                <a:latin typeface="Comic Sans MS" panose="030F0702030302020204" pitchFamily="66" charset="0"/>
              </a:rPr>
              <a:t>be(not)</a:t>
            </a:r>
          </a:p>
        </p:txBody>
      </p:sp>
      <p:sp>
        <p:nvSpPr>
          <p:cNvPr id="14342" name="Text Box 6"/>
          <p:cNvSpPr txBox="1">
            <a:spLocks noChangeArrowheads="1"/>
          </p:cNvSpPr>
          <p:nvPr/>
        </p:nvSpPr>
        <p:spPr bwMode="auto">
          <a:xfrm>
            <a:off x="4038600" y="3505201"/>
            <a:ext cx="16002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b="1">
                <a:solidFill>
                  <a:schemeClr val="tx2"/>
                </a:solidFill>
                <a:latin typeface="Comic Sans MS" panose="030F0702030302020204" pitchFamily="66" charset="0"/>
              </a:rPr>
              <a:t>+</a:t>
            </a:r>
            <a:r>
              <a:rPr lang="en-US" altLang="en-US">
                <a:solidFill>
                  <a:srgbClr val="CC00CC"/>
                </a:solidFill>
                <a:latin typeface="Comic Sans MS" panose="030F0702030302020204" pitchFamily="66" charset="0"/>
              </a:rPr>
              <a:t>adj</a:t>
            </a:r>
          </a:p>
        </p:txBody>
      </p:sp>
      <p:sp>
        <p:nvSpPr>
          <p:cNvPr id="14343" name="Text Box 7"/>
          <p:cNvSpPr txBox="1">
            <a:spLocks noChangeArrowheads="1"/>
          </p:cNvSpPr>
          <p:nvPr/>
        </p:nvSpPr>
        <p:spPr bwMode="auto">
          <a:xfrm>
            <a:off x="6553200" y="3505201"/>
            <a:ext cx="29718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b="1" dirty="0">
                <a:solidFill>
                  <a:schemeClr val="tx2"/>
                </a:solidFill>
                <a:latin typeface="Comic Sans MS" panose="030F0702030302020204" pitchFamily="66" charset="0"/>
              </a:rPr>
              <a:t>+</a:t>
            </a:r>
            <a:r>
              <a:rPr lang="en-US" altLang="en-US" dirty="0">
                <a:solidFill>
                  <a:srgbClr val="CC00CC"/>
                </a:solidFill>
                <a:latin typeface="Comic Sans MS" panose="030F0702030302020204" pitchFamily="66" charset="0"/>
              </a:rPr>
              <a:t>to-V</a:t>
            </a:r>
          </a:p>
        </p:txBody>
      </p:sp>
      <p:sp>
        <p:nvSpPr>
          <p:cNvPr id="14344" name="Text Box 8"/>
          <p:cNvSpPr txBox="1">
            <a:spLocks noChangeArrowheads="1"/>
          </p:cNvSpPr>
          <p:nvPr/>
        </p:nvSpPr>
        <p:spPr bwMode="auto">
          <a:xfrm>
            <a:off x="4953000" y="3505200"/>
            <a:ext cx="19050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b="1" dirty="0">
                <a:solidFill>
                  <a:schemeClr val="tx2"/>
                </a:solidFill>
                <a:latin typeface="Comic Sans MS" panose="030F0702030302020204" pitchFamily="66" charset="0"/>
              </a:rPr>
              <a:t>+</a:t>
            </a:r>
            <a:r>
              <a:rPr lang="en-US" altLang="en-US" dirty="0">
                <a:solidFill>
                  <a:srgbClr val="CC00CC"/>
                </a:solidFill>
                <a:latin typeface="Comic Sans MS" panose="030F0702030302020204" pitchFamily="66" charset="0"/>
              </a:rPr>
              <a:t>enough</a:t>
            </a:r>
          </a:p>
        </p:txBody>
      </p:sp>
      <p:sp>
        <p:nvSpPr>
          <p:cNvPr id="14347" name="Text Box 11"/>
          <p:cNvSpPr txBox="1">
            <a:spLocks noChangeArrowheads="1"/>
          </p:cNvSpPr>
          <p:nvPr/>
        </p:nvSpPr>
        <p:spPr bwMode="auto">
          <a:xfrm>
            <a:off x="2743200" y="4191000"/>
            <a:ext cx="594360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dirty="0" err="1">
                <a:solidFill>
                  <a:srgbClr val="CC00CC"/>
                </a:solidFill>
                <a:latin typeface="Comic Sans MS" panose="030F0702030302020204" pitchFamily="66" charset="0"/>
                <a:ea typeface="Comic Sans MS" panose="030F0702030302020204" pitchFamily="66" charset="0"/>
                <a:cs typeface="Comic Sans MS" panose="030F0702030302020204" pitchFamily="66" charset="0"/>
              </a:rPr>
              <a:t>đủ</a:t>
            </a:r>
            <a:r>
              <a:rPr lang="en-US" altLang="en-US" dirty="0">
                <a:solidFill>
                  <a:srgbClr val="CC00CC"/>
                </a:solidFill>
                <a:latin typeface="Comic Sans MS" panose="030F0702030302020204" pitchFamily="66" charset="0"/>
                <a:ea typeface="Comic Sans MS" panose="030F0702030302020204" pitchFamily="66" charset="0"/>
                <a:cs typeface="Comic Sans MS" panose="030F0702030302020204" pitchFamily="66" charset="0"/>
              </a:rPr>
              <a:t> (</a:t>
            </a:r>
            <a:r>
              <a:rPr lang="en-US" altLang="en-US" dirty="0" err="1">
                <a:solidFill>
                  <a:srgbClr val="CC00CC"/>
                </a:solidFill>
                <a:latin typeface="Comic Sans MS" panose="030F0702030302020204" pitchFamily="66" charset="0"/>
                <a:ea typeface="Comic Sans MS" panose="030F0702030302020204" pitchFamily="66" charset="0"/>
                <a:cs typeface="Comic Sans MS" panose="030F0702030302020204" pitchFamily="66" charset="0"/>
              </a:rPr>
              <a:t>không</a:t>
            </a:r>
            <a:r>
              <a:rPr lang="en-US" altLang="en-US" dirty="0">
                <a:solidFill>
                  <a:srgbClr val="CC00CC"/>
                </a:solidFill>
                <a:latin typeface="Comic Sans MS" panose="030F0702030302020204" pitchFamily="66" charset="0"/>
                <a:ea typeface="Comic Sans MS" panose="030F0702030302020204" pitchFamily="66" charset="0"/>
                <a:cs typeface="Comic Sans MS" panose="030F0702030302020204" pitchFamily="66" charset="0"/>
              </a:rPr>
              <a:t> </a:t>
            </a:r>
            <a:r>
              <a:rPr lang="en-US" altLang="en-US" dirty="0" err="1">
                <a:solidFill>
                  <a:srgbClr val="CC00CC"/>
                </a:solidFill>
                <a:latin typeface="Comic Sans MS" panose="030F0702030302020204" pitchFamily="66" charset="0"/>
                <a:ea typeface="Comic Sans MS" panose="030F0702030302020204" pitchFamily="66" charset="0"/>
                <a:cs typeface="Comic Sans MS" panose="030F0702030302020204" pitchFamily="66" charset="0"/>
              </a:rPr>
              <a:t>đủ</a:t>
            </a:r>
            <a:r>
              <a:rPr lang="en-US" altLang="en-US" dirty="0">
                <a:solidFill>
                  <a:srgbClr val="CC00CC"/>
                </a:solidFill>
                <a:latin typeface="Comic Sans MS" panose="030F0702030302020204" pitchFamily="66" charset="0"/>
                <a:ea typeface="Comic Sans MS" panose="030F0702030302020204" pitchFamily="66" charset="0"/>
                <a:cs typeface="Comic Sans MS" panose="030F0702030302020204" pitchFamily="66" charset="0"/>
              </a:rPr>
              <a:t>) </a:t>
            </a:r>
            <a:r>
              <a:rPr lang="en-US" altLang="en-US" dirty="0" err="1">
                <a:solidFill>
                  <a:srgbClr val="CC00CC"/>
                </a:solidFill>
                <a:latin typeface="Comic Sans MS" panose="030F0702030302020204" pitchFamily="66" charset="0"/>
                <a:ea typeface="Comic Sans MS" panose="030F0702030302020204" pitchFamily="66" charset="0"/>
                <a:cs typeface="Comic Sans MS" panose="030F0702030302020204" pitchFamily="66" charset="0"/>
              </a:rPr>
              <a:t>cái</a:t>
            </a:r>
            <a:r>
              <a:rPr lang="en-US" altLang="en-US" dirty="0">
                <a:solidFill>
                  <a:srgbClr val="CC00CC"/>
                </a:solidFill>
                <a:latin typeface="Comic Sans MS" panose="030F0702030302020204" pitchFamily="66" charset="0"/>
                <a:ea typeface="Comic Sans MS" panose="030F0702030302020204" pitchFamily="66" charset="0"/>
                <a:cs typeface="Comic Sans MS" panose="030F0702030302020204" pitchFamily="66" charset="0"/>
              </a:rPr>
              <a:t> </a:t>
            </a:r>
            <a:r>
              <a:rPr lang="en-US" altLang="en-US" dirty="0" err="1">
                <a:solidFill>
                  <a:srgbClr val="CC00CC"/>
                </a:solidFill>
                <a:latin typeface="Comic Sans MS" panose="030F0702030302020204" pitchFamily="66" charset="0"/>
                <a:ea typeface="Comic Sans MS" panose="030F0702030302020204" pitchFamily="66" charset="0"/>
                <a:cs typeface="Comic Sans MS" panose="030F0702030302020204" pitchFamily="66" charset="0"/>
              </a:rPr>
              <a:t>gì</a:t>
            </a:r>
            <a:r>
              <a:rPr lang="en-US" altLang="en-US" dirty="0">
                <a:solidFill>
                  <a:srgbClr val="CC00CC"/>
                </a:solidFill>
                <a:latin typeface="Comic Sans MS" panose="030F0702030302020204" pitchFamily="66" charset="0"/>
                <a:ea typeface="Comic Sans MS" panose="030F0702030302020204" pitchFamily="66" charset="0"/>
                <a:cs typeface="Comic Sans MS" panose="030F0702030302020204" pitchFamily="66" charset="0"/>
              </a:rPr>
              <a:t> </a:t>
            </a:r>
            <a:r>
              <a:rPr lang="en-US" altLang="en-US" dirty="0" err="1">
                <a:solidFill>
                  <a:srgbClr val="CC00CC"/>
                </a:solidFill>
                <a:latin typeface="Comic Sans MS" panose="030F0702030302020204" pitchFamily="66" charset="0"/>
                <a:ea typeface="Comic Sans MS" panose="030F0702030302020204" pitchFamily="66" charset="0"/>
                <a:cs typeface="Comic Sans MS" panose="030F0702030302020204" pitchFamily="66" charset="0"/>
              </a:rPr>
              <a:t>để</a:t>
            </a:r>
            <a:r>
              <a:rPr lang="en-US" altLang="en-US" dirty="0">
                <a:solidFill>
                  <a:srgbClr val="CC00CC"/>
                </a:solidFill>
                <a:latin typeface="Comic Sans MS" panose="030F0702030302020204" pitchFamily="66" charset="0"/>
                <a:ea typeface="Comic Sans MS" panose="030F0702030302020204" pitchFamily="66" charset="0"/>
                <a:cs typeface="Comic Sans MS" panose="030F0702030302020204" pitchFamily="66" charset="0"/>
              </a:rPr>
              <a:t> </a:t>
            </a:r>
            <a:r>
              <a:rPr lang="en-US" altLang="en-US" dirty="0" err="1">
                <a:solidFill>
                  <a:srgbClr val="CC00CC"/>
                </a:solidFill>
                <a:latin typeface="Comic Sans MS" panose="030F0702030302020204" pitchFamily="66" charset="0"/>
                <a:ea typeface="Comic Sans MS" panose="030F0702030302020204" pitchFamily="66" charset="0"/>
                <a:cs typeface="Comic Sans MS" panose="030F0702030302020204" pitchFamily="66" charset="0"/>
              </a:rPr>
              <a:t>làm</a:t>
            </a:r>
            <a:r>
              <a:rPr lang="en-US" altLang="en-US" dirty="0">
                <a:solidFill>
                  <a:srgbClr val="CC00CC"/>
                </a:solidFill>
                <a:latin typeface="Comic Sans MS" panose="030F0702030302020204" pitchFamily="66" charset="0"/>
                <a:ea typeface="Comic Sans MS" panose="030F0702030302020204" pitchFamily="66" charset="0"/>
                <a:cs typeface="Comic Sans MS" panose="030F0702030302020204" pitchFamily="66" charset="0"/>
              </a:rPr>
              <a:t> </a:t>
            </a:r>
            <a:r>
              <a:rPr lang="en-US" altLang="en-US" dirty="0" err="1">
                <a:solidFill>
                  <a:srgbClr val="CC00CC"/>
                </a:solidFill>
                <a:latin typeface="Comic Sans MS" panose="030F0702030302020204" pitchFamily="66" charset="0"/>
                <a:ea typeface="Comic Sans MS" panose="030F0702030302020204" pitchFamily="66" charset="0"/>
                <a:cs typeface="Comic Sans MS" panose="030F0702030302020204" pitchFamily="66" charset="0"/>
              </a:rPr>
              <a:t>gì</a:t>
            </a:r>
            <a:r>
              <a:rPr lang="en-US" altLang="en-US" dirty="0">
                <a:solidFill>
                  <a:srgbClr val="CC00CC"/>
                </a:solidFill>
                <a:latin typeface="Comic Sans MS" panose="030F0702030302020204" pitchFamily="66" charset="0"/>
                <a:ea typeface="Comic Sans MS" panose="030F0702030302020204" pitchFamily="66" charset="0"/>
                <a:cs typeface="Comic Sans MS" panose="030F0702030302020204" pitchFamily="66" charset="0"/>
              </a:rPr>
              <a:t>...</a:t>
            </a:r>
          </a:p>
        </p:txBody>
      </p:sp>
      <p:sp>
        <p:nvSpPr>
          <p:cNvPr id="11" name="Text Box 4"/>
          <p:cNvSpPr txBox="1">
            <a:spLocks noChangeArrowheads="1"/>
          </p:cNvSpPr>
          <p:nvPr/>
        </p:nvSpPr>
        <p:spPr bwMode="auto">
          <a:xfrm>
            <a:off x="504620" y="568643"/>
            <a:ext cx="3003959"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b="1" u="sng" dirty="0">
                <a:solidFill>
                  <a:srgbClr val="FF0000"/>
                </a:solidFill>
                <a:latin typeface="Comic Sans MS" panose="030F0702030302020204" pitchFamily="66" charset="0"/>
              </a:rPr>
              <a:t>II. Grammar:</a:t>
            </a:r>
          </a:p>
        </p:txBody>
      </p:sp>
    </p:spTree>
    <p:extLst>
      <p:ext uri="{BB962C8B-B14F-4D97-AF65-F5344CB8AC3E}">
        <p14:creationId xmlns:p14="http://schemas.microsoft.com/office/powerpoint/2010/main" val="176203803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4339"/>
                                        </p:tgtEl>
                                        <p:attrNameLst>
                                          <p:attrName>style.visibility</p:attrName>
                                        </p:attrNameLst>
                                      </p:cBhvr>
                                      <p:to>
                                        <p:strVal val="visible"/>
                                      </p:to>
                                    </p:set>
                                    <p:animEffect transition="in" filter="blinds(horizontal)">
                                      <p:cBhvr>
                                        <p:cTn id="7" dur="500"/>
                                        <p:tgtEl>
                                          <p:spTgt spid="1433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4340"/>
                                        </p:tgtEl>
                                        <p:attrNameLst>
                                          <p:attrName>style.visibility</p:attrName>
                                        </p:attrNameLst>
                                      </p:cBhvr>
                                      <p:to>
                                        <p:strVal val="visible"/>
                                      </p:to>
                                    </p:set>
                                    <p:animEffect transition="in" filter="blinds(horizontal)">
                                      <p:cBhvr>
                                        <p:cTn id="12" dur="500"/>
                                        <p:tgtEl>
                                          <p:spTgt spid="1434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4341"/>
                                        </p:tgtEl>
                                        <p:attrNameLst>
                                          <p:attrName>style.visibility</p:attrName>
                                        </p:attrNameLst>
                                      </p:cBhvr>
                                      <p:to>
                                        <p:strVal val="visible"/>
                                      </p:to>
                                    </p:set>
                                    <p:animEffect transition="in" filter="blinds(horizontal)">
                                      <p:cBhvr>
                                        <p:cTn id="17" dur="500"/>
                                        <p:tgtEl>
                                          <p:spTgt spid="1434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4342"/>
                                        </p:tgtEl>
                                        <p:attrNameLst>
                                          <p:attrName>style.visibility</p:attrName>
                                        </p:attrNameLst>
                                      </p:cBhvr>
                                      <p:to>
                                        <p:strVal val="visible"/>
                                      </p:to>
                                    </p:set>
                                    <p:animEffect transition="in" filter="blinds(horizontal)">
                                      <p:cBhvr>
                                        <p:cTn id="22" dur="500"/>
                                        <p:tgtEl>
                                          <p:spTgt spid="14342"/>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4344"/>
                                        </p:tgtEl>
                                        <p:attrNameLst>
                                          <p:attrName>style.visibility</p:attrName>
                                        </p:attrNameLst>
                                      </p:cBhvr>
                                      <p:to>
                                        <p:strVal val="visible"/>
                                      </p:to>
                                    </p:set>
                                    <p:animEffect transition="in" filter="blinds(horizontal)">
                                      <p:cBhvr>
                                        <p:cTn id="27" dur="500"/>
                                        <p:tgtEl>
                                          <p:spTgt spid="14344"/>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4343"/>
                                        </p:tgtEl>
                                        <p:attrNameLst>
                                          <p:attrName>style.visibility</p:attrName>
                                        </p:attrNameLst>
                                      </p:cBhvr>
                                      <p:to>
                                        <p:strVal val="visible"/>
                                      </p:to>
                                    </p:set>
                                    <p:animEffect transition="in" filter="blinds(horizontal)">
                                      <p:cBhvr>
                                        <p:cTn id="32" dur="500"/>
                                        <p:tgtEl>
                                          <p:spTgt spid="14343"/>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5" presetClass="entr" presetSubtype="10" fill="hold" grpId="0" nodeType="clickEffect">
                                  <p:stCondLst>
                                    <p:cond delay="0"/>
                                  </p:stCondLst>
                                  <p:childTnLst>
                                    <p:set>
                                      <p:cBhvr>
                                        <p:cTn id="36" dur="1" fill="hold">
                                          <p:stCondLst>
                                            <p:cond delay="0"/>
                                          </p:stCondLst>
                                        </p:cTn>
                                        <p:tgtEl>
                                          <p:spTgt spid="14347"/>
                                        </p:tgtEl>
                                        <p:attrNameLst>
                                          <p:attrName>style.visibility</p:attrName>
                                        </p:attrNameLst>
                                      </p:cBhvr>
                                      <p:to>
                                        <p:strVal val="visible"/>
                                      </p:to>
                                    </p:set>
                                    <p:animEffect transition="in" filter="checkerboard(across)">
                                      <p:cBhvr>
                                        <p:cTn id="37" dur="500"/>
                                        <p:tgtEl>
                                          <p:spTgt spid="143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autoUpdateAnimBg="0"/>
      <p:bldP spid="14340" grpId="0" autoUpdateAnimBg="0"/>
      <p:bldP spid="14341" grpId="0" autoUpdateAnimBg="0"/>
      <p:bldP spid="14342" grpId="0" autoUpdateAnimBg="0"/>
      <p:bldP spid="14343" grpId="0" autoUpdateAnimBg="0"/>
      <p:bldP spid="14344" grpId="0" autoUpdateAnimBg="0"/>
      <p:bldP spid="14347"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64" name="Text Box 8"/>
          <p:cNvSpPr txBox="1">
            <a:spLocks noChangeArrowheads="1"/>
          </p:cNvSpPr>
          <p:nvPr/>
        </p:nvSpPr>
        <p:spPr bwMode="auto">
          <a:xfrm>
            <a:off x="609601" y="4343401"/>
            <a:ext cx="11036300" cy="748988"/>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spcBef>
                <a:spcPct val="50000"/>
              </a:spcBef>
            </a:pPr>
            <a:r>
              <a:rPr lang="en-US" altLang="vi-VN" sz="4267" b="1" u="sng" dirty="0">
                <a:solidFill>
                  <a:srgbClr val="6600FF"/>
                </a:solidFill>
              </a:rPr>
              <a:t>Form:</a:t>
            </a:r>
            <a:r>
              <a:rPr lang="en-US" altLang="vi-VN" sz="4267" b="1" dirty="0"/>
              <a:t>  </a:t>
            </a:r>
            <a:r>
              <a:rPr lang="en-US" altLang="vi-VN" sz="4267" b="1" dirty="0">
                <a:solidFill>
                  <a:srgbClr val="FF0066"/>
                </a:solidFill>
              </a:rPr>
              <a:t>S + be (not) adjective + enough +  to V …                                                       </a:t>
            </a:r>
          </a:p>
        </p:txBody>
      </p:sp>
      <p:pic>
        <p:nvPicPr>
          <p:cNvPr id="12" name="Picture 10" descr="9006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400" y="482600"/>
            <a:ext cx="1584325" cy="3506293"/>
          </a:xfrm>
          <a:prstGeom prst="rect">
            <a:avLst/>
          </a:prstGeom>
          <a:noFill/>
          <a:extLst>
            <a:ext uri="{909E8E84-426E-40DD-AFC4-6F175D3DCCD1}">
              <a14:hiddenFill xmlns:a14="http://schemas.microsoft.com/office/drawing/2010/main">
                <a:solidFill>
                  <a:srgbClr val="FFFFFF"/>
                </a:solidFill>
              </a14:hiddenFill>
            </a:ext>
          </a:extLst>
        </p:spPr>
      </p:pic>
      <p:sp>
        <p:nvSpPr>
          <p:cNvPr id="13" name="AutoShape 6"/>
          <p:cNvSpPr>
            <a:spLocks noChangeArrowheads="1"/>
          </p:cNvSpPr>
          <p:nvPr/>
        </p:nvSpPr>
        <p:spPr bwMode="auto">
          <a:xfrm>
            <a:off x="2336800" y="381000"/>
            <a:ext cx="4064000" cy="2032000"/>
          </a:xfrm>
          <a:prstGeom prst="wedgeRoundRectCallout">
            <a:avLst>
              <a:gd name="adj1" fmla="val -58992"/>
              <a:gd name="adj2" fmla="val 69860"/>
              <a:gd name="adj3" fmla="val 16667"/>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r>
              <a:rPr lang="en-US" altLang="vi-VN" sz="3733" dirty="0">
                <a:solidFill>
                  <a:srgbClr val="FFFFFF"/>
                </a:solidFill>
              </a:rPr>
              <a:t>Andy is not tall. He can’t join the police.</a:t>
            </a:r>
            <a:r>
              <a:rPr lang="en-US" altLang="vi-VN" sz="3733" dirty="0">
                <a:solidFill>
                  <a:srgbClr val="FF0066"/>
                </a:solidFill>
              </a:rPr>
              <a:t>  </a:t>
            </a:r>
          </a:p>
        </p:txBody>
      </p:sp>
      <p:sp>
        <p:nvSpPr>
          <p:cNvPr id="14" name="AutoShape 9"/>
          <p:cNvSpPr>
            <a:spLocks noChangeArrowheads="1"/>
          </p:cNvSpPr>
          <p:nvPr/>
        </p:nvSpPr>
        <p:spPr bwMode="auto">
          <a:xfrm>
            <a:off x="7620000" y="482601"/>
            <a:ext cx="3759200" cy="1930400"/>
          </a:xfrm>
          <a:prstGeom prst="wedgeRoundRectCallout">
            <a:avLst>
              <a:gd name="adj1" fmla="val 50834"/>
              <a:gd name="adj2" fmla="val 74464"/>
              <a:gd name="adj3" fmla="val 16667"/>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r>
              <a:rPr lang="en-US" altLang="vi-VN" sz="3733" dirty="0">
                <a:solidFill>
                  <a:srgbClr val="FF0000"/>
                </a:solidFill>
              </a:rPr>
              <a:t>Andy </a:t>
            </a:r>
            <a:r>
              <a:rPr lang="en-US" altLang="vi-VN" sz="3733" b="1" dirty="0">
                <a:solidFill>
                  <a:srgbClr val="002060"/>
                </a:solidFill>
              </a:rPr>
              <a:t>is not tall enough to join </a:t>
            </a:r>
            <a:r>
              <a:rPr lang="en-US" altLang="vi-VN" sz="3733" dirty="0">
                <a:solidFill>
                  <a:srgbClr val="FF0000"/>
                </a:solidFill>
              </a:rPr>
              <a:t>the police</a:t>
            </a:r>
            <a:r>
              <a:rPr lang="en-US" altLang="vi-VN" sz="3733" dirty="0">
                <a:solidFill>
                  <a:srgbClr val="FF0066"/>
                </a:solidFill>
              </a:rPr>
              <a:t>.   </a:t>
            </a:r>
          </a:p>
        </p:txBody>
      </p:sp>
    </p:spTree>
    <p:extLst>
      <p:ext uri="{BB962C8B-B14F-4D97-AF65-F5344CB8AC3E}">
        <p14:creationId xmlns:p14="http://schemas.microsoft.com/office/powerpoint/2010/main" val="301372105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slide(fromBottom)">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Horizont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slide(fromBottom)">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70664"/>
                                        </p:tgtEl>
                                        <p:attrNameLst>
                                          <p:attrName>style.visibility</p:attrName>
                                        </p:attrNameLst>
                                      </p:cBhvr>
                                      <p:to>
                                        <p:strVal val="visible"/>
                                      </p:to>
                                    </p:set>
                                    <p:animEffect transition="in" filter="slide(fromBottom)">
                                      <p:cBhvr>
                                        <p:cTn id="22" dur="500"/>
                                        <p:tgtEl>
                                          <p:spTgt spid="706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64" grpId="0" animBg="1"/>
      <p:bldP spid="13" grpId="0" animBg="1"/>
      <p:bldP spid="1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9300" y="4237039"/>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7270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16987" y="3539263"/>
            <a:ext cx="2136775" cy="2395539"/>
          </a:xfrm>
          <a:prstGeom prst="rect">
            <a:avLst/>
          </a:prstGeom>
          <a:noFill/>
          <a:extLst>
            <a:ext uri="{909E8E84-426E-40DD-AFC4-6F175D3DCCD1}">
              <a14:hiddenFill xmlns:a14="http://schemas.microsoft.com/office/drawing/2010/main">
                <a:solidFill>
                  <a:srgbClr val="FFFFFF"/>
                </a:solidFill>
              </a14:hiddenFill>
            </a:ext>
          </a:extLst>
        </p:spPr>
      </p:pic>
      <p:sp>
        <p:nvSpPr>
          <p:cNvPr id="72709" name="AutoShape 5"/>
          <p:cNvSpPr>
            <a:spLocks noChangeArrowheads="1"/>
          </p:cNvSpPr>
          <p:nvPr/>
        </p:nvSpPr>
        <p:spPr bwMode="auto">
          <a:xfrm>
            <a:off x="190500" y="2413001"/>
            <a:ext cx="3467101" cy="1824039"/>
          </a:xfrm>
          <a:prstGeom prst="wedgeRoundRectCallout">
            <a:avLst>
              <a:gd name="adj1" fmla="val 26287"/>
              <a:gd name="adj2" fmla="val 115625"/>
              <a:gd name="adj3" fmla="val 16667"/>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r>
              <a:rPr lang="en-US" altLang="vi-VN" sz="3733" dirty="0">
                <a:solidFill>
                  <a:srgbClr val="FF0066"/>
                </a:solidFill>
              </a:rPr>
              <a:t>He </a:t>
            </a:r>
            <a:r>
              <a:rPr lang="en-US" altLang="vi-VN" sz="3733" b="1" dirty="0">
                <a:solidFill>
                  <a:srgbClr val="002060"/>
                </a:solidFill>
              </a:rPr>
              <a:t>isn’t strong enough to be </a:t>
            </a:r>
            <a:r>
              <a:rPr lang="en-US" altLang="vi-VN" sz="3733" dirty="0">
                <a:solidFill>
                  <a:srgbClr val="FF0066"/>
                </a:solidFill>
              </a:rPr>
              <a:t>a weight lifter. </a:t>
            </a:r>
          </a:p>
        </p:txBody>
      </p:sp>
      <p:sp>
        <p:nvSpPr>
          <p:cNvPr id="72710" name="AutoShape 6"/>
          <p:cNvSpPr>
            <a:spLocks noChangeArrowheads="1"/>
          </p:cNvSpPr>
          <p:nvPr/>
        </p:nvSpPr>
        <p:spPr bwMode="auto">
          <a:xfrm>
            <a:off x="5486400" y="2770187"/>
            <a:ext cx="4038600" cy="1776412"/>
          </a:xfrm>
          <a:prstGeom prst="wedgeRoundRectCallout">
            <a:avLst>
              <a:gd name="adj1" fmla="val 28255"/>
              <a:gd name="adj2" fmla="val 117412"/>
              <a:gd name="adj3" fmla="val 16667"/>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r>
              <a:rPr lang="en-US" altLang="vi-VN" sz="3733" dirty="0">
                <a:solidFill>
                  <a:schemeClr val="bg1"/>
                </a:solidFill>
              </a:rPr>
              <a:t>He isn’t strong. He can’t </a:t>
            </a:r>
            <a:r>
              <a:rPr lang="en-US" altLang="vi-VN" sz="3733" dirty="0">
                <a:solidFill>
                  <a:schemeClr val="bg1"/>
                </a:solidFill>
                <a:latin typeface=".VnTime" panose="020B7200000000000000" pitchFamily="34" charset="0"/>
              </a:rPr>
              <a:t> </a:t>
            </a:r>
            <a:r>
              <a:rPr lang="en-US" altLang="vi-VN" sz="3733" dirty="0">
                <a:solidFill>
                  <a:schemeClr val="bg1"/>
                </a:solidFill>
              </a:rPr>
              <a:t>be a weight lifter </a:t>
            </a:r>
          </a:p>
        </p:txBody>
      </p:sp>
      <p:pic>
        <p:nvPicPr>
          <p:cNvPr id="72711" name="Picture 7" descr="MC900078752[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55449" y="36512"/>
            <a:ext cx="3129927" cy="2711517"/>
          </a:xfrm>
          <a:prstGeom prst="rect">
            <a:avLst/>
          </a:prstGeom>
          <a:noFill/>
          <a:extLst>
            <a:ext uri="{909E8E84-426E-40DD-AFC4-6F175D3DCCD1}">
              <a14:hiddenFill xmlns:a14="http://schemas.microsoft.com/office/drawing/2010/main">
                <a:solidFill>
                  <a:srgbClr val="FFFFFF"/>
                </a:solidFill>
              </a14:hiddenFill>
            </a:ext>
          </a:extLst>
        </p:spPr>
      </p:pic>
      <p:pic>
        <p:nvPicPr>
          <p:cNvPr id="72712" name="Picture 8" descr="MC900078746[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38400" y="293688"/>
            <a:ext cx="3151632" cy="2387600"/>
          </a:xfrm>
          <a:prstGeom prst="rect">
            <a:avLst/>
          </a:prstGeom>
          <a:noFill/>
          <a:extLst>
            <a:ext uri="{909E8E84-426E-40DD-AFC4-6F175D3DCCD1}">
              <a14:hiddenFill xmlns:a14="http://schemas.microsoft.com/office/drawing/2010/main">
                <a:solidFill>
                  <a:srgbClr val="FFFFFF"/>
                </a:solidFill>
              </a14:hiddenFill>
            </a:ext>
          </a:extLst>
        </p:spPr>
      </p:pic>
      <p:sp>
        <p:nvSpPr>
          <p:cNvPr id="72713" name="AutoShape 9"/>
          <p:cNvSpPr>
            <a:spLocks noChangeArrowheads="1"/>
          </p:cNvSpPr>
          <p:nvPr/>
        </p:nvSpPr>
        <p:spPr bwMode="auto">
          <a:xfrm rot="-1471325">
            <a:off x="5054601" y="1728821"/>
            <a:ext cx="1295400" cy="609600"/>
          </a:xfrm>
          <a:prstGeom prst="rightArrow">
            <a:avLst>
              <a:gd name="adj1" fmla="val 50000"/>
              <a:gd name="adj2" fmla="val 53125"/>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Tree>
    <p:extLst>
      <p:ext uri="{BB962C8B-B14F-4D97-AF65-F5344CB8AC3E}">
        <p14:creationId xmlns:p14="http://schemas.microsoft.com/office/powerpoint/2010/main" val="249971917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271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6" presetClass="emph" presetSubtype="0" fill="hold" nodeType="clickEffect">
                                  <p:stCondLst>
                                    <p:cond delay="0"/>
                                  </p:stCondLst>
                                  <p:childTnLst>
                                    <p:animEffect transition="out" filter="fade">
                                      <p:cBhvr>
                                        <p:cTn id="10" dur="500" tmFilter="0, 0; .2, .5; .8, .5; 1, 0"/>
                                        <p:tgtEl>
                                          <p:spTgt spid="72712"/>
                                        </p:tgtEl>
                                      </p:cBhvr>
                                    </p:animEffect>
                                    <p:animScale>
                                      <p:cBhvr>
                                        <p:cTn id="11" dur="250" autoRev="1" fill="hold"/>
                                        <p:tgtEl>
                                          <p:spTgt spid="72712"/>
                                        </p:tgtEl>
                                      </p:cBhvr>
                                      <p:by x="105000" y="105000"/>
                                    </p:animScale>
                                  </p:childTnLst>
                                </p:cTn>
                              </p:par>
                            </p:childTnLst>
                          </p:cTn>
                        </p:par>
                      </p:childTnLst>
                    </p:cTn>
                  </p:par>
                  <p:par>
                    <p:cTn id="12" fill="hold" nodeType="clickPar">
                      <p:stCondLst>
                        <p:cond delay="indefinite"/>
                      </p:stCondLst>
                      <p:childTnLst>
                        <p:par>
                          <p:cTn id="13" fill="hold" nodeType="withGroup">
                            <p:stCondLst>
                              <p:cond delay="0"/>
                            </p:stCondLst>
                            <p:childTnLst>
                              <p:par>
                                <p:cTn id="14" presetID="12" presetClass="entr" presetSubtype="4" fill="hold" grpId="0" nodeType="clickEffect">
                                  <p:stCondLst>
                                    <p:cond delay="0"/>
                                  </p:stCondLst>
                                  <p:childTnLst>
                                    <p:set>
                                      <p:cBhvr>
                                        <p:cTn id="15" dur="1" fill="hold">
                                          <p:stCondLst>
                                            <p:cond delay="0"/>
                                          </p:stCondLst>
                                        </p:cTn>
                                        <p:tgtEl>
                                          <p:spTgt spid="72713"/>
                                        </p:tgtEl>
                                        <p:attrNameLst>
                                          <p:attrName>style.visibility</p:attrName>
                                        </p:attrNameLst>
                                      </p:cBhvr>
                                      <p:to>
                                        <p:strVal val="visible"/>
                                      </p:to>
                                    </p:set>
                                    <p:animEffect transition="in" filter="slide(fromBottom)">
                                      <p:cBhvr>
                                        <p:cTn id="16" dur="500"/>
                                        <p:tgtEl>
                                          <p:spTgt spid="72713"/>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8" presetClass="emph" presetSubtype="0" fill="hold" grpId="1" nodeType="clickEffect">
                                  <p:stCondLst>
                                    <p:cond delay="0"/>
                                  </p:stCondLst>
                                  <p:childTnLst>
                                    <p:animRot by="21600000">
                                      <p:cBhvr>
                                        <p:cTn id="20" dur="2000" fill="hold"/>
                                        <p:tgtEl>
                                          <p:spTgt spid="72713"/>
                                        </p:tgtEl>
                                        <p:attrNameLst>
                                          <p:attrName>r</p:attrName>
                                        </p:attrNameLst>
                                      </p:cBhvr>
                                    </p:animRot>
                                  </p:childTnLst>
                                </p:cTn>
                              </p:par>
                            </p:childTnLst>
                          </p:cTn>
                        </p:par>
                      </p:childTnLst>
                    </p:cTn>
                  </p:par>
                  <p:par>
                    <p:cTn id="21" fill="hold" nodeType="clickPar">
                      <p:stCondLst>
                        <p:cond delay="indefinite"/>
                      </p:stCondLst>
                      <p:childTnLst>
                        <p:par>
                          <p:cTn id="22" fill="hold" nodeType="withGroup">
                            <p:stCondLst>
                              <p:cond delay="0"/>
                            </p:stCondLst>
                            <p:childTnLst>
                              <p:par>
                                <p:cTn id="23" presetID="12" presetClass="entr" presetSubtype="4" fill="hold" nodeType="clickEffect">
                                  <p:stCondLst>
                                    <p:cond delay="0"/>
                                  </p:stCondLst>
                                  <p:childTnLst>
                                    <p:set>
                                      <p:cBhvr>
                                        <p:cTn id="24" dur="1" fill="hold">
                                          <p:stCondLst>
                                            <p:cond delay="0"/>
                                          </p:stCondLst>
                                        </p:cTn>
                                        <p:tgtEl>
                                          <p:spTgt spid="72711"/>
                                        </p:tgtEl>
                                        <p:attrNameLst>
                                          <p:attrName>style.visibility</p:attrName>
                                        </p:attrNameLst>
                                      </p:cBhvr>
                                      <p:to>
                                        <p:strVal val="visible"/>
                                      </p:to>
                                    </p:set>
                                    <p:animEffect transition="in" filter="slide(fromBottom)">
                                      <p:cBhvr>
                                        <p:cTn id="25" dur="500"/>
                                        <p:tgtEl>
                                          <p:spTgt spid="72711"/>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2" presetClass="entr" presetSubtype="4" fill="hold" nodeType="clickEffect">
                                  <p:stCondLst>
                                    <p:cond delay="0"/>
                                  </p:stCondLst>
                                  <p:childTnLst>
                                    <p:set>
                                      <p:cBhvr>
                                        <p:cTn id="29" dur="1" fill="hold">
                                          <p:stCondLst>
                                            <p:cond delay="0"/>
                                          </p:stCondLst>
                                        </p:cTn>
                                        <p:tgtEl>
                                          <p:spTgt spid="72708"/>
                                        </p:tgtEl>
                                        <p:attrNameLst>
                                          <p:attrName>style.visibility</p:attrName>
                                        </p:attrNameLst>
                                      </p:cBhvr>
                                      <p:to>
                                        <p:strVal val="visible"/>
                                      </p:to>
                                    </p:set>
                                    <p:animEffect transition="in" filter="slide(fromBottom)">
                                      <p:cBhvr>
                                        <p:cTn id="30" dur="500"/>
                                        <p:tgtEl>
                                          <p:spTgt spid="72708"/>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12" presetClass="entr" presetSubtype="4" fill="hold" grpId="0" nodeType="clickEffect">
                                  <p:stCondLst>
                                    <p:cond delay="0"/>
                                  </p:stCondLst>
                                  <p:childTnLst>
                                    <p:set>
                                      <p:cBhvr>
                                        <p:cTn id="34" dur="1" fill="hold">
                                          <p:stCondLst>
                                            <p:cond delay="0"/>
                                          </p:stCondLst>
                                        </p:cTn>
                                        <p:tgtEl>
                                          <p:spTgt spid="72710"/>
                                        </p:tgtEl>
                                        <p:attrNameLst>
                                          <p:attrName>style.visibility</p:attrName>
                                        </p:attrNameLst>
                                      </p:cBhvr>
                                      <p:to>
                                        <p:strVal val="visible"/>
                                      </p:to>
                                    </p:set>
                                    <p:animEffect transition="in" filter="slide(fromBottom)">
                                      <p:cBhvr>
                                        <p:cTn id="35" dur="500"/>
                                        <p:tgtEl>
                                          <p:spTgt spid="72710"/>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12" presetClass="entr" presetSubtype="4" fill="hold" nodeType="clickEffect">
                                  <p:stCondLst>
                                    <p:cond delay="0"/>
                                  </p:stCondLst>
                                  <p:childTnLst>
                                    <p:set>
                                      <p:cBhvr>
                                        <p:cTn id="39" dur="1" fill="hold">
                                          <p:stCondLst>
                                            <p:cond delay="0"/>
                                          </p:stCondLst>
                                        </p:cTn>
                                        <p:tgtEl>
                                          <p:spTgt spid="72707"/>
                                        </p:tgtEl>
                                        <p:attrNameLst>
                                          <p:attrName>style.visibility</p:attrName>
                                        </p:attrNameLst>
                                      </p:cBhvr>
                                      <p:to>
                                        <p:strVal val="visible"/>
                                      </p:to>
                                    </p:set>
                                    <p:animEffect transition="in" filter="slide(fromBottom)">
                                      <p:cBhvr>
                                        <p:cTn id="40" dur="500"/>
                                        <p:tgtEl>
                                          <p:spTgt spid="72707"/>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12" presetClass="entr" presetSubtype="4" fill="hold" grpId="0" nodeType="clickEffect">
                                  <p:stCondLst>
                                    <p:cond delay="0"/>
                                  </p:stCondLst>
                                  <p:childTnLst>
                                    <p:set>
                                      <p:cBhvr>
                                        <p:cTn id="44" dur="1" fill="hold">
                                          <p:stCondLst>
                                            <p:cond delay="0"/>
                                          </p:stCondLst>
                                        </p:cTn>
                                        <p:tgtEl>
                                          <p:spTgt spid="72709"/>
                                        </p:tgtEl>
                                        <p:attrNameLst>
                                          <p:attrName>style.visibility</p:attrName>
                                        </p:attrNameLst>
                                      </p:cBhvr>
                                      <p:to>
                                        <p:strVal val="visible"/>
                                      </p:to>
                                    </p:set>
                                    <p:animEffect transition="in" filter="slide(fromBottom)">
                                      <p:cBhvr>
                                        <p:cTn id="45" dur="500"/>
                                        <p:tgtEl>
                                          <p:spTgt spid="727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09" grpId="0" animBg="1"/>
      <p:bldP spid="72710" grpId="0" animBg="1"/>
      <p:bldP spid="72713" grpId="0" animBg="1"/>
      <p:bldP spid="72713"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1200" y="3289300"/>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73732"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61601" y="4241801"/>
            <a:ext cx="1728788" cy="1938145"/>
          </a:xfrm>
          <a:prstGeom prst="rect">
            <a:avLst/>
          </a:prstGeom>
          <a:noFill/>
          <a:extLst>
            <a:ext uri="{909E8E84-426E-40DD-AFC4-6F175D3DCCD1}">
              <a14:hiddenFill xmlns:a14="http://schemas.microsoft.com/office/drawing/2010/main">
                <a:solidFill>
                  <a:srgbClr val="FFFFFF"/>
                </a:solidFill>
              </a14:hiddenFill>
            </a:ext>
          </a:extLst>
        </p:spPr>
      </p:pic>
      <p:sp>
        <p:nvSpPr>
          <p:cNvPr id="73733" name="AutoShape 5"/>
          <p:cNvSpPr>
            <a:spLocks noChangeArrowheads="1"/>
          </p:cNvSpPr>
          <p:nvPr/>
        </p:nvSpPr>
        <p:spPr bwMode="auto">
          <a:xfrm>
            <a:off x="215899" y="423861"/>
            <a:ext cx="3746500" cy="1989139"/>
          </a:xfrm>
          <a:prstGeom prst="wedgeRoundRectCallout">
            <a:avLst>
              <a:gd name="adj1" fmla="val 26287"/>
              <a:gd name="adj2" fmla="val 115625"/>
              <a:gd name="adj3" fmla="val 16667"/>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r>
              <a:rPr lang="en-US" altLang="vi-VN" sz="3733" dirty="0">
                <a:solidFill>
                  <a:srgbClr val="FF0066"/>
                </a:solidFill>
              </a:rPr>
              <a:t>They </a:t>
            </a:r>
            <a:r>
              <a:rPr lang="en-US" altLang="vi-VN" sz="3733" b="1" dirty="0">
                <a:solidFill>
                  <a:srgbClr val="002060"/>
                </a:solidFill>
              </a:rPr>
              <a:t>are old enough to cycle </a:t>
            </a:r>
            <a:r>
              <a:rPr lang="en-US" altLang="vi-VN" sz="3733" dirty="0">
                <a:solidFill>
                  <a:srgbClr val="FF0066"/>
                </a:solidFill>
              </a:rPr>
              <a:t>safely. </a:t>
            </a:r>
          </a:p>
        </p:txBody>
      </p:sp>
      <p:sp>
        <p:nvSpPr>
          <p:cNvPr id="73734" name="AutoShape 6"/>
          <p:cNvSpPr>
            <a:spLocks noChangeArrowheads="1"/>
          </p:cNvSpPr>
          <p:nvPr/>
        </p:nvSpPr>
        <p:spPr bwMode="auto">
          <a:xfrm>
            <a:off x="8074677" y="1295400"/>
            <a:ext cx="3215623" cy="2540000"/>
          </a:xfrm>
          <a:prstGeom prst="wedgeRoundRectCallout">
            <a:avLst>
              <a:gd name="adj1" fmla="val 28255"/>
              <a:gd name="adj2" fmla="val 117412"/>
              <a:gd name="adj3" fmla="val 16667"/>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r>
              <a:rPr lang="en-US" altLang="vi-VN" sz="3733" dirty="0">
                <a:solidFill>
                  <a:schemeClr val="bg1"/>
                </a:solidFill>
              </a:rPr>
              <a:t>They are 13 years old. They can cycle safely. </a:t>
            </a:r>
          </a:p>
        </p:txBody>
      </p:sp>
      <p:pic>
        <p:nvPicPr>
          <p:cNvPr id="73735" name="Picture 7" descr="MP90026223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68800" y="779463"/>
            <a:ext cx="3693176" cy="284480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650227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6" fill="hold" nodeType="clickEffect">
                                  <p:stCondLst>
                                    <p:cond delay="0"/>
                                  </p:stCondLst>
                                  <p:childTnLst>
                                    <p:set>
                                      <p:cBhvr>
                                        <p:cTn id="6" dur="1" fill="hold">
                                          <p:stCondLst>
                                            <p:cond delay="0"/>
                                          </p:stCondLst>
                                        </p:cTn>
                                        <p:tgtEl>
                                          <p:spTgt spid="73735"/>
                                        </p:tgtEl>
                                        <p:attrNameLst>
                                          <p:attrName>style.visibility</p:attrName>
                                        </p:attrNameLst>
                                      </p:cBhvr>
                                      <p:to>
                                        <p:strVal val="visible"/>
                                      </p:to>
                                    </p:set>
                                    <p:animEffect transition="in" filter="barn(inHorizontal)">
                                      <p:cBhvr>
                                        <p:cTn id="7" dur="500"/>
                                        <p:tgtEl>
                                          <p:spTgt spid="7373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nodeType="clickEffect">
                                  <p:stCondLst>
                                    <p:cond delay="0"/>
                                  </p:stCondLst>
                                  <p:childTnLst>
                                    <p:set>
                                      <p:cBhvr>
                                        <p:cTn id="11" dur="1" fill="hold">
                                          <p:stCondLst>
                                            <p:cond delay="0"/>
                                          </p:stCondLst>
                                        </p:cTn>
                                        <p:tgtEl>
                                          <p:spTgt spid="73732"/>
                                        </p:tgtEl>
                                        <p:attrNameLst>
                                          <p:attrName>style.visibility</p:attrName>
                                        </p:attrNameLst>
                                      </p:cBhvr>
                                      <p:to>
                                        <p:strVal val="visible"/>
                                      </p:to>
                                    </p:set>
                                    <p:animEffect transition="in" filter="slide(fromBottom)">
                                      <p:cBhvr>
                                        <p:cTn id="12" dur="500"/>
                                        <p:tgtEl>
                                          <p:spTgt spid="7373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73734"/>
                                        </p:tgtEl>
                                        <p:attrNameLst>
                                          <p:attrName>style.visibility</p:attrName>
                                        </p:attrNameLst>
                                      </p:cBhvr>
                                      <p:to>
                                        <p:strVal val="visible"/>
                                      </p:to>
                                    </p:set>
                                    <p:animEffect transition="in" filter="slide(fromBottom)">
                                      <p:cBhvr>
                                        <p:cTn id="17" dur="500"/>
                                        <p:tgtEl>
                                          <p:spTgt spid="7373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2" presetClass="entr" presetSubtype="4" fill="hold" nodeType="clickEffect">
                                  <p:stCondLst>
                                    <p:cond delay="0"/>
                                  </p:stCondLst>
                                  <p:childTnLst>
                                    <p:set>
                                      <p:cBhvr>
                                        <p:cTn id="21" dur="1" fill="hold">
                                          <p:stCondLst>
                                            <p:cond delay="0"/>
                                          </p:stCondLst>
                                        </p:cTn>
                                        <p:tgtEl>
                                          <p:spTgt spid="73731"/>
                                        </p:tgtEl>
                                        <p:attrNameLst>
                                          <p:attrName>style.visibility</p:attrName>
                                        </p:attrNameLst>
                                      </p:cBhvr>
                                      <p:to>
                                        <p:strVal val="visible"/>
                                      </p:to>
                                    </p:set>
                                    <p:animEffect transition="in" filter="slide(fromBottom)">
                                      <p:cBhvr>
                                        <p:cTn id="22" dur="500"/>
                                        <p:tgtEl>
                                          <p:spTgt spid="73731"/>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73733"/>
                                        </p:tgtEl>
                                        <p:attrNameLst>
                                          <p:attrName>style.visibility</p:attrName>
                                        </p:attrNameLst>
                                      </p:cBhvr>
                                      <p:to>
                                        <p:strVal val="visible"/>
                                      </p:to>
                                    </p:set>
                                    <p:animEffect transition="in" filter="slide(fromBottom)">
                                      <p:cBhvr>
                                        <p:cTn id="27" dur="500"/>
                                        <p:tgtEl>
                                          <p:spTgt spid="737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3" grpId="0" animBg="1"/>
      <p:bldP spid="7373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p:cNvSpPr>
            <a:spLocks noChangeArrowheads="1"/>
          </p:cNvSpPr>
          <p:nvPr/>
        </p:nvSpPr>
        <p:spPr bwMode="auto">
          <a:xfrm>
            <a:off x="-380999" y="-76200"/>
            <a:ext cx="7845425"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dirty="0">
                <a:solidFill>
                  <a:schemeClr val="tx2"/>
                </a:solidFill>
                <a:latin typeface=".VnTime" panose="020B7200000000000000" pitchFamily="34" charset="0"/>
              </a:rPr>
              <a:t>a. He/strong/do/that work.</a:t>
            </a:r>
          </a:p>
        </p:txBody>
      </p:sp>
      <p:sp>
        <p:nvSpPr>
          <p:cNvPr id="14340" name="Rectangle 4"/>
          <p:cNvSpPr>
            <a:spLocks noChangeArrowheads="1"/>
          </p:cNvSpPr>
          <p:nvPr/>
        </p:nvSpPr>
        <p:spPr bwMode="auto">
          <a:xfrm>
            <a:off x="1295401" y="4038600"/>
            <a:ext cx="559640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dirty="0">
                <a:solidFill>
                  <a:schemeClr val="tx2"/>
                </a:solidFill>
                <a:latin typeface=".VnTime" panose="020B7200000000000000" pitchFamily="34" charset="0"/>
              </a:rPr>
              <a:t>b. He/not/ tall/ reach /the ceiling.</a:t>
            </a:r>
          </a:p>
        </p:txBody>
      </p:sp>
      <p:pic>
        <p:nvPicPr>
          <p:cNvPr id="14341" name="Picture 5" descr="Ly%20Duc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85849" y="313870"/>
            <a:ext cx="4087772" cy="3016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72" name="Text Box 12"/>
          <p:cNvSpPr txBox="1">
            <a:spLocks noChangeArrowheads="1"/>
          </p:cNvSpPr>
          <p:nvPr/>
        </p:nvSpPr>
        <p:spPr bwMode="auto">
          <a:xfrm>
            <a:off x="914400" y="1752600"/>
            <a:ext cx="67818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dirty="0">
                <a:solidFill>
                  <a:srgbClr val="FF3399"/>
                </a:solidFill>
                <a:latin typeface=".VnTime" panose="020B7200000000000000" pitchFamily="34" charset="0"/>
              </a:rPr>
              <a:t>He is strong enough to do that work.</a:t>
            </a:r>
          </a:p>
        </p:txBody>
      </p:sp>
      <p:sp>
        <p:nvSpPr>
          <p:cNvPr id="15373" name="Text Box 13"/>
          <p:cNvSpPr txBox="1">
            <a:spLocks noChangeArrowheads="1"/>
          </p:cNvSpPr>
          <p:nvPr/>
        </p:nvSpPr>
        <p:spPr bwMode="auto">
          <a:xfrm>
            <a:off x="914400" y="4800599"/>
            <a:ext cx="579120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dirty="0">
                <a:solidFill>
                  <a:srgbClr val="FF3399"/>
                </a:solidFill>
                <a:latin typeface=".VnTime" panose="020B7200000000000000" pitchFamily="34" charset="0"/>
              </a:rPr>
              <a:t>He isn’t tall enough to reach the ceiling.</a:t>
            </a:r>
          </a:p>
        </p:txBody>
      </p:sp>
      <p:pic>
        <p:nvPicPr>
          <p:cNvPr id="1026" name="Picture 2" descr="Sexy Ceilings | What the Vita">
            <a:extLst>
              <a:ext uri="{FF2B5EF4-FFF2-40B4-BE49-F238E27FC236}">
                <a16:creationId xmlns:a16="http://schemas.microsoft.com/office/drawing/2014/main" id="{06183AA4-3A32-48A5-AB95-DB331E7BC8B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64426" y="3666672"/>
            <a:ext cx="4109195" cy="30818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234401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5372"/>
                                        </p:tgtEl>
                                        <p:attrNameLst>
                                          <p:attrName>style.visibility</p:attrName>
                                        </p:attrNameLst>
                                      </p:cBhvr>
                                      <p:to>
                                        <p:strVal val="visible"/>
                                      </p:to>
                                    </p:set>
                                    <p:animEffect transition="in" filter="box(in)">
                                      <p:cBhvr>
                                        <p:cTn id="7" dur="500"/>
                                        <p:tgtEl>
                                          <p:spTgt spid="1537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5373"/>
                                        </p:tgtEl>
                                        <p:attrNameLst>
                                          <p:attrName>style.visibility</p:attrName>
                                        </p:attrNameLst>
                                      </p:cBhvr>
                                      <p:to>
                                        <p:strVal val="visible"/>
                                      </p:to>
                                    </p:set>
                                    <p:animEffect transition="in" filter="checkerboard(across)">
                                      <p:cBhvr>
                                        <p:cTn id="12" dur="500"/>
                                        <p:tgtEl>
                                          <p:spTgt spid="153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72" grpId="0" autoUpdateAnimBg="0"/>
      <p:bldP spid="15373" grpId="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83573" y="2458639"/>
            <a:ext cx="11709070" cy="2415533"/>
          </a:xfrm>
          <a:prstGeom prst="rect">
            <a:avLst/>
          </a:prstGeom>
          <a:noFill/>
        </p:spPr>
        <p:txBody>
          <a:bodyPr wrap="square" rtlCol="0">
            <a:spAutoFit/>
          </a:bodyPr>
          <a:lstStyle/>
          <a:p>
            <a:pPr marL="571486" indent="-571486">
              <a:lnSpc>
                <a:spcPct val="150000"/>
              </a:lnSpc>
              <a:spcAft>
                <a:spcPts val="1800"/>
              </a:spcAft>
              <a:buAutoNum type="romanUcPeriod"/>
            </a:pPr>
            <a:r>
              <a:rPr lang="en-US" sz="2800" b="1" dirty="0" err="1">
                <a:solidFill>
                  <a:srgbClr val="FF0000"/>
                </a:solidFill>
                <a:latin typeface="Times New Roman" panose="02020603050405020304" pitchFamily="18" charset="0"/>
                <a:cs typeface="Times New Roman" panose="02020603050405020304" pitchFamily="18" charset="0"/>
              </a:rPr>
              <a:t>Học</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thuộc</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từ</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vựng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và</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ngữ</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pháp</a:t>
            </a:r>
            <a:endParaRPr lang="en-US" sz="2800" b="1" dirty="0">
              <a:solidFill>
                <a:srgbClr val="FF0000"/>
              </a:solidFill>
              <a:latin typeface="Times New Roman" panose="02020603050405020304" pitchFamily="18" charset="0"/>
              <a:cs typeface="Times New Roman" panose="02020603050405020304" pitchFamily="18" charset="0"/>
            </a:endParaRPr>
          </a:p>
          <a:p>
            <a:pPr marL="571486" indent="-571486">
              <a:lnSpc>
                <a:spcPct val="150000"/>
              </a:lnSpc>
              <a:spcAft>
                <a:spcPts val="1800"/>
              </a:spcAft>
              <a:buAutoNum type="romanUcPeriod"/>
            </a:pPr>
            <a:r>
              <a:rPr lang="en-US" sz="2800" b="1" dirty="0" err="1">
                <a:solidFill>
                  <a:srgbClr val="FF0000"/>
                </a:solidFill>
                <a:latin typeface="Times New Roman" panose="02020603050405020304" pitchFamily="18" charset="0"/>
                <a:cs typeface="Times New Roman" panose="02020603050405020304" pitchFamily="18" charset="0"/>
              </a:rPr>
              <a:t>Làm</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bài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tập</a:t>
            </a:r>
            <a:r>
              <a:rPr lang="en-US" sz="2800" b="1" dirty="0">
                <a:solidFill>
                  <a:srgbClr val="FF0000"/>
                </a:solidFill>
                <a:latin typeface="Times New Roman" panose="02020603050405020304" pitchFamily="18" charset="0"/>
                <a:cs typeface="Times New Roman" panose="02020603050405020304" pitchFamily="18" charset="0"/>
              </a:rPr>
              <a:t> A, B</a:t>
            </a:r>
          </a:p>
          <a:p>
            <a:pPr marL="571486" indent="-571486">
              <a:lnSpc>
                <a:spcPct val="150000"/>
              </a:lnSpc>
              <a:spcAft>
                <a:spcPts val="1800"/>
              </a:spcAft>
              <a:buAutoNum type="romanUcPeriod"/>
            </a:pPr>
            <a:r>
              <a:rPr lang="en-US" sz="2800" b="1" dirty="0" err="1">
                <a:solidFill>
                  <a:srgbClr val="FF0000"/>
                </a:solidFill>
                <a:latin typeface="Times New Roman" panose="02020603050405020304" pitchFamily="18" charset="0"/>
                <a:cs typeface="Times New Roman" panose="02020603050405020304" pitchFamily="18" charset="0"/>
              </a:rPr>
              <a:t>Chuẩn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bị</a:t>
            </a:r>
            <a:r>
              <a:rPr lang="en-US" sz="2800" b="1" dirty="0">
                <a:solidFill>
                  <a:srgbClr val="FF0000"/>
                </a:solidFill>
                <a:latin typeface="Times New Roman" panose="02020603050405020304" pitchFamily="18" charset="0"/>
                <a:cs typeface="Times New Roman" panose="02020603050405020304" pitchFamily="18" charset="0"/>
              </a:rPr>
              <a:t> Unit 1_Read</a:t>
            </a:r>
          </a:p>
        </p:txBody>
      </p:sp>
      <p:pic>
        <p:nvPicPr>
          <p:cNvPr id="1026" name="Picture 2" descr="Homework for Monday 1st October – Year 6&amp;#39;s Class Blo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1263" y="152488"/>
            <a:ext cx="11519064" cy="2069937"/>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4" name="Rounded Rectangle 3"/>
          <p:cNvSpPr/>
          <p:nvPr/>
        </p:nvSpPr>
        <p:spPr bwMode="auto">
          <a:xfrm>
            <a:off x="3641790" y="633426"/>
            <a:ext cx="5138009" cy="1371564"/>
          </a:xfrm>
          <a:prstGeom prst="roundRect">
            <a:avLst/>
          </a:prstGeom>
          <a:solidFill>
            <a:srgbClr val="DDF4F8"/>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914377" fontAlgn="base">
              <a:spcBef>
                <a:spcPct val="0"/>
              </a:spcBef>
              <a:spcAft>
                <a:spcPct val="0"/>
              </a:spcAft>
            </a:pPr>
            <a:r>
              <a:rPr lang="en-US" sz="5400" b="1" dirty="0">
                <a:solidFill>
                  <a:srgbClr val="7030A0"/>
                </a:solidFill>
                <a:latin typeface="Times New Roman" panose="02020603050405020304" pitchFamily="18" charset="0"/>
                <a:cs typeface="Times New Roman" panose="02020603050405020304" pitchFamily="18" charset="0"/>
              </a:rPr>
              <a:t>HOMEWORK </a:t>
            </a:r>
          </a:p>
        </p:txBody>
      </p:sp>
    </p:spTree>
    <p:extLst>
      <p:ext uri="{BB962C8B-B14F-4D97-AF65-F5344CB8AC3E}">
        <p14:creationId xmlns:p14="http://schemas.microsoft.com/office/powerpoint/2010/main" val="10740051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82930" y="2131430"/>
            <a:ext cx="11709070" cy="4574329"/>
          </a:xfrm>
          <a:prstGeom prst="rect">
            <a:avLst/>
          </a:prstGeom>
          <a:noFill/>
        </p:spPr>
        <p:txBody>
          <a:bodyPr wrap="square" rtlCol="0">
            <a:spAutoFit/>
          </a:bodyPr>
          <a:lstStyle/>
          <a:p>
            <a:pPr>
              <a:lnSpc>
                <a:spcPct val="150000"/>
              </a:lnSpc>
              <a:spcAft>
                <a:spcPts val="1800"/>
              </a:spcAft>
            </a:pPr>
            <a:r>
              <a:rPr lang="en-US" sz="2800" b="1" u="sng" dirty="0">
                <a:solidFill>
                  <a:srgbClr val="FF0000"/>
                </a:solidFill>
                <a:latin typeface="Times New Roman" panose="02020603050405020304" pitchFamily="18" charset="0"/>
                <a:cs typeface="Times New Roman" panose="02020603050405020304" pitchFamily="18" charset="0"/>
              </a:rPr>
              <a:t>A. </a:t>
            </a:r>
            <a:r>
              <a:rPr lang="en-US" sz="2800" b="1" u="sng" dirty="0" err="1">
                <a:solidFill>
                  <a:srgbClr val="FF0000"/>
                </a:solidFill>
                <a:latin typeface="Times New Roman" panose="02020603050405020304" pitchFamily="18" charset="0"/>
                <a:cs typeface="Times New Roman" panose="02020603050405020304" pitchFamily="18" charset="0"/>
              </a:rPr>
              <a:t>Sắp</a:t>
            </a:r>
            <a:r>
              <a:rPr lang="en-US" sz="2800" b="1" u="sng" dirty="0">
                <a:solidFill>
                  <a:srgbClr val="FF0000"/>
                </a:solidFill>
                <a:latin typeface="Times New Roman" panose="02020603050405020304" pitchFamily="18" charset="0"/>
                <a:cs typeface="Times New Roman" panose="02020603050405020304" pitchFamily="18" charset="0"/>
              </a:rPr>
              <a:t> </a:t>
            </a:r>
            <a:r>
              <a:rPr lang="en-US" sz="2800" b="1" u="sng" dirty="0" err="1">
                <a:solidFill>
                  <a:srgbClr val="FF0000"/>
                </a:solidFill>
                <a:latin typeface="Times New Roman" panose="02020603050405020304" pitchFamily="18" charset="0"/>
                <a:cs typeface="Times New Roman" panose="02020603050405020304" pitchFamily="18" charset="0"/>
              </a:rPr>
              <a:t>xếp</a:t>
            </a:r>
            <a:r>
              <a:rPr lang="en-US" sz="2800" b="1" u="sng" dirty="0">
                <a:solidFill>
                  <a:srgbClr val="FF0000"/>
                </a:solidFill>
                <a:latin typeface="Times New Roman" panose="02020603050405020304" pitchFamily="18" charset="0"/>
                <a:cs typeface="Times New Roman" panose="02020603050405020304" pitchFamily="18" charset="0"/>
              </a:rPr>
              <a:t> </a:t>
            </a:r>
            <a:r>
              <a:rPr lang="en-US" sz="2800" b="1" u="sng" dirty="0" err="1">
                <a:solidFill>
                  <a:srgbClr val="FF0000"/>
                </a:solidFill>
                <a:latin typeface="Times New Roman" panose="02020603050405020304" pitchFamily="18" charset="0"/>
                <a:cs typeface="Times New Roman" panose="02020603050405020304" pitchFamily="18" charset="0"/>
              </a:rPr>
              <a:t>các</a:t>
            </a:r>
            <a:r>
              <a:rPr lang="en-US" sz="2800" b="1" u="sng" dirty="0">
                <a:solidFill>
                  <a:srgbClr val="FF0000"/>
                </a:solidFill>
                <a:latin typeface="Times New Roman" panose="02020603050405020304" pitchFamily="18" charset="0"/>
                <a:cs typeface="Times New Roman" panose="02020603050405020304" pitchFamily="18" charset="0"/>
              </a:rPr>
              <a:t> </a:t>
            </a:r>
            <a:r>
              <a:rPr lang="en-US" sz="2800" b="1" u="sng" dirty="0" err="1">
                <a:solidFill>
                  <a:srgbClr val="FF0000"/>
                </a:solidFill>
                <a:latin typeface="Times New Roman" panose="02020603050405020304" pitchFamily="18" charset="0"/>
                <a:cs typeface="Times New Roman" panose="02020603050405020304" pitchFamily="18" charset="0"/>
              </a:rPr>
              <a:t>từ</a:t>
            </a:r>
            <a:r>
              <a:rPr lang="en-US" sz="2800" b="1" u="sng" dirty="0">
                <a:solidFill>
                  <a:srgbClr val="FF0000"/>
                </a:solidFill>
                <a:latin typeface="Times New Roman" panose="02020603050405020304" pitchFamily="18" charset="0"/>
                <a:cs typeface="Times New Roman" panose="02020603050405020304" pitchFamily="18" charset="0"/>
              </a:rPr>
              <a:t> </a:t>
            </a:r>
            <a:r>
              <a:rPr lang="en-US" sz="2800" b="1" u="sng" dirty="0" err="1">
                <a:solidFill>
                  <a:srgbClr val="FF0000"/>
                </a:solidFill>
                <a:latin typeface="Times New Roman" panose="02020603050405020304" pitchFamily="18" charset="0"/>
                <a:cs typeface="Times New Roman" panose="02020603050405020304" pitchFamily="18" charset="0"/>
              </a:rPr>
              <a:t>sau</a:t>
            </a:r>
            <a:r>
              <a:rPr lang="en-US" sz="2800" b="1" u="sng" dirty="0">
                <a:solidFill>
                  <a:srgbClr val="FF0000"/>
                </a:solidFill>
                <a:latin typeface="Times New Roman" panose="02020603050405020304" pitchFamily="18" charset="0"/>
                <a:cs typeface="Times New Roman" panose="02020603050405020304" pitchFamily="18" charset="0"/>
              </a:rPr>
              <a:t> </a:t>
            </a:r>
            <a:r>
              <a:rPr lang="en-US" sz="2800" b="1" u="sng" dirty="0" err="1">
                <a:solidFill>
                  <a:srgbClr val="FF0000"/>
                </a:solidFill>
                <a:latin typeface="Times New Roman" panose="02020603050405020304" pitchFamily="18" charset="0"/>
                <a:cs typeface="Times New Roman" panose="02020603050405020304" pitchFamily="18" charset="0"/>
              </a:rPr>
              <a:t>thành</a:t>
            </a:r>
            <a:r>
              <a:rPr lang="en-US" sz="2800" b="1" u="sng" dirty="0">
                <a:solidFill>
                  <a:srgbClr val="FF0000"/>
                </a:solidFill>
                <a:latin typeface="Times New Roman" panose="02020603050405020304" pitchFamily="18" charset="0"/>
                <a:cs typeface="Times New Roman" panose="02020603050405020304" pitchFamily="18" charset="0"/>
              </a:rPr>
              <a:t> </a:t>
            </a:r>
            <a:r>
              <a:rPr lang="en-US" sz="2800" b="1" u="sng" dirty="0" err="1">
                <a:solidFill>
                  <a:srgbClr val="FF0000"/>
                </a:solidFill>
                <a:latin typeface="Times New Roman" panose="02020603050405020304" pitchFamily="18" charset="0"/>
                <a:cs typeface="Times New Roman" panose="02020603050405020304" pitchFamily="18" charset="0"/>
              </a:rPr>
              <a:t>câu</a:t>
            </a:r>
            <a:r>
              <a:rPr lang="en-US" sz="2800" b="1" u="sng" dirty="0">
                <a:solidFill>
                  <a:srgbClr val="FF0000"/>
                </a:solidFill>
                <a:latin typeface="Times New Roman" panose="02020603050405020304" pitchFamily="18" charset="0"/>
                <a:cs typeface="Times New Roman" panose="02020603050405020304" pitchFamily="18" charset="0"/>
              </a:rPr>
              <a:t> </a:t>
            </a:r>
            <a:r>
              <a:rPr lang="en-US" sz="2800" b="1" u="sng" dirty="0" err="1">
                <a:solidFill>
                  <a:srgbClr val="FF0000"/>
                </a:solidFill>
                <a:latin typeface="Times New Roman" panose="02020603050405020304" pitchFamily="18" charset="0"/>
                <a:cs typeface="Times New Roman" panose="02020603050405020304" pitchFamily="18" charset="0"/>
              </a:rPr>
              <a:t>hoàn</a:t>
            </a:r>
            <a:r>
              <a:rPr lang="en-US" sz="2800" b="1" u="sng" dirty="0">
                <a:solidFill>
                  <a:srgbClr val="FF0000"/>
                </a:solidFill>
                <a:latin typeface="Times New Roman" panose="02020603050405020304" pitchFamily="18" charset="0"/>
                <a:cs typeface="Times New Roman" panose="02020603050405020304" pitchFamily="18" charset="0"/>
              </a:rPr>
              <a:t> </a:t>
            </a:r>
            <a:r>
              <a:rPr lang="en-US" sz="2800" b="1" u="sng" dirty="0" err="1">
                <a:solidFill>
                  <a:srgbClr val="FF0000"/>
                </a:solidFill>
                <a:latin typeface="Times New Roman" panose="02020603050405020304" pitchFamily="18" charset="0"/>
                <a:cs typeface="Times New Roman" panose="02020603050405020304" pitchFamily="18" charset="0"/>
              </a:rPr>
              <a:t>chỉnh</a:t>
            </a:r>
            <a:r>
              <a:rPr lang="en-US" sz="2800" b="1" u="sng" dirty="0">
                <a:solidFill>
                  <a:srgbClr val="FF0000"/>
                </a:solidFill>
                <a:latin typeface="Times New Roman" panose="02020603050405020304" pitchFamily="18" charset="0"/>
                <a:cs typeface="Times New Roman" panose="02020603050405020304" pitchFamily="18" charset="0"/>
              </a:rPr>
              <a:t>.</a:t>
            </a:r>
          </a:p>
          <a:p>
            <a:pPr marL="514338" indent="-514338">
              <a:lnSpc>
                <a:spcPct val="150000"/>
              </a:lnSpc>
              <a:buAutoNum type="arabicPeriod"/>
            </a:pPr>
            <a:r>
              <a:rPr lang="en-US" sz="3200" dirty="0">
                <a:latin typeface="Times New Roman" panose="02020603050405020304" pitchFamily="18" charset="0"/>
                <a:cs typeface="Times New Roman" panose="02020603050405020304" pitchFamily="18" charset="0"/>
              </a:rPr>
              <a:t>enough/ Jane/ stay/ to/ alone/ old/ isn’t/ at home.</a:t>
            </a:r>
          </a:p>
          <a:p>
            <a:pPr marL="514338" indent="-514338">
              <a:lnSpc>
                <a:spcPct val="150000"/>
              </a:lnSpc>
              <a:buAutoNum type="arabicPeriod"/>
            </a:pPr>
            <a:r>
              <a:rPr lang="en-US" sz="3200" dirty="0">
                <a:latin typeface="Times New Roman" panose="02020603050405020304" pitchFamily="18" charset="0"/>
                <a:cs typeface="Times New Roman" panose="02020603050405020304" pitchFamily="18" charset="0"/>
              </a:rPr>
              <a:t>He/ carry/ that/ strong/ enough/ suitcase/ is/ to.</a:t>
            </a:r>
          </a:p>
          <a:p>
            <a:pPr marL="514338" indent="-514338">
              <a:lnSpc>
                <a:spcPct val="150000"/>
              </a:lnSpc>
              <a:buAutoNum type="arabicPeriod"/>
            </a:pPr>
            <a:r>
              <a:rPr lang="en-US" sz="3200" dirty="0">
                <a:latin typeface="Times New Roman" panose="02020603050405020304" pitchFamily="18" charset="0"/>
                <a:cs typeface="Times New Roman" panose="02020603050405020304" pitchFamily="18" charset="0"/>
              </a:rPr>
              <a:t>She/ beautiful/ become/ to/ and intelligent/ is/ enough/ Miss World.</a:t>
            </a:r>
          </a:p>
          <a:p>
            <a:pPr marL="514338" indent="-514338">
              <a:lnSpc>
                <a:spcPct val="150000"/>
              </a:lnSpc>
              <a:buAutoNum type="arabicPeriod"/>
            </a:pPr>
            <a:r>
              <a:rPr lang="en-US" sz="3200" dirty="0">
                <a:latin typeface="Times New Roman" panose="02020603050405020304" pitchFamily="18" charset="0"/>
                <a:cs typeface="Times New Roman" panose="02020603050405020304" pitchFamily="18" charset="0"/>
              </a:rPr>
              <a:t>Mr. Robert/ rich/ a house/ isn’t/ enough/ to/ buy.</a:t>
            </a:r>
          </a:p>
          <a:p>
            <a:pPr marL="514338" indent="-514338">
              <a:lnSpc>
                <a:spcPct val="150000"/>
              </a:lnSpc>
              <a:buAutoNum type="arabicPeriod"/>
            </a:pPr>
            <a:r>
              <a:rPr lang="en-US" sz="3200" dirty="0">
                <a:latin typeface="Times New Roman" panose="02020603050405020304" pitchFamily="18" charset="0"/>
                <a:cs typeface="Times New Roman" panose="02020603050405020304" pitchFamily="18" charset="0"/>
              </a:rPr>
              <a:t>This coat/ wear/ warm/ winter/ in/ isn’t/ to/ enough</a:t>
            </a:r>
          </a:p>
        </p:txBody>
      </p:sp>
      <p:pic>
        <p:nvPicPr>
          <p:cNvPr id="5" name="Picture 2" descr="Homework for Monday 1st October – Year 6&amp;#39;s Class Blog">
            <a:extLst>
              <a:ext uri="{FF2B5EF4-FFF2-40B4-BE49-F238E27FC236}">
                <a16:creationId xmlns:a16="http://schemas.microsoft.com/office/drawing/2014/main" id="{4E57C41C-89D2-4343-876E-F911F570CAF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1263" y="152488"/>
            <a:ext cx="11519064" cy="2069937"/>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6" name="Rounded Rectangle 3">
            <a:extLst>
              <a:ext uri="{FF2B5EF4-FFF2-40B4-BE49-F238E27FC236}">
                <a16:creationId xmlns:a16="http://schemas.microsoft.com/office/drawing/2014/main" id="{452AA276-5D0F-44AF-9E15-9FB8C9DD2204}"/>
              </a:ext>
            </a:extLst>
          </p:cNvPr>
          <p:cNvSpPr/>
          <p:nvPr/>
        </p:nvSpPr>
        <p:spPr bwMode="auto">
          <a:xfrm>
            <a:off x="3641790" y="633426"/>
            <a:ext cx="5138009" cy="1371564"/>
          </a:xfrm>
          <a:prstGeom prst="roundRect">
            <a:avLst/>
          </a:prstGeom>
          <a:solidFill>
            <a:srgbClr val="DDF4F8"/>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914377" fontAlgn="base">
              <a:spcBef>
                <a:spcPct val="0"/>
              </a:spcBef>
              <a:spcAft>
                <a:spcPct val="0"/>
              </a:spcAft>
            </a:pPr>
            <a:r>
              <a:rPr lang="en-US" sz="5400" b="1" dirty="0">
                <a:solidFill>
                  <a:srgbClr val="7030A0"/>
                </a:solidFill>
                <a:latin typeface="Times New Roman" panose="02020603050405020304" pitchFamily="18" charset="0"/>
                <a:cs typeface="Times New Roman" panose="02020603050405020304" pitchFamily="18" charset="0"/>
              </a:rPr>
              <a:t>HOMEWORK </a:t>
            </a:r>
          </a:p>
        </p:txBody>
      </p:sp>
    </p:spTree>
    <p:extLst>
      <p:ext uri="{BB962C8B-B14F-4D97-AF65-F5344CB8AC3E}">
        <p14:creationId xmlns:p14="http://schemas.microsoft.com/office/powerpoint/2010/main" val="11039283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7704" y="1969400"/>
            <a:ext cx="11331791" cy="523220"/>
          </a:xfrm>
          <a:prstGeom prst="rect">
            <a:avLst/>
          </a:prstGeom>
          <a:noFill/>
        </p:spPr>
        <p:txBody>
          <a:bodyPr wrap="square" rtlCol="0">
            <a:spAutoFit/>
          </a:bodyPr>
          <a:lstStyle/>
          <a:p>
            <a:pPr>
              <a:spcAft>
                <a:spcPts val="1800"/>
              </a:spcAft>
            </a:pPr>
            <a:r>
              <a:rPr lang="en-US" sz="2800" b="1" dirty="0">
                <a:solidFill>
                  <a:srgbClr val="FF0000"/>
                </a:solidFill>
                <a:latin typeface="Times New Roman" panose="02020603050405020304" pitchFamily="18" charset="0"/>
                <a:cs typeface="Times New Roman" panose="02020603050405020304" pitchFamily="18" charset="0"/>
              </a:rPr>
              <a:t>B. </a:t>
            </a:r>
            <a:r>
              <a:rPr lang="en-US" sz="2800" b="1" u="sng" dirty="0" err="1">
                <a:solidFill>
                  <a:srgbClr val="FF0000"/>
                </a:solidFill>
                <a:latin typeface="Times New Roman" panose="02020603050405020304" pitchFamily="18" charset="0"/>
                <a:cs typeface="Times New Roman" panose="02020603050405020304" pitchFamily="18" charset="0"/>
              </a:rPr>
              <a:t>Sử</a:t>
            </a:r>
            <a:r>
              <a:rPr lang="en-US" sz="2800" b="1" u="sng" dirty="0">
                <a:solidFill>
                  <a:srgbClr val="FF0000"/>
                </a:solidFill>
                <a:latin typeface="Times New Roman" panose="02020603050405020304" pitchFamily="18" charset="0"/>
                <a:cs typeface="Times New Roman" panose="02020603050405020304" pitchFamily="18" charset="0"/>
              </a:rPr>
              <a:t> </a:t>
            </a:r>
            <a:r>
              <a:rPr lang="en-US" sz="2800" b="1" u="sng" dirty="0" err="1">
                <a:solidFill>
                  <a:srgbClr val="FF0000"/>
                </a:solidFill>
                <a:latin typeface="Times New Roman" panose="02020603050405020304" pitchFamily="18" charset="0"/>
                <a:cs typeface="Times New Roman" panose="02020603050405020304" pitchFamily="18" charset="0"/>
              </a:rPr>
              <a:t>dụng</a:t>
            </a:r>
            <a:r>
              <a:rPr lang="en-US" sz="2800" b="1" u="sng" dirty="0">
                <a:solidFill>
                  <a:srgbClr val="FF0000"/>
                </a:solidFill>
                <a:latin typeface="Times New Roman" panose="02020603050405020304" pitchFamily="18" charset="0"/>
                <a:cs typeface="Times New Roman" panose="02020603050405020304" pitchFamily="18" charset="0"/>
              </a:rPr>
              <a:t> “(not) adjective + enough + to V” </a:t>
            </a:r>
            <a:r>
              <a:rPr lang="en-US" sz="2800" b="1" u="sng" dirty="0" err="1">
                <a:solidFill>
                  <a:srgbClr val="FF0000"/>
                </a:solidFill>
                <a:latin typeface="Times New Roman" panose="02020603050405020304" pitchFamily="18" charset="0"/>
                <a:cs typeface="Times New Roman" panose="02020603050405020304" pitchFamily="18" charset="0"/>
              </a:rPr>
              <a:t>để</a:t>
            </a:r>
            <a:r>
              <a:rPr lang="en-US" sz="2800" b="1" u="sng" dirty="0">
                <a:solidFill>
                  <a:srgbClr val="FF0000"/>
                </a:solidFill>
                <a:latin typeface="Times New Roman" panose="02020603050405020304" pitchFamily="18" charset="0"/>
                <a:cs typeface="Times New Roman" panose="02020603050405020304" pitchFamily="18" charset="0"/>
              </a:rPr>
              <a:t> </a:t>
            </a:r>
            <a:r>
              <a:rPr lang="en-US" sz="2800" b="1" u="sng" dirty="0" err="1">
                <a:solidFill>
                  <a:srgbClr val="FF0000"/>
                </a:solidFill>
                <a:latin typeface="Times New Roman" panose="02020603050405020304" pitchFamily="18" charset="0"/>
                <a:cs typeface="Times New Roman" panose="02020603050405020304" pitchFamily="18" charset="0"/>
              </a:rPr>
              <a:t>kết</a:t>
            </a:r>
            <a:r>
              <a:rPr lang="en-US" sz="2800" b="1" u="sng" dirty="0">
                <a:solidFill>
                  <a:srgbClr val="FF0000"/>
                </a:solidFill>
                <a:latin typeface="Times New Roman" panose="02020603050405020304" pitchFamily="18" charset="0"/>
                <a:cs typeface="Times New Roman" panose="02020603050405020304" pitchFamily="18" charset="0"/>
              </a:rPr>
              <a:t> </a:t>
            </a:r>
            <a:r>
              <a:rPr lang="en-US" sz="2800" b="1" u="sng" dirty="0" err="1">
                <a:solidFill>
                  <a:srgbClr val="FF0000"/>
                </a:solidFill>
                <a:latin typeface="Times New Roman" panose="02020603050405020304" pitchFamily="18" charset="0"/>
                <a:cs typeface="Times New Roman" panose="02020603050405020304" pitchFamily="18" charset="0"/>
              </a:rPr>
              <a:t>hợp</a:t>
            </a:r>
            <a:r>
              <a:rPr lang="en-US" sz="2800" b="1" u="sng" dirty="0">
                <a:solidFill>
                  <a:srgbClr val="FF0000"/>
                </a:solidFill>
                <a:latin typeface="Times New Roman" panose="02020603050405020304" pitchFamily="18" charset="0"/>
                <a:cs typeface="Times New Roman" panose="02020603050405020304" pitchFamily="18" charset="0"/>
              </a:rPr>
              <a:t> 2 </a:t>
            </a:r>
            <a:r>
              <a:rPr lang="en-US" sz="2800" b="1" u="sng" dirty="0" err="1">
                <a:solidFill>
                  <a:srgbClr val="FF0000"/>
                </a:solidFill>
                <a:latin typeface="Times New Roman" panose="02020603050405020304" pitchFamily="18" charset="0"/>
                <a:cs typeface="Times New Roman" panose="02020603050405020304" pitchFamily="18" charset="0"/>
              </a:rPr>
              <a:t>câu</a:t>
            </a:r>
            <a:r>
              <a:rPr lang="en-US" sz="2800" b="1" u="sng" dirty="0">
                <a:solidFill>
                  <a:srgbClr val="FF0000"/>
                </a:solidFill>
                <a:latin typeface="Times New Roman" panose="02020603050405020304" pitchFamily="18" charset="0"/>
                <a:cs typeface="Times New Roman" panose="02020603050405020304" pitchFamily="18" charset="0"/>
              </a:rPr>
              <a:t> </a:t>
            </a:r>
            <a:r>
              <a:rPr lang="en-US" sz="2800" b="1" u="sng" dirty="0" err="1">
                <a:solidFill>
                  <a:srgbClr val="FF0000"/>
                </a:solidFill>
                <a:latin typeface="Times New Roman" panose="02020603050405020304" pitchFamily="18" charset="0"/>
                <a:cs typeface="Times New Roman" panose="02020603050405020304" pitchFamily="18" charset="0"/>
              </a:rPr>
              <a:t>sau</a:t>
            </a:r>
            <a:r>
              <a:rPr lang="en-US" sz="2800" b="1" u="sng" dirty="0">
                <a:solidFill>
                  <a:srgbClr val="FF0000"/>
                </a:solidFill>
                <a:latin typeface="Times New Roman" panose="02020603050405020304" pitchFamily="18" charset="0"/>
                <a:cs typeface="Times New Roman" panose="02020603050405020304" pitchFamily="18" charset="0"/>
              </a:rPr>
              <a:t>.</a:t>
            </a:r>
          </a:p>
        </p:txBody>
      </p:sp>
      <p:sp>
        <p:nvSpPr>
          <p:cNvPr id="3" name="Rectangle 2"/>
          <p:cNvSpPr/>
          <p:nvPr/>
        </p:nvSpPr>
        <p:spPr>
          <a:xfrm>
            <a:off x="658578" y="3346879"/>
            <a:ext cx="9372355" cy="3323987"/>
          </a:xfrm>
          <a:prstGeom prst="rect">
            <a:avLst/>
          </a:prstGeom>
        </p:spPr>
        <p:txBody>
          <a:bodyPr wrap="square">
            <a:spAutoFit/>
          </a:bodyPr>
          <a:lstStyle/>
          <a:p>
            <a:pPr marL="514338" indent="-514338">
              <a:spcAft>
                <a:spcPts val="1800"/>
              </a:spcAft>
              <a:buAutoNum type="arabicPeriod"/>
            </a:pPr>
            <a:r>
              <a:rPr lang="en-US" sz="3000" dirty="0">
                <a:latin typeface="Times New Roman" panose="02020603050405020304" pitchFamily="18" charset="0"/>
                <a:cs typeface="Times New Roman" panose="02020603050405020304" pitchFamily="18" charset="0"/>
              </a:rPr>
              <a:t>My sister is old. She can drive a car.</a:t>
            </a:r>
          </a:p>
          <a:p>
            <a:pPr marL="514338" indent="-514338">
              <a:spcAft>
                <a:spcPts val="1800"/>
              </a:spcAft>
              <a:buAutoNum type="arabicPeriod"/>
            </a:pPr>
            <a:r>
              <a:rPr lang="en-US" sz="3000" dirty="0">
                <a:latin typeface="Times New Roman" panose="02020603050405020304" pitchFamily="18" charset="0"/>
                <a:cs typeface="Times New Roman" panose="02020603050405020304" pitchFamily="18" charset="0"/>
              </a:rPr>
              <a:t>The radio isn’t small. You can’t put it in your pocket.</a:t>
            </a:r>
          </a:p>
          <a:p>
            <a:pPr marL="514338" indent="-514338">
              <a:spcAft>
                <a:spcPts val="1800"/>
              </a:spcAft>
              <a:buAutoNum type="arabicPeriod"/>
            </a:pPr>
            <a:r>
              <a:rPr lang="en-US" sz="3000" dirty="0">
                <a:latin typeface="Times New Roman" panose="02020603050405020304" pitchFamily="18" charset="0"/>
                <a:cs typeface="Times New Roman" panose="02020603050405020304" pitchFamily="18" charset="0"/>
              </a:rPr>
              <a:t>The weather was good. We could go camping.</a:t>
            </a:r>
          </a:p>
          <a:p>
            <a:pPr marL="514338" indent="-514338">
              <a:spcAft>
                <a:spcPts val="1800"/>
              </a:spcAft>
              <a:buAutoNum type="arabicPeriod"/>
            </a:pPr>
            <a:r>
              <a:rPr lang="en-US" sz="3000" dirty="0">
                <a:latin typeface="Times New Roman" panose="02020603050405020304" pitchFamily="18" charset="0"/>
                <a:cs typeface="Times New Roman" panose="02020603050405020304" pitchFamily="18" charset="0"/>
              </a:rPr>
              <a:t>She isn’t old. She can’t get married yet.</a:t>
            </a:r>
          </a:p>
          <a:p>
            <a:pPr marL="514338" indent="-514338">
              <a:spcAft>
                <a:spcPts val="1800"/>
              </a:spcAft>
              <a:buAutoNum type="arabicPeriod"/>
            </a:pPr>
            <a:r>
              <a:rPr lang="en-US" sz="3000" dirty="0">
                <a:latin typeface="Times New Roman" panose="02020603050405020304" pitchFamily="18" charset="0"/>
                <a:cs typeface="Times New Roman" panose="02020603050405020304" pitchFamily="18" charset="0"/>
              </a:rPr>
              <a:t>The water wasn’t clean. We couldn’t swim in it.</a:t>
            </a:r>
          </a:p>
        </p:txBody>
      </p:sp>
      <p:sp>
        <p:nvSpPr>
          <p:cNvPr id="4" name="TextBox 3"/>
          <p:cNvSpPr txBox="1"/>
          <p:nvPr/>
        </p:nvSpPr>
        <p:spPr>
          <a:xfrm>
            <a:off x="1558118" y="2515882"/>
            <a:ext cx="4892878" cy="830997"/>
          </a:xfrm>
          <a:prstGeom prst="rect">
            <a:avLst/>
          </a:prstGeom>
          <a:noFill/>
        </p:spPr>
        <p:txBody>
          <a:bodyPr wrap="none" rtlCol="0">
            <a:spAutoFit/>
          </a:bodyPr>
          <a:lstStyle/>
          <a:p>
            <a:r>
              <a:rPr lang="en-US" sz="2400" i="1" dirty="0">
                <a:latin typeface="Times New Roman" panose="02020603050405020304" pitchFamily="18" charset="0"/>
                <a:cs typeface="Times New Roman" panose="02020603050405020304" pitchFamily="18" charset="0"/>
              </a:rPr>
              <a:t>Ex: He is strong. He can lift this box.</a:t>
            </a:r>
          </a:p>
          <a:p>
            <a:r>
              <a:rPr lang="en-US" sz="2400" i="1" dirty="0">
                <a:latin typeface="Times New Roman" panose="02020603050405020304" pitchFamily="18" charset="0"/>
                <a:cs typeface="Times New Roman" panose="02020603050405020304" pitchFamily="18" charset="0"/>
                <a:sym typeface="Wingdings" panose="05000000000000000000" pitchFamily="2" charset="2"/>
              </a:rPr>
              <a:t> He is strong enough to lift this box.</a:t>
            </a:r>
            <a:endParaRPr lang="en-US" sz="2400" i="1" dirty="0">
              <a:latin typeface="Times New Roman" panose="02020603050405020304" pitchFamily="18" charset="0"/>
              <a:cs typeface="Times New Roman" panose="02020603050405020304" pitchFamily="18" charset="0"/>
            </a:endParaRPr>
          </a:p>
        </p:txBody>
      </p:sp>
      <p:pic>
        <p:nvPicPr>
          <p:cNvPr id="5" name="Picture 2" descr="Homework for Monday 1st October – Year 6&amp;#39;s Class Blog">
            <a:extLst>
              <a:ext uri="{FF2B5EF4-FFF2-40B4-BE49-F238E27FC236}">
                <a16:creationId xmlns:a16="http://schemas.microsoft.com/office/drawing/2014/main" id="{D98B9838-B6C3-4475-B535-A8272EAA80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6468" y="0"/>
            <a:ext cx="11519064" cy="1888857"/>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6" name="Rounded Rectangle 3">
            <a:extLst>
              <a:ext uri="{FF2B5EF4-FFF2-40B4-BE49-F238E27FC236}">
                <a16:creationId xmlns:a16="http://schemas.microsoft.com/office/drawing/2014/main" id="{6618A470-F16B-4C5F-8C5D-CFA45787F4DF}"/>
              </a:ext>
            </a:extLst>
          </p:cNvPr>
          <p:cNvSpPr/>
          <p:nvPr/>
        </p:nvSpPr>
        <p:spPr bwMode="auto">
          <a:xfrm>
            <a:off x="3526995" y="299858"/>
            <a:ext cx="5138009" cy="1371564"/>
          </a:xfrm>
          <a:prstGeom prst="roundRect">
            <a:avLst/>
          </a:prstGeom>
          <a:solidFill>
            <a:srgbClr val="DDF4F8"/>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914377" fontAlgn="base">
              <a:spcBef>
                <a:spcPct val="0"/>
              </a:spcBef>
              <a:spcAft>
                <a:spcPct val="0"/>
              </a:spcAft>
            </a:pPr>
            <a:r>
              <a:rPr lang="en-US" sz="5400" b="1" dirty="0">
                <a:solidFill>
                  <a:srgbClr val="7030A0"/>
                </a:solidFill>
                <a:latin typeface="Times New Roman" panose="02020603050405020304" pitchFamily="18" charset="0"/>
                <a:cs typeface="Times New Roman" panose="02020603050405020304" pitchFamily="18" charset="0"/>
              </a:rPr>
              <a:t>HOMEWORK </a:t>
            </a:r>
          </a:p>
        </p:txBody>
      </p:sp>
    </p:spTree>
    <p:extLst>
      <p:ext uri="{BB962C8B-B14F-4D97-AF65-F5344CB8AC3E}">
        <p14:creationId xmlns:p14="http://schemas.microsoft.com/office/powerpoint/2010/main" val="34053830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2366683" y="2413000"/>
            <a:ext cx="6908800" cy="2540000"/>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4267" b="1" dirty="0">
                <a:solidFill>
                  <a:schemeClr val="bg1"/>
                </a:solidFill>
              </a:rPr>
              <a:t>WHAT DO YOU OFTEN DO WITH YOUR FRIENDS ?</a:t>
            </a:r>
            <a:endParaRPr lang="vi-VN" sz="4267" b="1" dirty="0">
              <a:solidFill>
                <a:schemeClr val="bg1"/>
              </a:solidFill>
            </a:endParaRPr>
          </a:p>
        </p:txBody>
      </p:sp>
      <p:sp>
        <p:nvSpPr>
          <p:cNvPr id="3" name="Rectangle 2"/>
          <p:cNvSpPr/>
          <p:nvPr/>
        </p:nvSpPr>
        <p:spPr>
          <a:xfrm>
            <a:off x="711200" y="584200"/>
            <a:ext cx="2235200" cy="11176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4267" b="1" dirty="0">
                <a:solidFill>
                  <a:srgbClr val="7030A0"/>
                </a:solidFill>
              </a:rPr>
              <a:t>drinking  coffee</a:t>
            </a:r>
            <a:endParaRPr lang="vi-VN" sz="4267" b="1" dirty="0">
              <a:solidFill>
                <a:srgbClr val="7030A0"/>
              </a:solidFill>
            </a:endParaRPr>
          </a:p>
        </p:txBody>
      </p:sp>
      <p:sp>
        <p:nvSpPr>
          <p:cNvPr id="4" name="Rectangle 3"/>
          <p:cNvSpPr/>
          <p:nvPr/>
        </p:nvSpPr>
        <p:spPr>
          <a:xfrm>
            <a:off x="3352800" y="584200"/>
            <a:ext cx="2336800" cy="11176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4267" b="1" dirty="0">
                <a:solidFill>
                  <a:srgbClr val="7030A0"/>
                </a:solidFill>
              </a:rPr>
              <a:t>shopping</a:t>
            </a:r>
            <a:endParaRPr lang="vi-VN" sz="4267" b="1" dirty="0">
              <a:solidFill>
                <a:srgbClr val="7030A0"/>
              </a:solidFill>
            </a:endParaRPr>
          </a:p>
        </p:txBody>
      </p:sp>
      <p:sp>
        <p:nvSpPr>
          <p:cNvPr id="5" name="Rectangle 4"/>
          <p:cNvSpPr/>
          <p:nvPr/>
        </p:nvSpPr>
        <p:spPr>
          <a:xfrm>
            <a:off x="6140823" y="584200"/>
            <a:ext cx="2163483" cy="11176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4267" b="1" dirty="0">
                <a:solidFill>
                  <a:srgbClr val="7030A0"/>
                </a:solidFill>
              </a:rPr>
              <a:t>chatting</a:t>
            </a:r>
            <a:endParaRPr lang="vi-VN" sz="4267" b="1" dirty="0">
              <a:solidFill>
                <a:srgbClr val="7030A0"/>
              </a:solidFill>
            </a:endParaRPr>
          </a:p>
        </p:txBody>
      </p:sp>
      <p:sp>
        <p:nvSpPr>
          <p:cNvPr id="6" name="Rectangle 5"/>
          <p:cNvSpPr/>
          <p:nvPr/>
        </p:nvSpPr>
        <p:spPr>
          <a:xfrm>
            <a:off x="8755530" y="584200"/>
            <a:ext cx="2605741" cy="11176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4267" b="1" dirty="0">
                <a:solidFill>
                  <a:srgbClr val="7030A0"/>
                </a:solidFill>
              </a:rPr>
              <a:t>playing sport</a:t>
            </a:r>
            <a:endParaRPr lang="vi-VN" sz="4267" b="1" dirty="0">
              <a:solidFill>
                <a:srgbClr val="7030A0"/>
              </a:solidFill>
            </a:endParaRPr>
          </a:p>
        </p:txBody>
      </p:sp>
      <p:sp>
        <p:nvSpPr>
          <p:cNvPr id="8" name="Rectangle 7"/>
          <p:cNvSpPr/>
          <p:nvPr/>
        </p:nvSpPr>
        <p:spPr>
          <a:xfrm>
            <a:off x="718371" y="5359400"/>
            <a:ext cx="2532828" cy="11176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4267" b="1" dirty="0">
                <a:solidFill>
                  <a:srgbClr val="7030A0"/>
                </a:solidFill>
              </a:rPr>
              <a:t>dicussing</a:t>
            </a:r>
            <a:endParaRPr lang="vi-VN" sz="4267" b="1" dirty="0">
              <a:solidFill>
                <a:srgbClr val="7030A0"/>
              </a:solidFill>
            </a:endParaRPr>
          </a:p>
        </p:txBody>
      </p:sp>
      <p:sp>
        <p:nvSpPr>
          <p:cNvPr id="9" name="Rectangle 8"/>
          <p:cNvSpPr/>
          <p:nvPr/>
        </p:nvSpPr>
        <p:spPr>
          <a:xfrm>
            <a:off x="304801" y="3014533"/>
            <a:ext cx="2140772" cy="11176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4267" b="1" dirty="0">
                <a:solidFill>
                  <a:srgbClr val="7030A0"/>
                </a:solidFill>
              </a:rPr>
              <a:t>reading book</a:t>
            </a:r>
            <a:endParaRPr lang="vi-VN" sz="4267" b="1" dirty="0">
              <a:solidFill>
                <a:srgbClr val="7030A0"/>
              </a:solidFill>
            </a:endParaRPr>
          </a:p>
        </p:txBody>
      </p:sp>
      <p:sp>
        <p:nvSpPr>
          <p:cNvPr id="11" name="Rectangle 10"/>
          <p:cNvSpPr/>
          <p:nvPr/>
        </p:nvSpPr>
        <p:spPr>
          <a:xfrm>
            <a:off x="3672539" y="5322644"/>
            <a:ext cx="2468284" cy="11176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4267" b="1" dirty="0">
                <a:solidFill>
                  <a:srgbClr val="7030A0"/>
                </a:solidFill>
              </a:rPr>
              <a:t>travelling</a:t>
            </a:r>
            <a:endParaRPr lang="vi-VN" sz="4267" b="1" dirty="0">
              <a:solidFill>
                <a:srgbClr val="7030A0"/>
              </a:solidFill>
            </a:endParaRPr>
          </a:p>
        </p:txBody>
      </p:sp>
      <p:sp>
        <p:nvSpPr>
          <p:cNvPr id="12" name="Rectangle 11"/>
          <p:cNvSpPr/>
          <p:nvPr/>
        </p:nvSpPr>
        <p:spPr>
          <a:xfrm>
            <a:off x="6612363" y="5322644"/>
            <a:ext cx="4462037" cy="11176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4267" b="1" dirty="0">
                <a:solidFill>
                  <a:srgbClr val="7030A0"/>
                </a:solidFill>
              </a:rPr>
              <a:t>doing homework</a:t>
            </a:r>
            <a:endParaRPr lang="vi-VN" sz="4267" b="1" dirty="0">
              <a:solidFill>
                <a:srgbClr val="7030A0"/>
              </a:solidFill>
            </a:endParaRPr>
          </a:p>
        </p:txBody>
      </p:sp>
      <p:sp>
        <p:nvSpPr>
          <p:cNvPr id="13" name="Rectangle 12"/>
          <p:cNvSpPr/>
          <p:nvPr/>
        </p:nvSpPr>
        <p:spPr>
          <a:xfrm>
            <a:off x="9144000" y="2970157"/>
            <a:ext cx="2788621" cy="11176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sz="4267" b="1" dirty="0">
                <a:solidFill>
                  <a:srgbClr val="7030A0"/>
                </a:solidFill>
              </a:rPr>
              <a:t>watching film</a:t>
            </a:r>
          </a:p>
        </p:txBody>
      </p:sp>
    </p:spTree>
    <p:extLst>
      <p:ext uri="{BB962C8B-B14F-4D97-AF65-F5344CB8AC3E}">
        <p14:creationId xmlns:p14="http://schemas.microsoft.com/office/powerpoint/2010/main" val="147108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circle(in)">
                                      <p:cBhvr>
                                        <p:cTn id="24" dur="20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circle(in)">
                                      <p:cBhvr>
                                        <p:cTn id="29" dur="20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additive="base">
                                        <p:cTn id="34" dur="500" fill="hold"/>
                                        <p:tgtEl>
                                          <p:spTgt spid="9"/>
                                        </p:tgtEl>
                                        <p:attrNameLst>
                                          <p:attrName>ppt_x</p:attrName>
                                        </p:attrNameLst>
                                      </p:cBhvr>
                                      <p:tavLst>
                                        <p:tav tm="0">
                                          <p:val>
                                            <p:strVal val="#ppt_x"/>
                                          </p:val>
                                        </p:tav>
                                        <p:tav tm="100000">
                                          <p:val>
                                            <p:strVal val="#ppt_x"/>
                                          </p:val>
                                        </p:tav>
                                      </p:tavLst>
                                    </p:anim>
                                    <p:anim calcmode="lin" valueType="num">
                                      <p:cBhvr additive="base">
                                        <p:cTn id="3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additive="base">
                                        <p:cTn id="40" dur="500" fill="hold"/>
                                        <p:tgtEl>
                                          <p:spTgt spid="8"/>
                                        </p:tgtEl>
                                        <p:attrNameLst>
                                          <p:attrName>ppt_x</p:attrName>
                                        </p:attrNameLst>
                                      </p:cBhvr>
                                      <p:tavLst>
                                        <p:tav tm="0">
                                          <p:val>
                                            <p:strVal val="#ppt_x"/>
                                          </p:val>
                                        </p:tav>
                                        <p:tav tm="100000">
                                          <p:val>
                                            <p:strVal val="#ppt_x"/>
                                          </p:val>
                                        </p:tav>
                                      </p:tavLst>
                                    </p:anim>
                                    <p:anim calcmode="lin" valueType="num">
                                      <p:cBhvr additive="base">
                                        <p:cTn id="41"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6" presetClass="entr" presetSubtype="16" fill="hold" grpId="0" nodeType="click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circle(in)">
                                      <p:cBhvr>
                                        <p:cTn id="46" dur="2000"/>
                                        <p:tgtEl>
                                          <p:spTgt spid="13"/>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grpId="0" nodeType="clickEffect">
                                  <p:stCondLst>
                                    <p:cond delay="0"/>
                                  </p:stCondLst>
                                  <p:childTnLst>
                                    <p:set>
                                      <p:cBhvr>
                                        <p:cTn id="50" dur="1" fill="hold">
                                          <p:stCondLst>
                                            <p:cond delay="0"/>
                                          </p:stCondLst>
                                        </p:cTn>
                                        <p:tgtEl>
                                          <p:spTgt spid="12"/>
                                        </p:tgtEl>
                                        <p:attrNameLst>
                                          <p:attrName>style.visibility</p:attrName>
                                        </p:attrNameLst>
                                      </p:cBhvr>
                                      <p:to>
                                        <p:strVal val="visible"/>
                                      </p:to>
                                    </p:set>
                                    <p:animEffect transition="in" filter="wipe(down)">
                                      <p:cBhvr>
                                        <p:cTn id="51" dur="500"/>
                                        <p:tgtEl>
                                          <p:spTgt spid="12"/>
                                        </p:tgtEl>
                                      </p:cBhvr>
                                    </p:animEffect>
                                  </p:childTnLst>
                                </p:cTn>
                              </p:par>
                            </p:childTnLst>
                          </p:cTn>
                        </p:par>
                      </p:childTnLst>
                    </p:cTn>
                  </p:par>
                  <p:par>
                    <p:cTn id="52" fill="hold">
                      <p:stCondLst>
                        <p:cond delay="indefinite"/>
                      </p:stCondLst>
                      <p:childTnLst>
                        <p:par>
                          <p:cTn id="53" fill="hold">
                            <p:stCondLst>
                              <p:cond delay="0"/>
                            </p:stCondLst>
                            <p:childTnLst>
                              <p:par>
                                <p:cTn id="54" presetID="16" presetClass="entr" presetSubtype="21" fill="hold" grpId="0" nodeType="click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barn(inVertical)">
                                      <p:cBhvr>
                                        <p:cTn id="5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8" grpId="0" animBg="1"/>
      <p:bldP spid="9" grpId="0" animBg="1"/>
      <p:bldP spid="11" grpId="0" animBg="1"/>
      <p:bldP spid="12" grpId="0" animBg="1"/>
      <p:bldP spid="1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58623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733701" y="536041"/>
            <a:ext cx="4324967" cy="584775"/>
          </a:xfrm>
          <a:prstGeom prst="rect">
            <a:avLst/>
          </a:prstGeom>
          <a:noFill/>
        </p:spPr>
        <p:txBody>
          <a:bodyPr wrap="none" rtlCol="0">
            <a:spAutoFit/>
          </a:bodyPr>
          <a:lstStyle/>
          <a:p>
            <a:r>
              <a:rPr lang="en-US" sz="3200" b="1" u="sng" dirty="0">
                <a:solidFill>
                  <a:srgbClr val="FF0000"/>
                </a:solidFill>
                <a:latin typeface="Times New Roman" panose="02020603050405020304" pitchFamily="18" charset="0"/>
                <a:cs typeface="Times New Roman" panose="02020603050405020304" pitchFamily="18" charset="0"/>
              </a:rPr>
              <a:t>UNIT 1</a:t>
            </a:r>
            <a:r>
              <a:rPr lang="en-US" sz="3200" b="1" dirty="0">
                <a:solidFill>
                  <a:srgbClr val="FF0000"/>
                </a:solidFill>
                <a:latin typeface="Times New Roman" panose="02020603050405020304" pitchFamily="18" charset="0"/>
                <a:cs typeface="Times New Roman" panose="02020603050405020304" pitchFamily="18" charset="0"/>
              </a:rPr>
              <a:t>: MY FRIENDS</a:t>
            </a:r>
          </a:p>
        </p:txBody>
      </p:sp>
      <p:sp>
        <p:nvSpPr>
          <p:cNvPr id="6" name="TextBox 5"/>
          <p:cNvSpPr txBox="1"/>
          <p:nvPr/>
        </p:nvSpPr>
        <p:spPr>
          <a:xfrm>
            <a:off x="4822031" y="1092821"/>
            <a:ext cx="2153154" cy="502766"/>
          </a:xfrm>
          <a:prstGeom prst="rect">
            <a:avLst/>
          </a:prstGeom>
          <a:noFill/>
        </p:spPr>
        <p:txBody>
          <a:bodyPr wrap="none" rtlCol="0">
            <a:spAutoFit/>
          </a:bodyPr>
          <a:lstStyle/>
          <a:p>
            <a:r>
              <a:rPr lang="en-US" sz="2667" b="1" dirty="0">
                <a:solidFill>
                  <a:srgbClr val="92D050"/>
                </a:solidFill>
                <a:latin typeface="Times New Roman" panose="02020603050405020304" pitchFamily="18" charset="0"/>
                <a:cs typeface="Times New Roman" panose="02020603050405020304" pitchFamily="18" charset="0"/>
              </a:rPr>
              <a:t>Lesson: Read</a:t>
            </a:r>
          </a:p>
        </p:txBody>
      </p:sp>
      <p:sp>
        <p:nvSpPr>
          <p:cNvPr id="7" name="TextBox 6"/>
          <p:cNvSpPr txBox="1"/>
          <p:nvPr/>
        </p:nvSpPr>
        <p:spPr>
          <a:xfrm>
            <a:off x="203201" y="1397000"/>
            <a:ext cx="2163669" cy="502766"/>
          </a:xfrm>
          <a:prstGeom prst="rect">
            <a:avLst/>
          </a:prstGeom>
          <a:noFill/>
        </p:spPr>
        <p:txBody>
          <a:bodyPr wrap="none" rtlCol="0">
            <a:spAutoFit/>
          </a:bodyPr>
          <a:lstStyle/>
          <a:p>
            <a:r>
              <a:rPr lang="en-US" sz="2667" b="1" u="sng" dirty="0">
                <a:solidFill>
                  <a:srgbClr val="FF0000"/>
                </a:solidFill>
                <a:latin typeface="Times New Roman" panose="02020603050405020304" pitchFamily="18" charset="0"/>
                <a:cs typeface="Times New Roman" panose="02020603050405020304" pitchFamily="18" charset="0"/>
              </a:rPr>
              <a:t>I. Vocabulary</a:t>
            </a:r>
          </a:p>
        </p:txBody>
      </p:sp>
      <p:sp>
        <p:nvSpPr>
          <p:cNvPr id="8" name="TextBox 7"/>
          <p:cNvSpPr txBox="1"/>
          <p:nvPr/>
        </p:nvSpPr>
        <p:spPr>
          <a:xfrm>
            <a:off x="711200" y="1830797"/>
            <a:ext cx="4519901" cy="5017784"/>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marL="380990" indent="-380990">
              <a:lnSpc>
                <a:spcPct val="150000"/>
              </a:lnSpc>
              <a:buFontTx/>
              <a:buChar char="-"/>
            </a:pPr>
            <a:r>
              <a:rPr lang="en-US" sz="2667" dirty="0">
                <a:latin typeface="Times New Roman" panose="02020603050405020304" pitchFamily="18" charset="0"/>
                <a:cs typeface="Times New Roman" panose="02020603050405020304" pitchFamily="18" charset="0"/>
              </a:rPr>
              <a:t>character (n):</a:t>
            </a:r>
          </a:p>
          <a:p>
            <a:pPr marL="380990" indent="-380990">
              <a:lnSpc>
                <a:spcPct val="150000"/>
              </a:lnSpc>
              <a:buFontTx/>
              <a:buChar char="-"/>
            </a:pPr>
            <a:r>
              <a:rPr lang="en-US" sz="2667" dirty="0">
                <a:latin typeface="Times New Roman" panose="02020603050405020304" pitchFamily="18" charset="0"/>
                <a:cs typeface="Times New Roman" panose="02020603050405020304" pitchFamily="18" charset="0"/>
              </a:rPr>
              <a:t>sociable = outgoing (</a:t>
            </a:r>
            <a:r>
              <a:rPr lang="en-US" sz="2667" dirty="0" err="1">
                <a:latin typeface="Times New Roman" panose="02020603050405020304" pitchFamily="18" charset="0"/>
                <a:cs typeface="Times New Roman" panose="02020603050405020304" pitchFamily="18" charset="0"/>
              </a:rPr>
              <a:t>adj</a:t>
            </a:r>
            <a:r>
              <a:rPr lang="en-US" sz="2667" dirty="0">
                <a:latin typeface="Times New Roman" panose="02020603050405020304" pitchFamily="18" charset="0"/>
                <a:cs typeface="Times New Roman" panose="02020603050405020304" pitchFamily="18" charset="0"/>
              </a:rPr>
              <a:t>):</a:t>
            </a:r>
          </a:p>
          <a:p>
            <a:pPr marL="380990" indent="-380990">
              <a:lnSpc>
                <a:spcPct val="150000"/>
              </a:lnSpc>
              <a:buFontTx/>
              <a:buChar char="-"/>
            </a:pPr>
            <a:r>
              <a:rPr lang="en-US" sz="2667" dirty="0">
                <a:latin typeface="Times New Roman" panose="02020603050405020304" pitchFamily="18" charset="0"/>
                <a:cs typeface="Times New Roman" panose="02020603050405020304" pitchFamily="18" charset="0"/>
              </a:rPr>
              <a:t>generous (</a:t>
            </a:r>
            <a:r>
              <a:rPr lang="en-US" sz="2667" dirty="0" err="1">
                <a:latin typeface="Times New Roman" panose="02020603050405020304" pitchFamily="18" charset="0"/>
                <a:cs typeface="Times New Roman" panose="02020603050405020304" pitchFamily="18" charset="0"/>
              </a:rPr>
              <a:t>adj</a:t>
            </a:r>
            <a:r>
              <a:rPr lang="en-US" sz="2667" dirty="0">
                <a:latin typeface="Times New Roman" panose="02020603050405020304" pitchFamily="18" charset="0"/>
                <a:cs typeface="Times New Roman" panose="02020603050405020304" pitchFamily="18" charset="0"/>
              </a:rPr>
              <a:t>):</a:t>
            </a:r>
          </a:p>
          <a:p>
            <a:pPr marL="380990" indent="-380990">
              <a:lnSpc>
                <a:spcPct val="150000"/>
              </a:lnSpc>
              <a:buFont typeface="Wingdings" panose="05000000000000000000" pitchFamily="2" charset="2"/>
              <a:buChar char="à"/>
            </a:pPr>
            <a:r>
              <a:rPr lang="en-US" sz="2667" dirty="0">
                <a:latin typeface="Times New Roman" panose="02020603050405020304" pitchFamily="18" charset="0"/>
                <a:cs typeface="Times New Roman" panose="02020603050405020304" pitchFamily="18" charset="0"/>
              </a:rPr>
              <a:t>generosity (n):</a:t>
            </a:r>
          </a:p>
          <a:p>
            <a:pPr marL="380990" indent="-380990">
              <a:lnSpc>
                <a:spcPct val="150000"/>
              </a:lnSpc>
              <a:buFont typeface="Wingdings" panose="05000000000000000000" pitchFamily="2" charset="2"/>
              <a:buChar char="à"/>
            </a:pPr>
            <a:r>
              <a:rPr lang="en-US" sz="2667" dirty="0">
                <a:latin typeface="Times New Roman" panose="02020603050405020304" pitchFamily="18" charset="0"/>
                <a:cs typeface="Times New Roman" panose="02020603050405020304" pitchFamily="18" charset="0"/>
              </a:rPr>
              <a:t>generously (</a:t>
            </a:r>
            <a:r>
              <a:rPr lang="en-US" sz="2667" dirty="0" err="1">
                <a:latin typeface="Times New Roman" panose="02020603050405020304" pitchFamily="18" charset="0"/>
                <a:cs typeface="Times New Roman" panose="02020603050405020304" pitchFamily="18" charset="0"/>
              </a:rPr>
              <a:t>adv</a:t>
            </a:r>
            <a:r>
              <a:rPr lang="en-US" sz="2667" dirty="0">
                <a:latin typeface="Times New Roman" panose="02020603050405020304" pitchFamily="18" charset="0"/>
                <a:cs typeface="Times New Roman" panose="02020603050405020304" pitchFamily="18" charset="0"/>
              </a:rPr>
              <a:t>):</a:t>
            </a:r>
          </a:p>
          <a:p>
            <a:pPr marL="380990" indent="-380990">
              <a:lnSpc>
                <a:spcPct val="150000"/>
              </a:lnSpc>
              <a:buFontTx/>
              <a:buChar char="-"/>
            </a:pPr>
            <a:r>
              <a:rPr lang="en-US" sz="2667" dirty="0">
                <a:latin typeface="Times New Roman" panose="02020603050405020304" pitchFamily="18" charset="0"/>
                <a:cs typeface="Times New Roman" panose="02020603050405020304" pitchFamily="18" charset="0"/>
              </a:rPr>
              <a:t>volunteer (n) (v):</a:t>
            </a:r>
          </a:p>
          <a:p>
            <a:pPr>
              <a:lnSpc>
                <a:spcPct val="150000"/>
              </a:lnSpc>
            </a:pPr>
            <a:r>
              <a:rPr lang="en-US" sz="2667" dirty="0">
                <a:latin typeface="Times New Roman" panose="02020603050405020304" pitchFamily="18" charset="0"/>
                <a:cs typeface="Times New Roman" panose="02020603050405020304" pitchFamily="18" charset="0"/>
                <a:sym typeface="Wingdings" panose="05000000000000000000" pitchFamily="2" charset="2"/>
              </a:rPr>
              <a:t> </a:t>
            </a:r>
            <a:r>
              <a:rPr lang="en-US" sz="2667" dirty="0">
                <a:latin typeface="Times New Roman" panose="02020603050405020304" pitchFamily="18" charset="0"/>
                <a:cs typeface="Times New Roman" panose="02020603050405020304" pitchFamily="18" charset="0"/>
              </a:rPr>
              <a:t>voluntary (</a:t>
            </a:r>
            <a:r>
              <a:rPr lang="en-US" sz="2667" dirty="0" err="1">
                <a:latin typeface="Times New Roman" panose="02020603050405020304" pitchFamily="18" charset="0"/>
                <a:cs typeface="Times New Roman" panose="02020603050405020304" pitchFamily="18" charset="0"/>
              </a:rPr>
              <a:t>adj</a:t>
            </a:r>
            <a:r>
              <a:rPr lang="en-US" sz="2667" dirty="0">
                <a:latin typeface="Times New Roman" panose="02020603050405020304" pitchFamily="18" charset="0"/>
                <a:cs typeface="Times New Roman" panose="02020603050405020304" pitchFamily="18" charset="0"/>
              </a:rPr>
              <a:t>):</a:t>
            </a:r>
          </a:p>
          <a:p>
            <a:pPr>
              <a:lnSpc>
                <a:spcPct val="150000"/>
              </a:lnSpc>
            </a:pPr>
            <a:r>
              <a:rPr lang="en-US" sz="2667" dirty="0">
                <a:latin typeface="Times New Roman" panose="02020603050405020304" pitchFamily="18" charset="0"/>
                <a:cs typeface="Times New Roman" panose="02020603050405020304" pitchFamily="18" charset="0"/>
                <a:sym typeface="Wingdings" panose="05000000000000000000" pitchFamily="2" charset="2"/>
              </a:rPr>
              <a:t> </a:t>
            </a:r>
            <a:r>
              <a:rPr lang="en-US" sz="2667" dirty="0">
                <a:latin typeface="Times New Roman" panose="02020603050405020304" pitchFamily="18" charset="0"/>
                <a:cs typeface="Times New Roman" panose="02020603050405020304" pitchFamily="18" charset="0"/>
              </a:rPr>
              <a:t>voluntarily (</a:t>
            </a:r>
            <a:r>
              <a:rPr lang="en-US" sz="2667" dirty="0" err="1">
                <a:latin typeface="Times New Roman" panose="02020603050405020304" pitchFamily="18" charset="0"/>
                <a:cs typeface="Times New Roman" panose="02020603050405020304" pitchFamily="18" charset="0"/>
              </a:rPr>
              <a:t>adv</a:t>
            </a:r>
            <a:r>
              <a:rPr lang="en-US" sz="2667" dirty="0">
                <a:latin typeface="Times New Roman" panose="02020603050405020304" pitchFamily="18" charset="0"/>
                <a:cs typeface="Times New Roman" panose="02020603050405020304" pitchFamily="18" charset="0"/>
              </a:rPr>
              <a:t>): </a:t>
            </a:r>
          </a:p>
        </p:txBody>
      </p:sp>
      <p:sp>
        <p:nvSpPr>
          <p:cNvPr id="9" name="TextBox 8"/>
          <p:cNvSpPr txBox="1"/>
          <p:nvPr/>
        </p:nvSpPr>
        <p:spPr>
          <a:xfrm>
            <a:off x="4822032" y="1856898"/>
            <a:ext cx="6150769" cy="5017784"/>
          </a:xfrm>
          <a:prstGeom prst="rect">
            <a:avLst/>
          </a:prstGeom>
          <a:noFill/>
        </p:spPr>
        <p:txBody>
          <a:bodyPr wrap="square" rtlCol="0">
            <a:spAutoFit/>
          </a:bodyPr>
          <a:lstStyle/>
          <a:p>
            <a:pPr>
              <a:lnSpc>
                <a:spcPct val="150000"/>
              </a:lnSpc>
            </a:pPr>
            <a:r>
              <a:rPr lang="en-US" sz="2667" dirty="0" err="1">
                <a:latin typeface="Times New Roman" panose="02020603050405020304" pitchFamily="18" charset="0"/>
                <a:cs typeface="Times New Roman" panose="02020603050405020304" pitchFamily="18" charset="0"/>
              </a:rPr>
              <a:t>tính</a:t>
            </a:r>
            <a:r>
              <a:rPr lang="en-US" sz="2667" dirty="0">
                <a:latin typeface="Times New Roman" panose="02020603050405020304" pitchFamily="18" charset="0"/>
                <a:cs typeface="Times New Roman" panose="02020603050405020304" pitchFamily="18" charset="0"/>
              </a:rPr>
              <a:t> </a:t>
            </a:r>
            <a:r>
              <a:rPr lang="en-US" sz="2667" dirty="0" err="1">
                <a:latin typeface="Times New Roman" panose="02020603050405020304" pitchFamily="18" charset="0"/>
                <a:cs typeface="Times New Roman" panose="02020603050405020304" pitchFamily="18" charset="0"/>
              </a:rPr>
              <a:t>cách</a:t>
            </a:r>
            <a:endParaRPr lang="en-US" sz="2667" dirty="0">
              <a:latin typeface="Times New Roman" panose="02020603050405020304" pitchFamily="18" charset="0"/>
              <a:cs typeface="Times New Roman" panose="02020603050405020304" pitchFamily="18" charset="0"/>
            </a:endParaRPr>
          </a:p>
          <a:p>
            <a:pPr>
              <a:lnSpc>
                <a:spcPct val="150000"/>
              </a:lnSpc>
            </a:pPr>
            <a:r>
              <a:rPr lang="en-US" sz="2667" dirty="0" err="1">
                <a:latin typeface="Times New Roman" panose="02020603050405020304" pitchFamily="18" charset="0"/>
                <a:cs typeface="Times New Roman" panose="02020603050405020304" pitchFamily="18" charset="0"/>
              </a:rPr>
              <a:t>hòa</a:t>
            </a:r>
            <a:r>
              <a:rPr lang="en-US" sz="2667" dirty="0">
                <a:latin typeface="Times New Roman" panose="02020603050405020304" pitchFamily="18" charset="0"/>
                <a:cs typeface="Times New Roman" panose="02020603050405020304" pitchFamily="18" charset="0"/>
              </a:rPr>
              <a:t> </a:t>
            </a:r>
            <a:r>
              <a:rPr lang="en-US" sz="2667" dirty="0" err="1">
                <a:latin typeface="Times New Roman" panose="02020603050405020304" pitchFamily="18" charset="0"/>
                <a:cs typeface="Times New Roman" panose="02020603050405020304" pitchFamily="18" charset="0"/>
              </a:rPr>
              <a:t>đồng</a:t>
            </a:r>
            <a:r>
              <a:rPr lang="en-US" sz="2667" dirty="0">
                <a:latin typeface="Times New Roman" panose="02020603050405020304" pitchFamily="18" charset="0"/>
                <a:cs typeface="Times New Roman" panose="02020603050405020304" pitchFamily="18" charset="0"/>
              </a:rPr>
              <a:t>, </a:t>
            </a:r>
            <a:r>
              <a:rPr lang="en-US" sz="2667" dirty="0" err="1">
                <a:latin typeface="Times New Roman" panose="02020603050405020304" pitchFamily="18" charset="0"/>
                <a:cs typeface="Times New Roman" panose="02020603050405020304" pitchFamily="18" charset="0"/>
              </a:rPr>
              <a:t>dễ</a:t>
            </a:r>
            <a:r>
              <a:rPr lang="en-US" sz="2667" dirty="0">
                <a:latin typeface="Times New Roman" panose="02020603050405020304" pitchFamily="18" charset="0"/>
                <a:cs typeface="Times New Roman" panose="02020603050405020304" pitchFamily="18" charset="0"/>
              </a:rPr>
              <a:t> </a:t>
            </a:r>
            <a:r>
              <a:rPr lang="en-US" sz="2667" dirty="0" err="1">
                <a:latin typeface="Times New Roman" panose="02020603050405020304" pitchFamily="18" charset="0"/>
                <a:cs typeface="Times New Roman" panose="02020603050405020304" pitchFamily="18" charset="0"/>
              </a:rPr>
              <a:t>gần</a:t>
            </a:r>
            <a:endParaRPr lang="en-US" sz="2667" dirty="0">
              <a:latin typeface="Times New Roman" panose="02020603050405020304" pitchFamily="18" charset="0"/>
              <a:cs typeface="Times New Roman" panose="02020603050405020304" pitchFamily="18" charset="0"/>
            </a:endParaRPr>
          </a:p>
          <a:p>
            <a:pPr>
              <a:lnSpc>
                <a:spcPct val="150000"/>
              </a:lnSpc>
            </a:pPr>
            <a:r>
              <a:rPr lang="en-US" sz="2667" dirty="0" err="1">
                <a:latin typeface="Times New Roman" panose="02020603050405020304" pitchFamily="18" charset="0"/>
                <a:cs typeface="Times New Roman" panose="02020603050405020304" pitchFamily="18" charset="0"/>
              </a:rPr>
              <a:t>hào</a:t>
            </a:r>
            <a:r>
              <a:rPr lang="en-US" sz="2667" dirty="0">
                <a:latin typeface="Times New Roman" panose="02020603050405020304" pitchFamily="18" charset="0"/>
                <a:cs typeface="Times New Roman" panose="02020603050405020304" pitchFamily="18" charset="0"/>
              </a:rPr>
              <a:t> </a:t>
            </a:r>
            <a:r>
              <a:rPr lang="en-US" sz="2667" dirty="0" err="1">
                <a:latin typeface="Times New Roman" panose="02020603050405020304" pitchFamily="18" charset="0"/>
                <a:cs typeface="Times New Roman" panose="02020603050405020304" pitchFamily="18" charset="0"/>
              </a:rPr>
              <a:t>phóng</a:t>
            </a:r>
            <a:r>
              <a:rPr lang="en-US" sz="2667" dirty="0">
                <a:latin typeface="Times New Roman" panose="02020603050405020304" pitchFamily="18" charset="0"/>
                <a:cs typeface="Times New Roman" panose="02020603050405020304" pitchFamily="18" charset="0"/>
              </a:rPr>
              <a:t>, </a:t>
            </a:r>
            <a:r>
              <a:rPr lang="en-US" sz="2667" dirty="0" err="1">
                <a:latin typeface="Times New Roman" panose="02020603050405020304" pitchFamily="18" charset="0"/>
                <a:cs typeface="Times New Roman" panose="02020603050405020304" pitchFamily="18" charset="0"/>
              </a:rPr>
              <a:t>rộng</a:t>
            </a:r>
            <a:r>
              <a:rPr lang="en-US" sz="2667" dirty="0">
                <a:latin typeface="Times New Roman" panose="02020603050405020304" pitchFamily="18" charset="0"/>
                <a:cs typeface="Times New Roman" panose="02020603050405020304" pitchFamily="18" charset="0"/>
              </a:rPr>
              <a:t> </a:t>
            </a:r>
            <a:r>
              <a:rPr lang="en-US" sz="2667" dirty="0" err="1">
                <a:latin typeface="Times New Roman" panose="02020603050405020304" pitchFamily="18" charset="0"/>
                <a:cs typeface="Times New Roman" panose="02020603050405020304" pitchFamily="18" charset="0"/>
              </a:rPr>
              <a:t>lượng</a:t>
            </a:r>
            <a:endParaRPr lang="en-US" sz="2667" dirty="0">
              <a:latin typeface="Times New Roman" panose="02020603050405020304" pitchFamily="18" charset="0"/>
              <a:cs typeface="Times New Roman" panose="02020603050405020304" pitchFamily="18" charset="0"/>
            </a:endParaRPr>
          </a:p>
          <a:p>
            <a:pPr>
              <a:lnSpc>
                <a:spcPct val="150000"/>
              </a:lnSpc>
            </a:pPr>
            <a:r>
              <a:rPr lang="en-US" sz="2667" dirty="0" err="1">
                <a:latin typeface="Times New Roman" panose="02020603050405020304" pitchFamily="18" charset="0"/>
                <a:cs typeface="Times New Roman" panose="02020603050405020304" pitchFamily="18" charset="0"/>
              </a:rPr>
              <a:t>tính</a:t>
            </a:r>
            <a:r>
              <a:rPr lang="en-US" sz="2667" dirty="0">
                <a:latin typeface="Times New Roman" panose="02020603050405020304" pitchFamily="18" charset="0"/>
                <a:cs typeface="Times New Roman" panose="02020603050405020304" pitchFamily="18" charset="0"/>
              </a:rPr>
              <a:t> </a:t>
            </a:r>
            <a:r>
              <a:rPr lang="en-US" sz="2667" dirty="0" err="1">
                <a:latin typeface="Times New Roman" panose="02020603050405020304" pitchFamily="18" charset="0"/>
                <a:cs typeface="Times New Roman" panose="02020603050405020304" pitchFamily="18" charset="0"/>
              </a:rPr>
              <a:t>hào</a:t>
            </a:r>
            <a:r>
              <a:rPr lang="en-US" sz="2667" dirty="0">
                <a:latin typeface="Times New Roman" panose="02020603050405020304" pitchFamily="18" charset="0"/>
                <a:cs typeface="Times New Roman" panose="02020603050405020304" pitchFamily="18" charset="0"/>
              </a:rPr>
              <a:t> </a:t>
            </a:r>
            <a:r>
              <a:rPr lang="en-US" sz="2667" dirty="0" err="1">
                <a:latin typeface="Times New Roman" panose="02020603050405020304" pitchFamily="18" charset="0"/>
                <a:cs typeface="Times New Roman" panose="02020603050405020304" pitchFamily="18" charset="0"/>
              </a:rPr>
              <a:t>phóng</a:t>
            </a:r>
            <a:r>
              <a:rPr lang="en-US" sz="2667" dirty="0">
                <a:latin typeface="Times New Roman" panose="02020603050405020304" pitchFamily="18" charset="0"/>
                <a:cs typeface="Times New Roman" panose="02020603050405020304" pitchFamily="18" charset="0"/>
              </a:rPr>
              <a:t>, </a:t>
            </a:r>
            <a:r>
              <a:rPr lang="en-US" sz="2667" dirty="0" err="1">
                <a:latin typeface="Times New Roman" panose="02020603050405020304" pitchFamily="18" charset="0"/>
                <a:cs typeface="Times New Roman" panose="02020603050405020304" pitchFamily="18" charset="0"/>
              </a:rPr>
              <a:t>sự</a:t>
            </a:r>
            <a:r>
              <a:rPr lang="en-US" sz="2667" dirty="0">
                <a:latin typeface="Times New Roman" panose="02020603050405020304" pitchFamily="18" charset="0"/>
                <a:cs typeface="Times New Roman" panose="02020603050405020304" pitchFamily="18" charset="0"/>
              </a:rPr>
              <a:t> </a:t>
            </a:r>
            <a:r>
              <a:rPr lang="en-US" sz="2667" dirty="0" err="1">
                <a:latin typeface="Times New Roman" panose="02020603050405020304" pitchFamily="18" charset="0"/>
                <a:cs typeface="Times New Roman" panose="02020603050405020304" pitchFamily="18" charset="0"/>
              </a:rPr>
              <a:t>rộng</a:t>
            </a:r>
            <a:r>
              <a:rPr lang="en-US" sz="2667" dirty="0">
                <a:latin typeface="Times New Roman" panose="02020603050405020304" pitchFamily="18" charset="0"/>
                <a:cs typeface="Times New Roman" panose="02020603050405020304" pitchFamily="18" charset="0"/>
              </a:rPr>
              <a:t> </a:t>
            </a:r>
            <a:r>
              <a:rPr lang="en-US" sz="2667" dirty="0" err="1">
                <a:latin typeface="Times New Roman" panose="02020603050405020304" pitchFamily="18" charset="0"/>
                <a:cs typeface="Times New Roman" panose="02020603050405020304" pitchFamily="18" charset="0"/>
              </a:rPr>
              <a:t>lượng</a:t>
            </a:r>
            <a:endParaRPr lang="en-US" sz="2667" dirty="0">
              <a:latin typeface="Times New Roman" panose="02020603050405020304" pitchFamily="18" charset="0"/>
              <a:cs typeface="Times New Roman" panose="02020603050405020304" pitchFamily="18" charset="0"/>
            </a:endParaRPr>
          </a:p>
          <a:p>
            <a:pPr>
              <a:lnSpc>
                <a:spcPct val="150000"/>
              </a:lnSpc>
            </a:pPr>
            <a:r>
              <a:rPr lang="en-US" sz="2667" dirty="0">
                <a:latin typeface="Times New Roman" panose="02020603050405020304" pitchFamily="18" charset="0"/>
                <a:cs typeface="Times New Roman" panose="02020603050405020304" pitchFamily="18" charset="0"/>
              </a:rPr>
              <a:t>1 </a:t>
            </a:r>
            <a:r>
              <a:rPr lang="en-US" sz="2667" dirty="0" err="1">
                <a:latin typeface="Times New Roman" panose="02020603050405020304" pitchFamily="18" charset="0"/>
                <a:cs typeface="Times New Roman" panose="02020603050405020304" pitchFamily="18" charset="0"/>
              </a:rPr>
              <a:t>cách</a:t>
            </a:r>
            <a:r>
              <a:rPr lang="en-US" sz="2667" dirty="0">
                <a:latin typeface="Times New Roman" panose="02020603050405020304" pitchFamily="18" charset="0"/>
                <a:cs typeface="Times New Roman" panose="02020603050405020304" pitchFamily="18" charset="0"/>
              </a:rPr>
              <a:t> </a:t>
            </a:r>
            <a:r>
              <a:rPr lang="en-US" sz="2667" dirty="0" err="1">
                <a:latin typeface="Times New Roman" panose="02020603050405020304" pitchFamily="18" charset="0"/>
                <a:cs typeface="Times New Roman" panose="02020603050405020304" pitchFamily="18" charset="0"/>
              </a:rPr>
              <a:t>hào</a:t>
            </a:r>
            <a:r>
              <a:rPr lang="en-US" sz="2667" dirty="0">
                <a:latin typeface="Times New Roman" panose="02020603050405020304" pitchFamily="18" charset="0"/>
                <a:cs typeface="Times New Roman" panose="02020603050405020304" pitchFamily="18" charset="0"/>
              </a:rPr>
              <a:t> </a:t>
            </a:r>
            <a:r>
              <a:rPr lang="en-US" sz="2667" dirty="0" err="1">
                <a:latin typeface="Times New Roman" panose="02020603050405020304" pitchFamily="18" charset="0"/>
                <a:cs typeface="Times New Roman" panose="02020603050405020304" pitchFamily="18" charset="0"/>
              </a:rPr>
              <a:t>phóng</a:t>
            </a:r>
            <a:endParaRPr lang="en-US" sz="2667" dirty="0">
              <a:latin typeface="Times New Roman" panose="02020603050405020304" pitchFamily="18" charset="0"/>
              <a:cs typeface="Times New Roman" panose="02020603050405020304" pitchFamily="18" charset="0"/>
            </a:endParaRPr>
          </a:p>
          <a:p>
            <a:pPr>
              <a:lnSpc>
                <a:spcPct val="150000"/>
              </a:lnSpc>
            </a:pPr>
            <a:r>
              <a:rPr lang="en-US" sz="2667" dirty="0" err="1">
                <a:latin typeface="Times New Roman" panose="02020603050405020304" pitchFamily="18" charset="0"/>
                <a:cs typeface="Times New Roman" panose="02020603050405020304" pitchFamily="18" charset="0"/>
              </a:rPr>
              <a:t>tình</a:t>
            </a:r>
            <a:r>
              <a:rPr lang="en-US" sz="2667" dirty="0">
                <a:latin typeface="Times New Roman" panose="02020603050405020304" pitchFamily="18" charset="0"/>
                <a:cs typeface="Times New Roman" panose="02020603050405020304" pitchFamily="18" charset="0"/>
              </a:rPr>
              <a:t> </a:t>
            </a:r>
            <a:r>
              <a:rPr lang="en-US" sz="2667" dirty="0" err="1">
                <a:latin typeface="Times New Roman" panose="02020603050405020304" pitchFamily="18" charset="0"/>
                <a:cs typeface="Times New Roman" panose="02020603050405020304" pitchFamily="18" charset="0"/>
              </a:rPr>
              <a:t>nguyện</a:t>
            </a:r>
            <a:r>
              <a:rPr lang="en-US" sz="2667" dirty="0">
                <a:latin typeface="Times New Roman" panose="02020603050405020304" pitchFamily="18" charset="0"/>
                <a:cs typeface="Times New Roman" panose="02020603050405020304" pitchFamily="18" charset="0"/>
              </a:rPr>
              <a:t> </a:t>
            </a:r>
            <a:r>
              <a:rPr lang="en-US" sz="2667" dirty="0" err="1">
                <a:latin typeface="Times New Roman" panose="02020603050405020304" pitchFamily="18" charset="0"/>
                <a:cs typeface="Times New Roman" panose="02020603050405020304" pitchFamily="18" charset="0"/>
              </a:rPr>
              <a:t>viên</a:t>
            </a:r>
            <a:r>
              <a:rPr lang="en-US" sz="2667" dirty="0">
                <a:latin typeface="Times New Roman" panose="02020603050405020304" pitchFamily="18" charset="0"/>
                <a:cs typeface="Times New Roman" panose="02020603050405020304" pitchFamily="18" charset="0"/>
              </a:rPr>
              <a:t>, </a:t>
            </a:r>
            <a:r>
              <a:rPr lang="en-US" sz="2667" dirty="0" err="1">
                <a:latin typeface="Times New Roman" panose="02020603050405020304" pitchFamily="18" charset="0"/>
                <a:cs typeface="Times New Roman" panose="02020603050405020304" pitchFamily="18" charset="0"/>
              </a:rPr>
              <a:t>làm</a:t>
            </a:r>
            <a:r>
              <a:rPr lang="en-US" sz="2667" dirty="0">
                <a:latin typeface="Times New Roman" panose="02020603050405020304" pitchFamily="18" charset="0"/>
                <a:cs typeface="Times New Roman" panose="02020603050405020304" pitchFamily="18" charset="0"/>
              </a:rPr>
              <a:t> </a:t>
            </a:r>
            <a:r>
              <a:rPr lang="en-US" sz="2667" dirty="0" err="1">
                <a:latin typeface="Times New Roman" panose="02020603050405020304" pitchFamily="18" charset="0"/>
                <a:cs typeface="Times New Roman" panose="02020603050405020304" pitchFamily="18" charset="0"/>
              </a:rPr>
              <a:t>việc</a:t>
            </a:r>
            <a:r>
              <a:rPr lang="en-US" sz="2667" dirty="0">
                <a:latin typeface="Times New Roman" panose="02020603050405020304" pitchFamily="18" charset="0"/>
                <a:cs typeface="Times New Roman" panose="02020603050405020304" pitchFamily="18" charset="0"/>
              </a:rPr>
              <a:t> </a:t>
            </a:r>
            <a:r>
              <a:rPr lang="en-US" sz="2667" dirty="0" err="1">
                <a:latin typeface="Times New Roman" panose="02020603050405020304" pitchFamily="18" charset="0"/>
                <a:cs typeface="Times New Roman" panose="02020603050405020304" pitchFamily="18" charset="0"/>
              </a:rPr>
              <a:t>tình</a:t>
            </a:r>
            <a:r>
              <a:rPr lang="en-US" sz="2667" dirty="0">
                <a:latin typeface="Times New Roman" panose="02020603050405020304" pitchFamily="18" charset="0"/>
                <a:cs typeface="Times New Roman" panose="02020603050405020304" pitchFamily="18" charset="0"/>
              </a:rPr>
              <a:t> </a:t>
            </a:r>
            <a:r>
              <a:rPr lang="en-US" sz="2667" dirty="0" err="1">
                <a:latin typeface="Times New Roman" panose="02020603050405020304" pitchFamily="18" charset="0"/>
                <a:cs typeface="Times New Roman" panose="02020603050405020304" pitchFamily="18" charset="0"/>
              </a:rPr>
              <a:t>nguyện</a:t>
            </a:r>
            <a:endParaRPr lang="en-US" sz="2667" dirty="0">
              <a:latin typeface="Times New Roman" panose="02020603050405020304" pitchFamily="18" charset="0"/>
              <a:cs typeface="Times New Roman" panose="02020603050405020304" pitchFamily="18" charset="0"/>
            </a:endParaRPr>
          </a:p>
          <a:p>
            <a:pPr>
              <a:lnSpc>
                <a:spcPct val="150000"/>
              </a:lnSpc>
            </a:pPr>
            <a:r>
              <a:rPr lang="en-US" sz="2667" dirty="0" err="1">
                <a:latin typeface="Times New Roman" panose="02020603050405020304" pitchFamily="18" charset="0"/>
                <a:cs typeface="Times New Roman" panose="02020603050405020304" pitchFamily="18" charset="0"/>
              </a:rPr>
              <a:t>tự</a:t>
            </a:r>
            <a:r>
              <a:rPr lang="en-US" sz="2667" dirty="0">
                <a:latin typeface="Times New Roman" panose="02020603050405020304" pitchFamily="18" charset="0"/>
                <a:cs typeface="Times New Roman" panose="02020603050405020304" pitchFamily="18" charset="0"/>
              </a:rPr>
              <a:t> </a:t>
            </a:r>
            <a:r>
              <a:rPr lang="en-US" sz="2667" dirty="0" err="1">
                <a:latin typeface="Times New Roman" panose="02020603050405020304" pitchFamily="18" charset="0"/>
                <a:cs typeface="Times New Roman" panose="02020603050405020304" pitchFamily="18" charset="0"/>
              </a:rPr>
              <a:t>nguyện</a:t>
            </a:r>
            <a:r>
              <a:rPr lang="en-US" sz="2667" dirty="0">
                <a:latin typeface="Times New Roman" panose="02020603050405020304" pitchFamily="18" charset="0"/>
                <a:cs typeface="Times New Roman" panose="02020603050405020304" pitchFamily="18" charset="0"/>
              </a:rPr>
              <a:t>, </a:t>
            </a:r>
            <a:r>
              <a:rPr lang="en-US" sz="2667" dirty="0" err="1">
                <a:latin typeface="Times New Roman" panose="02020603050405020304" pitchFamily="18" charset="0"/>
                <a:cs typeface="Times New Roman" panose="02020603050405020304" pitchFamily="18" charset="0"/>
              </a:rPr>
              <a:t>tự</a:t>
            </a:r>
            <a:r>
              <a:rPr lang="en-US" sz="2667" dirty="0">
                <a:latin typeface="Times New Roman" panose="02020603050405020304" pitchFamily="18" charset="0"/>
                <a:cs typeface="Times New Roman" panose="02020603050405020304" pitchFamily="18" charset="0"/>
              </a:rPr>
              <a:t> ý</a:t>
            </a:r>
          </a:p>
          <a:p>
            <a:pPr>
              <a:lnSpc>
                <a:spcPct val="150000"/>
              </a:lnSpc>
            </a:pPr>
            <a:r>
              <a:rPr lang="en-US" sz="2667" dirty="0">
                <a:latin typeface="Times New Roman" panose="02020603050405020304" pitchFamily="18" charset="0"/>
                <a:cs typeface="Times New Roman" panose="02020603050405020304" pitchFamily="18" charset="0"/>
              </a:rPr>
              <a:t>1 </a:t>
            </a:r>
            <a:r>
              <a:rPr lang="en-US" sz="2667" dirty="0" err="1">
                <a:latin typeface="Times New Roman" panose="02020603050405020304" pitchFamily="18" charset="0"/>
                <a:cs typeface="Times New Roman" panose="02020603050405020304" pitchFamily="18" charset="0"/>
              </a:rPr>
              <a:t>cách</a:t>
            </a:r>
            <a:r>
              <a:rPr lang="en-US" sz="2667" dirty="0">
                <a:latin typeface="Times New Roman" panose="02020603050405020304" pitchFamily="18" charset="0"/>
                <a:cs typeface="Times New Roman" panose="02020603050405020304" pitchFamily="18" charset="0"/>
              </a:rPr>
              <a:t> </a:t>
            </a:r>
            <a:r>
              <a:rPr lang="en-US" sz="2667" dirty="0" err="1">
                <a:latin typeface="Times New Roman" panose="02020603050405020304" pitchFamily="18" charset="0"/>
                <a:cs typeface="Times New Roman" panose="02020603050405020304" pitchFamily="18" charset="0"/>
              </a:rPr>
              <a:t>tự</a:t>
            </a:r>
            <a:r>
              <a:rPr lang="en-US" sz="2667" dirty="0">
                <a:latin typeface="Times New Roman" panose="02020603050405020304" pitchFamily="18" charset="0"/>
                <a:cs typeface="Times New Roman" panose="02020603050405020304" pitchFamily="18" charset="0"/>
              </a:rPr>
              <a:t> </a:t>
            </a:r>
            <a:r>
              <a:rPr lang="en-US" sz="2667" dirty="0" err="1">
                <a:latin typeface="Times New Roman" panose="02020603050405020304" pitchFamily="18" charset="0"/>
                <a:cs typeface="Times New Roman" panose="02020603050405020304" pitchFamily="18" charset="0"/>
              </a:rPr>
              <a:t>nguyện</a:t>
            </a:r>
            <a:r>
              <a:rPr lang="en-US" sz="2667" dirty="0">
                <a:latin typeface="Times New Roman" panose="02020603050405020304" pitchFamily="18" charset="0"/>
                <a:cs typeface="Times New Roman" panose="02020603050405020304" pitchFamily="18" charset="0"/>
              </a:rPr>
              <a:t>, </a:t>
            </a:r>
            <a:r>
              <a:rPr lang="en-US" sz="2667" dirty="0" err="1">
                <a:latin typeface="Times New Roman" panose="02020603050405020304" pitchFamily="18" charset="0"/>
                <a:cs typeface="Times New Roman" panose="02020603050405020304" pitchFamily="18" charset="0"/>
              </a:rPr>
              <a:t>tự</a:t>
            </a:r>
            <a:r>
              <a:rPr lang="en-US" sz="2667" dirty="0">
                <a:latin typeface="Times New Roman" panose="02020603050405020304" pitchFamily="18" charset="0"/>
                <a:cs typeface="Times New Roman" panose="02020603050405020304" pitchFamily="18" charset="0"/>
              </a:rPr>
              <a:t> ý</a:t>
            </a:r>
          </a:p>
        </p:txBody>
      </p:sp>
      <p:sp>
        <p:nvSpPr>
          <p:cNvPr id="10" name="TextBox 9"/>
          <p:cNvSpPr txBox="1"/>
          <p:nvPr/>
        </p:nvSpPr>
        <p:spPr>
          <a:xfrm>
            <a:off x="3048000" y="43473"/>
            <a:ext cx="5521640" cy="584775"/>
          </a:xfrm>
          <a:prstGeom prst="rect">
            <a:avLst/>
          </a:prstGeom>
          <a:noFill/>
        </p:spPr>
        <p:txBody>
          <a:bodyPr wrap="none" rtlCol="0">
            <a:spAutoFit/>
          </a:bodyPr>
          <a:lstStyle/>
          <a:p>
            <a:r>
              <a:rPr lang="en-US" sz="3200" dirty="0">
                <a:latin typeface="Times New Roman" panose="02020603050405020304" pitchFamily="18" charset="0"/>
                <a:cs typeface="Times New Roman" panose="02020603050405020304" pitchFamily="18" charset="0"/>
              </a:rPr>
              <a:t>Thursday, September 16</a:t>
            </a:r>
            <a:r>
              <a:rPr lang="en-US" sz="3200" baseline="30000" dirty="0">
                <a:latin typeface="Times New Roman" panose="02020603050405020304" pitchFamily="18" charset="0"/>
                <a:cs typeface="Times New Roman" panose="02020603050405020304" pitchFamily="18" charset="0"/>
              </a:rPr>
              <a:t>th</a:t>
            </a:r>
            <a:r>
              <a:rPr lang="en-US" sz="3200" dirty="0">
                <a:latin typeface="Times New Roman" panose="02020603050405020304" pitchFamily="18" charset="0"/>
                <a:cs typeface="Times New Roman" panose="02020603050405020304" pitchFamily="18" charset="0"/>
              </a:rPr>
              <a:t> , 2021</a:t>
            </a:r>
          </a:p>
        </p:txBody>
      </p:sp>
    </p:spTree>
    <p:extLst>
      <p:ext uri="{BB962C8B-B14F-4D97-AF65-F5344CB8AC3E}">
        <p14:creationId xmlns:p14="http://schemas.microsoft.com/office/powerpoint/2010/main" val="21090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xEl>
                                              <p:pRg st="0" end="0"/>
                                            </p:txEl>
                                          </p:spTgt>
                                        </p:tgtEl>
                                        <p:attrNameLst>
                                          <p:attrName>style.visibility</p:attrName>
                                        </p:attrNameLst>
                                      </p:cBhvr>
                                      <p:to>
                                        <p:strVal val="visible"/>
                                      </p:to>
                                    </p:set>
                                    <p:anim calcmode="lin" valueType="num">
                                      <p:cBhvr additive="base">
                                        <p:cTn id="13"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anim calcmode="lin" valueType="num">
                                      <p:cBhvr additive="base">
                                        <p:cTn id="19"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
                                            <p:txEl>
                                              <p:pRg st="1" end="1"/>
                                            </p:txEl>
                                          </p:spTgt>
                                        </p:tgtEl>
                                        <p:attrNameLst>
                                          <p:attrName>style.visibility</p:attrName>
                                        </p:attrNameLst>
                                      </p:cBhvr>
                                      <p:to>
                                        <p:strVal val="visible"/>
                                      </p:to>
                                    </p:set>
                                    <p:anim calcmode="lin" valueType="num">
                                      <p:cBhvr additive="base">
                                        <p:cTn id="25"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8">
                                            <p:txEl>
                                              <p:pRg st="2" end="2"/>
                                            </p:txEl>
                                          </p:spTgt>
                                        </p:tgtEl>
                                        <p:attrNameLst>
                                          <p:attrName>style.visibility</p:attrName>
                                        </p:attrNameLst>
                                      </p:cBhvr>
                                      <p:to>
                                        <p:strVal val="visible"/>
                                      </p:to>
                                    </p:set>
                                    <p:anim calcmode="lin" valueType="num">
                                      <p:cBhvr additive="base">
                                        <p:cTn id="31"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9">
                                            <p:txEl>
                                              <p:pRg st="2" end="2"/>
                                            </p:txEl>
                                          </p:spTgt>
                                        </p:tgtEl>
                                        <p:attrNameLst>
                                          <p:attrName>style.visibility</p:attrName>
                                        </p:attrNameLst>
                                      </p:cBhvr>
                                      <p:to>
                                        <p:strVal val="visible"/>
                                      </p:to>
                                    </p:set>
                                    <p:anim calcmode="lin" valueType="num">
                                      <p:cBhvr additive="base">
                                        <p:cTn id="37"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8">
                                            <p:txEl>
                                              <p:pRg st="3" end="3"/>
                                            </p:txEl>
                                          </p:spTgt>
                                        </p:tgtEl>
                                        <p:attrNameLst>
                                          <p:attrName>style.visibility</p:attrName>
                                        </p:attrNameLst>
                                      </p:cBhvr>
                                      <p:to>
                                        <p:strVal val="visible"/>
                                      </p:to>
                                    </p:set>
                                    <p:anim calcmode="lin" valueType="num">
                                      <p:cBhvr additive="base">
                                        <p:cTn id="43"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9">
                                            <p:txEl>
                                              <p:pRg st="3" end="3"/>
                                            </p:txEl>
                                          </p:spTgt>
                                        </p:tgtEl>
                                        <p:attrNameLst>
                                          <p:attrName>style.visibility</p:attrName>
                                        </p:attrNameLst>
                                      </p:cBhvr>
                                      <p:to>
                                        <p:strVal val="visible"/>
                                      </p:to>
                                    </p:set>
                                    <p:anim calcmode="lin" valueType="num">
                                      <p:cBhvr additive="base">
                                        <p:cTn id="49"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8">
                                            <p:txEl>
                                              <p:pRg st="4" end="4"/>
                                            </p:txEl>
                                          </p:spTgt>
                                        </p:tgtEl>
                                        <p:attrNameLst>
                                          <p:attrName>style.visibility</p:attrName>
                                        </p:attrNameLst>
                                      </p:cBhvr>
                                      <p:to>
                                        <p:strVal val="visible"/>
                                      </p:to>
                                    </p:set>
                                    <p:anim calcmode="lin" valueType="num">
                                      <p:cBhvr additive="base">
                                        <p:cTn id="55" dur="500" fill="hold"/>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8">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9">
                                            <p:txEl>
                                              <p:pRg st="4" end="4"/>
                                            </p:txEl>
                                          </p:spTgt>
                                        </p:tgtEl>
                                        <p:attrNameLst>
                                          <p:attrName>style.visibility</p:attrName>
                                        </p:attrNameLst>
                                      </p:cBhvr>
                                      <p:to>
                                        <p:strVal val="visible"/>
                                      </p:to>
                                    </p:set>
                                    <p:anim calcmode="lin" valueType="num">
                                      <p:cBhvr additive="base">
                                        <p:cTn id="61" dur="500" fill="hold"/>
                                        <p:tgtEl>
                                          <p:spTgt spid="9">
                                            <p:txEl>
                                              <p:pRg st="4" end="4"/>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8">
                                            <p:txEl>
                                              <p:pRg st="5" end="5"/>
                                            </p:txEl>
                                          </p:spTgt>
                                        </p:tgtEl>
                                        <p:attrNameLst>
                                          <p:attrName>style.visibility</p:attrName>
                                        </p:attrNameLst>
                                      </p:cBhvr>
                                      <p:to>
                                        <p:strVal val="visible"/>
                                      </p:to>
                                    </p:set>
                                    <p:anim calcmode="lin" valueType="num">
                                      <p:cBhvr additive="base">
                                        <p:cTn id="67" dur="500" fill="hold"/>
                                        <p:tgtEl>
                                          <p:spTgt spid="8">
                                            <p:txEl>
                                              <p:pRg st="5" end="5"/>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8">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9">
                                            <p:txEl>
                                              <p:pRg st="5" end="5"/>
                                            </p:txEl>
                                          </p:spTgt>
                                        </p:tgtEl>
                                        <p:attrNameLst>
                                          <p:attrName>style.visibility</p:attrName>
                                        </p:attrNameLst>
                                      </p:cBhvr>
                                      <p:to>
                                        <p:strVal val="visible"/>
                                      </p:to>
                                    </p:set>
                                    <p:anim calcmode="lin" valueType="num">
                                      <p:cBhvr additive="base">
                                        <p:cTn id="73"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nodeType="clickEffect">
                                  <p:stCondLst>
                                    <p:cond delay="0"/>
                                  </p:stCondLst>
                                  <p:childTnLst>
                                    <p:set>
                                      <p:cBhvr>
                                        <p:cTn id="78" dur="1" fill="hold">
                                          <p:stCondLst>
                                            <p:cond delay="0"/>
                                          </p:stCondLst>
                                        </p:cTn>
                                        <p:tgtEl>
                                          <p:spTgt spid="8">
                                            <p:txEl>
                                              <p:pRg st="6" end="6"/>
                                            </p:txEl>
                                          </p:spTgt>
                                        </p:tgtEl>
                                        <p:attrNameLst>
                                          <p:attrName>style.visibility</p:attrName>
                                        </p:attrNameLst>
                                      </p:cBhvr>
                                      <p:to>
                                        <p:strVal val="visible"/>
                                      </p:to>
                                    </p:set>
                                    <p:anim calcmode="lin" valueType="num">
                                      <p:cBhvr additive="base">
                                        <p:cTn id="79" dur="500" fill="hold"/>
                                        <p:tgtEl>
                                          <p:spTgt spid="8">
                                            <p:txEl>
                                              <p:pRg st="6" end="6"/>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8">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nodeType="clickEffect">
                                  <p:stCondLst>
                                    <p:cond delay="0"/>
                                  </p:stCondLst>
                                  <p:childTnLst>
                                    <p:set>
                                      <p:cBhvr>
                                        <p:cTn id="84" dur="1" fill="hold">
                                          <p:stCondLst>
                                            <p:cond delay="0"/>
                                          </p:stCondLst>
                                        </p:cTn>
                                        <p:tgtEl>
                                          <p:spTgt spid="9">
                                            <p:txEl>
                                              <p:pRg st="6" end="6"/>
                                            </p:txEl>
                                          </p:spTgt>
                                        </p:tgtEl>
                                        <p:attrNameLst>
                                          <p:attrName>style.visibility</p:attrName>
                                        </p:attrNameLst>
                                      </p:cBhvr>
                                      <p:to>
                                        <p:strVal val="visible"/>
                                      </p:to>
                                    </p:set>
                                    <p:anim calcmode="lin" valueType="num">
                                      <p:cBhvr additive="base">
                                        <p:cTn id="85" dur="500" fill="hold"/>
                                        <p:tgtEl>
                                          <p:spTgt spid="9">
                                            <p:txEl>
                                              <p:pRg st="6" end="6"/>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9">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nodeType="clickEffect">
                                  <p:stCondLst>
                                    <p:cond delay="0"/>
                                  </p:stCondLst>
                                  <p:childTnLst>
                                    <p:set>
                                      <p:cBhvr>
                                        <p:cTn id="90" dur="1" fill="hold">
                                          <p:stCondLst>
                                            <p:cond delay="0"/>
                                          </p:stCondLst>
                                        </p:cTn>
                                        <p:tgtEl>
                                          <p:spTgt spid="8">
                                            <p:txEl>
                                              <p:pRg st="7" end="7"/>
                                            </p:txEl>
                                          </p:spTgt>
                                        </p:tgtEl>
                                        <p:attrNameLst>
                                          <p:attrName>style.visibility</p:attrName>
                                        </p:attrNameLst>
                                      </p:cBhvr>
                                      <p:to>
                                        <p:strVal val="visible"/>
                                      </p:to>
                                    </p:set>
                                    <p:anim calcmode="lin" valueType="num">
                                      <p:cBhvr additive="base">
                                        <p:cTn id="91" dur="500" fill="hold"/>
                                        <p:tgtEl>
                                          <p:spTgt spid="8">
                                            <p:txEl>
                                              <p:pRg st="7" end="7"/>
                                            </p:txEl>
                                          </p:spTgt>
                                        </p:tgtEl>
                                        <p:attrNameLst>
                                          <p:attrName>ppt_x</p:attrName>
                                        </p:attrNameLst>
                                      </p:cBhvr>
                                      <p:tavLst>
                                        <p:tav tm="0">
                                          <p:val>
                                            <p:strVal val="#ppt_x"/>
                                          </p:val>
                                        </p:tav>
                                        <p:tav tm="100000">
                                          <p:val>
                                            <p:strVal val="#ppt_x"/>
                                          </p:val>
                                        </p:tav>
                                      </p:tavLst>
                                    </p:anim>
                                    <p:anim calcmode="lin" valueType="num">
                                      <p:cBhvr additive="base">
                                        <p:cTn id="92" dur="500" fill="hold"/>
                                        <p:tgtEl>
                                          <p:spTgt spid="8">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nodeType="clickEffect">
                                  <p:stCondLst>
                                    <p:cond delay="0"/>
                                  </p:stCondLst>
                                  <p:childTnLst>
                                    <p:set>
                                      <p:cBhvr>
                                        <p:cTn id="96" dur="1" fill="hold">
                                          <p:stCondLst>
                                            <p:cond delay="0"/>
                                          </p:stCondLst>
                                        </p:cTn>
                                        <p:tgtEl>
                                          <p:spTgt spid="9">
                                            <p:txEl>
                                              <p:pRg st="7" end="7"/>
                                            </p:txEl>
                                          </p:spTgt>
                                        </p:tgtEl>
                                        <p:attrNameLst>
                                          <p:attrName>style.visibility</p:attrName>
                                        </p:attrNameLst>
                                      </p:cBhvr>
                                      <p:to>
                                        <p:strVal val="visible"/>
                                      </p:to>
                                    </p:set>
                                    <p:anim calcmode="lin" valueType="num">
                                      <p:cBhvr additive="base">
                                        <p:cTn id="97"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additive="base">
                                        <p:cTn id="98" dur="500" fill="hold"/>
                                        <p:tgtEl>
                                          <p:spTgt spid="9">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68812" y="177800"/>
            <a:ext cx="4649537" cy="6001643"/>
          </a:xfrm>
          <a:prstGeom prst="rect">
            <a:avLst/>
          </a:prstGeom>
        </p:spPr>
        <p:txBody>
          <a:bodyPr wrap="square">
            <a:spAutoFit/>
          </a:bodyPr>
          <a:lstStyle/>
          <a:p>
            <a:pPr marL="380990" indent="-380990">
              <a:lnSpc>
                <a:spcPct val="150000"/>
              </a:lnSpc>
              <a:buFontTx/>
              <a:buChar char="-"/>
            </a:pPr>
            <a:r>
              <a:rPr lang="en-US" sz="3200" dirty="0">
                <a:latin typeface="Times New Roman" panose="02020603050405020304" pitchFamily="18" charset="0"/>
                <a:cs typeface="Times New Roman" panose="02020603050405020304" pitchFamily="18" charset="0"/>
              </a:rPr>
              <a:t>orphanage (n):</a:t>
            </a:r>
          </a:p>
          <a:p>
            <a:pPr marL="380990" indent="-380990">
              <a:lnSpc>
                <a:spcPct val="150000"/>
              </a:lnSpc>
              <a:buFont typeface="Wingdings" panose="05000000000000000000" pitchFamily="2" charset="2"/>
              <a:buChar char="à"/>
            </a:pPr>
            <a:r>
              <a:rPr lang="en-US" sz="3200" dirty="0">
                <a:latin typeface="Times New Roman" panose="02020603050405020304" pitchFamily="18" charset="0"/>
                <a:cs typeface="Times New Roman" panose="02020603050405020304" pitchFamily="18" charset="0"/>
                <a:sym typeface="Wingdings" panose="05000000000000000000" pitchFamily="2" charset="2"/>
              </a:rPr>
              <a:t>orphan (n) (v):</a:t>
            </a:r>
          </a:p>
          <a:p>
            <a:pPr>
              <a:lnSpc>
                <a:spcPct val="150000"/>
              </a:lnSpc>
            </a:pPr>
            <a:r>
              <a:rPr lang="en-US" sz="3200" dirty="0">
                <a:latin typeface="Times New Roman" panose="02020603050405020304" pitchFamily="18" charset="0"/>
                <a:cs typeface="Times New Roman" panose="02020603050405020304" pitchFamily="18" charset="0"/>
                <a:sym typeface="Wingdings" panose="05000000000000000000" pitchFamily="2" charset="2"/>
              </a:rPr>
              <a:t>-  </a:t>
            </a:r>
            <a:r>
              <a:rPr lang="en-US" sz="3200" dirty="0">
                <a:latin typeface="Times New Roman" panose="02020603050405020304" pitchFamily="18" charset="0"/>
                <a:cs typeface="Times New Roman" panose="02020603050405020304" pitchFamily="18" charset="0"/>
              </a:rPr>
              <a:t>hard-working (</a:t>
            </a:r>
            <a:r>
              <a:rPr lang="en-US" sz="3200" dirty="0" err="1">
                <a:latin typeface="Times New Roman" panose="02020603050405020304" pitchFamily="18" charset="0"/>
                <a:cs typeface="Times New Roman" panose="02020603050405020304" pitchFamily="18" charset="0"/>
              </a:rPr>
              <a:t>adj</a:t>
            </a:r>
            <a:r>
              <a:rPr lang="en-US" sz="3200" dirty="0">
                <a:latin typeface="Times New Roman" panose="02020603050405020304" pitchFamily="18" charset="0"/>
                <a:cs typeface="Times New Roman" panose="02020603050405020304" pitchFamily="18" charset="0"/>
              </a:rPr>
              <a:t>): </a:t>
            </a:r>
          </a:p>
          <a:p>
            <a:pPr marL="380990" indent="-380990">
              <a:lnSpc>
                <a:spcPct val="150000"/>
              </a:lnSpc>
              <a:buFontTx/>
              <a:buChar char="-"/>
            </a:pPr>
            <a:r>
              <a:rPr lang="en-US" sz="3200" dirty="0">
                <a:latin typeface="Times New Roman" panose="02020603050405020304" pitchFamily="18" charset="0"/>
                <a:cs typeface="Times New Roman" panose="02020603050405020304" pitchFamily="18" charset="0"/>
              </a:rPr>
              <a:t>reserved (</a:t>
            </a:r>
            <a:r>
              <a:rPr lang="en-US" sz="3200" dirty="0" err="1">
                <a:latin typeface="Times New Roman" panose="02020603050405020304" pitchFamily="18" charset="0"/>
                <a:cs typeface="Times New Roman" panose="02020603050405020304" pitchFamily="18" charset="0"/>
              </a:rPr>
              <a:t>adj</a:t>
            </a:r>
            <a:r>
              <a:rPr lang="en-US" sz="3200" dirty="0">
                <a:latin typeface="Times New Roman" panose="02020603050405020304" pitchFamily="18" charset="0"/>
                <a:cs typeface="Times New Roman" panose="02020603050405020304" pitchFamily="18" charset="0"/>
              </a:rPr>
              <a:t>): </a:t>
            </a:r>
          </a:p>
          <a:p>
            <a:pPr marL="380990" indent="-380990">
              <a:lnSpc>
                <a:spcPct val="150000"/>
              </a:lnSpc>
              <a:buFontTx/>
              <a:buChar char="-"/>
            </a:pPr>
            <a:r>
              <a:rPr lang="en-US" sz="3200" dirty="0">
                <a:latin typeface="Times New Roman" panose="02020603050405020304" pitchFamily="18" charset="0"/>
                <a:cs typeface="Times New Roman" panose="02020603050405020304" pitchFamily="18" charset="0"/>
              </a:rPr>
              <a:t>joke (n): </a:t>
            </a:r>
          </a:p>
          <a:p>
            <a:pPr marL="380990" indent="-380990">
              <a:lnSpc>
                <a:spcPct val="150000"/>
              </a:lnSpc>
              <a:buFontTx/>
              <a:buChar char="-"/>
            </a:pPr>
            <a:r>
              <a:rPr lang="en-US" sz="3200" dirty="0">
                <a:latin typeface="Times New Roman" panose="02020603050405020304" pitchFamily="18" charset="0"/>
                <a:cs typeface="Times New Roman" panose="02020603050405020304" pitchFamily="18" charset="0"/>
              </a:rPr>
              <a:t>sense of humor (n):</a:t>
            </a:r>
          </a:p>
          <a:p>
            <a:pPr>
              <a:lnSpc>
                <a:spcPct val="150000"/>
              </a:lnSpc>
            </a:pPr>
            <a:r>
              <a:rPr lang="en-US" sz="3200" dirty="0">
                <a:latin typeface="Times New Roman" panose="02020603050405020304" pitchFamily="18" charset="0"/>
                <a:cs typeface="Times New Roman" panose="02020603050405020304" pitchFamily="18" charset="0"/>
                <a:sym typeface="Wingdings" panose="05000000000000000000" pitchFamily="2" charset="2"/>
              </a:rPr>
              <a:t> </a:t>
            </a:r>
            <a:r>
              <a:rPr lang="en-US" sz="3200" dirty="0">
                <a:latin typeface="Times New Roman" panose="02020603050405020304" pitchFamily="18" charset="0"/>
                <a:cs typeface="Times New Roman" panose="02020603050405020304" pitchFamily="18" charset="0"/>
              </a:rPr>
              <a:t>humorous (</a:t>
            </a:r>
            <a:r>
              <a:rPr lang="en-US" sz="3200" dirty="0" err="1">
                <a:latin typeface="Times New Roman" panose="02020603050405020304" pitchFamily="18" charset="0"/>
                <a:cs typeface="Times New Roman" panose="02020603050405020304" pitchFamily="18" charset="0"/>
              </a:rPr>
              <a:t>adj</a:t>
            </a:r>
            <a:r>
              <a:rPr lang="en-US" sz="3200" dirty="0">
                <a:latin typeface="Times New Roman" panose="02020603050405020304" pitchFamily="18" charset="0"/>
                <a:cs typeface="Times New Roman" panose="02020603050405020304" pitchFamily="18" charset="0"/>
              </a:rPr>
              <a:t>)</a:t>
            </a:r>
          </a:p>
          <a:p>
            <a:pPr marL="380990" indent="-380990">
              <a:lnSpc>
                <a:spcPct val="150000"/>
              </a:lnSpc>
              <a:buFontTx/>
              <a:buChar char="-"/>
            </a:pPr>
            <a:r>
              <a:rPr lang="en-US" sz="3200" dirty="0">
                <a:latin typeface="Times New Roman" panose="02020603050405020304" pitchFamily="18" charset="0"/>
                <a:cs typeface="Times New Roman" panose="02020603050405020304" pitchFamily="18" charset="0"/>
              </a:rPr>
              <a:t>annoy = get tired of (v)</a:t>
            </a:r>
          </a:p>
        </p:txBody>
      </p:sp>
      <p:sp>
        <p:nvSpPr>
          <p:cNvPr id="3" name="Rectangle 2"/>
          <p:cNvSpPr/>
          <p:nvPr/>
        </p:nvSpPr>
        <p:spPr>
          <a:xfrm>
            <a:off x="5218348" y="177801"/>
            <a:ext cx="4775200" cy="6001643"/>
          </a:xfrm>
          <a:prstGeom prst="rect">
            <a:avLst/>
          </a:prstGeom>
        </p:spPr>
        <p:txBody>
          <a:bodyPr wrap="square">
            <a:spAutoFit/>
          </a:bodyPr>
          <a:lstStyle/>
          <a:p>
            <a:pPr>
              <a:lnSpc>
                <a:spcPct val="150000"/>
              </a:lnSpc>
            </a:pPr>
            <a:r>
              <a:rPr lang="en-US" sz="3200" dirty="0" err="1">
                <a:latin typeface="Times New Roman" panose="02020603050405020304" pitchFamily="18" charset="0"/>
                <a:cs typeface="Times New Roman" panose="02020603050405020304" pitchFamily="18" charset="0"/>
              </a:rPr>
              <a:t>trại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mồ</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côi</a:t>
            </a:r>
            <a:endParaRPr lang="en-US" sz="3200" dirty="0">
              <a:latin typeface="Times New Roman" panose="02020603050405020304" pitchFamily="18" charset="0"/>
              <a:cs typeface="Times New Roman" panose="02020603050405020304" pitchFamily="18" charset="0"/>
            </a:endParaRPr>
          </a:p>
          <a:p>
            <a:pPr>
              <a:lnSpc>
                <a:spcPct val="150000"/>
              </a:lnSpc>
            </a:pPr>
            <a:r>
              <a:rPr lang="en-US" sz="3200" dirty="0" err="1">
                <a:latin typeface="Times New Roman" panose="02020603050405020304" pitchFamily="18" charset="0"/>
                <a:cs typeface="Times New Roman" panose="02020603050405020304" pitchFamily="18" charset="0"/>
              </a:rPr>
              <a:t>trẻ</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mồ</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côi</a:t>
            </a:r>
            <a:endParaRPr lang="en-US" sz="3200" dirty="0">
              <a:latin typeface="Times New Roman" panose="02020603050405020304" pitchFamily="18" charset="0"/>
              <a:cs typeface="Times New Roman" panose="02020603050405020304" pitchFamily="18" charset="0"/>
            </a:endParaRPr>
          </a:p>
          <a:p>
            <a:pPr>
              <a:lnSpc>
                <a:spcPct val="150000"/>
              </a:lnSpc>
            </a:pPr>
            <a:r>
              <a:rPr lang="en-US" sz="3200" dirty="0" err="1">
                <a:latin typeface="Times New Roman" panose="02020603050405020304" pitchFamily="18" charset="0"/>
                <a:cs typeface="Times New Roman" panose="02020603050405020304" pitchFamily="18" charset="0"/>
              </a:rPr>
              <a:t>chăm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chỉ</a:t>
            </a:r>
            <a:endParaRPr lang="en-US" sz="3200" dirty="0">
              <a:latin typeface="Times New Roman" panose="02020603050405020304" pitchFamily="18" charset="0"/>
              <a:cs typeface="Times New Roman" panose="02020603050405020304" pitchFamily="18" charset="0"/>
            </a:endParaRPr>
          </a:p>
          <a:p>
            <a:pPr>
              <a:lnSpc>
                <a:spcPct val="150000"/>
              </a:lnSpc>
            </a:pPr>
            <a:r>
              <a:rPr lang="en-US" sz="3200" dirty="0" err="1">
                <a:latin typeface="Times New Roman" panose="02020603050405020304" pitchFamily="18" charset="0"/>
                <a:cs typeface="Times New Roman" panose="02020603050405020304" pitchFamily="18" charset="0"/>
              </a:rPr>
              <a:t>kín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đáo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dè</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dặt</a:t>
            </a:r>
            <a:r>
              <a:rPr lang="en-US" sz="3200" dirty="0">
                <a:latin typeface="Times New Roman" panose="02020603050405020304" pitchFamily="18" charset="0"/>
                <a:cs typeface="Times New Roman" panose="02020603050405020304" pitchFamily="18" charset="0"/>
              </a:rPr>
              <a:t> </a:t>
            </a:r>
          </a:p>
          <a:p>
            <a:pPr>
              <a:lnSpc>
                <a:spcPct val="150000"/>
              </a:lnSpc>
            </a:pPr>
            <a:r>
              <a:rPr lang="en-US" sz="3200" dirty="0" err="1">
                <a:latin typeface="Times New Roman" panose="02020603050405020304" pitchFamily="18" charset="0"/>
                <a:cs typeface="Times New Roman" panose="02020603050405020304" pitchFamily="18" charset="0"/>
              </a:rPr>
              <a:t>chuyện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đùa</a:t>
            </a:r>
            <a:endParaRPr lang="en-US" sz="3200" dirty="0">
              <a:latin typeface="Times New Roman" panose="02020603050405020304" pitchFamily="18" charset="0"/>
              <a:cs typeface="Times New Roman" panose="02020603050405020304" pitchFamily="18" charset="0"/>
            </a:endParaRPr>
          </a:p>
          <a:p>
            <a:pPr>
              <a:lnSpc>
                <a:spcPct val="150000"/>
              </a:lnSpc>
            </a:pPr>
            <a:r>
              <a:rPr lang="en-US" sz="3200" dirty="0" err="1">
                <a:latin typeface="Times New Roman" panose="02020603050405020304" pitchFamily="18" charset="0"/>
                <a:cs typeface="Times New Roman" panose="02020603050405020304" pitchFamily="18" charset="0"/>
              </a:rPr>
              <a:t>khiếu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hài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hước</a:t>
            </a:r>
            <a:endParaRPr lang="en-US" sz="3200" dirty="0">
              <a:latin typeface="Times New Roman" panose="02020603050405020304" pitchFamily="18" charset="0"/>
              <a:cs typeface="Times New Roman" panose="02020603050405020304" pitchFamily="18" charset="0"/>
            </a:endParaRPr>
          </a:p>
          <a:p>
            <a:pPr>
              <a:lnSpc>
                <a:spcPct val="150000"/>
              </a:lnSpc>
            </a:pPr>
            <a:r>
              <a:rPr lang="en-US" sz="3200" dirty="0" err="1">
                <a:latin typeface="Times New Roman" panose="02020603050405020304" pitchFamily="18" charset="0"/>
                <a:cs typeface="Times New Roman" panose="02020603050405020304" pitchFamily="18" charset="0"/>
              </a:rPr>
              <a:t>hài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hước</a:t>
            </a:r>
            <a:endParaRPr lang="en-US" sz="3200" dirty="0">
              <a:latin typeface="Times New Roman" panose="02020603050405020304" pitchFamily="18" charset="0"/>
              <a:cs typeface="Times New Roman" panose="02020603050405020304" pitchFamily="18" charset="0"/>
            </a:endParaRPr>
          </a:p>
          <a:p>
            <a:pPr>
              <a:lnSpc>
                <a:spcPct val="150000"/>
              </a:lnSpc>
            </a:pPr>
            <a:r>
              <a:rPr lang="en-US" sz="3200" dirty="0" err="1">
                <a:latin typeface="Times New Roman" panose="02020603050405020304" pitchFamily="18" charset="0"/>
                <a:cs typeface="Times New Roman" panose="02020603050405020304" pitchFamily="18" charset="0"/>
              </a:rPr>
              <a:t>làm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bực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mình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làm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phiền</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58688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1" end="1"/>
                                            </p:txEl>
                                          </p:spTgt>
                                        </p:tgtEl>
                                        <p:attrNameLst>
                                          <p:attrName>style.visibility</p:attrName>
                                        </p:attrNameLst>
                                      </p:cBhvr>
                                      <p:to>
                                        <p:strVal val="visible"/>
                                      </p:to>
                                    </p:set>
                                    <p:anim calcmode="lin" valueType="num">
                                      <p:cBhvr additive="base">
                                        <p:cTn id="19"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 calcmode="lin" valueType="num">
                                      <p:cBhvr additive="base">
                                        <p:cTn id="2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
                                            <p:txEl>
                                              <p:pRg st="2" end="2"/>
                                            </p:txEl>
                                          </p:spTgt>
                                        </p:tgtEl>
                                        <p:attrNameLst>
                                          <p:attrName>style.visibility</p:attrName>
                                        </p:attrNameLst>
                                      </p:cBhvr>
                                      <p:to>
                                        <p:strVal val="visible"/>
                                      </p:to>
                                    </p:set>
                                    <p:anim calcmode="lin" valueType="num">
                                      <p:cBhvr additive="base">
                                        <p:cTn id="31"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2" end="2"/>
                                            </p:txEl>
                                          </p:spTgt>
                                        </p:tgtEl>
                                        <p:attrNameLst>
                                          <p:attrName>style.visibility</p:attrName>
                                        </p:attrNameLst>
                                      </p:cBhvr>
                                      <p:to>
                                        <p:strVal val="visible"/>
                                      </p:to>
                                    </p:set>
                                    <p:anim calcmode="lin" valueType="num">
                                      <p:cBhvr additive="base">
                                        <p:cTn id="3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
                                            <p:txEl>
                                              <p:pRg st="3" end="3"/>
                                            </p:txEl>
                                          </p:spTgt>
                                        </p:tgtEl>
                                        <p:attrNameLst>
                                          <p:attrName>style.visibility</p:attrName>
                                        </p:attrNameLst>
                                      </p:cBhvr>
                                      <p:to>
                                        <p:strVal val="visible"/>
                                      </p:to>
                                    </p:set>
                                    <p:anim calcmode="lin" valueType="num">
                                      <p:cBhvr additive="base">
                                        <p:cTn id="43"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3" end="3"/>
                                            </p:txEl>
                                          </p:spTgt>
                                        </p:tgtEl>
                                        <p:attrNameLst>
                                          <p:attrName>style.visibility</p:attrName>
                                        </p:attrNameLst>
                                      </p:cBhvr>
                                      <p:to>
                                        <p:strVal val="visible"/>
                                      </p:to>
                                    </p:set>
                                    <p:anim calcmode="lin" valueType="num">
                                      <p:cBhvr additive="base">
                                        <p:cTn id="4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2">
                                            <p:txEl>
                                              <p:pRg st="4" end="4"/>
                                            </p:txEl>
                                          </p:spTgt>
                                        </p:tgtEl>
                                        <p:attrNameLst>
                                          <p:attrName>style.visibility</p:attrName>
                                        </p:attrNameLst>
                                      </p:cBhvr>
                                      <p:to>
                                        <p:strVal val="visible"/>
                                      </p:to>
                                    </p:set>
                                    <p:anim calcmode="lin" valueType="num">
                                      <p:cBhvr additive="base">
                                        <p:cTn id="55"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3">
                                            <p:txEl>
                                              <p:pRg st="4" end="4"/>
                                            </p:txEl>
                                          </p:spTgt>
                                        </p:tgtEl>
                                        <p:attrNameLst>
                                          <p:attrName>style.visibility</p:attrName>
                                        </p:attrNameLst>
                                      </p:cBhvr>
                                      <p:to>
                                        <p:strVal val="visible"/>
                                      </p:to>
                                    </p:set>
                                    <p:anim calcmode="lin" valueType="num">
                                      <p:cBhvr additive="base">
                                        <p:cTn id="6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2">
                                            <p:txEl>
                                              <p:pRg st="5" end="5"/>
                                            </p:txEl>
                                          </p:spTgt>
                                        </p:tgtEl>
                                        <p:attrNameLst>
                                          <p:attrName>style.visibility</p:attrName>
                                        </p:attrNameLst>
                                      </p:cBhvr>
                                      <p:to>
                                        <p:strVal val="visible"/>
                                      </p:to>
                                    </p:set>
                                    <p:anim calcmode="lin" valueType="num">
                                      <p:cBhvr additive="base">
                                        <p:cTn id="67"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3">
                                            <p:txEl>
                                              <p:pRg st="5" end="5"/>
                                            </p:txEl>
                                          </p:spTgt>
                                        </p:tgtEl>
                                        <p:attrNameLst>
                                          <p:attrName>style.visibility</p:attrName>
                                        </p:attrNameLst>
                                      </p:cBhvr>
                                      <p:to>
                                        <p:strVal val="visible"/>
                                      </p:to>
                                    </p:set>
                                    <p:anim calcmode="lin" valueType="num">
                                      <p:cBhvr additive="base">
                                        <p:cTn id="7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nodeType="clickEffect">
                                  <p:stCondLst>
                                    <p:cond delay="0"/>
                                  </p:stCondLst>
                                  <p:childTnLst>
                                    <p:set>
                                      <p:cBhvr>
                                        <p:cTn id="78" dur="1" fill="hold">
                                          <p:stCondLst>
                                            <p:cond delay="0"/>
                                          </p:stCondLst>
                                        </p:cTn>
                                        <p:tgtEl>
                                          <p:spTgt spid="2">
                                            <p:txEl>
                                              <p:pRg st="6" end="6"/>
                                            </p:txEl>
                                          </p:spTgt>
                                        </p:tgtEl>
                                        <p:attrNameLst>
                                          <p:attrName>style.visibility</p:attrName>
                                        </p:attrNameLst>
                                      </p:cBhvr>
                                      <p:to>
                                        <p:strVal val="visible"/>
                                      </p:to>
                                    </p:set>
                                    <p:anim calcmode="lin" valueType="num">
                                      <p:cBhvr additive="base">
                                        <p:cTn id="79"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nodeType="clickEffect">
                                  <p:stCondLst>
                                    <p:cond delay="0"/>
                                  </p:stCondLst>
                                  <p:childTnLst>
                                    <p:set>
                                      <p:cBhvr>
                                        <p:cTn id="84" dur="1" fill="hold">
                                          <p:stCondLst>
                                            <p:cond delay="0"/>
                                          </p:stCondLst>
                                        </p:cTn>
                                        <p:tgtEl>
                                          <p:spTgt spid="3">
                                            <p:txEl>
                                              <p:pRg st="6" end="6"/>
                                            </p:txEl>
                                          </p:spTgt>
                                        </p:tgtEl>
                                        <p:attrNameLst>
                                          <p:attrName>style.visibility</p:attrName>
                                        </p:attrNameLst>
                                      </p:cBhvr>
                                      <p:to>
                                        <p:strVal val="visible"/>
                                      </p:to>
                                    </p:set>
                                    <p:anim calcmode="lin" valueType="num">
                                      <p:cBhvr additive="base">
                                        <p:cTn id="8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nodeType="clickEffect">
                                  <p:stCondLst>
                                    <p:cond delay="0"/>
                                  </p:stCondLst>
                                  <p:childTnLst>
                                    <p:set>
                                      <p:cBhvr>
                                        <p:cTn id="90" dur="1" fill="hold">
                                          <p:stCondLst>
                                            <p:cond delay="0"/>
                                          </p:stCondLst>
                                        </p:cTn>
                                        <p:tgtEl>
                                          <p:spTgt spid="2">
                                            <p:txEl>
                                              <p:pRg st="7" end="7"/>
                                            </p:txEl>
                                          </p:spTgt>
                                        </p:tgtEl>
                                        <p:attrNameLst>
                                          <p:attrName>style.visibility</p:attrName>
                                        </p:attrNameLst>
                                      </p:cBhvr>
                                      <p:to>
                                        <p:strVal val="visible"/>
                                      </p:to>
                                    </p:set>
                                    <p:anim calcmode="lin" valueType="num">
                                      <p:cBhvr additive="base">
                                        <p:cTn id="91"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92" dur="5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nodeType="clickEffect">
                                  <p:stCondLst>
                                    <p:cond delay="0"/>
                                  </p:stCondLst>
                                  <p:childTnLst>
                                    <p:set>
                                      <p:cBhvr>
                                        <p:cTn id="96" dur="1" fill="hold">
                                          <p:stCondLst>
                                            <p:cond delay="0"/>
                                          </p:stCondLst>
                                        </p:cTn>
                                        <p:tgtEl>
                                          <p:spTgt spid="3">
                                            <p:txEl>
                                              <p:pRg st="7" end="7"/>
                                            </p:txEl>
                                          </p:spTgt>
                                        </p:tgtEl>
                                        <p:attrNameLst>
                                          <p:attrName>style.visibility</p:attrName>
                                        </p:attrNameLst>
                                      </p:cBhvr>
                                      <p:to>
                                        <p:strVal val="visible"/>
                                      </p:to>
                                    </p:set>
                                    <p:anim calcmode="lin" valueType="num">
                                      <p:cBhvr additive="base">
                                        <p:cTn id="9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9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nvGraphicFramePr>
        <p:xfrm>
          <a:off x="1219200" y="719667"/>
          <a:ext cx="10058400" cy="4854221"/>
        </p:xfrm>
        <a:graphic>
          <a:graphicData uri="http://schemas.openxmlformats.org/drawingml/2006/table">
            <a:tbl>
              <a:tblPr firstRow="1" bandRow="1">
                <a:tableStyleId>{93296810-A885-4BE3-A3E7-6D5BEEA58F35}</a:tableStyleId>
              </a:tblPr>
              <a:tblGrid>
                <a:gridCol w="2011680">
                  <a:extLst>
                    <a:ext uri="{9D8B030D-6E8A-4147-A177-3AD203B41FA5}">
                      <a16:colId xmlns:a16="http://schemas.microsoft.com/office/drawing/2014/main" val="2865758128"/>
                    </a:ext>
                  </a:extLst>
                </a:gridCol>
                <a:gridCol w="2011680">
                  <a:extLst>
                    <a:ext uri="{9D8B030D-6E8A-4147-A177-3AD203B41FA5}">
                      <a16:colId xmlns:a16="http://schemas.microsoft.com/office/drawing/2014/main" val="4215181043"/>
                    </a:ext>
                  </a:extLst>
                </a:gridCol>
                <a:gridCol w="2011680">
                  <a:extLst>
                    <a:ext uri="{9D8B030D-6E8A-4147-A177-3AD203B41FA5}">
                      <a16:colId xmlns:a16="http://schemas.microsoft.com/office/drawing/2014/main" val="468565746"/>
                    </a:ext>
                  </a:extLst>
                </a:gridCol>
                <a:gridCol w="2011680">
                  <a:extLst>
                    <a:ext uri="{9D8B030D-6E8A-4147-A177-3AD203B41FA5}">
                      <a16:colId xmlns:a16="http://schemas.microsoft.com/office/drawing/2014/main" val="1217998986"/>
                    </a:ext>
                  </a:extLst>
                </a:gridCol>
                <a:gridCol w="2011680">
                  <a:extLst>
                    <a:ext uri="{9D8B030D-6E8A-4147-A177-3AD203B41FA5}">
                      <a16:colId xmlns:a16="http://schemas.microsoft.com/office/drawing/2014/main" val="2290179656"/>
                    </a:ext>
                  </a:extLst>
                </a:gridCol>
              </a:tblGrid>
              <a:tr h="610100">
                <a:tc>
                  <a:txBody>
                    <a:bodyPr/>
                    <a:lstStyle/>
                    <a:p>
                      <a:pPr algn="ctr"/>
                      <a:r>
                        <a:rPr lang="en-US" sz="2700" dirty="0"/>
                        <a:t>Verb</a:t>
                      </a:r>
                      <a:endParaRPr lang="en-US" sz="2700" dirty="0">
                        <a:latin typeface="Times New Roman" panose="02020603050405020304" pitchFamily="18" charset="0"/>
                        <a:cs typeface="Times New Roman" panose="02020603050405020304" pitchFamily="18" charset="0"/>
                      </a:endParaRPr>
                    </a:p>
                  </a:txBody>
                  <a:tcPr marL="121920" marR="121920" marT="60960" marB="60960"/>
                </a:tc>
                <a:tc>
                  <a:txBody>
                    <a:bodyPr/>
                    <a:lstStyle/>
                    <a:p>
                      <a:pPr algn="ctr"/>
                      <a:r>
                        <a:rPr lang="en-US" sz="2700" dirty="0"/>
                        <a:t>Noun</a:t>
                      </a:r>
                      <a:endParaRPr lang="en-US" sz="2700" dirty="0">
                        <a:latin typeface="Times New Roman" panose="02020603050405020304" pitchFamily="18" charset="0"/>
                        <a:cs typeface="Times New Roman" panose="02020603050405020304" pitchFamily="18" charset="0"/>
                      </a:endParaRPr>
                    </a:p>
                  </a:txBody>
                  <a:tcPr marL="121920" marR="121920" marT="60960" marB="60960"/>
                </a:tc>
                <a:tc>
                  <a:txBody>
                    <a:bodyPr/>
                    <a:lstStyle/>
                    <a:p>
                      <a:pPr algn="ctr"/>
                      <a:r>
                        <a:rPr lang="en-US" sz="2700" dirty="0"/>
                        <a:t>Adjective</a:t>
                      </a:r>
                      <a:endParaRPr lang="en-US" sz="2700" dirty="0">
                        <a:latin typeface="Times New Roman" panose="02020603050405020304" pitchFamily="18" charset="0"/>
                        <a:cs typeface="Times New Roman" panose="02020603050405020304" pitchFamily="18" charset="0"/>
                      </a:endParaRPr>
                    </a:p>
                  </a:txBody>
                  <a:tcPr marL="121920" marR="121920" marT="60960" marB="60960"/>
                </a:tc>
                <a:tc>
                  <a:txBody>
                    <a:bodyPr/>
                    <a:lstStyle/>
                    <a:p>
                      <a:pPr algn="ctr"/>
                      <a:r>
                        <a:rPr lang="en-US" sz="2700" dirty="0"/>
                        <a:t>Adverb</a:t>
                      </a:r>
                      <a:endParaRPr lang="en-US" sz="2700" dirty="0">
                        <a:latin typeface="Times New Roman" panose="02020603050405020304" pitchFamily="18" charset="0"/>
                        <a:cs typeface="Times New Roman" panose="02020603050405020304" pitchFamily="18" charset="0"/>
                      </a:endParaRPr>
                    </a:p>
                  </a:txBody>
                  <a:tcPr marL="121920" marR="121920" marT="60960" marB="60960"/>
                </a:tc>
                <a:tc>
                  <a:txBody>
                    <a:bodyPr/>
                    <a:lstStyle/>
                    <a:p>
                      <a:pPr algn="ctr"/>
                      <a:r>
                        <a:rPr lang="en-US" sz="2700" dirty="0"/>
                        <a:t>Meaning</a:t>
                      </a:r>
                      <a:endParaRPr lang="en-US" sz="2700" dirty="0">
                        <a:latin typeface="Times New Roman" panose="02020603050405020304" pitchFamily="18" charset="0"/>
                        <a:cs typeface="Times New Roman" panose="02020603050405020304" pitchFamily="18" charset="0"/>
                      </a:endParaRPr>
                    </a:p>
                  </a:txBody>
                  <a:tcPr marL="121920" marR="121920" marT="60960" marB="60960"/>
                </a:tc>
                <a:extLst>
                  <a:ext uri="{0D108BD9-81ED-4DB2-BD59-A6C34878D82A}">
                    <a16:rowId xmlns:a16="http://schemas.microsoft.com/office/drawing/2014/main" val="1108813022"/>
                  </a:ext>
                </a:extLst>
              </a:tr>
              <a:tr h="676833">
                <a:tc>
                  <a:txBody>
                    <a:bodyPr/>
                    <a:lstStyle/>
                    <a:p>
                      <a:endParaRPr lang="en-US" sz="2700" dirty="0">
                        <a:latin typeface="Times New Roman" panose="02020603050405020304" pitchFamily="18" charset="0"/>
                        <a:cs typeface="Times New Roman" panose="02020603050405020304" pitchFamily="18" charset="0"/>
                      </a:endParaRPr>
                    </a:p>
                  </a:txBody>
                  <a:tcPr marL="121920" marR="121920" marT="60960" marB="60960"/>
                </a:tc>
                <a:tc>
                  <a:txBody>
                    <a:bodyPr/>
                    <a:lstStyle/>
                    <a:p>
                      <a:r>
                        <a:rPr lang="en-US" sz="2700" dirty="0"/>
                        <a:t>generosity</a:t>
                      </a:r>
                      <a:endParaRPr lang="en-US" sz="2700" dirty="0">
                        <a:latin typeface="Times New Roman" panose="02020603050405020304" pitchFamily="18" charset="0"/>
                        <a:cs typeface="Times New Roman" panose="02020603050405020304" pitchFamily="18" charset="0"/>
                      </a:endParaRPr>
                    </a:p>
                  </a:txBody>
                  <a:tcPr marL="121920" marR="121920" marT="60960" marB="60960"/>
                </a:tc>
                <a:tc>
                  <a:txBody>
                    <a:bodyPr/>
                    <a:lstStyle/>
                    <a:p>
                      <a:r>
                        <a:rPr lang="en-US" sz="2700" dirty="0"/>
                        <a:t>generous </a:t>
                      </a:r>
                      <a:endParaRPr lang="en-US" sz="2700" dirty="0">
                        <a:latin typeface="Times New Roman" panose="02020603050405020304" pitchFamily="18" charset="0"/>
                        <a:cs typeface="Times New Roman" panose="02020603050405020304" pitchFamily="18" charset="0"/>
                      </a:endParaRPr>
                    </a:p>
                  </a:txBody>
                  <a:tcPr marL="121920" marR="121920" marT="60960" marB="6096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700" dirty="0"/>
                        <a:t>generously </a:t>
                      </a:r>
                      <a:endParaRPr lang="en-US" sz="2700" dirty="0">
                        <a:latin typeface="Times New Roman" panose="02020603050405020304" pitchFamily="18" charset="0"/>
                        <a:cs typeface="Times New Roman" panose="02020603050405020304" pitchFamily="18" charset="0"/>
                      </a:endParaRPr>
                    </a:p>
                  </a:txBody>
                  <a:tcPr marL="121920" marR="121920" marT="60960" marB="60960"/>
                </a:tc>
                <a:tc>
                  <a:txBody>
                    <a:bodyPr/>
                    <a:lstStyle/>
                    <a:p>
                      <a:endParaRPr lang="en-US" sz="2700" dirty="0">
                        <a:latin typeface="Times New Roman" panose="02020603050405020304" pitchFamily="18" charset="0"/>
                        <a:cs typeface="Times New Roman" panose="02020603050405020304" pitchFamily="18" charset="0"/>
                      </a:endParaRPr>
                    </a:p>
                  </a:txBody>
                  <a:tcPr marL="121920" marR="121920" marT="60960" marB="60960"/>
                </a:tc>
                <a:extLst>
                  <a:ext uri="{0D108BD9-81ED-4DB2-BD59-A6C34878D82A}">
                    <a16:rowId xmlns:a16="http://schemas.microsoft.com/office/drawing/2014/main" val="397568316"/>
                  </a:ext>
                </a:extLst>
              </a:tr>
              <a:tr h="711200">
                <a:tc>
                  <a:txBody>
                    <a:bodyPr/>
                    <a:lstStyle/>
                    <a:p>
                      <a:r>
                        <a:rPr lang="en-US" sz="2700" dirty="0"/>
                        <a:t>volunteer</a:t>
                      </a:r>
                      <a:endParaRPr lang="en-US" sz="2700" dirty="0">
                        <a:latin typeface="Times New Roman" panose="02020603050405020304" pitchFamily="18" charset="0"/>
                        <a:cs typeface="Times New Roman" panose="02020603050405020304" pitchFamily="18" charset="0"/>
                      </a:endParaRPr>
                    </a:p>
                  </a:txBody>
                  <a:tcPr marL="121920" marR="121920" marT="60960" marB="60960"/>
                </a:tc>
                <a:tc>
                  <a:txBody>
                    <a:bodyPr/>
                    <a:lstStyle/>
                    <a:p>
                      <a:r>
                        <a:rPr lang="en-US" sz="2700" dirty="0"/>
                        <a:t>volunteer</a:t>
                      </a:r>
                      <a:endParaRPr lang="en-US" sz="2700" dirty="0">
                        <a:latin typeface="Times New Roman" panose="02020603050405020304" pitchFamily="18" charset="0"/>
                        <a:cs typeface="Times New Roman" panose="02020603050405020304" pitchFamily="18" charset="0"/>
                      </a:endParaRPr>
                    </a:p>
                  </a:txBody>
                  <a:tcPr marL="121920" marR="121920" marT="60960" marB="60960"/>
                </a:tc>
                <a:tc>
                  <a:txBody>
                    <a:bodyPr/>
                    <a:lstStyle/>
                    <a:p>
                      <a:r>
                        <a:rPr lang="en-US" sz="2700" dirty="0"/>
                        <a:t>voluntary</a:t>
                      </a:r>
                      <a:endParaRPr lang="en-US" sz="2700" dirty="0">
                        <a:latin typeface="Times New Roman" panose="02020603050405020304" pitchFamily="18" charset="0"/>
                        <a:cs typeface="Times New Roman" panose="02020603050405020304" pitchFamily="18" charset="0"/>
                      </a:endParaRPr>
                    </a:p>
                  </a:txBody>
                  <a:tcPr marL="121920" marR="121920" marT="60960" marB="60960"/>
                </a:tc>
                <a:tc>
                  <a:txBody>
                    <a:bodyPr/>
                    <a:lstStyle/>
                    <a:p>
                      <a:r>
                        <a:rPr lang="en-US" sz="2700" dirty="0"/>
                        <a:t>voluntarily</a:t>
                      </a:r>
                      <a:endParaRPr lang="en-US" sz="2700" dirty="0">
                        <a:latin typeface="Times New Roman" panose="02020603050405020304" pitchFamily="18" charset="0"/>
                        <a:cs typeface="Times New Roman" panose="02020603050405020304" pitchFamily="18" charset="0"/>
                      </a:endParaRPr>
                    </a:p>
                  </a:txBody>
                  <a:tcPr marL="121920" marR="121920" marT="60960" marB="60960"/>
                </a:tc>
                <a:tc>
                  <a:txBody>
                    <a:bodyPr/>
                    <a:lstStyle/>
                    <a:p>
                      <a:endParaRPr lang="en-US" sz="2700" dirty="0">
                        <a:latin typeface="Times New Roman" panose="02020603050405020304" pitchFamily="18" charset="0"/>
                        <a:cs typeface="Times New Roman" panose="02020603050405020304" pitchFamily="18" charset="0"/>
                      </a:endParaRPr>
                    </a:p>
                  </a:txBody>
                  <a:tcPr marL="121920" marR="121920" marT="60960" marB="60960"/>
                </a:tc>
                <a:extLst>
                  <a:ext uri="{0D108BD9-81ED-4DB2-BD59-A6C34878D82A}">
                    <a16:rowId xmlns:a16="http://schemas.microsoft.com/office/drawing/2014/main" val="1424644057"/>
                  </a:ext>
                </a:extLst>
              </a:tr>
              <a:tr h="1016000">
                <a:tc>
                  <a:txBody>
                    <a:bodyPr/>
                    <a:lstStyle/>
                    <a:p>
                      <a:r>
                        <a:rPr lang="en-US" sz="2700" dirty="0"/>
                        <a:t>be orphaned</a:t>
                      </a:r>
                      <a:endParaRPr lang="en-US" sz="2700" dirty="0">
                        <a:latin typeface="Times New Roman" panose="02020603050405020304" pitchFamily="18" charset="0"/>
                        <a:cs typeface="Times New Roman" panose="02020603050405020304" pitchFamily="18" charset="0"/>
                      </a:endParaRPr>
                    </a:p>
                  </a:txBody>
                  <a:tcPr marL="121920" marR="121920" marT="60960" marB="60960"/>
                </a:tc>
                <a:tc>
                  <a:txBody>
                    <a:bodyPr/>
                    <a:lstStyle/>
                    <a:p>
                      <a:r>
                        <a:rPr lang="en-US" sz="2700" dirty="0"/>
                        <a:t>orphanage</a:t>
                      </a:r>
                    </a:p>
                    <a:p>
                      <a:r>
                        <a:rPr lang="en-US" sz="2700" dirty="0"/>
                        <a:t>orphan</a:t>
                      </a:r>
                      <a:endParaRPr lang="en-US" sz="2700" dirty="0">
                        <a:latin typeface="Times New Roman" panose="02020603050405020304" pitchFamily="18" charset="0"/>
                        <a:cs typeface="Times New Roman" panose="02020603050405020304" pitchFamily="18" charset="0"/>
                      </a:endParaRPr>
                    </a:p>
                  </a:txBody>
                  <a:tcPr marL="121920" marR="121920" marT="60960" marB="60960"/>
                </a:tc>
                <a:tc>
                  <a:txBody>
                    <a:bodyPr/>
                    <a:lstStyle/>
                    <a:p>
                      <a:endParaRPr lang="en-US" sz="2700" dirty="0">
                        <a:latin typeface="Times New Roman" panose="02020603050405020304" pitchFamily="18" charset="0"/>
                        <a:cs typeface="Times New Roman" panose="02020603050405020304" pitchFamily="18" charset="0"/>
                      </a:endParaRPr>
                    </a:p>
                  </a:txBody>
                  <a:tcPr marL="121920" marR="121920" marT="60960" marB="60960"/>
                </a:tc>
                <a:tc>
                  <a:txBody>
                    <a:bodyPr/>
                    <a:lstStyle/>
                    <a:p>
                      <a:endParaRPr lang="en-US" sz="2700" dirty="0">
                        <a:latin typeface="Times New Roman" panose="02020603050405020304" pitchFamily="18" charset="0"/>
                        <a:cs typeface="Times New Roman" panose="02020603050405020304" pitchFamily="18" charset="0"/>
                      </a:endParaRPr>
                    </a:p>
                  </a:txBody>
                  <a:tcPr marL="121920" marR="121920" marT="60960" marB="60960"/>
                </a:tc>
                <a:tc>
                  <a:txBody>
                    <a:bodyPr/>
                    <a:lstStyle/>
                    <a:p>
                      <a:endParaRPr lang="en-US" sz="2700" dirty="0">
                        <a:latin typeface="Times New Roman" panose="02020603050405020304" pitchFamily="18" charset="0"/>
                        <a:cs typeface="Times New Roman" panose="02020603050405020304" pitchFamily="18" charset="0"/>
                      </a:endParaRPr>
                    </a:p>
                  </a:txBody>
                  <a:tcPr marL="121920" marR="121920" marT="60960" marB="60960"/>
                </a:tc>
                <a:extLst>
                  <a:ext uri="{0D108BD9-81ED-4DB2-BD59-A6C34878D82A}">
                    <a16:rowId xmlns:a16="http://schemas.microsoft.com/office/drawing/2014/main" val="598235646"/>
                  </a:ext>
                </a:extLst>
              </a:tr>
              <a:tr h="869696">
                <a:tc>
                  <a:txBody>
                    <a:bodyPr/>
                    <a:lstStyle/>
                    <a:p>
                      <a:r>
                        <a:rPr lang="en-US" sz="2700" dirty="0"/>
                        <a:t>humor</a:t>
                      </a:r>
                      <a:endParaRPr lang="en-US" sz="2700" dirty="0">
                        <a:latin typeface="Times New Roman" panose="02020603050405020304" pitchFamily="18" charset="0"/>
                        <a:cs typeface="Times New Roman" panose="02020603050405020304" pitchFamily="18" charset="0"/>
                      </a:endParaRPr>
                    </a:p>
                  </a:txBody>
                  <a:tcPr marL="121920" marR="121920" marT="60960" marB="60960"/>
                </a:tc>
                <a:tc>
                  <a:txBody>
                    <a:bodyPr/>
                    <a:lstStyle/>
                    <a:p>
                      <a:r>
                        <a:rPr lang="en-US" sz="2700" dirty="0"/>
                        <a:t>humor</a:t>
                      </a:r>
                      <a:endParaRPr lang="en-US" sz="2700" dirty="0">
                        <a:latin typeface="Times New Roman" panose="02020603050405020304" pitchFamily="18" charset="0"/>
                        <a:cs typeface="Times New Roman" panose="02020603050405020304" pitchFamily="18" charset="0"/>
                      </a:endParaRPr>
                    </a:p>
                  </a:txBody>
                  <a:tcPr marL="121920" marR="121920" marT="60960" marB="60960"/>
                </a:tc>
                <a:tc>
                  <a:txBody>
                    <a:bodyPr/>
                    <a:lstStyle/>
                    <a:p>
                      <a:r>
                        <a:rPr lang="en-US" sz="2700" kern="1200" dirty="0">
                          <a:effectLst/>
                        </a:rPr>
                        <a:t>humorous</a:t>
                      </a:r>
                      <a:endParaRPr lang="en-US" sz="2700" kern="1200" dirty="0">
                        <a:solidFill>
                          <a:schemeClr val="dk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1920" marR="121920" marT="60960" marB="60960"/>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US" sz="2700" kern="1200" dirty="0">
                          <a:effectLst/>
                        </a:rPr>
                        <a:t>humorously</a:t>
                      </a:r>
                    </a:p>
                    <a:p>
                      <a:pPr marL="0" algn="l" defTabSz="914400" rtl="0" eaLnBrk="1" latinLnBrk="0" hangingPunct="1">
                        <a:lnSpc>
                          <a:spcPct val="107000"/>
                        </a:lnSpc>
                        <a:spcAft>
                          <a:spcPts val="0"/>
                        </a:spcAft>
                      </a:pPr>
                      <a:endParaRPr lang="en-US" sz="2700" kern="1200" dirty="0">
                        <a:solidFill>
                          <a:schemeClr val="dk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T="0" marB="0"/>
                </a:tc>
                <a:tc>
                  <a:txBody>
                    <a:bodyPr/>
                    <a:lstStyle/>
                    <a:p>
                      <a:pPr marL="0" algn="l" defTabSz="914400" rtl="0" eaLnBrk="1" latinLnBrk="0" hangingPunct="1"/>
                      <a:endParaRPr lang="en-US" sz="2700" kern="1200" dirty="0">
                        <a:solidFill>
                          <a:schemeClr val="dk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1920" marR="121920" marT="60960" marB="60960"/>
                </a:tc>
                <a:extLst>
                  <a:ext uri="{0D108BD9-81ED-4DB2-BD59-A6C34878D82A}">
                    <a16:rowId xmlns:a16="http://schemas.microsoft.com/office/drawing/2014/main" val="2900138436"/>
                  </a:ext>
                </a:extLst>
              </a:tr>
              <a:tr h="970392">
                <a:tc>
                  <a:txBody>
                    <a:bodyPr/>
                    <a:lstStyle/>
                    <a:p>
                      <a:r>
                        <a:rPr lang="en-US" sz="2700" dirty="0">
                          <a:latin typeface="Times New Roman" panose="02020603050405020304" pitchFamily="18" charset="0"/>
                          <a:cs typeface="Times New Roman" panose="02020603050405020304" pitchFamily="18" charset="0"/>
                        </a:rPr>
                        <a:t>………..</a:t>
                      </a:r>
                    </a:p>
                  </a:txBody>
                  <a:tcPr marL="121920" marR="121920" marT="60960" marB="6096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700" dirty="0">
                          <a:latin typeface="Times New Roman" panose="02020603050405020304" pitchFamily="18" charset="0"/>
                          <a:cs typeface="Times New Roman" panose="02020603050405020304" pitchFamily="18" charset="0"/>
                        </a:rPr>
                        <a:t>………..</a:t>
                      </a:r>
                    </a:p>
                    <a:p>
                      <a:endParaRPr lang="en-US" sz="2700" dirty="0">
                        <a:latin typeface="Times New Roman" panose="02020603050405020304" pitchFamily="18" charset="0"/>
                        <a:cs typeface="Times New Roman" panose="02020603050405020304" pitchFamily="18" charset="0"/>
                      </a:endParaRPr>
                    </a:p>
                  </a:txBody>
                  <a:tcPr marL="121920" marR="121920" marT="60960" marB="6096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700" dirty="0">
                          <a:latin typeface="Times New Roman" panose="02020603050405020304" pitchFamily="18" charset="0"/>
                          <a:cs typeface="Times New Roman" panose="02020603050405020304" pitchFamily="18" charset="0"/>
                        </a:rPr>
                        <a:t>………..</a:t>
                      </a:r>
                    </a:p>
                    <a:p>
                      <a:endParaRPr lang="en-US" sz="2700" dirty="0">
                        <a:latin typeface="Times New Roman" panose="02020603050405020304" pitchFamily="18" charset="0"/>
                        <a:cs typeface="Times New Roman" panose="02020603050405020304" pitchFamily="18" charset="0"/>
                      </a:endParaRPr>
                    </a:p>
                  </a:txBody>
                  <a:tcPr marL="121920" marR="121920" marT="60960" marB="60960"/>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US" sz="2700" dirty="0">
                          <a:latin typeface="Times New Roman" panose="02020603050405020304" pitchFamily="18" charset="0"/>
                          <a:cs typeface="Times New Roman" panose="02020603050405020304" pitchFamily="18" charset="0"/>
                        </a:rPr>
                        <a:t>………..</a:t>
                      </a:r>
                    </a:p>
                    <a:p>
                      <a:pPr>
                        <a:lnSpc>
                          <a:spcPct val="107000"/>
                        </a:lnSpc>
                        <a:spcAft>
                          <a:spcPts val="0"/>
                        </a:spcAft>
                      </a:pPr>
                      <a:endParaRPr lang="en-US" sz="27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T="0" marB="0"/>
                </a:tc>
                <a:tc>
                  <a:txBody>
                    <a:bodyPr/>
                    <a:lstStyle/>
                    <a:p>
                      <a:endParaRPr lang="en-US" sz="2700" dirty="0">
                        <a:latin typeface="Times New Roman" panose="02020603050405020304" pitchFamily="18" charset="0"/>
                        <a:cs typeface="Times New Roman" panose="02020603050405020304" pitchFamily="18" charset="0"/>
                      </a:endParaRPr>
                    </a:p>
                  </a:txBody>
                  <a:tcPr marL="121920" marR="121920" marT="60960" marB="60960"/>
                </a:tc>
                <a:extLst>
                  <a:ext uri="{0D108BD9-81ED-4DB2-BD59-A6C34878D82A}">
                    <a16:rowId xmlns:a16="http://schemas.microsoft.com/office/drawing/2014/main" val="2434650245"/>
                  </a:ext>
                </a:extLst>
              </a:tr>
            </a:tbl>
          </a:graphicData>
        </a:graphic>
      </p:graphicFrame>
    </p:spTree>
    <p:extLst>
      <p:ext uri="{BB962C8B-B14F-4D97-AF65-F5344CB8AC3E}">
        <p14:creationId xmlns:p14="http://schemas.microsoft.com/office/powerpoint/2010/main" val="30849293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TextBox 2"/>
          <p:cNvSpPr txBox="1">
            <a:spLocks noChangeArrowheads="1"/>
          </p:cNvSpPr>
          <p:nvPr/>
        </p:nvSpPr>
        <p:spPr bwMode="auto">
          <a:xfrm>
            <a:off x="330051" y="84087"/>
            <a:ext cx="1125967" cy="523220"/>
          </a:xfrm>
          <a:prstGeom prst="rect">
            <a:avLst/>
          </a:prstGeom>
          <a:ln/>
        </p:spPr>
        <p:style>
          <a:lnRef idx="2">
            <a:schemeClr val="accent1"/>
          </a:lnRef>
          <a:fillRef idx="1">
            <a:schemeClr val="lt1"/>
          </a:fillRef>
          <a:effectRef idx="0">
            <a:schemeClr val="accent1"/>
          </a:effectRef>
          <a:fontRef idx="minor">
            <a:schemeClr val="dk1"/>
          </a:fontRef>
        </p:style>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sz="2800" b="1" dirty="0">
                <a:solidFill>
                  <a:srgbClr val="000066"/>
                </a:solidFill>
              </a:rPr>
              <a:t>READ</a:t>
            </a:r>
            <a:endParaRPr lang="en-US" sz="2800" b="1" u="sng" dirty="0">
              <a:solidFill>
                <a:srgbClr val="000066"/>
              </a:solidFill>
            </a:endParaRPr>
          </a:p>
        </p:txBody>
      </p:sp>
      <p:sp>
        <p:nvSpPr>
          <p:cNvPr id="5131" name="Text Box 11"/>
          <p:cNvSpPr txBox="1">
            <a:spLocks noChangeArrowheads="1"/>
          </p:cNvSpPr>
          <p:nvPr/>
        </p:nvSpPr>
        <p:spPr bwMode="auto">
          <a:xfrm>
            <a:off x="66638" y="638084"/>
            <a:ext cx="12058724" cy="60437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ct val="50000"/>
              </a:spcBef>
            </a:pPr>
            <a:r>
              <a:rPr lang="en-US" sz="2667" i="1" dirty="0">
                <a:solidFill>
                  <a:srgbClr val="FF0000"/>
                </a:solidFill>
                <a:latin typeface="Times New Roman" panose="02020603050405020304" pitchFamily="18" charset="0"/>
                <a:cs typeface="Times New Roman" panose="02020603050405020304" pitchFamily="18" charset="0"/>
              </a:rPr>
              <a:t>Ba is talking about his friends.</a:t>
            </a:r>
          </a:p>
          <a:p>
            <a:pPr algn="just">
              <a:spcBef>
                <a:spcPct val="50000"/>
              </a:spcBef>
            </a:pPr>
            <a:r>
              <a:rPr lang="en-US" sz="2667" dirty="0">
                <a:latin typeface="Times New Roman" panose="02020603050405020304" pitchFamily="18" charset="0"/>
                <a:cs typeface="Times New Roman" panose="02020603050405020304" pitchFamily="18" charset="0"/>
              </a:rPr>
              <a:t>I am lucky enough to have a lot of friends. Of all my friends, Bao, Khai, Song are the ones I spend most of my time with. Each of us, however, has a different character.</a:t>
            </a:r>
          </a:p>
          <a:p>
            <a:pPr algn="just">
              <a:spcBef>
                <a:spcPct val="50000"/>
              </a:spcBef>
            </a:pPr>
            <a:r>
              <a:rPr lang="en-US" sz="2667" dirty="0">
                <a:latin typeface="Times New Roman" panose="02020603050405020304" pitchFamily="18" charset="0"/>
                <a:cs typeface="Times New Roman" panose="02020603050405020304" pitchFamily="18" charset="0"/>
              </a:rPr>
              <a:t>Bao is the most sociable. He is also extremely kind and generous. He spends his free time doing volunteer work at a local orphanage, and he is a hard-working student who always gets good grades.</a:t>
            </a:r>
          </a:p>
          <a:p>
            <a:pPr algn="just">
              <a:spcBef>
                <a:spcPct val="50000"/>
              </a:spcBef>
            </a:pPr>
            <a:r>
              <a:rPr lang="en-US" sz="2667" dirty="0">
                <a:latin typeface="Times New Roman" panose="02020603050405020304" pitchFamily="18" charset="0"/>
                <a:cs typeface="Times New Roman" panose="02020603050405020304" pitchFamily="18" charset="0"/>
              </a:rPr>
              <a:t>Unlike Bao, Khai and Song are quite reserved in public. Both boys enjoy school, but they prefer to be outside the classroom. Song is our school’s star soccer player, and Khai likes the peace and quiet of the local library.</a:t>
            </a:r>
          </a:p>
          <a:p>
            <a:pPr algn="just">
              <a:spcBef>
                <a:spcPct val="50000"/>
              </a:spcBef>
            </a:pPr>
            <a:r>
              <a:rPr lang="en-US" sz="2667" dirty="0">
                <a:latin typeface="Times New Roman" panose="02020603050405020304" pitchFamily="18" charset="0"/>
                <a:cs typeface="Times New Roman" panose="02020603050405020304" pitchFamily="18" charset="0"/>
              </a:rPr>
              <a:t>I am not as outgoing as Bao, but I enjoy telling jokes. My friends usually enjoy my sense of humor. However, sometimes my jokes annoy them.</a:t>
            </a:r>
          </a:p>
          <a:p>
            <a:pPr algn="just">
              <a:spcBef>
                <a:spcPct val="50000"/>
              </a:spcBef>
            </a:pPr>
            <a:r>
              <a:rPr lang="en-US" sz="2667" dirty="0">
                <a:latin typeface="Times New Roman" panose="02020603050405020304" pitchFamily="18" charset="0"/>
                <a:cs typeface="Times New Roman" panose="02020603050405020304" pitchFamily="18" charset="0"/>
              </a:rPr>
              <a:t>Although we have quite different characters, the four of us are very close friends.</a:t>
            </a:r>
          </a:p>
        </p:txBody>
      </p:sp>
      <p:pic>
        <p:nvPicPr>
          <p:cNvPr id="2" name="04 Track 4">
            <a:hlinkClick r:id="" action="ppaction://media"/>
          </p:cNvPr>
          <p:cNvPicPr>
            <a:picLocks noChangeAspect="1"/>
          </p:cNvPicPr>
          <p:nvPr>
            <a:audioFile r:link="rId1"/>
            <p:extLst>
              <p:ext uri="{DAA4B4D4-6D71-4841-9C94-3DE7FCFB9230}">
                <p14:media xmlns:p14="http://schemas.microsoft.com/office/powerpoint/2010/main" r:embed="rId2">
                  <p14:trim end="8399"/>
                </p14:media>
              </p:ext>
            </p:extLst>
          </p:nvPr>
        </p:nvPicPr>
        <p:blipFill>
          <a:blip r:embed="rId4"/>
          <a:stretch>
            <a:fillRect/>
          </a:stretch>
        </p:blipFill>
        <p:spPr>
          <a:xfrm>
            <a:off x="10160000" y="231684"/>
            <a:ext cx="812800" cy="812800"/>
          </a:xfrm>
          <a:prstGeom prst="rect">
            <a:avLst/>
          </a:prstGeom>
        </p:spPr>
      </p:pic>
    </p:spTree>
    <p:extLst>
      <p:ext uri="{BB962C8B-B14F-4D97-AF65-F5344CB8AC3E}">
        <p14:creationId xmlns:p14="http://schemas.microsoft.com/office/powerpoint/2010/main" val="105111725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124"/>
                                        </p:tgtEl>
                                        <p:attrNameLst>
                                          <p:attrName>style.visibility</p:attrName>
                                        </p:attrNameLst>
                                      </p:cBhvr>
                                      <p:to>
                                        <p:strVal val="visible"/>
                                      </p:to>
                                    </p:set>
                                    <p:animEffect transition="in" filter="checkerboard(across)">
                                      <p:cBhvr>
                                        <p:cTn id="7" dur="500"/>
                                        <p:tgtEl>
                                          <p:spTgt spid="512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5131"/>
                                        </p:tgtEl>
                                        <p:attrNameLst>
                                          <p:attrName>style.visibility</p:attrName>
                                        </p:attrNameLst>
                                      </p:cBhvr>
                                      <p:to>
                                        <p:strVal val="visible"/>
                                      </p:to>
                                    </p:set>
                                    <p:animEffect transition="in" filter="box(in)">
                                      <p:cBhvr>
                                        <p:cTn id="12" dur="500"/>
                                        <p:tgtEl>
                                          <p:spTgt spid="513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2"/>
                    </p:tgtEl>
                  </p:cond>
                </p:stCondLst>
                <p:endSync evt="end" delay="0">
                  <p:rtn val="all"/>
                </p:endSync>
                <p:childTnLst>
                  <p:par>
                    <p:cTn id="14" fill="hold">
                      <p:stCondLst>
                        <p:cond delay="0"/>
                      </p:stCondLst>
                      <p:childTnLst>
                        <p:par>
                          <p:cTn id="15" fill="hold">
                            <p:stCondLst>
                              <p:cond delay="0"/>
                            </p:stCondLst>
                            <p:childTnLst>
                              <p:par>
                                <p:cTn id="16" presetID="1" presetClass="mediacall" presetSubtype="0" fill="hold" nodeType="clickEffect">
                                  <p:stCondLst>
                                    <p:cond delay="0"/>
                                  </p:stCondLst>
                                  <p:childTnLst>
                                    <p:cmd type="call" cmd="playFrom(0.0)">
                                      <p:cBhvr>
                                        <p:cTn id="17" dur="74077" fill="hold"/>
                                        <p:tgtEl>
                                          <p:spTgt spid="2"/>
                                        </p:tgtEl>
                                      </p:cBhvr>
                                    </p:cmd>
                                  </p:childTnLst>
                                </p:cTn>
                              </p:par>
                            </p:childTnLst>
                          </p:cTn>
                        </p:par>
                      </p:childTnLst>
                    </p:cTn>
                  </p:par>
                </p:childTnLst>
              </p:cTn>
              <p:nextCondLst>
                <p:cond evt="onClick" delay="0">
                  <p:tgtEl>
                    <p:spTgt spid="2"/>
                  </p:tgtEl>
                </p:cond>
              </p:nextCondLst>
            </p:seq>
            <p:audio>
              <p:cMediaNode vol="80000">
                <p:cTn id="18" fill="hold" display="0">
                  <p:stCondLst>
                    <p:cond delay="indefinite"/>
                  </p:stCondLst>
                  <p:endCondLst>
                    <p:cond evt="onStopAudio" delay="0">
                      <p:tgtEl>
                        <p:sldTgt/>
                      </p:tgtEl>
                    </p:cond>
                  </p:endCondLst>
                </p:cTn>
                <p:tgtEl>
                  <p:spTgt spid="2"/>
                </p:tgtEl>
              </p:cMediaNode>
            </p:audio>
          </p:childTnLst>
        </p:cTn>
      </p:par>
    </p:tnLst>
    <p:bldLst>
      <p:bldP spid="5124" grpId="0" animBg="1"/>
      <p:bldP spid="513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6"/>
          <p:cNvSpPr>
            <a:spLocks noChangeArrowheads="1"/>
          </p:cNvSpPr>
          <p:nvPr/>
        </p:nvSpPr>
        <p:spPr bwMode="auto">
          <a:xfrm>
            <a:off x="406400" y="381000"/>
            <a:ext cx="12192000" cy="589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2800">
                <a:solidFill>
                  <a:schemeClr val="tx1"/>
                </a:solidFill>
                <a:latin typeface="VNI-Times" pitchFamily="2" charset="0"/>
              </a:defRPr>
            </a:lvl1pPr>
            <a:lvl2pPr marL="742950" indent="-285750">
              <a:spcBef>
                <a:spcPct val="20000"/>
              </a:spcBef>
              <a:buChar char="–"/>
              <a:defRPr sz="2400">
                <a:solidFill>
                  <a:schemeClr val="tx1"/>
                </a:solidFill>
                <a:latin typeface="VNI-Times" pitchFamily="2" charset="0"/>
              </a:defRPr>
            </a:lvl2pPr>
            <a:lvl3pPr marL="1143000" indent="-228600">
              <a:spcBef>
                <a:spcPct val="20000"/>
              </a:spcBef>
              <a:buChar char="•"/>
              <a:defRPr sz="2000">
                <a:solidFill>
                  <a:schemeClr val="tx1"/>
                </a:solidFill>
                <a:latin typeface="VNI-Times" pitchFamily="2" charset="0"/>
              </a:defRPr>
            </a:lvl3pPr>
            <a:lvl4pPr marL="1600200" indent="-228600">
              <a:spcBef>
                <a:spcPct val="20000"/>
              </a:spcBef>
              <a:buChar char="–"/>
              <a:defRPr>
                <a:solidFill>
                  <a:schemeClr val="tx1"/>
                </a:solidFill>
                <a:latin typeface="VNI-Times" pitchFamily="2" charset="0"/>
              </a:defRPr>
            </a:lvl4pPr>
            <a:lvl5pPr marL="2057400" indent="-228600">
              <a:spcBef>
                <a:spcPct val="20000"/>
              </a:spcBef>
              <a:buChar char="»"/>
              <a:defRPr>
                <a:solidFill>
                  <a:schemeClr val="tx1"/>
                </a:solidFill>
                <a:latin typeface="VNI-Times" pitchFamily="2" charset="0"/>
              </a:defRPr>
            </a:lvl5pPr>
            <a:lvl6pPr marL="2514600" indent="-228600" fontAlgn="base">
              <a:spcBef>
                <a:spcPct val="20000"/>
              </a:spcBef>
              <a:spcAft>
                <a:spcPct val="0"/>
              </a:spcAft>
              <a:buChar char="»"/>
              <a:defRPr>
                <a:solidFill>
                  <a:schemeClr val="tx1"/>
                </a:solidFill>
                <a:latin typeface="VNI-Times" pitchFamily="2" charset="0"/>
              </a:defRPr>
            </a:lvl6pPr>
            <a:lvl7pPr marL="2971800" indent="-228600" fontAlgn="base">
              <a:spcBef>
                <a:spcPct val="20000"/>
              </a:spcBef>
              <a:spcAft>
                <a:spcPct val="0"/>
              </a:spcAft>
              <a:buChar char="»"/>
              <a:defRPr>
                <a:solidFill>
                  <a:schemeClr val="tx1"/>
                </a:solidFill>
                <a:latin typeface="VNI-Times" pitchFamily="2" charset="0"/>
              </a:defRPr>
            </a:lvl7pPr>
            <a:lvl8pPr marL="3429000" indent="-228600" fontAlgn="base">
              <a:spcBef>
                <a:spcPct val="20000"/>
              </a:spcBef>
              <a:spcAft>
                <a:spcPct val="0"/>
              </a:spcAft>
              <a:buChar char="»"/>
              <a:defRPr>
                <a:solidFill>
                  <a:schemeClr val="tx1"/>
                </a:solidFill>
                <a:latin typeface="VNI-Times" pitchFamily="2" charset="0"/>
              </a:defRPr>
            </a:lvl8pPr>
            <a:lvl9pPr marL="3886200" indent="-228600" fontAlgn="base">
              <a:spcBef>
                <a:spcPct val="20000"/>
              </a:spcBef>
              <a:spcAft>
                <a:spcPct val="0"/>
              </a:spcAft>
              <a:buChar char="»"/>
              <a:defRPr>
                <a:solidFill>
                  <a:schemeClr val="tx1"/>
                </a:solidFill>
                <a:latin typeface="VNI-Times" pitchFamily="2" charset="0"/>
              </a:defRPr>
            </a:lvl9pPr>
          </a:lstStyle>
          <a:p>
            <a:pPr>
              <a:buNone/>
            </a:pPr>
            <a:r>
              <a:rPr lang="en-US" altLang="vi-VN" sz="3200" b="1" dirty="0">
                <a:solidFill>
                  <a:srgbClr val="FF0000"/>
                </a:solidFill>
                <a:latin typeface="Times New Roman" panose="02020603050405020304" pitchFamily="18" charset="0"/>
                <a:cs typeface="Times New Roman" panose="02020603050405020304" pitchFamily="18" charset="0"/>
              </a:rPr>
              <a:t>	2/14</a:t>
            </a:r>
          </a:p>
          <a:p>
            <a:pPr>
              <a:buNone/>
            </a:pPr>
            <a:r>
              <a:rPr lang="en-US" altLang="vi-VN" sz="3200" b="1" dirty="0">
                <a:latin typeface="Times New Roman" panose="02020603050405020304" pitchFamily="18" charset="0"/>
                <a:cs typeface="Times New Roman" panose="02020603050405020304" pitchFamily="18" charset="0"/>
              </a:rPr>
              <a:t>a) How does Ba feel having a lot of friends?</a:t>
            </a:r>
          </a:p>
          <a:p>
            <a:pPr>
              <a:lnSpc>
                <a:spcPct val="150000"/>
              </a:lnSpc>
              <a:buFontTx/>
              <a:buNone/>
            </a:pPr>
            <a:r>
              <a:rPr lang="en-US" altLang="vi-VN" sz="3200" b="1" dirty="0">
                <a:latin typeface="Times New Roman" panose="02020603050405020304" pitchFamily="18" charset="0"/>
                <a:cs typeface="Times New Roman" panose="02020603050405020304" pitchFamily="18" charset="0"/>
              </a:rPr>
              <a:t>b) Who is the most sociable?</a:t>
            </a:r>
          </a:p>
          <a:p>
            <a:pPr>
              <a:lnSpc>
                <a:spcPct val="150000"/>
              </a:lnSpc>
              <a:buNone/>
            </a:pPr>
            <a:r>
              <a:rPr lang="en-US" altLang="vi-VN" sz="3200" b="1" dirty="0">
                <a:latin typeface="Times New Roman" panose="02020603050405020304" pitchFamily="18" charset="0"/>
                <a:cs typeface="Times New Roman" panose="02020603050405020304" pitchFamily="18" charset="0"/>
              </a:rPr>
              <a:t>c) Who likes reading?</a:t>
            </a:r>
          </a:p>
          <a:p>
            <a:pPr>
              <a:lnSpc>
                <a:spcPct val="150000"/>
              </a:lnSpc>
              <a:buNone/>
            </a:pPr>
            <a:r>
              <a:rPr lang="en-US" altLang="vi-VN" sz="3200" b="1" dirty="0">
                <a:latin typeface="Times New Roman" panose="02020603050405020304" pitchFamily="18" charset="0"/>
                <a:cs typeface="Times New Roman" panose="02020603050405020304" pitchFamily="18" charset="0"/>
              </a:rPr>
              <a:t>d) What is a bad thing about Ba’s jokes ?</a:t>
            </a:r>
          </a:p>
          <a:p>
            <a:pPr>
              <a:lnSpc>
                <a:spcPct val="150000"/>
              </a:lnSpc>
              <a:buNone/>
            </a:pPr>
            <a:r>
              <a:rPr lang="en-US" altLang="vi-VN" sz="3200" b="1" dirty="0">
                <a:latin typeface="Times New Roman" panose="02020603050405020304" pitchFamily="18" charset="0"/>
                <a:cs typeface="Times New Roman" panose="02020603050405020304" pitchFamily="18" charset="0"/>
              </a:rPr>
              <a:t>e) Where  does </a:t>
            </a:r>
            <a:r>
              <a:rPr lang="en-US" altLang="vi-VN" sz="3200" b="1" dirty="0" err="1">
                <a:latin typeface="Times New Roman" panose="02020603050405020304" pitchFamily="18" charset="0"/>
                <a:cs typeface="Times New Roman" panose="02020603050405020304" pitchFamily="18" charset="0"/>
              </a:rPr>
              <a:t>Bao</a:t>
            </a:r>
            <a:r>
              <a:rPr lang="en-US" altLang="vi-VN" sz="3200" b="1" dirty="0">
                <a:latin typeface="Times New Roman" panose="02020603050405020304" pitchFamily="18" charset="0"/>
                <a:cs typeface="Times New Roman" panose="02020603050405020304" pitchFamily="18" charset="0"/>
              </a:rPr>
              <a:t> spend his free time ?</a:t>
            </a:r>
          </a:p>
          <a:p>
            <a:pPr>
              <a:lnSpc>
                <a:spcPct val="150000"/>
              </a:lnSpc>
              <a:buNone/>
            </a:pPr>
            <a:r>
              <a:rPr lang="en-US" altLang="vi-VN" sz="3200" b="1" dirty="0">
                <a:latin typeface="Times New Roman" panose="02020603050405020304" pitchFamily="18" charset="0"/>
                <a:cs typeface="Times New Roman" panose="02020603050405020304" pitchFamily="18" charset="0"/>
              </a:rPr>
              <a:t>f) Do you and your friends have the same or different character ?</a:t>
            </a:r>
          </a:p>
          <a:p>
            <a:pPr>
              <a:lnSpc>
                <a:spcPct val="150000"/>
              </a:lnSpc>
              <a:buNone/>
            </a:pPr>
            <a:endParaRPr lang="en-US" altLang="vi-VN" sz="3200" b="1" dirty="0">
              <a:latin typeface="Times New Roman" panose="02020603050405020304" pitchFamily="18" charset="0"/>
              <a:cs typeface="Times New Roman" panose="02020603050405020304" pitchFamily="18" charset="0"/>
            </a:endParaRPr>
          </a:p>
          <a:p>
            <a:pPr>
              <a:lnSpc>
                <a:spcPct val="150000"/>
              </a:lnSpc>
              <a:buNone/>
            </a:pPr>
            <a:endParaRPr lang="en-US" altLang="vi-VN" sz="3200" b="1" dirty="0">
              <a:latin typeface="Times New Roman" panose="02020603050405020304" pitchFamily="18" charset="0"/>
              <a:cs typeface="Times New Roman" panose="02020603050405020304" pitchFamily="18" charset="0"/>
            </a:endParaRPr>
          </a:p>
          <a:p>
            <a:pPr>
              <a:lnSpc>
                <a:spcPct val="150000"/>
              </a:lnSpc>
              <a:buNone/>
            </a:pPr>
            <a:endParaRPr lang="en-US" altLang="vi-VN" sz="3200" b="1" dirty="0">
              <a:latin typeface="Times New Roman" panose="02020603050405020304" pitchFamily="18" charset="0"/>
              <a:cs typeface="Times New Roman" panose="02020603050405020304" pitchFamily="18" charset="0"/>
            </a:endParaRPr>
          </a:p>
          <a:p>
            <a:pPr>
              <a:lnSpc>
                <a:spcPct val="150000"/>
              </a:lnSpc>
              <a:buFontTx/>
              <a:buNone/>
            </a:pPr>
            <a:endParaRPr lang="en-US" altLang="vi-VN" sz="3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61957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hlinkClick r:id="rId2" action="ppaction://hlinksldjump"/>
          </p:cNvPr>
          <p:cNvPicPr>
            <a:picLocks noChangeAspect="1"/>
          </p:cNvPicPr>
          <p:nvPr/>
        </p:nvPicPr>
        <p:blipFill>
          <a:blip r:embed="rId3"/>
          <a:stretch>
            <a:fillRect/>
          </a:stretch>
        </p:blipFill>
        <p:spPr>
          <a:xfrm>
            <a:off x="6264597" y="4479090"/>
            <a:ext cx="1690255" cy="2404311"/>
          </a:xfrm>
          <a:prstGeom prst="rect">
            <a:avLst/>
          </a:prstGeom>
        </p:spPr>
      </p:pic>
      <p:pic>
        <p:nvPicPr>
          <p:cNvPr id="11" name="Picture 10">
            <a:hlinkClick r:id="rId4" action="ppaction://hlinksldjump"/>
          </p:cNvPr>
          <p:cNvPicPr>
            <a:picLocks noChangeAspect="1"/>
          </p:cNvPicPr>
          <p:nvPr/>
        </p:nvPicPr>
        <p:blipFill>
          <a:blip r:embed="rId5"/>
          <a:stretch>
            <a:fillRect/>
          </a:stretch>
        </p:blipFill>
        <p:spPr>
          <a:xfrm>
            <a:off x="8278213" y="4589392"/>
            <a:ext cx="1780188" cy="2294008"/>
          </a:xfrm>
          <a:prstGeom prst="rect">
            <a:avLst/>
          </a:prstGeom>
        </p:spPr>
      </p:pic>
      <p:pic>
        <p:nvPicPr>
          <p:cNvPr id="26" name="Picture 25">
            <a:hlinkClick r:id="rId6" action="ppaction://hlinksldjump"/>
          </p:cNvPr>
          <p:cNvPicPr>
            <a:picLocks noChangeAspect="1"/>
          </p:cNvPicPr>
          <p:nvPr/>
        </p:nvPicPr>
        <p:blipFill>
          <a:blip r:embed="rId7">
            <a:extLst>
              <a:ext uri="{BEBA8EAE-BF5A-486C-A8C5-ECC9F3942E4B}">
                <a14:imgProps xmlns:a14="http://schemas.microsoft.com/office/drawing/2010/main">
                  <a14:imgLayer r:embed="rId8">
                    <a14:imgEffect>
                      <a14:backgroundRemoval t="0" b="100000" l="0" r="100000"/>
                    </a14:imgEffect>
                  </a14:imgLayer>
                </a14:imgProps>
              </a:ext>
            </a:extLst>
          </a:blip>
          <a:stretch>
            <a:fillRect/>
          </a:stretch>
        </p:blipFill>
        <p:spPr>
          <a:xfrm>
            <a:off x="2153652" y="2178896"/>
            <a:ext cx="1632437" cy="2194168"/>
          </a:xfrm>
          <a:prstGeom prst="rect">
            <a:avLst/>
          </a:prstGeom>
        </p:spPr>
      </p:pic>
      <p:pic>
        <p:nvPicPr>
          <p:cNvPr id="27" name="Picture 26">
            <a:hlinkClick r:id="rId9" action="ppaction://hlinksldjump"/>
          </p:cNvPr>
          <p:cNvPicPr>
            <a:picLocks noChangeAspect="1"/>
          </p:cNvPicPr>
          <p:nvPr/>
        </p:nvPicPr>
        <p:blipFill>
          <a:blip r:embed="rId10"/>
          <a:stretch>
            <a:fillRect/>
          </a:stretch>
        </p:blipFill>
        <p:spPr>
          <a:xfrm>
            <a:off x="4090891" y="2151136"/>
            <a:ext cx="1831959" cy="2221929"/>
          </a:xfrm>
          <a:prstGeom prst="rect">
            <a:avLst/>
          </a:prstGeom>
        </p:spPr>
      </p:pic>
      <p:pic>
        <p:nvPicPr>
          <p:cNvPr id="28" name="Picture 27">
            <a:hlinkClick r:id="rId11" action="ppaction://hlinksldjump"/>
          </p:cNvPr>
          <p:cNvPicPr>
            <a:picLocks noChangeAspect="1"/>
          </p:cNvPicPr>
          <p:nvPr/>
        </p:nvPicPr>
        <p:blipFill>
          <a:blip r:embed="rId12"/>
          <a:stretch>
            <a:fillRect/>
          </a:stretch>
        </p:blipFill>
        <p:spPr>
          <a:xfrm>
            <a:off x="6227651" y="1961321"/>
            <a:ext cx="1727200" cy="2378291"/>
          </a:xfrm>
          <a:prstGeom prst="rect">
            <a:avLst/>
          </a:prstGeom>
        </p:spPr>
      </p:pic>
      <p:pic>
        <p:nvPicPr>
          <p:cNvPr id="39" name="Picture 38">
            <a:hlinkClick r:id="rId13" action="ppaction://hlinksldjump"/>
          </p:cNvPr>
          <p:cNvPicPr>
            <a:picLocks noChangeAspect="1"/>
          </p:cNvPicPr>
          <p:nvPr/>
        </p:nvPicPr>
        <p:blipFill>
          <a:blip r:embed="rId14"/>
          <a:stretch>
            <a:fillRect/>
          </a:stretch>
        </p:blipFill>
        <p:spPr>
          <a:xfrm>
            <a:off x="8278213" y="1963631"/>
            <a:ext cx="1780188" cy="2531624"/>
          </a:xfrm>
          <a:prstGeom prst="rect">
            <a:avLst/>
          </a:prstGeom>
        </p:spPr>
      </p:pic>
      <p:pic>
        <p:nvPicPr>
          <p:cNvPr id="40" name="Picture 39">
            <a:hlinkClick r:id="rId15" action="ppaction://hlinksldjump"/>
          </p:cNvPr>
          <p:cNvPicPr>
            <a:picLocks noChangeAspect="1"/>
          </p:cNvPicPr>
          <p:nvPr/>
        </p:nvPicPr>
        <p:blipFill>
          <a:blip r:embed="rId16"/>
          <a:stretch>
            <a:fillRect/>
          </a:stretch>
        </p:blipFill>
        <p:spPr>
          <a:xfrm>
            <a:off x="2095149" y="4462926"/>
            <a:ext cx="1795681" cy="2288708"/>
          </a:xfrm>
          <a:prstGeom prst="rect">
            <a:avLst/>
          </a:prstGeom>
        </p:spPr>
      </p:pic>
      <p:pic>
        <p:nvPicPr>
          <p:cNvPr id="41" name="Picture 40">
            <a:hlinkClick r:id="rId17" action="ppaction://hlinksldjump"/>
          </p:cNvPr>
          <p:cNvPicPr>
            <a:picLocks noChangeAspect="1"/>
          </p:cNvPicPr>
          <p:nvPr/>
        </p:nvPicPr>
        <p:blipFill>
          <a:blip r:embed="rId18"/>
          <a:stretch>
            <a:fillRect/>
          </a:stretch>
        </p:blipFill>
        <p:spPr>
          <a:xfrm>
            <a:off x="4214191" y="4453689"/>
            <a:ext cx="1727044" cy="2377831"/>
          </a:xfrm>
          <a:prstGeom prst="rect">
            <a:avLst/>
          </a:prstGeom>
        </p:spPr>
      </p:pic>
      <p:pic>
        <p:nvPicPr>
          <p:cNvPr id="16" name="Picture 15"/>
          <p:cNvPicPr>
            <a:picLocks noChangeAspect="1"/>
          </p:cNvPicPr>
          <p:nvPr/>
        </p:nvPicPr>
        <p:blipFill rotWithShape="1">
          <a:blip r:embed="rId19"/>
          <a:srcRect l="6035" r="6897"/>
          <a:stretch/>
        </p:blipFill>
        <p:spPr>
          <a:xfrm>
            <a:off x="914400" y="-228598"/>
            <a:ext cx="10464800" cy="1828473"/>
          </a:xfrm>
          <a:prstGeom prst="rect">
            <a:avLst/>
          </a:prstGeom>
        </p:spPr>
      </p:pic>
      <p:sp>
        <p:nvSpPr>
          <p:cNvPr id="17" name="TextBox 16"/>
          <p:cNvSpPr txBox="1"/>
          <p:nvPr/>
        </p:nvSpPr>
        <p:spPr>
          <a:xfrm>
            <a:off x="3027362" y="76201"/>
            <a:ext cx="6726239" cy="1077218"/>
          </a:xfrm>
          <a:prstGeom prst="rect">
            <a:avLst/>
          </a:prstGeom>
          <a:solidFill>
            <a:srgbClr val="AF9268"/>
          </a:solidFill>
        </p:spPr>
        <p:txBody>
          <a:bodyPr wrap="square" rtlCol="0">
            <a:spAutoFit/>
          </a:bodyPr>
          <a:lstStyle/>
          <a:p>
            <a:r>
              <a:rPr lang="en-US" sz="6400" b="1" dirty="0">
                <a:ln w="6600">
                  <a:solidFill>
                    <a:schemeClr val="accent2"/>
                  </a:solidFill>
                  <a:prstDash val="solid"/>
                </a:ln>
                <a:solidFill>
                  <a:srgbClr val="FFFFFF"/>
                </a:solidFill>
                <a:effectLst>
                  <a:outerShdw dist="38100" dir="2700000" algn="tl" rotWithShape="0">
                    <a:schemeClr val="accent2"/>
                  </a:outerShdw>
                </a:effectLst>
                <a:latin typeface="Comic Sans MS" panose="030F0702030302020204" pitchFamily="66" charset="0"/>
              </a:rPr>
              <a:t>LUCKY NUMBER</a:t>
            </a:r>
          </a:p>
        </p:txBody>
      </p:sp>
      <p:pic>
        <p:nvPicPr>
          <p:cNvPr id="1026" name="Picture 2" descr="Zoo Icon Cartoon Style, Style Icons, Cartoon Icons, Zoo Clipart PNG and  Vector with Transparent Background for Free Download"/>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36945" y="5110145"/>
            <a:ext cx="1670187" cy="1721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807469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6"/>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26"/>
                                        </p:tgtEl>
                                      </p:cBhvr>
                                    </p:animEffect>
                                    <p:set>
                                      <p:cBhvr>
                                        <p:cTn id="7"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8" restart="whenNotActive" fill="hold" evtFilter="cancelBubble" nodeType="interactiveSeq">
                <p:stCondLst>
                  <p:cond evt="onClick" delay="0">
                    <p:tgtEl>
                      <p:spTgt spid="27"/>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nodeType="clickEffect">
                                  <p:stCondLst>
                                    <p:cond delay="0"/>
                                  </p:stCondLst>
                                  <p:childTnLst>
                                    <p:animEffect transition="out" filter="fade">
                                      <p:cBhvr>
                                        <p:cTn id="12" dur="500"/>
                                        <p:tgtEl>
                                          <p:spTgt spid="27"/>
                                        </p:tgtEl>
                                      </p:cBhvr>
                                    </p:animEffect>
                                    <p:set>
                                      <p:cBhvr>
                                        <p:cTn id="13" dur="1" fill="hold">
                                          <p:stCondLst>
                                            <p:cond delay="499"/>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27"/>
                  </p:tgtEl>
                </p:cond>
              </p:nextCondLst>
            </p:seq>
            <p:seq concurrent="1" nextAc="seek">
              <p:cTn id="14" restart="whenNotActive" fill="hold" evtFilter="cancelBubble" nodeType="interactiveSeq">
                <p:stCondLst>
                  <p:cond evt="onClick" delay="0">
                    <p:tgtEl>
                      <p:spTgt spid="28"/>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nodeType="clickEffect">
                                  <p:stCondLst>
                                    <p:cond delay="0"/>
                                  </p:stCondLst>
                                  <p:childTnLst>
                                    <p:animEffect transition="out" filter="fade">
                                      <p:cBhvr>
                                        <p:cTn id="18" dur="500"/>
                                        <p:tgtEl>
                                          <p:spTgt spid="28"/>
                                        </p:tgtEl>
                                      </p:cBhvr>
                                    </p:animEffect>
                                    <p:set>
                                      <p:cBhvr>
                                        <p:cTn id="19"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20" restart="whenNotActive" fill="hold" evtFilter="cancelBubble" nodeType="interactiveSeq">
                <p:stCondLst>
                  <p:cond evt="onClick" delay="0">
                    <p:tgtEl>
                      <p:spTgt spid="39"/>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nodeType="clickEffect">
                                  <p:stCondLst>
                                    <p:cond delay="0"/>
                                  </p:stCondLst>
                                  <p:childTnLst>
                                    <p:animEffect transition="out" filter="fade">
                                      <p:cBhvr>
                                        <p:cTn id="24" dur="500"/>
                                        <p:tgtEl>
                                          <p:spTgt spid="39"/>
                                        </p:tgtEl>
                                      </p:cBhvr>
                                    </p:animEffect>
                                    <p:set>
                                      <p:cBhvr>
                                        <p:cTn id="25" dur="1" fill="hold">
                                          <p:stCondLst>
                                            <p:cond delay="499"/>
                                          </p:stCondLst>
                                        </p:cTn>
                                        <p:tgtEl>
                                          <p:spTgt spid="39"/>
                                        </p:tgtEl>
                                        <p:attrNameLst>
                                          <p:attrName>style.visibility</p:attrName>
                                        </p:attrNameLst>
                                      </p:cBhvr>
                                      <p:to>
                                        <p:strVal val="hidden"/>
                                      </p:to>
                                    </p:set>
                                  </p:childTnLst>
                                </p:cTn>
                              </p:par>
                            </p:childTnLst>
                          </p:cTn>
                        </p:par>
                      </p:childTnLst>
                    </p:cTn>
                  </p:par>
                </p:childTnLst>
              </p:cTn>
              <p:nextCondLst>
                <p:cond evt="onClick" delay="0">
                  <p:tgtEl>
                    <p:spTgt spid="39"/>
                  </p:tgtEl>
                </p:cond>
              </p:nextCondLst>
            </p:seq>
            <p:seq concurrent="1" nextAc="seek">
              <p:cTn id="26" restart="whenNotActive" fill="hold" evtFilter="cancelBubble" nodeType="interactiveSeq">
                <p:stCondLst>
                  <p:cond evt="onClick" delay="0">
                    <p:tgtEl>
                      <p:spTgt spid="40"/>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nodeType="clickEffect">
                                  <p:stCondLst>
                                    <p:cond delay="0"/>
                                  </p:stCondLst>
                                  <p:childTnLst>
                                    <p:animEffect transition="out" filter="fade">
                                      <p:cBhvr>
                                        <p:cTn id="30" dur="500"/>
                                        <p:tgtEl>
                                          <p:spTgt spid="40"/>
                                        </p:tgtEl>
                                      </p:cBhvr>
                                    </p:animEffect>
                                    <p:set>
                                      <p:cBhvr>
                                        <p:cTn id="31" dur="1" fill="hold">
                                          <p:stCondLst>
                                            <p:cond delay="499"/>
                                          </p:stCondLst>
                                        </p:cTn>
                                        <p:tgtEl>
                                          <p:spTgt spid="40"/>
                                        </p:tgtEl>
                                        <p:attrNameLst>
                                          <p:attrName>style.visibility</p:attrName>
                                        </p:attrNameLst>
                                      </p:cBhvr>
                                      <p:to>
                                        <p:strVal val="hidden"/>
                                      </p:to>
                                    </p:set>
                                  </p:childTnLst>
                                </p:cTn>
                              </p:par>
                            </p:childTnLst>
                          </p:cTn>
                        </p:par>
                      </p:childTnLst>
                    </p:cTn>
                  </p:par>
                </p:childTnLst>
              </p:cTn>
              <p:nextCondLst>
                <p:cond evt="onClick" delay="0">
                  <p:tgtEl>
                    <p:spTgt spid="40"/>
                  </p:tgtEl>
                </p:cond>
              </p:nextCondLst>
            </p:seq>
            <p:seq concurrent="1" nextAc="seek">
              <p:cTn id="32" restart="whenNotActive" fill="hold" evtFilter="cancelBubble" nodeType="interactiveSeq">
                <p:stCondLst>
                  <p:cond evt="onClick" delay="0">
                    <p:tgtEl>
                      <p:spTgt spid="41"/>
                    </p:tgtEl>
                  </p:cond>
                </p:stCondLst>
                <p:endSync evt="end" delay="0">
                  <p:rtn val="all"/>
                </p:endSync>
                <p:childTnLst>
                  <p:par>
                    <p:cTn id="33" fill="hold">
                      <p:stCondLst>
                        <p:cond delay="0"/>
                      </p:stCondLst>
                      <p:childTnLst>
                        <p:par>
                          <p:cTn id="34" fill="hold">
                            <p:stCondLst>
                              <p:cond delay="0"/>
                            </p:stCondLst>
                            <p:childTnLst>
                              <p:par>
                                <p:cTn id="35" presetID="10" presetClass="exit" presetSubtype="0" fill="hold" nodeType="clickEffect">
                                  <p:stCondLst>
                                    <p:cond delay="0"/>
                                  </p:stCondLst>
                                  <p:childTnLst>
                                    <p:animEffect transition="out" filter="fade">
                                      <p:cBhvr>
                                        <p:cTn id="36" dur="500"/>
                                        <p:tgtEl>
                                          <p:spTgt spid="41"/>
                                        </p:tgtEl>
                                      </p:cBhvr>
                                    </p:animEffect>
                                    <p:set>
                                      <p:cBhvr>
                                        <p:cTn id="37" dur="1" fill="hold">
                                          <p:stCondLst>
                                            <p:cond delay="499"/>
                                          </p:stCondLst>
                                        </p:cTn>
                                        <p:tgtEl>
                                          <p:spTgt spid="41"/>
                                        </p:tgtEl>
                                        <p:attrNameLst>
                                          <p:attrName>style.visibility</p:attrName>
                                        </p:attrNameLst>
                                      </p:cBhvr>
                                      <p:to>
                                        <p:strVal val="hidden"/>
                                      </p:to>
                                    </p:set>
                                  </p:childTnLst>
                                </p:cTn>
                              </p:par>
                            </p:childTnLst>
                          </p:cTn>
                        </p:par>
                      </p:childTnLst>
                    </p:cTn>
                  </p:par>
                </p:childTnLst>
              </p:cTn>
              <p:nextCondLst>
                <p:cond evt="onClick" delay="0">
                  <p:tgtEl>
                    <p:spTgt spid="41"/>
                  </p:tgtEl>
                </p:cond>
              </p:nextCondLst>
            </p:seq>
            <p:seq concurrent="1" nextAc="seek">
              <p:cTn id="38" restart="whenNotActive" fill="hold" evtFilter="cancelBubble" nodeType="interactiveSeq">
                <p:stCondLst>
                  <p:cond evt="onClick" delay="0">
                    <p:tgtEl>
                      <p:spTgt spid="10"/>
                    </p:tgtEl>
                  </p:cond>
                </p:stCondLst>
                <p:endSync evt="end" delay="0">
                  <p:rtn val="all"/>
                </p:endSync>
                <p:childTnLst>
                  <p:par>
                    <p:cTn id="39" fill="hold">
                      <p:stCondLst>
                        <p:cond delay="0"/>
                      </p:stCondLst>
                      <p:childTnLst>
                        <p:par>
                          <p:cTn id="40" fill="hold">
                            <p:stCondLst>
                              <p:cond delay="0"/>
                            </p:stCondLst>
                            <p:childTnLst>
                              <p:par>
                                <p:cTn id="41" presetID="10" presetClass="exit" presetSubtype="0" fill="hold" nodeType="clickEffect">
                                  <p:stCondLst>
                                    <p:cond delay="0"/>
                                  </p:stCondLst>
                                  <p:childTnLst>
                                    <p:animEffect transition="out" filter="fade">
                                      <p:cBhvr>
                                        <p:cTn id="42" dur="500"/>
                                        <p:tgtEl>
                                          <p:spTgt spid="10"/>
                                        </p:tgtEl>
                                      </p:cBhvr>
                                    </p:animEffect>
                                    <p:set>
                                      <p:cBhvr>
                                        <p:cTn id="43"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44" restart="whenNotActive" fill="hold" evtFilter="cancelBubble" nodeType="interactiveSeq">
                <p:stCondLst>
                  <p:cond evt="onClick" delay="0">
                    <p:tgtEl>
                      <p:spTgt spid="11"/>
                    </p:tgtEl>
                  </p:cond>
                </p:stCondLst>
                <p:endSync evt="end" delay="0">
                  <p:rtn val="all"/>
                </p:endSync>
                <p:childTnLst>
                  <p:par>
                    <p:cTn id="45" fill="hold">
                      <p:stCondLst>
                        <p:cond delay="0"/>
                      </p:stCondLst>
                      <p:childTnLst>
                        <p:par>
                          <p:cTn id="46" fill="hold">
                            <p:stCondLst>
                              <p:cond delay="0"/>
                            </p:stCondLst>
                            <p:childTnLst>
                              <p:par>
                                <p:cTn id="47" presetID="10" presetClass="exit" presetSubtype="0" fill="hold" nodeType="clickEffect">
                                  <p:stCondLst>
                                    <p:cond delay="0"/>
                                  </p:stCondLst>
                                  <p:childTnLst>
                                    <p:animEffect transition="out" filter="fade">
                                      <p:cBhvr>
                                        <p:cTn id="48" dur="500"/>
                                        <p:tgtEl>
                                          <p:spTgt spid="11"/>
                                        </p:tgtEl>
                                      </p:cBhvr>
                                    </p:animEffect>
                                    <p:set>
                                      <p:cBhvr>
                                        <p:cTn id="49"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8311" name="Rectangle 7"/>
          <p:cNvSpPr>
            <a:spLocks noChangeArrowheads="1"/>
          </p:cNvSpPr>
          <p:nvPr/>
        </p:nvSpPr>
        <p:spPr bwMode="auto">
          <a:xfrm>
            <a:off x="508000" y="1002127"/>
            <a:ext cx="8001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a:spcBef>
                <a:spcPct val="20000"/>
              </a:spcBef>
              <a:defRPr sz="2800">
                <a:solidFill>
                  <a:schemeClr val="tx1"/>
                </a:solidFill>
                <a:latin typeface="VNI-Times" pitchFamily="2" charset="0"/>
              </a:defRPr>
            </a:lvl1pPr>
            <a:lvl2pPr algn="ctr">
              <a:spcBef>
                <a:spcPct val="20000"/>
              </a:spcBef>
              <a:defRPr sz="2400">
                <a:solidFill>
                  <a:schemeClr val="tx1"/>
                </a:solidFill>
                <a:latin typeface="VNI-Times" pitchFamily="2" charset="0"/>
              </a:defRPr>
            </a:lvl2pPr>
            <a:lvl3pPr algn="ctr">
              <a:spcBef>
                <a:spcPct val="20000"/>
              </a:spcBef>
              <a:defRPr sz="2000">
                <a:solidFill>
                  <a:schemeClr val="tx1"/>
                </a:solidFill>
                <a:latin typeface="VNI-Times" pitchFamily="2" charset="0"/>
              </a:defRPr>
            </a:lvl3pPr>
            <a:lvl4pPr algn="ctr">
              <a:spcBef>
                <a:spcPct val="20000"/>
              </a:spcBef>
              <a:defRPr>
                <a:solidFill>
                  <a:schemeClr val="tx1"/>
                </a:solidFill>
                <a:latin typeface="VNI-Times" pitchFamily="2" charset="0"/>
              </a:defRPr>
            </a:lvl4pPr>
            <a:lvl5pPr algn="ctr">
              <a:spcBef>
                <a:spcPct val="20000"/>
              </a:spcBef>
              <a:defRPr>
                <a:solidFill>
                  <a:schemeClr val="tx1"/>
                </a:solidFill>
                <a:latin typeface="VNI-Times" pitchFamily="2" charset="0"/>
              </a:defRPr>
            </a:lvl5pPr>
            <a:lvl6pPr algn="ctr" fontAlgn="base">
              <a:spcBef>
                <a:spcPct val="20000"/>
              </a:spcBef>
              <a:spcAft>
                <a:spcPct val="0"/>
              </a:spcAft>
              <a:defRPr>
                <a:solidFill>
                  <a:schemeClr val="tx1"/>
                </a:solidFill>
                <a:latin typeface="VNI-Times" pitchFamily="2" charset="0"/>
              </a:defRPr>
            </a:lvl6pPr>
            <a:lvl7pPr algn="ctr" fontAlgn="base">
              <a:spcBef>
                <a:spcPct val="20000"/>
              </a:spcBef>
              <a:spcAft>
                <a:spcPct val="0"/>
              </a:spcAft>
              <a:defRPr>
                <a:solidFill>
                  <a:schemeClr val="tx1"/>
                </a:solidFill>
                <a:latin typeface="VNI-Times" pitchFamily="2" charset="0"/>
              </a:defRPr>
            </a:lvl7pPr>
            <a:lvl8pPr algn="ctr" fontAlgn="base">
              <a:spcBef>
                <a:spcPct val="20000"/>
              </a:spcBef>
              <a:spcAft>
                <a:spcPct val="0"/>
              </a:spcAft>
              <a:defRPr>
                <a:solidFill>
                  <a:schemeClr val="tx1"/>
                </a:solidFill>
                <a:latin typeface="VNI-Times" pitchFamily="2" charset="0"/>
              </a:defRPr>
            </a:lvl8pPr>
            <a:lvl9pPr algn="ctr" fontAlgn="base">
              <a:spcBef>
                <a:spcPct val="20000"/>
              </a:spcBef>
              <a:spcAft>
                <a:spcPct val="0"/>
              </a:spcAft>
              <a:defRPr>
                <a:solidFill>
                  <a:schemeClr val="tx1"/>
                </a:solidFill>
                <a:latin typeface="VNI-Times" pitchFamily="2" charset="0"/>
              </a:defRPr>
            </a:lvl9pPr>
          </a:lstStyle>
          <a:p>
            <a:r>
              <a:rPr lang="en-US" altLang="vi-VN" b="1" dirty="0">
                <a:solidFill>
                  <a:srgbClr val="0000FF"/>
                </a:solidFill>
                <a:sym typeface="Wingdings" panose="05000000000000000000" pitchFamily="2" charset="2"/>
              </a:rPr>
              <a:t> He feels lucky. </a:t>
            </a:r>
            <a:endParaRPr lang="en-US" altLang="vi-VN" b="1" dirty="0">
              <a:solidFill>
                <a:srgbClr val="0000FF"/>
              </a:solidFill>
            </a:endParaRPr>
          </a:p>
        </p:txBody>
      </p:sp>
      <p:sp>
        <p:nvSpPr>
          <p:cNvPr id="98312" name="Rectangle 8"/>
          <p:cNvSpPr>
            <a:spLocks noChangeArrowheads="1"/>
          </p:cNvSpPr>
          <p:nvPr/>
        </p:nvSpPr>
        <p:spPr bwMode="auto">
          <a:xfrm>
            <a:off x="1320800" y="364765"/>
            <a:ext cx="78486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a:spcBef>
                <a:spcPct val="20000"/>
              </a:spcBef>
              <a:defRPr sz="2800">
                <a:solidFill>
                  <a:schemeClr val="tx1"/>
                </a:solidFill>
                <a:latin typeface="VNI-Times" pitchFamily="2" charset="0"/>
              </a:defRPr>
            </a:lvl1pPr>
            <a:lvl2pPr algn="ctr">
              <a:spcBef>
                <a:spcPct val="20000"/>
              </a:spcBef>
              <a:defRPr sz="2400">
                <a:solidFill>
                  <a:schemeClr val="tx1"/>
                </a:solidFill>
                <a:latin typeface="VNI-Times" pitchFamily="2" charset="0"/>
              </a:defRPr>
            </a:lvl2pPr>
            <a:lvl3pPr algn="ctr">
              <a:spcBef>
                <a:spcPct val="20000"/>
              </a:spcBef>
              <a:defRPr sz="2000">
                <a:solidFill>
                  <a:schemeClr val="tx1"/>
                </a:solidFill>
                <a:latin typeface="VNI-Times" pitchFamily="2" charset="0"/>
              </a:defRPr>
            </a:lvl3pPr>
            <a:lvl4pPr algn="ctr">
              <a:spcBef>
                <a:spcPct val="20000"/>
              </a:spcBef>
              <a:defRPr>
                <a:solidFill>
                  <a:schemeClr val="tx1"/>
                </a:solidFill>
                <a:latin typeface="VNI-Times" pitchFamily="2" charset="0"/>
              </a:defRPr>
            </a:lvl4pPr>
            <a:lvl5pPr algn="ctr">
              <a:spcBef>
                <a:spcPct val="20000"/>
              </a:spcBef>
              <a:defRPr>
                <a:solidFill>
                  <a:schemeClr val="tx1"/>
                </a:solidFill>
                <a:latin typeface="VNI-Times" pitchFamily="2" charset="0"/>
              </a:defRPr>
            </a:lvl5pPr>
            <a:lvl6pPr algn="ctr" fontAlgn="base">
              <a:spcBef>
                <a:spcPct val="20000"/>
              </a:spcBef>
              <a:spcAft>
                <a:spcPct val="0"/>
              </a:spcAft>
              <a:defRPr>
                <a:solidFill>
                  <a:schemeClr val="tx1"/>
                </a:solidFill>
                <a:latin typeface="VNI-Times" pitchFamily="2" charset="0"/>
              </a:defRPr>
            </a:lvl6pPr>
            <a:lvl7pPr algn="ctr" fontAlgn="base">
              <a:spcBef>
                <a:spcPct val="20000"/>
              </a:spcBef>
              <a:spcAft>
                <a:spcPct val="0"/>
              </a:spcAft>
              <a:defRPr>
                <a:solidFill>
                  <a:schemeClr val="tx1"/>
                </a:solidFill>
                <a:latin typeface="VNI-Times" pitchFamily="2" charset="0"/>
              </a:defRPr>
            </a:lvl7pPr>
            <a:lvl8pPr algn="ctr" fontAlgn="base">
              <a:spcBef>
                <a:spcPct val="20000"/>
              </a:spcBef>
              <a:spcAft>
                <a:spcPct val="0"/>
              </a:spcAft>
              <a:defRPr>
                <a:solidFill>
                  <a:schemeClr val="tx1"/>
                </a:solidFill>
                <a:latin typeface="VNI-Times" pitchFamily="2" charset="0"/>
              </a:defRPr>
            </a:lvl8pPr>
            <a:lvl9pPr algn="ctr" fontAlgn="base">
              <a:spcBef>
                <a:spcPct val="20000"/>
              </a:spcBef>
              <a:spcAft>
                <a:spcPct val="0"/>
              </a:spcAft>
              <a:defRPr>
                <a:solidFill>
                  <a:schemeClr val="tx1"/>
                </a:solidFill>
                <a:latin typeface="VNI-Times" pitchFamily="2" charset="0"/>
              </a:defRPr>
            </a:lvl9pPr>
          </a:lstStyle>
          <a:p>
            <a:r>
              <a:rPr lang="en-US" altLang="vi-VN" b="1" dirty="0">
                <a:solidFill>
                  <a:srgbClr val="FF0066"/>
                </a:solidFill>
              </a:rPr>
              <a:t>a. How does Ba feel having a lot of friends ?</a:t>
            </a:r>
          </a:p>
        </p:txBody>
      </p:sp>
      <p:pic>
        <p:nvPicPr>
          <p:cNvPr id="98313"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6801" y="2311401"/>
            <a:ext cx="5192735" cy="37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Zoo Icon Cartoon Style, Style Icons, Cartoon Icons, Zoo Clipart PNG and  Vector with Transparent Background for Free Download">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945" y="5110145"/>
            <a:ext cx="1670187" cy="172137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40800" y="2683956"/>
            <a:ext cx="2588989" cy="2273808"/>
          </a:xfrm>
          <a:prstGeom prst="rect">
            <a:avLst/>
          </a:prstGeom>
        </p:spPr>
      </p:pic>
    </p:spTree>
    <p:extLst>
      <p:ext uri="{BB962C8B-B14F-4D97-AF65-F5344CB8AC3E}">
        <p14:creationId xmlns:p14="http://schemas.microsoft.com/office/powerpoint/2010/main" val="390522039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98313"/>
                                        </p:tgtEl>
                                        <p:attrNameLst>
                                          <p:attrName>style.visibility</p:attrName>
                                        </p:attrNameLst>
                                      </p:cBhvr>
                                      <p:to>
                                        <p:strVal val="visible"/>
                                      </p:to>
                                    </p:set>
                                    <p:anim calcmode="lin" valueType="num">
                                      <p:cBhvr additive="base">
                                        <p:cTn id="7" dur="500" fill="hold"/>
                                        <p:tgtEl>
                                          <p:spTgt spid="98313"/>
                                        </p:tgtEl>
                                        <p:attrNameLst>
                                          <p:attrName>ppt_x</p:attrName>
                                        </p:attrNameLst>
                                      </p:cBhvr>
                                      <p:tavLst>
                                        <p:tav tm="0">
                                          <p:val>
                                            <p:strVal val="#ppt_x"/>
                                          </p:val>
                                        </p:tav>
                                        <p:tav tm="100000">
                                          <p:val>
                                            <p:strVal val="#ppt_x"/>
                                          </p:val>
                                        </p:tav>
                                      </p:tavLst>
                                    </p:anim>
                                    <p:anim calcmode="lin" valueType="num">
                                      <p:cBhvr additive="base">
                                        <p:cTn id="8" dur="500" fill="hold"/>
                                        <p:tgtEl>
                                          <p:spTgt spid="98313"/>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 presetClass="entr" presetSubtype="10" fill="hold" grpId="0" nodeType="clickEffect">
                                  <p:stCondLst>
                                    <p:cond delay="0"/>
                                  </p:stCondLst>
                                  <p:childTnLst>
                                    <p:set>
                                      <p:cBhvr>
                                        <p:cTn id="12" dur="1" fill="hold">
                                          <p:stCondLst>
                                            <p:cond delay="0"/>
                                          </p:stCondLst>
                                        </p:cTn>
                                        <p:tgtEl>
                                          <p:spTgt spid="98311"/>
                                        </p:tgtEl>
                                        <p:attrNameLst>
                                          <p:attrName>style.visibility</p:attrName>
                                        </p:attrNameLst>
                                      </p:cBhvr>
                                      <p:to>
                                        <p:strVal val="visible"/>
                                      </p:to>
                                    </p:set>
                                    <p:animEffect transition="in" filter="checkerboard(across)">
                                      <p:cBhvr>
                                        <p:cTn id="13" dur="500"/>
                                        <p:tgtEl>
                                          <p:spTgt spid="98311"/>
                                        </p:tgtEl>
                                      </p:cBhvr>
                                    </p:animEffect>
                                  </p:childTnLst>
                                </p:cTn>
                              </p:par>
                            </p:childTnLst>
                          </p:cTn>
                        </p:par>
                      </p:childTnLst>
                    </p:cTn>
                  </p:par>
                  <p:par>
                    <p:cTn id="14" fill="hold">
                      <p:stCondLst>
                        <p:cond delay="indefinite"/>
                      </p:stCondLst>
                      <p:childTnLst>
                        <p:par>
                          <p:cTn id="15" fill="hold">
                            <p:stCondLst>
                              <p:cond delay="0"/>
                            </p:stCondLst>
                            <p:childTnLst>
                              <p:par>
                                <p:cTn id="16" presetID="26" presetClass="entr" presetSubtype="0" fill="hold"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down)">
                                      <p:cBhvr>
                                        <p:cTn id="18" dur="145">
                                          <p:stCondLst>
                                            <p:cond delay="0"/>
                                          </p:stCondLst>
                                        </p:cTn>
                                        <p:tgtEl>
                                          <p:spTgt spid="9"/>
                                        </p:tgtEl>
                                      </p:cBhvr>
                                    </p:animEffect>
                                    <p:anim calcmode="lin" valueType="num">
                                      <p:cBhvr>
                                        <p:cTn id="19" dur="456"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20" dur="166"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21" dur="166" tmFilter="0, 0; 0.125,0.2665; 0.25,0.4; 0.375,0.465; 0.5,0.5;  0.625,0.535; 0.75,0.6; 0.875,0.7335; 1,1">
                                          <p:stCondLst>
                                            <p:cond delay="166"/>
                                          </p:stCondLst>
                                        </p:cTn>
                                        <p:tgtEl>
                                          <p:spTgt spid="9"/>
                                        </p:tgtEl>
                                        <p:attrNameLst>
                                          <p:attrName>ppt_y</p:attrName>
                                        </p:attrNameLst>
                                      </p:cBhvr>
                                      <p:tavLst>
                                        <p:tav tm="0" fmla="#ppt_y-sin(pi*$)/9">
                                          <p:val>
                                            <p:fltVal val="0"/>
                                          </p:val>
                                        </p:tav>
                                        <p:tav tm="100000">
                                          <p:val>
                                            <p:fltVal val="1"/>
                                          </p:val>
                                        </p:tav>
                                      </p:tavLst>
                                    </p:anim>
                                    <p:anim calcmode="lin" valueType="num">
                                      <p:cBhvr>
                                        <p:cTn id="22" dur="83" tmFilter="0, 0; 0.125,0.2665; 0.25,0.4; 0.375,0.465; 0.5,0.5;  0.625,0.535; 0.75,0.6; 0.875,0.7335; 1,1">
                                          <p:stCondLst>
                                            <p:cond delay="331"/>
                                          </p:stCondLst>
                                        </p:cTn>
                                        <p:tgtEl>
                                          <p:spTgt spid="9"/>
                                        </p:tgtEl>
                                        <p:attrNameLst>
                                          <p:attrName>ppt_y</p:attrName>
                                        </p:attrNameLst>
                                      </p:cBhvr>
                                      <p:tavLst>
                                        <p:tav tm="0" fmla="#ppt_y-sin(pi*$)/27">
                                          <p:val>
                                            <p:fltVal val="0"/>
                                          </p:val>
                                        </p:tav>
                                        <p:tav tm="100000">
                                          <p:val>
                                            <p:fltVal val="1"/>
                                          </p:val>
                                        </p:tav>
                                      </p:tavLst>
                                    </p:anim>
                                    <p:anim calcmode="lin" valueType="num">
                                      <p:cBhvr>
                                        <p:cTn id="23" dur="41" tmFilter="0, 0; 0.125,0.2665; 0.25,0.4; 0.375,0.465; 0.5,0.5;  0.625,0.535; 0.75,0.6; 0.875,0.7335; 1,1">
                                          <p:stCondLst>
                                            <p:cond delay="414"/>
                                          </p:stCondLst>
                                        </p:cTn>
                                        <p:tgtEl>
                                          <p:spTgt spid="9"/>
                                        </p:tgtEl>
                                        <p:attrNameLst>
                                          <p:attrName>ppt_y</p:attrName>
                                        </p:attrNameLst>
                                      </p:cBhvr>
                                      <p:tavLst>
                                        <p:tav tm="0" fmla="#ppt_y-sin(pi*$)/81">
                                          <p:val>
                                            <p:fltVal val="0"/>
                                          </p:val>
                                        </p:tav>
                                        <p:tav tm="100000">
                                          <p:val>
                                            <p:fltVal val="1"/>
                                          </p:val>
                                        </p:tav>
                                      </p:tavLst>
                                    </p:anim>
                                    <p:animScale>
                                      <p:cBhvr>
                                        <p:cTn id="24" dur="7">
                                          <p:stCondLst>
                                            <p:cond delay="163"/>
                                          </p:stCondLst>
                                        </p:cTn>
                                        <p:tgtEl>
                                          <p:spTgt spid="9"/>
                                        </p:tgtEl>
                                      </p:cBhvr>
                                      <p:to x="100000" y="60000"/>
                                    </p:animScale>
                                    <p:animScale>
                                      <p:cBhvr>
                                        <p:cTn id="25" dur="42" decel="50000">
                                          <p:stCondLst>
                                            <p:cond delay="169"/>
                                          </p:stCondLst>
                                        </p:cTn>
                                        <p:tgtEl>
                                          <p:spTgt spid="9"/>
                                        </p:tgtEl>
                                      </p:cBhvr>
                                      <p:to x="100000" y="100000"/>
                                    </p:animScale>
                                    <p:animScale>
                                      <p:cBhvr>
                                        <p:cTn id="26" dur="7">
                                          <p:stCondLst>
                                            <p:cond delay="328"/>
                                          </p:stCondLst>
                                        </p:cTn>
                                        <p:tgtEl>
                                          <p:spTgt spid="9"/>
                                        </p:tgtEl>
                                      </p:cBhvr>
                                      <p:to x="100000" y="80000"/>
                                    </p:animScale>
                                    <p:animScale>
                                      <p:cBhvr>
                                        <p:cTn id="27" dur="42" decel="50000">
                                          <p:stCondLst>
                                            <p:cond delay="335"/>
                                          </p:stCondLst>
                                        </p:cTn>
                                        <p:tgtEl>
                                          <p:spTgt spid="9"/>
                                        </p:tgtEl>
                                      </p:cBhvr>
                                      <p:to x="100000" y="100000"/>
                                    </p:animScale>
                                    <p:animScale>
                                      <p:cBhvr>
                                        <p:cTn id="28" dur="7">
                                          <p:stCondLst>
                                            <p:cond delay="411"/>
                                          </p:stCondLst>
                                        </p:cTn>
                                        <p:tgtEl>
                                          <p:spTgt spid="9"/>
                                        </p:tgtEl>
                                      </p:cBhvr>
                                      <p:to x="100000" y="90000"/>
                                    </p:animScale>
                                    <p:animScale>
                                      <p:cBhvr>
                                        <p:cTn id="29" dur="42" decel="50000">
                                          <p:stCondLst>
                                            <p:cond delay="417"/>
                                          </p:stCondLst>
                                        </p:cTn>
                                        <p:tgtEl>
                                          <p:spTgt spid="9"/>
                                        </p:tgtEl>
                                      </p:cBhvr>
                                      <p:to x="100000" y="100000"/>
                                    </p:animScale>
                                    <p:animScale>
                                      <p:cBhvr>
                                        <p:cTn id="30" dur="7">
                                          <p:stCondLst>
                                            <p:cond delay="452"/>
                                          </p:stCondLst>
                                        </p:cTn>
                                        <p:tgtEl>
                                          <p:spTgt spid="9"/>
                                        </p:tgtEl>
                                      </p:cBhvr>
                                      <p:to x="100000" y="95000"/>
                                    </p:animScale>
                                    <p:animScale>
                                      <p:cBhvr>
                                        <p:cTn id="31" dur="42" decel="50000">
                                          <p:stCondLst>
                                            <p:cond delay="459"/>
                                          </p:stCondLst>
                                        </p:cTn>
                                        <p:tgtEl>
                                          <p:spTgt spid="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11" grpId="0"/>
    </p:bld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8" name="Picture 2" descr="Zoo Icon Cartoon Style, Style Icons, Cartoon Icons, Zoo Clipart PNG and  Vector with Transparent Background for Free Download">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945" y="5110145"/>
            <a:ext cx="1670187" cy="172137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11"/>
          <p:cNvSpPr>
            <a:spLocks noChangeArrowheads="1"/>
          </p:cNvSpPr>
          <p:nvPr/>
        </p:nvSpPr>
        <p:spPr bwMode="auto">
          <a:xfrm>
            <a:off x="2194412" y="889000"/>
            <a:ext cx="61722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a:spcBef>
                <a:spcPct val="20000"/>
              </a:spcBef>
              <a:defRPr sz="2800">
                <a:solidFill>
                  <a:schemeClr val="tx1"/>
                </a:solidFill>
                <a:latin typeface="VNI-Times" pitchFamily="2" charset="0"/>
              </a:defRPr>
            </a:lvl1pPr>
            <a:lvl2pPr algn="ctr">
              <a:spcBef>
                <a:spcPct val="20000"/>
              </a:spcBef>
              <a:defRPr sz="2400">
                <a:solidFill>
                  <a:schemeClr val="tx1"/>
                </a:solidFill>
                <a:latin typeface="VNI-Times" pitchFamily="2" charset="0"/>
              </a:defRPr>
            </a:lvl2pPr>
            <a:lvl3pPr algn="ctr">
              <a:spcBef>
                <a:spcPct val="20000"/>
              </a:spcBef>
              <a:defRPr sz="2000">
                <a:solidFill>
                  <a:schemeClr val="tx1"/>
                </a:solidFill>
                <a:latin typeface="VNI-Times" pitchFamily="2" charset="0"/>
              </a:defRPr>
            </a:lvl3pPr>
            <a:lvl4pPr algn="ctr">
              <a:spcBef>
                <a:spcPct val="20000"/>
              </a:spcBef>
              <a:defRPr>
                <a:solidFill>
                  <a:schemeClr val="tx1"/>
                </a:solidFill>
                <a:latin typeface="VNI-Times" pitchFamily="2" charset="0"/>
              </a:defRPr>
            </a:lvl4pPr>
            <a:lvl5pPr algn="ctr">
              <a:spcBef>
                <a:spcPct val="20000"/>
              </a:spcBef>
              <a:defRPr>
                <a:solidFill>
                  <a:schemeClr val="tx1"/>
                </a:solidFill>
                <a:latin typeface="VNI-Times" pitchFamily="2" charset="0"/>
              </a:defRPr>
            </a:lvl5pPr>
            <a:lvl6pPr algn="ctr" fontAlgn="base">
              <a:spcBef>
                <a:spcPct val="20000"/>
              </a:spcBef>
              <a:spcAft>
                <a:spcPct val="0"/>
              </a:spcAft>
              <a:defRPr>
                <a:solidFill>
                  <a:schemeClr val="tx1"/>
                </a:solidFill>
                <a:latin typeface="VNI-Times" pitchFamily="2" charset="0"/>
              </a:defRPr>
            </a:lvl6pPr>
            <a:lvl7pPr algn="ctr" fontAlgn="base">
              <a:spcBef>
                <a:spcPct val="20000"/>
              </a:spcBef>
              <a:spcAft>
                <a:spcPct val="0"/>
              </a:spcAft>
              <a:defRPr>
                <a:solidFill>
                  <a:schemeClr val="tx1"/>
                </a:solidFill>
                <a:latin typeface="VNI-Times" pitchFamily="2" charset="0"/>
              </a:defRPr>
            </a:lvl7pPr>
            <a:lvl8pPr algn="ctr" fontAlgn="base">
              <a:spcBef>
                <a:spcPct val="20000"/>
              </a:spcBef>
              <a:spcAft>
                <a:spcPct val="0"/>
              </a:spcAft>
              <a:defRPr>
                <a:solidFill>
                  <a:schemeClr val="tx1"/>
                </a:solidFill>
                <a:latin typeface="VNI-Times" pitchFamily="2" charset="0"/>
              </a:defRPr>
            </a:lvl8pPr>
            <a:lvl9pPr algn="ctr" fontAlgn="base">
              <a:spcBef>
                <a:spcPct val="20000"/>
              </a:spcBef>
              <a:spcAft>
                <a:spcPct val="0"/>
              </a:spcAft>
              <a:defRPr>
                <a:solidFill>
                  <a:schemeClr val="tx1"/>
                </a:solidFill>
                <a:latin typeface="VNI-Times" pitchFamily="2" charset="0"/>
              </a:defRPr>
            </a:lvl9pPr>
          </a:lstStyle>
          <a:p>
            <a:r>
              <a:rPr lang="en-US" altLang="vi-VN" b="1" dirty="0">
                <a:solidFill>
                  <a:srgbClr val="FF0066"/>
                </a:solidFill>
              </a:rPr>
              <a:t>b. Who is the most sociable ?</a:t>
            </a:r>
          </a:p>
        </p:txBody>
      </p:sp>
      <p:sp>
        <p:nvSpPr>
          <p:cNvPr id="7" name="Rectangle 13"/>
          <p:cNvSpPr>
            <a:spLocks noChangeArrowheads="1"/>
          </p:cNvSpPr>
          <p:nvPr/>
        </p:nvSpPr>
        <p:spPr bwMode="auto">
          <a:xfrm>
            <a:off x="1930400" y="1701800"/>
            <a:ext cx="64770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a:spcBef>
                <a:spcPct val="20000"/>
              </a:spcBef>
              <a:defRPr sz="2800">
                <a:solidFill>
                  <a:schemeClr val="tx1"/>
                </a:solidFill>
                <a:latin typeface="VNI-Times" pitchFamily="2" charset="0"/>
              </a:defRPr>
            </a:lvl1pPr>
            <a:lvl2pPr algn="ctr">
              <a:spcBef>
                <a:spcPct val="20000"/>
              </a:spcBef>
              <a:defRPr sz="2400">
                <a:solidFill>
                  <a:schemeClr val="tx1"/>
                </a:solidFill>
                <a:latin typeface="VNI-Times" pitchFamily="2" charset="0"/>
              </a:defRPr>
            </a:lvl2pPr>
            <a:lvl3pPr algn="ctr">
              <a:spcBef>
                <a:spcPct val="20000"/>
              </a:spcBef>
              <a:defRPr sz="2000">
                <a:solidFill>
                  <a:schemeClr val="tx1"/>
                </a:solidFill>
                <a:latin typeface="VNI-Times" pitchFamily="2" charset="0"/>
              </a:defRPr>
            </a:lvl3pPr>
            <a:lvl4pPr algn="ctr">
              <a:spcBef>
                <a:spcPct val="20000"/>
              </a:spcBef>
              <a:defRPr>
                <a:solidFill>
                  <a:schemeClr val="tx1"/>
                </a:solidFill>
                <a:latin typeface="VNI-Times" pitchFamily="2" charset="0"/>
              </a:defRPr>
            </a:lvl4pPr>
            <a:lvl5pPr algn="ctr">
              <a:spcBef>
                <a:spcPct val="20000"/>
              </a:spcBef>
              <a:defRPr>
                <a:solidFill>
                  <a:schemeClr val="tx1"/>
                </a:solidFill>
                <a:latin typeface="VNI-Times" pitchFamily="2" charset="0"/>
              </a:defRPr>
            </a:lvl5pPr>
            <a:lvl6pPr algn="ctr" fontAlgn="base">
              <a:spcBef>
                <a:spcPct val="20000"/>
              </a:spcBef>
              <a:spcAft>
                <a:spcPct val="0"/>
              </a:spcAft>
              <a:defRPr>
                <a:solidFill>
                  <a:schemeClr val="tx1"/>
                </a:solidFill>
                <a:latin typeface="VNI-Times" pitchFamily="2" charset="0"/>
              </a:defRPr>
            </a:lvl6pPr>
            <a:lvl7pPr algn="ctr" fontAlgn="base">
              <a:spcBef>
                <a:spcPct val="20000"/>
              </a:spcBef>
              <a:spcAft>
                <a:spcPct val="0"/>
              </a:spcAft>
              <a:defRPr>
                <a:solidFill>
                  <a:schemeClr val="tx1"/>
                </a:solidFill>
                <a:latin typeface="VNI-Times" pitchFamily="2" charset="0"/>
              </a:defRPr>
            </a:lvl7pPr>
            <a:lvl8pPr algn="ctr" fontAlgn="base">
              <a:spcBef>
                <a:spcPct val="20000"/>
              </a:spcBef>
              <a:spcAft>
                <a:spcPct val="0"/>
              </a:spcAft>
              <a:defRPr>
                <a:solidFill>
                  <a:schemeClr val="tx1"/>
                </a:solidFill>
                <a:latin typeface="VNI-Times" pitchFamily="2" charset="0"/>
              </a:defRPr>
            </a:lvl8pPr>
            <a:lvl9pPr algn="ctr" fontAlgn="base">
              <a:spcBef>
                <a:spcPct val="20000"/>
              </a:spcBef>
              <a:spcAft>
                <a:spcPct val="0"/>
              </a:spcAft>
              <a:defRPr>
                <a:solidFill>
                  <a:schemeClr val="tx1"/>
                </a:solidFill>
                <a:latin typeface="VNI-Times" pitchFamily="2" charset="0"/>
              </a:defRPr>
            </a:lvl9pPr>
          </a:lstStyle>
          <a:p>
            <a:r>
              <a:rPr lang="en-US" altLang="vi-VN" b="1" i="1" dirty="0">
                <a:solidFill>
                  <a:srgbClr val="0000FF"/>
                </a:solidFill>
                <a:sym typeface="Wingdings" panose="05000000000000000000" pitchFamily="2" charset="2"/>
              </a:rPr>
              <a:t> </a:t>
            </a:r>
            <a:r>
              <a:rPr lang="en-US" altLang="vi-VN" b="1" i="1" dirty="0" err="1">
                <a:solidFill>
                  <a:srgbClr val="0000FF"/>
                </a:solidFill>
                <a:sym typeface="Wingdings" panose="05000000000000000000" pitchFamily="2" charset="2"/>
              </a:rPr>
              <a:t>Bao</a:t>
            </a:r>
            <a:r>
              <a:rPr lang="en-US" altLang="vi-VN" b="1" i="1" dirty="0">
                <a:solidFill>
                  <a:srgbClr val="0000FF"/>
                </a:solidFill>
                <a:sym typeface="Wingdings" panose="05000000000000000000" pitchFamily="2" charset="2"/>
              </a:rPr>
              <a:t> is the most sociable .</a:t>
            </a:r>
            <a:endParaRPr lang="en-US" altLang="vi-VN" b="1" i="1" dirty="0">
              <a:solidFill>
                <a:srgbClr val="0000FF"/>
              </a:solidFill>
            </a:endParaRP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67201" y="3225800"/>
            <a:ext cx="3714863" cy="3262619"/>
          </a:xfrm>
          <a:prstGeom prst="rect">
            <a:avLst/>
          </a:prstGeom>
        </p:spPr>
      </p:pic>
    </p:spTree>
    <p:extLst>
      <p:ext uri="{BB962C8B-B14F-4D97-AF65-F5344CB8AC3E}">
        <p14:creationId xmlns:p14="http://schemas.microsoft.com/office/powerpoint/2010/main" val="294625970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145">
                                          <p:stCondLst>
                                            <p:cond delay="0"/>
                                          </p:stCondLst>
                                        </p:cTn>
                                        <p:tgtEl>
                                          <p:spTgt spid="9"/>
                                        </p:tgtEl>
                                      </p:cBhvr>
                                    </p:animEffect>
                                    <p:anim calcmode="lin" valueType="num">
                                      <p:cBhvr>
                                        <p:cTn id="13" dur="456"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14" dur="166"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5" dur="166" tmFilter="0, 0; 0.125,0.2665; 0.25,0.4; 0.375,0.465; 0.5,0.5;  0.625,0.535; 0.75,0.6; 0.875,0.7335; 1,1">
                                          <p:stCondLst>
                                            <p:cond delay="166"/>
                                          </p:stCondLst>
                                        </p:cTn>
                                        <p:tgtEl>
                                          <p:spTgt spid="9"/>
                                        </p:tgtEl>
                                        <p:attrNameLst>
                                          <p:attrName>ppt_y</p:attrName>
                                        </p:attrNameLst>
                                      </p:cBhvr>
                                      <p:tavLst>
                                        <p:tav tm="0" fmla="#ppt_y-sin(pi*$)/9">
                                          <p:val>
                                            <p:fltVal val="0"/>
                                          </p:val>
                                        </p:tav>
                                        <p:tav tm="100000">
                                          <p:val>
                                            <p:fltVal val="1"/>
                                          </p:val>
                                        </p:tav>
                                      </p:tavLst>
                                    </p:anim>
                                    <p:anim calcmode="lin" valueType="num">
                                      <p:cBhvr>
                                        <p:cTn id="16" dur="83" tmFilter="0, 0; 0.125,0.2665; 0.25,0.4; 0.375,0.465; 0.5,0.5;  0.625,0.535; 0.75,0.6; 0.875,0.7335; 1,1">
                                          <p:stCondLst>
                                            <p:cond delay="331"/>
                                          </p:stCondLst>
                                        </p:cTn>
                                        <p:tgtEl>
                                          <p:spTgt spid="9"/>
                                        </p:tgtEl>
                                        <p:attrNameLst>
                                          <p:attrName>ppt_y</p:attrName>
                                        </p:attrNameLst>
                                      </p:cBhvr>
                                      <p:tavLst>
                                        <p:tav tm="0" fmla="#ppt_y-sin(pi*$)/27">
                                          <p:val>
                                            <p:fltVal val="0"/>
                                          </p:val>
                                        </p:tav>
                                        <p:tav tm="100000">
                                          <p:val>
                                            <p:fltVal val="1"/>
                                          </p:val>
                                        </p:tav>
                                      </p:tavLst>
                                    </p:anim>
                                    <p:anim calcmode="lin" valueType="num">
                                      <p:cBhvr>
                                        <p:cTn id="17" dur="41" tmFilter="0, 0; 0.125,0.2665; 0.25,0.4; 0.375,0.465; 0.5,0.5;  0.625,0.535; 0.75,0.6; 0.875,0.7335; 1,1">
                                          <p:stCondLst>
                                            <p:cond delay="414"/>
                                          </p:stCondLst>
                                        </p:cTn>
                                        <p:tgtEl>
                                          <p:spTgt spid="9"/>
                                        </p:tgtEl>
                                        <p:attrNameLst>
                                          <p:attrName>ppt_y</p:attrName>
                                        </p:attrNameLst>
                                      </p:cBhvr>
                                      <p:tavLst>
                                        <p:tav tm="0" fmla="#ppt_y-sin(pi*$)/81">
                                          <p:val>
                                            <p:fltVal val="0"/>
                                          </p:val>
                                        </p:tav>
                                        <p:tav tm="100000">
                                          <p:val>
                                            <p:fltVal val="1"/>
                                          </p:val>
                                        </p:tav>
                                      </p:tavLst>
                                    </p:anim>
                                    <p:animScale>
                                      <p:cBhvr>
                                        <p:cTn id="18" dur="7">
                                          <p:stCondLst>
                                            <p:cond delay="163"/>
                                          </p:stCondLst>
                                        </p:cTn>
                                        <p:tgtEl>
                                          <p:spTgt spid="9"/>
                                        </p:tgtEl>
                                      </p:cBhvr>
                                      <p:to x="100000" y="60000"/>
                                    </p:animScale>
                                    <p:animScale>
                                      <p:cBhvr>
                                        <p:cTn id="19" dur="42" decel="50000">
                                          <p:stCondLst>
                                            <p:cond delay="169"/>
                                          </p:stCondLst>
                                        </p:cTn>
                                        <p:tgtEl>
                                          <p:spTgt spid="9"/>
                                        </p:tgtEl>
                                      </p:cBhvr>
                                      <p:to x="100000" y="100000"/>
                                    </p:animScale>
                                    <p:animScale>
                                      <p:cBhvr>
                                        <p:cTn id="20" dur="7">
                                          <p:stCondLst>
                                            <p:cond delay="328"/>
                                          </p:stCondLst>
                                        </p:cTn>
                                        <p:tgtEl>
                                          <p:spTgt spid="9"/>
                                        </p:tgtEl>
                                      </p:cBhvr>
                                      <p:to x="100000" y="80000"/>
                                    </p:animScale>
                                    <p:animScale>
                                      <p:cBhvr>
                                        <p:cTn id="21" dur="42" decel="50000">
                                          <p:stCondLst>
                                            <p:cond delay="335"/>
                                          </p:stCondLst>
                                        </p:cTn>
                                        <p:tgtEl>
                                          <p:spTgt spid="9"/>
                                        </p:tgtEl>
                                      </p:cBhvr>
                                      <p:to x="100000" y="100000"/>
                                    </p:animScale>
                                    <p:animScale>
                                      <p:cBhvr>
                                        <p:cTn id="22" dur="7">
                                          <p:stCondLst>
                                            <p:cond delay="411"/>
                                          </p:stCondLst>
                                        </p:cTn>
                                        <p:tgtEl>
                                          <p:spTgt spid="9"/>
                                        </p:tgtEl>
                                      </p:cBhvr>
                                      <p:to x="100000" y="90000"/>
                                    </p:animScale>
                                    <p:animScale>
                                      <p:cBhvr>
                                        <p:cTn id="23" dur="42" decel="50000">
                                          <p:stCondLst>
                                            <p:cond delay="417"/>
                                          </p:stCondLst>
                                        </p:cTn>
                                        <p:tgtEl>
                                          <p:spTgt spid="9"/>
                                        </p:tgtEl>
                                      </p:cBhvr>
                                      <p:to x="100000" y="100000"/>
                                    </p:animScale>
                                    <p:animScale>
                                      <p:cBhvr>
                                        <p:cTn id="24" dur="7">
                                          <p:stCondLst>
                                            <p:cond delay="452"/>
                                          </p:stCondLst>
                                        </p:cTn>
                                        <p:tgtEl>
                                          <p:spTgt spid="9"/>
                                        </p:tgtEl>
                                      </p:cBhvr>
                                      <p:to x="100000" y="95000"/>
                                    </p:animScale>
                                    <p:animScale>
                                      <p:cBhvr>
                                        <p:cTn id="25" dur="42" decel="50000">
                                          <p:stCondLst>
                                            <p:cond delay="459"/>
                                          </p:stCondLst>
                                        </p:cTn>
                                        <p:tgtEl>
                                          <p:spTgt spid="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8" name="Picture 2" descr="Zoo Icon Cartoon Style, Style Icons, Cartoon Icons, Zoo Clipart PNG and  Vector with Transparent Background for Free Download">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945" y="5110145"/>
            <a:ext cx="1670187" cy="172137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62970" y="2006600"/>
            <a:ext cx="3714863" cy="3262619"/>
          </a:xfrm>
          <a:prstGeom prst="rect">
            <a:avLst/>
          </a:prstGeom>
        </p:spPr>
      </p:pic>
      <p:sp>
        <p:nvSpPr>
          <p:cNvPr id="11" name="Rectangle 8"/>
          <p:cNvSpPr>
            <a:spLocks noChangeArrowheads="1"/>
          </p:cNvSpPr>
          <p:nvPr/>
        </p:nvSpPr>
        <p:spPr bwMode="auto">
          <a:xfrm>
            <a:off x="1707132" y="482600"/>
            <a:ext cx="5562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a:spcBef>
                <a:spcPct val="20000"/>
              </a:spcBef>
              <a:defRPr sz="2800">
                <a:solidFill>
                  <a:schemeClr val="tx1"/>
                </a:solidFill>
                <a:latin typeface="VNI-Times" pitchFamily="2" charset="0"/>
              </a:defRPr>
            </a:lvl1pPr>
            <a:lvl2pPr algn="ctr">
              <a:spcBef>
                <a:spcPct val="20000"/>
              </a:spcBef>
              <a:defRPr sz="2400">
                <a:solidFill>
                  <a:schemeClr val="tx1"/>
                </a:solidFill>
                <a:latin typeface="VNI-Times" pitchFamily="2" charset="0"/>
              </a:defRPr>
            </a:lvl2pPr>
            <a:lvl3pPr algn="ctr">
              <a:spcBef>
                <a:spcPct val="20000"/>
              </a:spcBef>
              <a:defRPr sz="2000">
                <a:solidFill>
                  <a:schemeClr val="tx1"/>
                </a:solidFill>
                <a:latin typeface="VNI-Times" pitchFamily="2" charset="0"/>
              </a:defRPr>
            </a:lvl3pPr>
            <a:lvl4pPr algn="ctr">
              <a:spcBef>
                <a:spcPct val="20000"/>
              </a:spcBef>
              <a:defRPr>
                <a:solidFill>
                  <a:schemeClr val="tx1"/>
                </a:solidFill>
                <a:latin typeface="VNI-Times" pitchFamily="2" charset="0"/>
              </a:defRPr>
            </a:lvl4pPr>
            <a:lvl5pPr algn="ctr">
              <a:spcBef>
                <a:spcPct val="20000"/>
              </a:spcBef>
              <a:defRPr>
                <a:solidFill>
                  <a:schemeClr val="tx1"/>
                </a:solidFill>
                <a:latin typeface="VNI-Times" pitchFamily="2" charset="0"/>
              </a:defRPr>
            </a:lvl5pPr>
            <a:lvl6pPr algn="ctr" fontAlgn="base">
              <a:spcBef>
                <a:spcPct val="20000"/>
              </a:spcBef>
              <a:spcAft>
                <a:spcPct val="0"/>
              </a:spcAft>
              <a:defRPr>
                <a:solidFill>
                  <a:schemeClr val="tx1"/>
                </a:solidFill>
                <a:latin typeface="VNI-Times" pitchFamily="2" charset="0"/>
              </a:defRPr>
            </a:lvl6pPr>
            <a:lvl7pPr algn="ctr" fontAlgn="base">
              <a:spcBef>
                <a:spcPct val="20000"/>
              </a:spcBef>
              <a:spcAft>
                <a:spcPct val="0"/>
              </a:spcAft>
              <a:defRPr>
                <a:solidFill>
                  <a:schemeClr val="tx1"/>
                </a:solidFill>
                <a:latin typeface="VNI-Times" pitchFamily="2" charset="0"/>
              </a:defRPr>
            </a:lvl7pPr>
            <a:lvl8pPr algn="ctr" fontAlgn="base">
              <a:spcBef>
                <a:spcPct val="20000"/>
              </a:spcBef>
              <a:spcAft>
                <a:spcPct val="0"/>
              </a:spcAft>
              <a:defRPr>
                <a:solidFill>
                  <a:schemeClr val="tx1"/>
                </a:solidFill>
                <a:latin typeface="VNI-Times" pitchFamily="2" charset="0"/>
              </a:defRPr>
            </a:lvl8pPr>
            <a:lvl9pPr algn="ctr" fontAlgn="base">
              <a:spcBef>
                <a:spcPct val="20000"/>
              </a:spcBef>
              <a:spcAft>
                <a:spcPct val="0"/>
              </a:spcAft>
              <a:defRPr>
                <a:solidFill>
                  <a:schemeClr val="tx1"/>
                </a:solidFill>
                <a:latin typeface="VNI-Times" pitchFamily="2" charset="0"/>
              </a:defRPr>
            </a:lvl9pPr>
          </a:lstStyle>
          <a:p>
            <a:r>
              <a:rPr lang="en-US" altLang="vi-VN" b="1" dirty="0">
                <a:solidFill>
                  <a:srgbClr val="FF0066"/>
                </a:solidFill>
              </a:rPr>
              <a:t>c. Who likes reading ?</a:t>
            </a:r>
          </a:p>
        </p:txBody>
      </p:sp>
      <p:pic>
        <p:nvPicPr>
          <p:cNvPr id="12"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36800" y="2465631"/>
            <a:ext cx="51054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0"/>
          <p:cNvSpPr>
            <a:spLocks noChangeArrowheads="1"/>
          </p:cNvSpPr>
          <p:nvPr/>
        </p:nvSpPr>
        <p:spPr bwMode="auto">
          <a:xfrm>
            <a:off x="1320800" y="1266925"/>
            <a:ext cx="60198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a:spcBef>
                <a:spcPct val="20000"/>
              </a:spcBef>
              <a:defRPr sz="2800">
                <a:solidFill>
                  <a:schemeClr val="tx1"/>
                </a:solidFill>
                <a:latin typeface="VNI-Times" pitchFamily="2" charset="0"/>
              </a:defRPr>
            </a:lvl1pPr>
            <a:lvl2pPr algn="ctr">
              <a:spcBef>
                <a:spcPct val="20000"/>
              </a:spcBef>
              <a:defRPr sz="2400">
                <a:solidFill>
                  <a:schemeClr val="tx1"/>
                </a:solidFill>
                <a:latin typeface="VNI-Times" pitchFamily="2" charset="0"/>
              </a:defRPr>
            </a:lvl2pPr>
            <a:lvl3pPr algn="ctr">
              <a:spcBef>
                <a:spcPct val="20000"/>
              </a:spcBef>
              <a:defRPr sz="2000">
                <a:solidFill>
                  <a:schemeClr val="tx1"/>
                </a:solidFill>
                <a:latin typeface="VNI-Times" pitchFamily="2" charset="0"/>
              </a:defRPr>
            </a:lvl3pPr>
            <a:lvl4pPr algn="ctr">
              <a:spcBef>
                <a:spcPct val="20000"/>
              </a:spcBef>
              <a:defRPr>
                <a:solidFill>
                  <a:schemeClr val="tx1"/>
                </a:solidFill>
                <a:latin typeface="VNI-Times" pitchFamily="2" charset="0"/>
              </a:defRPr>
            </a:lvl4pPr>
            <a:lvl5pPr algn="ctr">
              <a:spcBef>
                <a:spcPct val="20000"/>
              </a:spcBef>
              <a:defRPr>
                <a:solidFill>
                  <a:schemeClr val="tx1"/>
                </a:solidFill>
                <a:latin typeface="VNI-Times" pitchFamily="2" charset="0"/>
              </a:defRPr>
            </a:lvl5pPr>
            <a:lvl6pPr algn="ctr" fontAlgn="base">
              <a:spcBef>
                <a:spcPct val="20000"/>
              </a:spcBef>
              <a:spcAft>
                <a:spcPct val="0"/>
              </a:spcAft>
              <a:defRPr>
                <a:solidFill>
                  <a:schemeClr val="tx1"/>
                </a:solidFill>
                <a:latin typeface="VNI-Times" pitchFamily="2" charset="0"/>
              </a:defRPr>
            </a:lvl6pPr>
            <a:lvl7pPr algn="ctr" fontAlgn="base">
              <a:spcBef>
                <a:spcPct val="20000"/>
              </a:spcBef>
              <a:spcAft>
                <a:spcPct val="0"/>
              </a:spcAft>
              <a:defRPr>
                <a:solidFill>
                  <a:schemeClr val="tx1"/>
                </a:solidFill>
                <a:latin typeface="VNI-Times" pitchFamily="2" charset="0"/>
              </a:defRPr>
            </a:lvl7pPr>
            <a:lvl8pPr algn="ctr" fontAlgn="base">
              <a:spcBef>
                <a:spcPct val="20000"/>
              </a:spcBef>
              <a:spcAft>
                <a:spcPct val="0"/>
              </a:spcAft>
              <a:defRPr>
                <a:solidFill>
                  <a:schemeClr val="tx1"/>
                </a:solidFill>
                <a:latin typeface="VNI-Times" pitchFamily="2" charset="0"/>
              </a:defRPr>
            </a:lvl8pPr>
            <a:lvl9pPr algn="ctr" fontAlgn="base">
              <a:spcBef>
                <a:spcPct val="20000"/>
              </a:spcBef>
              <a:spcAft>
                <a:spcPct val="0"/>
              </a:spcAft>
              <a:defRPr>
                <a:solidFill>
                  <a:schemeClr val="tx1"/>
                </a:solidFill>
                <a:latin typeface="VNI-Times" pitchFamily="2" charset="0"/>
              </a:defRPr>
            </a:lvl9pPr>
          </a:lstStyle>
          <a:p>
            <a:r>
              <a:rPr lang="en-US" altLang="vi-VN" b="1" i="1" dirty="0">
                <a:solidFill>
                  <a:srgbClr val="0000FF"/>
                </a:solidFill>
                <a:sym typeface="Wingdings" panose="05000000000000000000" pitchFamily="2" charset="2"/>
              </a:rPr>
              <a:t> </a:t>
            </a:r>
            <a:r>
              <a:rPr lang="en-US" altLang="vi-VN" b="1" i="1" dirty="0" err="1">
                <a:solidFill>
                  <a:srgbClr val="0000FF"/>
                </a:solidFill>
                <a:sym typeface="Wingdings" panose="05000000000000000000" pitchFamily="2" charset="2"/>
              </a:rPr>
              <a:t>Khai</a:t>
            </a:r>
            <a:r>
              <a:rPr lang="en-US" altLang="vi-VN" b="1" i="1" dirty="0">
                <a:solidFill>
                  <a:srgbClr val="0000FF"/>
                </a:solidFill>
                <a:sym typeface="Wingdings" panose="05000000000000000000" pitchFamily="2" charset="2"/>
              </a:rPr>
              <a:t> likes reading.</a:t>
            </a:r>
            <a:endParaRPr lang="en-US" altLang="vi-VN" b="1" i="1" dirty="0">
              <a:solidFill>
                <a:srgbClr val="0000FF"/>
              </a:solidFill>
            </a:endParaRPr>
          </a:p>
        </p:txBody>
      </p:sp>
    </p:spTree>
    <p:extLst>
      <p:ext uri="{BB962C8B-B14F-4D97-AF65-F5344CB8AC3E}">
        <p14:creationId xmlns:p14="http://schemas.microsoft.com/office/powerpoint/2010/main" val="70372930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heckerboard(across)">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145">
                                          <p:stCondLst>
                                            <p:cond delay="0"/>
                                          </p:stCondLst>
                                        </p:cTn>
                                        <p:tgtEl>
                                          <p:spTgt spid="9"/>
                                        </p:tgtEl>
                                      </p:cBhvr>
                                    </p:animEffect>
                                    <p:anim calcmode="lin" valueType="num">
                                      <p:cBhvr>
                                        <p:cTn id="13" dur="456"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14" dur="166"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5" dur="166" tmFilter="0, 0; 0.125,0.2665; 0.25,0.4; 0.375,0.465; 0.5,0.5;  0.625,0.535; 0.75,0.6; 0.875,0.7335; 1,1">
                                          <p:stCondLst>
                                            <p:cond delay="166"/>
                                          </p:stCondLst>
                                        </p:cTn>
                                        <p:tgtEl>
                                          <p:spTgt spid="9"/>
                                        </p:tgtEl>
                                        <p:attrNameLst>
                                          <p:attrName>ppt_y</p:attrName>
                                        </p:attrNameLst>
                                      </p:cBhvr>
                                      <p:tavLst>
                                        <p:tav tm="0" fmla="#ppt_y-sin(pi*$)/9">
                                          <p:val>
                                            <p:fltVal val="0"/>
                                          </p:val>
                                        </p:tav>
                                        <p:tav tm="100000">
                                          <p:val>
                                            <p:fltVal val="1"/>
                                          </p:val>
                                        </p:tav>
                                      </p:tavLst>
                                    </p:anim>
                                    <p:anim calcmode="lin" valueType="num">
                                      <p:cBhvr>
                                        <p:cTn id="16" dur="83" tmFilter="0, 0; 0.125,0.2665; 0.25,0.4; 0.375,0.465; 0.5,0.5;  0.625,0.535; 0.75,0.6; 0.875,0.7335; 1,1">
                                          <p:stCondLst>
                                            <p:cond delay="331"/>
                                          </p:stCondLst>
                                        </p:cTn>
                                        <p:tgtEl>
                                          <p:spTgt spid="9"/>
                                        </p:tgtEl>
                                        <p:attrNameLst>
                                          <p:attrName>ppt_y</p:attrName>
                                        </p:attrNameLst>
                                      </p:cBhvr>
                                      <p:tavLst>
                                        <p:tav tm="0" fmla="#ppt_y-sin(pi*$)/27">
                                          <p:val>
                                            <p:fltVal val="0"/>
                                          </p:val>
                                        </p:tav>
                                        <p:tav tm="100000">
                                          <p:val>
                                            <p:fltVal val="1"/>
                                          </p:val>
                                        </p:tav>
                                      </p:tavLst>
                                    </p:anim>
                                    <p:anim calcmode="lin" valueType="num">
                                      <p:cBhvr>
                                        <p:cTn id="17" dur="41" tmFilter="0, 0; 0.125,0.2665; 0.25,0.4; 0.375,0.465; 0.5,0.5;  0.625,0.535; 0.75,0.6; 0.875,0.7335; 1,1">
                                          <p:stCondLst>
                                            <p:cond delay="414"/>
                                          </p:stCondLst>
                                        </p:cTn>
                                        <p:tgtEl>
                                          <p:spTgt spid="9"/>
                                        </p:tgtEl>
                                        <p:attrNameLst>
                                          <p:attrName>ppt_y</p:attrName>
                                        </p:attrNameLst>
                                      </p:cBhvr>
                                      <p:tavLst>
                                        <p:tav tm="0" fmla="#ppt_y-sin(pi*$)/81">
                                          <p:val>
                                            <p:fltVal val="0"/>
                                          </p:val>
                                        </p:tav>
                                        <p:tav tm="100000">
                                          <p:val>
                                            <p:fltVal val="1"/>
                                          </p:val>
                                        </p:tav>
                                      </p:tavLst>
                                    </p:anim>
                                    <p:animScale>
                                      <p:cBhvr>
                                        <p:cTn id="18" dur="7">
                                          <p:stCondLst>
                                            <p:cond delay="163"/>
                                          </p:stCondLst>
                                        </p:cTn>
                                        <p:tgtEl>
                                          <p:spTgt spid="9"/>
                                        </p:tgtEl>
                                      </p:cBhvr>
                                      <p:to x="100000" y="60000"/>
                                    </p:animScale>
                                    <p:animScale>
                                      <p:cBhvr>
                                        <p:cTn id="19" dur="42" decel="50000">
                                          <p:stCondLst>
                                            <p:cond delay="169"/>
                                          </p:stCondLst>
                                        </p:cTn>
                                        <p:tgtEl>
                                          <p:spTgt spid="9"/>
                                        </p:tgtEl>
                                      </p:cBhvr>
                                      <p:to x="100000" y="100000"/>
                                    </p:animScale>
                                    <p:animScale>
                                      <p:cBhvr>
                                        <p:cTn id="20" dur="7">
                                          <p:stCondLst>
                                            <p:cond delay="328"/>
                                          </p:stCondLst>
                                        </p:cTn>
                                        <p:tgtEl>
                                          <p:spTgt spid="9"/>
                                        </p:tgtEl>
                                      </p:cBhvr>
                                      <p:to x="100000" y="80000"/>
                                    </p:animScale>
                                    <p:animScale>
                                      <p:cBhvr>
                                        <p:cTn id="21" dur="42" decel="50000">
                                          <p:stCondLst>
                                            <p:cond delay="335"/>
                                          </p:stCondLst>
                                        </p:cTn>
                                        <p:tgtEl>
                                          <p:spTgt spid="9"/>
                                        </p:tgtEl>
                                      </p:cBhvr>
                                      <p:to x="100000" y="100000"/>
                                    </p:animScale>
                                    <p:animScale>
                                      <p:cBhvr>
                                        <p:cTn id="22" dur="7">
                                          <p:stCondLst>
                                            <p:cond delay="411"/>
                                          </p:stCondLst>
                                        </p:cTn>
                                        <p:tgtEl>
                                          <p:spTgt spid="9"/>
                                        </p:tgtEl>
                                      </p:cBhvr>
                                      <p:to x="100000" y="90000"/>
                                    </p:animScale>
                                    <p:animScale>
                                      <p:cBhvr>
                                        <p:cTn id="23" dur="42" decel="50000">
                                          <p:stCondLst>
                                            <p:cond delay="417"/>
                                          </p:stCondLst>
                                        </p:cTn>
                                        <p:tgtEl>
                                          <p:spTgt spid="9"/>
                                        </p:tgtEl>
                                      </p:cBhvr>
                                      <p:to x="100000" y="100000"/>
                                    </p:animScale>
                                    <p:animScale>
                                      <p:cBhvr>
                                        <p:cTn id="24" dur="7">
                                          <p:stCondLst>
                                            <p:cond delay="452"/>
                                          </p:stCondLst>
                                        </p:cTn>
                                        <p:tgtEl>
                                          <p:spTgt spid="9"/>
                                        </p:tgtEl>
                                      </p:cBhvr>
                                      <p:to x="100000" y="95000"/>
                                    </p:animScale>
                                    <p:animScale>
                                      <p:cBhvr>
                                        <p:cTn id="25" dur="42" decel="50000">
                                          <p:stCondLst>
                                            <p:cond delay="459"/>
                                          </p:stCondLst>
                                        </p:cTn>
                                        <p:tgtEl>
                                          <p:spTgt spid="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4"/>
          <p:cNvSpPr txBox="1">
            <a:spLocks noChangeArrowheads="1"/>
          </p:cNvSpPr>
          <p:nvPr/>
        </p:nvSpPr>
        <p:spPr bwMode="auto">
          <a:xfrm>
            <a:off x="2844800" y="279400"/>
            <a:ext cx="62738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None/>
            </a:pPr>
            <a:r>
              <a:rPr lang="en-US" b="1" dirty="0">
                <a:solidFill>
                  <a:srgbClr val="000099"/>
                </a:solidFill>
                <a:latin typeface=".VnTime" panose="020B7200000000000000" pitchFamily="34" charset="0"/>
              </a:rPr>
              <a:t>DESCRIBE THESE PICTURES</a:t>
            </a:r>
          </a:p>
        </p:txBody>
      </p:sp>
      <p:pic>
        <p:nvPicPr>
          <p:cNvPr id="4099"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6001" y="889000"/>
            <a:ext cx="9606844" cy="3759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2" name="Rectangle 1"/>
          <p:cNvSpPr/>
          <p:nvPr/>
        </p:nvSpPr>
        <p:spPr>
          <a:xfrm>
            <a:off x="304800" y="4648200"/>
            <a:ext cx="9042400" cy="1815690"/>
          </a:xfrm>
          <a:prstGeom prst="rect">
            <a:avLst/>
          </a:prstGeom>
        </p:spPr>
        <p:txBody>
          <a:bodyPr wrap="square">
            <a:spAutoFit/>
          </a:bodyPr>
          <a:lstStyle/>
          <a:p>
            <a:pPr indent="182875">
              <a:tabLst>
                <a:tab pos="161921" algn="l"/>
              </a:tabLst>
            </a:pPr>
            <a:r>
              <a:rPr lang="en-US" sz="3733" dirty="0">
                <a:latin typeface="Times New Roman" panose="02020603050405020304" pitchFamily="18" charset="0"/>
                <a:ea typeface="Times New Roman" panose="02020603050405020304" pitchFamily="18" charset="0"/>
                <a:cs typeface="Times New Roman" panose="02020603050405020304" pitchFamily="18" charset="0"/>
              </a:rPr>
              <a:t>- What are the boys/girls doing?</a:t>
            </a:r>
          </a:p>
          <a:p>
            <a:pPr indent="182875">
              <a:tabLst>
                <a:tab pos="161921" algn="l"/>
              </a:tabLst>
            </a:pPr>
            <a:r>
              <a:rPr lang="en-US" sz="3733" dirty="0">
                <a:latin typeface="Times New Roman" panose="02020603050405020304" pitchFamily="18" charset="0"/>
                <a:ea typeface="Times New Roman" panose="02020603050405020304" pitchFamily="18" charset="0"/>
                <a:cs typeface="Times New Roman" panose="02020603050405020304" pitchFamily="18" charset="0"/>
              </a:rPr>
              <a:t>- What are their favorite  activities ?  </a:t>
            </a:r>
          </a:p>
          <a:p>
            <a:pPr algn="just"/>
            <a:r>
              <a:rPr lang="en-US" sz="3733" dirty="0">
                <a:latin typeface="Times New Roman" panose="02020603050405020304" pitchFamily="18" charset="0"/>
                <a:ea typeface="Times New Roman" panose="02020603050405020304" pitchFamily="18" charset="0"/>
                <a:cs typeface="Times New Roman" panose="02020603050405020304" pitchFamily="18" charset="0"/>
              </a:rPr>
              <a:t>  - When do they often play these games?</a:t>
            </a:r>
          </a:p>
        </p:txBody>
      </p:sp>
    </p:spTree>
    <p:extLst>
      <p:ext uri="{BB962C8B-B14F-4D97-AF65-F5344CB8AC3E}">
        <p14:creationId xmlns:p14="http://schemas.microsoft.com/office/powerpoint/2010/main" val="832706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wipe(down)">
                                      <p:cBhvr>
                                        <p:cTn id="7" dur="500"/>
                                        <p:tgtEl>
                                          <p:spTgt spid="409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099"/>
                                        </p:tgtEl>
                                        <p:attrNameLst>
                                          <p:attrName>style.visibility</p:attrName>
                                        </p:attrNameLst>
                                      </p:cBhvr>
                                      <p:to>
                                        <p:strVal val="visible"/>
                                      </p:to>
                                    </p:set>
                                    <p:animEffect transition="in" filter="wipe(down)">
                                      <p:cBhvr>
                                        <p:cTn id="12" dur="500"/>
                                        <p:tgtEl>
                                          <p:spTgt spid="4099"/>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8" name="Picture 2" descr="Zoo Icon Cartoon Style, Style Icons, Cartoon Icons, Zoo Clipart PNG and  Vector with Transparent Background for Free Download">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945" y="5110145"/>
            <a:ext cx="1670187" cy="172137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38569" y="3022600"/>
            <a:ext cx="3714863" cy="3262619"/>
          </a:xfrm>
          <a:prstGeom prst="rect">
            <a:avLst/>
          </a:prstGeom>
        </p:spPr>
      </p:pic>
      <p:sp>
        <p:nvSpPr>
          <p:cNvPr id="10" name="Rectangle 7"/>
          <p:cNvSpPr>
            <a:spLocks noChangeArrowheads="1"/>
          </p:cNvSpPr>
          <p:nvPr/>
        </p:nvSpPr>
        <p:spPr bwMode="auto">
          <a:xfrm>
            <a:off x="2438400" y="1422400"/>
            <a:ext cx="69342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a:spcBef>
                <a:spcPct val="20000"/>
              </a:spcBef>
              <a:defRPr sz="2800">
                <a:solidFill>
                  <a:schemeClr val="tx1"/>
                </a:solidFill>
                <a:latin typeface="VNI-Times" pitchFamily="2" charset="0"/>
              </a:defRPr>
            </a:lvl1pPr>
            <a:lvl2pPr algn="ctr">
              <a:spcBef>
                <a:spcPct val="20000"/>
              </a:spcBef>
              <a:defRPr sz="2400">
                <a:solidFill>
                  <a:schemeClr val="tx1"/>
                </a:solidFill>
                <a:latin typeface="VNI-Times" pitchFamily="2" charset="0"/>
              </a:defRPr>
            </a:lvl2pPr>
            <a:lvl3pPr algn="ctr">
              <a:spcBef>
                <a:spcPct val="20000"/>
              </a:spcBef>
              <a:defRPr sz="2000">
                <a:solidFill>
                  <a:schemeClr val="tx1"/>
                </a:solidFill>
                <a:latin typeface="VNI-Times" pitchFamily="2" charset="0"/>
              </a:defRPr>
            </a:lvl3pPr>
            <a:lvl4pPr algn="ctr">
              <a:spcBef>
                <a:spcPct val="20000"/>
              </a:spcBef>
              <a:defRPr>
                <a:solidFill>
                  <a:schemeClr val="tx1"/>
                </a:solidFill>
                <a:latin typeface="VNI-Times" pitchFamily="2" charset="0"/>
              </a:defRPr>
            </a:lvl4pPr>
            <a:lvl5pPr algn="ctr">
              <a:spcBef>
                <a:spcPct val="20000"/>
              </a:spcBef>
              <a:defRPr>
                <a:solidFill>
                  <a:schemeClr val="tx1"/>
                </a:solidFill>
                <a:latin typeface="VNI-Times" pitchFamily="2" charset="0"/>
              </a:defRPr>
            </a:lvl5pPr>
            <a:lvl6pPr algn="ctr" fontAlgn="base">
              <a:spcBef>
                <a:spcPct val="20000"/>
              </a:spcBef>
              <a:spcAft>
                <a:spcPct val="0"/>
              </a:spcAft>
              <a:defRPr>
                <a:solidFill>
                  <a:schemeClr val="tx1"/>
                </a:solidFill>
                <a:latin typeface="VNI-Times" pitchFamily="2" charset="0"/>
              </a:defRPr>
            </a:lvl6pPr>
            <a:lvl7pPr algn="ctr" fontAlgn="base">
              <a:spcBef>
                <a:spcPct val="20000"/>
              </a:spcBef>
              <a:spcAft>
                <a:spcPct val="0"/>
              </a:spcAft>
              <a:defRPr>
                <a:solidFill>
                  <a:schemeClr val="tx1"/>
                </a:solidFill>
                <a:latin typeface="VNI-Times" pitchFamily="2" charset="0"/>
              </a:defRPr>
            </a:lvl7pPr>
            <a:lvl8pPr algn="ctr" fontAlgn="base">
              <a:spcBef>
                <a:spcPct val="20000"/>
              </a:spcBef>
              <a:spcAft>
                <a:spcPct val="0"/>
              </a:spcAft>
              <a:defRPr>
                <a:solidFill>
                  <a:schemeClr val="tx1"/>
                </a:solidFill>
                <a:latin typeface="VNI-Times" pitchFamily="2" charset="0"/>
              </a:defRPr>
            </a:lvl8pPr>
            <a:lvl9pPr algn="ctr" fontAlgn="base">
              <a:spcBef>
                <a:spcPct val="20000"/>
              </a:spcBef>
              <a:spcAft>
                <a:spcPct val="0"/>
              </a:spcAft>
              <a:defRPr>
                <a:solidFill>
                  <a:schemeClr val="tx1"/>
                </a:solidFill>
                <a:latin typeface="VNI-Times" pitchFamily="2" charset="0"/>
              </a:defRPr>
            </a:lvl9pPr>
          </a:lstStyle>
          <a:p>
            <a:r>
              <a:rPr lang="en-US" altLang="vi-VN" b="1" i="1" dirty="0">
                <a:solidFill>
                  <a:srgbClr val="0000FF"/>
                </a:solidFill>
                <a:sym typeface="Wingdings" panose="05000000000000000000" pitchFamily="2" charset="2"/>
              </a:rPr>
              <a:t> They sometimes annoy his friends.</a:t>
            </a:r>
            <a:endParaRPr lang="en-US" altLang="vi-VN" b="1" i="1" dirty="0">
              <a:solidFill>
                <a:srgbClr val="0000FF"/>
              </a:solidFill>
            </a:endParaRPr>
          </a:p>
        </p:txBody>
      </p:sp>
      <p:sp>
        <p:nvSpPr>
          <p:cNvPr id="14" name="Rectangle 11"/>
          <p:cNvSpPr>
            <a:spLocks noChangeArrowheads="1"/>
          </p:cNvSpPr>
          <p:nvPr/>
        </p:nvSpPr>
        <p:spPr bwMode="auto">
          <a:xfrm>
            <a:off x="2819400" y="609600"/>
            <a:ext cx="65532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a:spcBef>
                <a:spcPct val="20000"/>
              </a:spcBef>
              <a:defRPr sz="2800">
                <a:solidFill>
                  <a:schemeClr val="tx1"/>
                </a:solidFill>
                <a:latin typeface="VNI-Times" pitchFamily="2" charset="0"/>
              </a:defRPr>
            </a:lvl1pPr>
            <a:lvl2pPr algn="ctr">
              <a:spcBef>
                <a:spcPct val="20000"/>
              </a:spcBef>
              <a:defRPr sz="2400">
                <a:solidFill>
                  <a:schemeClr val="tx1"/>
                </a:solidFill>
                <a:latin typeface="VNI-Times" pitchFamily="2" charset="0"/>
              </a:defRPr>
            </a:lvl2pPr>
            <a:lvl3pPr algn="ctr">
              <a:spcBef>
                <a:spcPct val="20000"/>
              </a:spcBef>
              <a:defRPr sz="2000">
                <a:solidFill>
                  <a:schemeClr val="tx1"/>
                </a:solidFill>
                <a:latin typeface="VNI-Times" pitchFamily="2" charset="0"/>
              </a:defRPr>
            </a:lvl3pPr>
            <a:lvl4pPr algn="ctr">
              <a:spcBef>
                <a:spcPct val="20000"/>
              </a:spcBef>
              <a:defRPr>
                <a:solidFill>
                  <a:schemeClr val="tx1"/>
                </a:solidFill>
                <a:latin typeface="VNI-Times" pitchFamily="2" charset="0"/>
              </a:defRPr>
            </a:lvl4pPr>
            <a:lvl5pPr algn="ctr">
              <a:spcBef>
                <a:spcPct val="20000"/>
              </a:spcBef>
              <a:defRPr>
                <a:solidFill>
                  <a:schemeClr val="tx1"/>
                </a:solidFill>
                <a:latin typeface="VNI-Times" pitchFamily="2" charset="0"/>
              </a:defRPr>
            </a:lvl5pPr>
            <a:lvl6pPr algn="ctr" fontAlgn="base">
              <a:spcBef>
                <a:spcPct val="20000"/>
              </a:spcBef>
              <a:spcAft>
                <a:spcPct val="0"/>
              </a:spcAft>
              <a:defRPr>
                <a:solidFill>
                  <a:schemeClr val="tx1"/>
                </a:solidFill>
                <a:latin typeface="VNI-Times" pitchFamily="2" charset="0"/>
              </a:defRPr>
            </a:lvl6pPr>
            <a:lvl7pPr algn="ctr" fontAlgn="base">
              <a:spcBef>
                <a:spcPct val="20000"/>
              </a:spcBef>
              <a:spcAft>
                <a:spcPct val="0"/>
              </a:spcAft>
              <a:defRPr>
                <a:solidFill>
                  <a:schemeClr val="tx1"/>
                </a:solidFill>
                <a:latin typeface="VNI-Times" pitchFamily="2" charset="0"/>
              </a:defRPr>
            </a:lvl7pPr>
            <a:lvl8pPr algn="ctr" fontAlgn="base">
              <a:spcBef>
                <a:spcPct val="20000"/>
              </a:spcBef>
              <a:spcAft>
                <a:spcPct val="0"/>
              </a:spcAft>
              <a:defRPr>
                <a:solidFill>
                  <a:schemeClr val="tx1"/>
                </a:solidFill>
                <a:latin typeface="VNI-Times" pitchFamily="2" charset="0"/>
              </a:defRPr>
            </a:lvl8pPr>
            <a:lvl9pPr algn="ctr" fontAlgn="base">
              <a:spcBef>
                <a:spcPct val="20000"/>
              </a:spcBef>
              <a:spcAft>
                <a:spcPct val="0"/>
              </a:spcAft>
              <a:defRPr>
                <a:solidFill>
                  <a:schemeClr val="tx1"/>
                </a:solidFill>
                <a:latin typeface="VNI-Times" pitchFamily="2" charset="0"/>
              </a:defRPr>
            </a:lvl9pPr>
          </a:lstStyle>
          <a:p>
            <a:r>
              <a:rPr lang="en-US" altLang="vi-VN" b="1" dirty="0">
                <a:solidFill>
                  <a:srgbClr val="FF0066"/>
                </a:solidFill>
                <a:sym typeface="Wingdings" panose="05000000000000000000" pitchFamily="2" charset="2"/>
              </a:rPr>
              <a:t>d. What is a bad thing about Ba’s jokes ?</a:t>
            </a:r>
            <a:endParaRPr lang="en-US" altLang="vi-VN" b="1" dirty="0">
              <a:solidFill>
                <a:srgbClr val="FF0066"/>
              </a:solidFill>
            </a:endParaRPr>
          </a:p>
        </p:txBody>
      </p:sp>
    </p:spTree>
    <p:extLst>
      <p:ext uri="{BB962C8B-B14F-4D97-AF65-F5344CB8AC3E}">
        <p14:creationId xmlns:p14="http://schemas.microsoft.com/office/powerpoint/2010/main" val="399531042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6"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down)">
                                      <p:cBhvr>
                                        <p:cTn id="13" dur="145">
                                          <p:stCondLst>
                                            <p:cond delay="0"/>
                                          </p:stCondLst>
                                        </p:cTn>
                                        <p:tgtEl>
                                          <p:spTgt spid="9"/>
                                        </p:tgtEl>
                                      </p:cBhvr>
                                    </p:animEffect>
                                    <p:anim calcmode="lin" valueType="num">
                                      <p:cBhvr>
                                        <p:cTn id="14" dur="456"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15" dur="166"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6" dur="166" tmFilter="0, 0; 0.125,0.2665; 0.25,0.4; 0.375,0.465; 0.5,0.5;  0.625,0.535; 0.75,0.6; 0.875,0.7335; 1,1">
                                          <p:stCondLst>
                                            <p:cond delay="166"/>
                                          </p:stCondLst>
                                        </p:cTn>
                                        <p:tgtEl>
                                          <p:spTgt spid="9"/>
                                        </p:tgtEl>
                                        <p:attrNameLst>
                                          <p:attrName>ppt_y</p:attrName>
                                        </p:attrNameLst>
                                      </p:cBhvr>
                                      <p:tavLst>
                                        <p:tav tm="0" fmla="#ppt_y-sin(pi*$)/9">
                                          <p:val>
                                            <p:fltVal val="0"/>
                                          </p:val>
                                        </p:tav>
                                        <p:tav tm="100000">
                                          <p:val>
                                            <p:fltVal val="1"/>
                                          </p:val>
                                        </p:tav>
                                      </p:tavLst>
                                    </p:anim>
                                    <p:anim calcmode="lin" valueType="num">
                                      <p:cBhvr>
                                        <p:cTn id="17" dur="83" tmFilter="0, 0; 0.125,0.2665; 0.25,0.4; 0.375,0.465; 0.5,0.5;  0.625,0.535; 0.75,0.6; 0.875,0.7335; 1,1">
                                          <p:stCondLst>
                                            <p:cond delay="331"/>
                                          </p:stCondLst>
                                        </p:cTn>
                                        <p:tgtEl>
                                          <p:spTgt spid="9"/>
                                        </p:tgtEl>
                                        <p:attrNameLst>
                                          <p:attrName>ppt_y</p:attrName>
                                        </p:attrNameLst>
                                      </p:cBhvr>
                                      <p:tavLst>
                                        <p:tav tm="0" fmla="#ppt_y-sin(pi*$)/27">
                                          <p:val>
                                            <p:fltVal val="0"/>
                                          </p:val>
                                        </p:tav>
                                        <p:tav tm="100000">
                                          <p:val>
                                            <p:fltVal val="1"/>
                                          </p:val>
                                        </p:tav>
                                      </p:tavLst>
                                    </p:anim>
                                    <p:anim calcmode="lin" valueType="num">
                                      <p:cBhvr>
                                        <p:cTn id="18" dur="41" tmFilter="0, 0; 0.125,0.2665; 0.25,0.4; 0.375,0.465; 0.5,0.5;  0.625,0.535; 0.75,0.6; 0.875,0.7335; 1,1">
                                          <p:stCondLst>
                                            <p:cond delay="414"/>
                                          </p:stCondLst>
                                        </p:cTn>
                                        <p:tgtEl>
                                          <p:spTgt spid="9"/>
                                        </p:tgtEl>
                                        <p:attrNameLst>
                                          <p:attrName>ppt_y</p:attrName>
                                        </p:attrNameLst>
                                      </p:cBhvr>
                                      <p:tavLst>
                                        <p:tav tm="0" fmla="#ppt_y-sin(pi*$)/81">
                                          <p:val>
                                            <p:fltVal val="0"/>
                                          </p:val>
                                        </p:tav>
                                        <p:tav tm="100000">
                                          <p:val>
                                            <p:fltVal val="1"/>
                                          </p:val>
                                        </p:tav>
                                      </p:tavLst>
                                    </p:anim>
                                    <p:animScale>
                                      <p:cBhvr>
                                        <p:cTn id="19" dur="7">
                                          <p:stCondLst>
                                            <p:cond delay="163"/>
                                          </p:stCondLst>
                                        </p:cTn>
                                        <p:tgtEl>
                                          <p:spTgt spid="9"/>
                                        </p:tgtEl>
                                      </p:cBhvr>
                                      <p:to x="100000" y="60000"/>
                                    </p:animScale>
                                    <p:animScale>
                                      <p:cBhvr>
                                        <p:cTn id="20" dur="42" decel="50000">
                                          <p:stCondLst>
                                            <p:cond delay="169"/>
                                          </p:stCondLst>
                                        </p:cTn>
                                        <p:tgtEl>
                                          <p:spTgt spid="9"/>
                                        </p:tgtEl>
                                      </p:cBhvr>
                                      <p:to x="100000" y="100000"/>
                                    </p:animScale>
                                    <p:animScale>
                                      <p:cBhvr>
                                        <p:cTn id="21" dur="7">
                                          <p:stCondLst>
                                            <p:cond delay="328"/>
                                          </p:stCondLst>
                                        </p:cTn>
                                        <p:tgtEl>
                                          <p:spTgt spid="9"/>
                                        </p:tgtEl>
                                      </p:cBhvr>
                                      <p:to x="100000" y="80000"/>
                                    </p:animScale>
                                    <p:animScale>
                                      <p:cBhvr>
                                        <p:cTn id="22" dur="42" decel="50000">
                                          <p:stCondLst>
                                            <p:cond delay="335"/>
                                          </p:stCondLst>
                                        </p:cTn>
                                        <p:tgtEl>
                                          <p:spTgt spid="9"/>
                                        </p:tgtEl>
                                      </p:cBhvr>
                                      <p:to x="100000" y="100000"/>
                                    </p:animScale>
                                    <p:animScale>
                                      <p:cBhvr>
                                        <p:cTn id="23" dur="7">
                                          <p:stCondLst>
                                            <p:cond delay="411"/>
                                          </p:stCondLst>
                                        </p:cTn>
                                        <p:tgtEl>
                                          <p:spTgt spid="9"/>
                                        </p:tgtEl>
                                      </p:cBhvr>
                                      <p:to x="100000" y="90000"/>
                                    </p:animScale>
                                    <p:animScale>
                                      <p:cBhvr>
                                        <p:cTn id="24" dur="42" decel="50000">
                                          <p:stCondLst>
                                            <p:cond delay="417"/>
                                          </p:stCondLst>
                                        </p:cTn>
                                        <p:tgtEl>
                                          <p:spTgt spid="9"/>
                                        </p:tgtEl>
                                      </p:cBhvr>
                                      <p:to x="100000" y="100000"/>
                                    </p:animScale>
                                    <p:animScale>
                                      <p:cBhvr>
                                        <p:cTn id="25" dur="7">
                                          <p:stCondLst>
                                            <p:cond delay="452"/>
                                          </p:stCondLst>
                                        </p:cTn>
                                        <p:tgtEl>
                                          <p:spTgt spid="9"/>
                                        </p:tgtEl>
                                      </p:cBhvr>
                                      <p:to x="100000" y="95000"/>
                                    </p:animScale>
                                    <p:animScale>
                                      <p:cBhvr>
                                        <p:cTn id="26" dur="42" decel="50000">
                                          <p:stCondLst>
                                            <p:cond delay="459"/>
                                          </p:stCondLst>
                                        </p:cTn>
                                        <p:tgtEl>
                                          <p:spTgt spid="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8" name="Picture 2" descr="Zoo Icon Cartoon Style, Style Icons, Cartoon Icons, Zoo Clipart PNG and  Vector with Transparent Background for Free Download">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945" y="5110145"/>
            <a:ext cx="1670187" cy="172137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38569" y="3022600"/>
            <a:ext cx="3714863" cy="3262619"/>
          </a:xfrm>
          <a:prstGeom prst="rect">
            <a:avLst/>
          </a:prstGeom>
        </p:spPr>
      </p:pic>
      <p:sp>
        <p:nvSpPr>
          <p:cNvPr id="6" name="Rectangle 7"/>
          <p:cNvSpPr>
            <a:spLocks noChangeArrowheads="1"/>
          </p:cNvSpPr>
          <p:nvPr/>
        </p:nvSpPr>
        <p:spPr bwMode="auto">
          <a:xfrm>
            <a:off x="2616199" y="584200"/>
            <a:ext cx="69596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a:spcBef>
                <a:spcPct val="20000"/>
              </a:spcBef>
              <a:defRPr sz="2800">
                <a:solidFill>
                  <a:schemeClr val="tx1"/>
                </a:solidFill>
                <a:latin typeface="VNI-Times" pitchFamily="2" charset="0"/>
              </a:defRPr>
            </a:lvl1pPr>
            <a:lvl2pPr algn="ctr">
              <a:spcBef>
                <a:spcPct val="20000"/>
              </a:spcBef>
              <a:defRPr sz="2400">
                <a:solidFill>
                  <a:schemeClr val="tx1"/>
                </a:solidFill>
                <a:latin typeface="VNI-Times" pitchFamily="2" charset="0"/>
              </a:defRPr>
            </a:lvl2pPr>
            <a:lvl3pPr algn="ctr">
              <a:spcBef>
                <a:spcPct val="20000"/>
              </a:spcBef>
              <a:defRPr sz="2000">
                <a:solidFill>
                  <a:schemeClr val="tx1"/>
                </a:solidFill>
                <a:latin typeface="VNI-Times" pitchFamily="2" charset="0"/>
              </a:defRPr>
            </a:lvl3pPr>
            <a:lvl4pPr algn="ctr">
              <a:spcBef>
                <a:spcPct val="20000"/>
              </a:spcBef>
              <a:defRPr>
                <a:solidFill>
                  <a:schemeClr val="tx1"/>
                </a:solidFill>
                <a:latin typeface="VNI-Times" pitchFamily="2" charset="0"/>
              </a:defRPr>
            </a:lvl4pPr>
            <a:lvl5pPr algn="ctr">
              <a:spcBef>
                <a:spcPct val="20000"/>
              </a:spcBef>
              <a:defRPr>
                <a:solidFill>
                  <a:schemeClr val="tx1"/>
                </a:solidFill>
                <a:latin typeface="VNI-Times" pitchFamily="2" charset="0"/>
              </a:defRPr>
            </a:lvl5pPr>
            <a:lvl6pPr algn="ctr" fontAlgn="base">
              <a:spcBef>
                <a:spcPct val="20000"/>
              </a:spcBef>
              <a:spcAft>
                <a:spcPct val="0"/>
              </a:spcAft>
              <a:defRPr>
                <a:solidFill>
                  <a:schemeClr val="tx1"/>
                </a:solidFill>
                <a:latin typeface="VNI-Times" pitchFamily="2" charset="0"/>
              </a:defRPr>
            </a:lvl6pPr>
            <a:lvl7pPr algn="ctr" fontAlgn="base">
              <a:spcBef>
                <a:spcPct val="20000"/>
              </a:spcBef>
              <a:spcAft>
                <a:spcPct val="0"/>
              </a:spcAft>
              <a:defRPr>
                <a:solidFill>
                  <a:schemeClr val="tx1"/>
                </a:solidFill>
                <a:latin typeface="VNI-Times" pitchFamily="2" charset="0"/>
              </a:defRPr>
            </a:lvl7pPr>
            <a:lvl8pPr algn="ctr" fontAlgn="base">
              <a:spcBef>
                <a:spcPct val="20000"/>
              </a:spcBef>
              <a:spcAft>
                <a:spcPct val="0"/>
              </a:spcAft>
              <a:defRPr>
                <a:solidFill>
                  <a:schemeClr val="tx1"/>
                </a:solidFill>
                <a:latin typeface="VNI-Times" pitchFamily="2" charset="0"/>
              </a:defRPr>
            </a:lvl8pPr>
            <a:lvl9pPr algn="ctr" fontAlgn="base">
              <a:spcBef>
                <a:spcPct val="20000"/>
              </a:spcBef>
              <a:spcAft>
                <a:spcPct val="0"/>
              </a:spcAft>
              <a:defRPr>
                <a:solidFill>
                  <a:schemeClr val="tx1"/>
                </a:solidFill>
                <a:latin typeface="VNI-Times" pitchFamily="2" charset="0"/>
              </a:defRPr>
            </a:lvl9pPr>
          </a:lstStyle>
          <a:p>
            <a:r>
              <a:rPr lang="en-US" altLang="vi-VN" b="1" dirty="0">
                <a:solidFill>
                  <a:srgbClr val="FF0066"/>
                </a:solidFill>
              </a:rPr>
              <a:t>e. Where  does </a:t>
            </a:r>
            <a:r>
              <a:rPr lang="en-US" altLang="vi-VN" b="1" dirty="0" err="1">
                <a:solidFill>
                  <a:srgbClr val="FF0066"/>
                </a:solidFill>
              </a:rPr>
              <a:t>Bao</a:t>
            </a:r>
            <a:r>
              <a:rPr lang="en-US" altLang="vi-VN" b="1" dirty="0">
                <a:solidFill>
                  <a:srgbClr val="FF0066"/>
                </a:solidFill>
              </a:rPr>
              <a:t> spend his free time ?</a:t>
            </a:r>
          </a:p>
        </p:txBody>
      </p:sp>
      <p:sp>
        <p:nvSpPr>
          <p:cNvPr id="7" name="Rectangle 9"/>
          <p:cNvSpPr>
            <a:spLocks noChangeArrowheads="1"/>
          </p:cNvSpPr>
          <p:nvPr/>
        </p:nvSpPr>
        <p:spPr bwMode="auto">
          <a:xfrm>
            <a:off x="1981199" y="1498600"/>
            <a:ext cx="82296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a:spcBef>
                <a:spcPct val="20000"/>
              </a:spcBef>
              <a:defRPr sz="2800">
                <a:solidFill>
                  <a:schemeClr val="tx1"/>
                </a:solidFill>
                <a:latin typeface="VNI-Times" pitchFamily="2" charset="0"/>
              </a:defRPr>
            </a:lvl1pPr>
            <a:lvl2pPr algn="ctr">
              <a:spcBef>
                <a:spcPct val="20000"/>
              </a:spcBef>
              <a:defRPr sz="2400">
                <a:solidFill>
                  <a:schemeClr val="tx1"/>
                </a:solidFill>
                <a:latin typeface="VNI-Times" pitchFamily="2" charset="0"/>
              </a:defRPr>
            </a:lvl2pPr>
            <a:lvl3pPr algn="ctr">
              <a:spcBef>
                <a:spcPct val="20000"/>
              </a:spcBef>
              <a:defRPr sz="2000">
                <a:solidFill>
                  <a:schemeClr val="tx1"/>
                </a:solidFill>
                <a:latin typeface="VNI-Times" pitchFamily="2" charset="0"/>
              </a:defRPr>
            </a:lvl3pPr>
            <a:lvl4pPr algn="ctr">
              <a:spcBef>
                <a:spcPct val="20000"/>
              </a:spcBef>
              <a:defRPr>
                <a:solidFill>
                  <a:schemeClr val="tx1"/>
                </a:solidFill>
                <a:latin typeface="VNI-Times" pitchFamily="2" charset="0"/>
              </a:defRPr>
            </a:lvl4pPr>
            <a:lvl5pPr algn="ctr">
              <a:spcBef>
                <a:spcPct val="20000"/>
              </a:spcBef>
              <a:defRPr>
                <a:solidFill>
                  <a:schemeClr val="tx1"/>
                </a:solidFill>
                <a:latin typeface="VNI-Times" pitchFamily="2" charset="0"/>
              </a:defRPr>
            </a:lvl5pPr>
            <a:lvl6pPr algn="ctr" fontAlgn="base">
              <a:spcBef>
                <a:spcPct val="20000"/>
              </a:spcBef>
              <a:spcAft>
                <a:spcPct val="0"/>
              </a:spcAft>
              <a:defRPr>
                <a:solidFill>
                  <a:schemeClr val="tx1"/>
                </a:solidFill>
                <a:latin typeface="VNI-Times" pitchFamily="2" charset="0"/>
              </a:defRPr>
            </a:lvl6pPr>
            <a:lvl7pPr algn="ctr" fontAlgn="base">
              <a:spcBef>
                <a:spcPct val="20000"/>
              </a:spcBef>
              <a:spcAft>
                <a:spcPct val="0"/>
              </a:spcAft>
              <a:defRPr>
                <a:solidFill>
                  <a:schemeClr val="tx1"/>
                </a:solidFill>
                <a:latin typeface="VNI-Times" pitchFamily="2" charset="0"/>
              </a:defRPr>
            </a:lvl7pPr>
            <a:lvl8pPr algn="ctr" fontAlgn="base">
              <a:spcBef>
                <a:spcPct val="20000"/>
              </a:spcBef>
              <a:spcAft>
                <a:spcPct val="0"/>
              </a:spcAft>
              <a:defRPr>
                <a:solidFill>
                  <a:schemeClr val="tx1"/>
                </a:solidFill>
                <a:latin typeface="VNI-Times" pitchFamily="2" charset="0"/>
              </a:defRPr>
            </a:lvl8pPr>
            <a:lvl9pPr algn="ctr" fontAlgn="base">
              <a:spcBef>
                <a:spcPct val="20000"/>
              </a:spcBef>
              <a:spcAft>
                <a:spcPct val="0"/>
              </a:spcAft>
              <a:defRPr>
                <a:solidFill>
                  <a:schemeClr val="tx1"/>
                </a:solidFill>
                <a:latin typeface="VNI-Times" pitchFamily="2" charset="0"/>
              </a:defRPr>
            </a:lvl9pPr>
          </a:lstStyle>
          <a:p>
            <a:r>
              <a:rPr lang="en-US" altLang="vi-VN" b="1" i="1" dirty="0">
                <a:solidFill>
                  <a:srgbClr val="0000FF"/>
                </a:solidFill>
                <a:sym typeface="Wingdings" panose="05000000000000000000" pitchFamily="2" charset="2"/>
              </a:rPr>
              <a:t>He spends his free time doing volunteer work at a local orphanage .</a:t>
            </a:r>
            <a:endParaRPr lang="en-US" altLang="vi-VN" b="1" i="1" dirty="0">
              <a:solidFill>
                <a:srgbClr val="0000FF"/>
              </a:solidFill>
            </a:endParaRPr>
          </a:p>
        </p:txBody>
      </p:sp>
    </p:spTree>
    <p:extLst>
      <p:ext uri="{BB962C8B-B14F-4D97-AF65-F5344CB8AC3E}">
        <p14:creationId xmlns:p14="http://schemas.microsoft.com/office/powerpoint/2010/main" val="108096505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6"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down)">
                                      <p:cBhvr>
                                        <p:cTn id="13" dur="145">
                                          <p:stCondLst>
                                            <p:cond delay="0"/>
                                          </p:stCondLst>
                                        </p:cTn>
                                        <p:tgtEl>
                                          <p:spTgt spid="9"/>
                                        </p:tgtEl>
                                      </p:cBhvr>
                                    </p:animEffect>
                                    <p:anim calcmode="lin" valueType="num">
                                      <p:cBhvr>
                                        <p:cTn id="14" dur="456"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15" dur="166"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6" dur="166" tmFilter="0, 0; 0.125,0.2665; 0.25,0.4; 0.375,0.465; 0.5,0.5;  0.625,0.535; 0.75,0.6; 0.875,0.7335; 1,1">
                                          <p:stCondLst>
                                            <p:cond delay="166"/>
                                          </p:stCondLst>
                                        </p:cTn>
                                        <p:tgtEl>
                                          <p:spTgt spid="9"/>
                                        </p:tgtEl>
                                        <p:attrNameLst>
                                          <p:attrName>ppt_y</p:attrName>
                                        </p:attrNameLst>
                                      </p:cBhvr>
                                      <p:tavLst>
                                        <p:tav tm="0" fmla="#ppt_y-sin(pi*$)/9">
                                          <p:val>
                                            <p:fltVal val="0"/>
                                          </p:val>
                                        </p:tav>
                                        <p:tav tm="100000">
                                          <p:val>
                                            <p:fltVal val="1"/>
                                          </p:val>
                                        </p:tav>
                                      </p:tavLst>
                                    </p:anim>
                                    <p:anim calcmode="lin" valueType="num">
                                      <p:cBhvr>
                                        <p:cTn id="17" dur="83" tmFilter="0, 0; 0.125,0.2665; 0.25,0.4; 0.375,0.465; 0.5,0.5;  0.625,0.535; 0.75,0.6; 0.875,0.7335; 1,1">
                                          <p:stCondLst>
                                            <p:cond delay="331"/>
                                          </p:stCondLst>
                                        </p:cTn>
                                        <p:tgtEl>
                                          <p:spTgt spid="9"/>
                                        </p:tgtEl>
                                        <p:attrNameLst>
                                          <p:attrName>ppt_y</p:attrName>
                                        </p:attrNameLst>
                                      </p:cBhvr>
                                      <p:tavLst>
                                        <p:tav tm="0" fmla="#ppt_y-sin(pi*$)/27">
                                          <p:val>
                                            <p:fltVal val="0"/>
                                          </p:val>
                                        </p:tav>
                                        <p:tav tm="100000">
                                          <p:val>
                                            <p:fltVal val="1"/>
                                          </p:val>
                                        </p:tav>
                                      </p:tavLst>
                                    </p:anim>
                                    <p:anim calcmode="lin" valueType="num">
                                      <p:cBhvr>
                                        <p:cTn id="18" dur="41" tmFilter="0, 0; 0.125,0.2665; 0.25,0.4; 0.375,0.465; 0.5,0.5;  0.625,0.535; 0.75,0.6; 0.875,0.7335; 1,1">
                                          <p:stCondLst>
                                            <p:cond delay="414"/>
                                          </p:stCondLst>
                                        </p:cTn>
                                        <p:tgtEl>
                                          <p:spTgt spid="9"/>
                                        </p:tgtEl>
                                        <p:attrNameLst>
                                          <p:attrName>ppt_y</p:attrName>
                                        </p:attrNameLst>
                                      </p:cBhvr>
                                      <p:tavLst>
                                        <p:tav tm="0" fmla="#ppt_y-sin(pi*$)/81">
                                          <p:val>
                                            <p:fltVal val="0"/>
                                          </p:val>
                                        </p:tav>
                                        <p:tav tm="100000">
                                          <p:val>
                                            <p:fltVal val="1"/>
                                          </p:val>
                                        </p:tav>
                                      </p:tavLst>
                                    </p:anim>
                                    <p:animScale>
                                      <p:cBhvr>
                                        <p:cTn id="19" dur="7">
                                          <p:stCondLst>
                                            <p:cond delay="163"/>
                                          </p:stCondLst>
                                        </p:cTn>
                                        <p:tgtEl>
                                          <p:spTgt spid="9"/>
                                        </p:tgtEl>
                                      </p:cBhvr>
                                      <p:to x="100000" y="60000"/>
                                    </p:animScale>
                                    <p:animScale>
                                      <p:cBhvr>
                                        <p:cTn id="20" dur="42" decel="50000">
                                          <p:stCondLst>
                                            <p:cond delay="169"/>
                                          </p:stCondLst>
                                        </p:cTn>
                                        <p:tgtEl>
                                          <p:spTgt spid="9"/>
                                        </p:tgtEl>
                                      </p:cBhvr>
                                      <p:to x="100000" y="100000"/>
                                    </p:animScale>
                                    <p:animScale>
                                      <p:cBhvr>
                                        <p:cTn id="21" dur="7">
                                          <p:stCondLst>
                                            <p:cond delay="328"/>
                                          </p:stCondLst>
                                        </p:cTn>
                                        <p:tgtEl>
                                          <p:spTgt spid="9"/>
                                        </p:tgtEl>
                                      </p:cBhvr>
                                      <p:to x="100000" y="80000"/>
                                    </p:animScale>
                                    <p:animScale>
                                      <p:cBhvr>
                                        <p:cTn id="22" dur="42" decel="50000">
                                          <p:stCondLst>
                                            <p:cond delay="335"/>
                                          </p:stCondLst>
                                        </p:cTn>
                                        <p:tgtEl>
                                          <p:spTgt spid="9"/>
                                        </p:tgtEl>
                                      </p:cBhvr>
                                      <p:to x="100000" y="100000"/>
                                    </p:animScale>
                                    <p:animScale>
                                      <p:cBhvr>
                                        <p:cTn id="23" dur="7">
                                          <p:stCondLst>
                                            <p:cond delay="411"/>
                                          </p:stCondLst>
                                        </p:cTn>
                                        <p:tgtEl>
                                          <p:spTgt spid="9"/>
                                        </p:tgtEl>
                                      </p:cBhvr>
                                      <p:to x="100000" y="90000"/>
                                    </p:animScale>
                                    <p:animScale>
                                      <p:cBhvr>
                                        <p:cTn id="24" dur="42" decel="50000">
                                          <p:stCondLst>
                                            <p:cond delay="417"/>
                                          </p:stCondLst>
                                        </p:cTn>
                                        <p:tgtEl>
                                          <p:spTgt spid="9"/>
                                        </p:tgtEl>
                                      </p:cBhvr>
                                      <p:to x="100000" y="100000"/>
                                    </p:animScale>
                                    <p:animScale>
                                      <p:cBhvr>
                                        <p:cTn id="25" dur="7">
                                          <p:stCondLst>
                                            <p:cond delay="452"/>
                                          </p:stCondLst>
                                        </p:cTn>
                                        <p:tgtEl>
                                          <p:spTgt spid="9"/>
                                        </p:tgtEl>
                                      </p:cBhvr>
                                      <p:to x="100000" y="95000"/>
                                    </p:animScale>
                                    <p:animScale>
                                      <p:cBhvr>
                                        <p:cTn id="26" dur="42" decel="50000">
                                          <p:stCondLst>
                                            <p:cond delay="459"/>
                                          </p:stCondLst>
                                        </p:cTn>
                                        <p:tgtEl>
                                          <p:spTgt spid="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8" name="Picture 2" descr="Zoo Icon Cartoon Style, Style Icons, Cartoon Icons, Zoo Clipart PNG and  Vector with Transparent Background for Free Download">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945" y="5110145"/>
            <a:ext cx="1670187" cy="172137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47278" y="3079241"/>
            <a:ext cx="3714863" cy="3262619"/>
          </a:xfrm>
          <a:prstGeom prst="rect">
            <a:avLst/>
          </a:prstGeom>
        </p:spPr>
      </p:pic>
      <p:sp>
        <p:nvSpPr>
          <p:cNvPr id="10" name="Rectangle 10"/>
          <p:cNvSpPr>
            <a:spLocks noChangeArrowheads="1"/>
          </p:cNvSpPr>
          <p:nvPr/>
        </p:nvSpPr>
        <p:spPr bwMode="auto">
          <a:xfrm>
            <a:off x="831340" y="434709"/>
            <a:ext cx="102616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a:spcBef>
                <a:spcPct val="20000"/>
              </a:spcBef>
              <a:defRPr sz="2800">
                <a:solidFill>
                  <a:schemeClr val="tx1"/>
                </a:solidFill>
                <a:latin typeface="VNI-Times" pitchFamily="2" charset="0"/>
              </a:defRPr>
            </a:lvl1pPr>
            <a:lvl2pPr algn="ctr">
              <a:spcBef>
                <a:spcPct val="20000"/>
              </a:spcBef>
              <a:defRPr sz="2400">
                <a:solidFill>
                  <a:schemeClr val="tx1"/>
                </a:solidFill>
                <a:latin typeface="VNI-Times" pitchFamily="2" charset="0"/>
              </a:defRPr>
            </a:lvl2pPr>
            <a:lvl3pPr algn="ctr">
              <a:spcBef>
                <a:spcPct val="20000"/>
              </a:spcBef>
              <a:defRPr sz="2000">
                <a:solidFill>
                  <a:schemeClr val="tx1"/>
                </a:solidFill>
                <a:latin typeface="VNI-Times" pitchFamily="2" charset="0"/>
              </a:defRPr>
            </a:lvl3pPr>
            <a:lvl4pPr algn="ctr">
              <a:spcBef>
                <a:spcPct val="20000"/>
              </a:spcBef>
              <a:defRPr>
                <a:solidFill>
                  <a:schemeClr val="tx1"/>
                </a:solidFill>
                <a:latin typeface="VNI-Times" pitchFamily="2" charset="0"/>
              </a:defRPr>
            </a:lvl4pPr>
            <a:lvl5pPr algn="ctr">
              <a:spcBef>
                <a:spcPct val="20000"/>
              </a:spcBef>
              <a:defRPr>
                <a:solidFill>
                  <a:schemeClr val="tx1"/>
                </a:solidFill>
                <a:latin typeface="VNI-Times" pitchFamily="2" charset="0"/>
              </a:defRPr>
            </a:lvl5pPr>
            <a:lvl6pPr algn="ctr" fontAlgn="base">
              <a:spcBef>
                <a:spcPct val="20000"/>
              </a:spcBef>
              <a:spcAft>
                <a:spcPct val="0"/>
              </a:spcAft>
              <a:defRPr>
                <a:solidFill>
                  <a:schemeClr val="tx1"/>
                </a:solidFill>
                <a:latin typeface="VNI-Times" pitchFamily="2" charset="0"/>
              </a:defRPr>
            </a:lvl6pPr>
            <a:lvl7pPr algn="ctr" fontAlgn="base">
              <a:spcBef>
                <a:spcPct val="20000"/>
              </a:spcBef>
              <a:spcAft>
                <a:spcPct val="0"/>
              </a:spcAft>
              <a:defRPr>
                <a:solidFill>
                  <a:schemeClr val="tx1"/>
                </a:solidFill>
                <a:latin typeface="VNI-Times" pitchFamily="2" charset="0"/>
              </a:defRPr>
            </a:lvl7pPr>
            <a:lvl8pPr algn="ctr" fontAlgn="base">
              <a:spcBef>
                <a:spcPct val="20000"/>
              </a:spcBef>
              <a:spcAft>
                <a:spcPct val="0"/>
              </a:spcAft>
              <a:defRPr>
                <a:solidFill>
                  <a:schemeClr val="tx1"/>
                </a:solidFill>
                <a:latin typeface="VNI-Times" pitchFamily="2" charset="0"/>
              </a:defRPr>
            </a:lvl8pPr>
            <a:lvl9pPr algn="ctr" fontAlgn="base">
              <a:spcBef>
                <a:spcPct val="20000"/>
              </a:spcBef>
              <a:spcAft>
                <a:spcPct val="0"/>
              </a:spcAft>
              <a:defRPr>
                <a:solidFill>
                  <a:schemeClr val="tx1"/>
                </a:solidFill>
                <a:latin typeface="VNI-Times" pitchFamily="2" charset="0"/>
              </a:defRPr>
            </a:lvl9pPr>
          </a:lstStyle>
          <a:p>
            <a:r>
              <a:rPr lang="en-US" altLang="vi-VN" b="1" dirty="0">
                <a:solidFill>
                  <a:srgbClr val="FF0066"/>
                </a:solidFill>
              </a:rPr>
              <a:t>f. Do you and your friends have the same or different character ?</a:t>
            </a:r>
          </a:p>
        </p:txBody>
      </p:sp>
      <p:sp>
        <p:nvSpPr>
          <p:cNvPr id="11" name="Rectangle 11"/>
          <p:cNvSpPr>
            <a:spLocks noChangeArrowheads="1"/>
          </p:cNvSpPr>
          <p:nvPr/>
        </p:nvSpPr>
        <p:spPr bwMode="auto">
          <a:xfrm>
            <a:off x="1999740" y="1362727"/>
            <a:ext cx="7924800"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a:spcBef>
                <a:spcPct val="20000"/>
              </a:spcBef>
              <a:defRPr sz="2800">
                <a:solidFill>
                  <a:schemeClr val="tx1"/>
                </a:solidFill>
                <a:latin typeface="VNI-Times" pitchFamily="2" charset="0"/>
              </a:defRPr>
            </a:lvl1pPr>
            <a:lvl2pPr algn="ctr">
              <a:spcBef>
                <a:spcPct val="20000"/>
              </a:spcBef>
              <a:defRPr sz="2400">
                <a:solidFill>
                  <a:schemeClr val="tx1"/>
                </a:solidFill>
                <a:latin typeface="VNI-Times" pitchFamily="2" charset="0"/>
              </a:defRPr>
            </a:lvl2pPr>
            <a:lvl3pPr algn="ctr">
              <a:spcBef>
                <a:spcPct val="20000"/>
              </a:spcBef>
              <a:defRPr sz="2000">
                <a:solidFill>
                  <a:schemeClr val="tx1"/>
                </a:solidFill>
                <a:latin typeface="VNI-Times" pitchFamily="2" charset="0"/>
              </a:defRPr>
            </a:lvl3pPr>
            <a:lvl4pPr algn="ctr">
              <a:spcBef>
                <a:spcPct val="20000"/>
              </a:spcBef>
              <a:defRPr>
                <a:solidFill>
                  <a:schemeClr val="tx1"/>
                </a:solidFill>
                <a:latin typeface="VNI-Times" pitchFamily="2" charset="0"/>
              </a:defRPr>
            </a:lvl4pPr>
            <a:lvl5pPr algn="ctr">
              <a:spcBef>
                <a:spcPct val="20000"/>
              </a:spcBef>
              <a:defRPr>
                <a:solidFill>
                  <a:schemeClr val="tx1"/>
                </a:solidFill>
                <a:latin typeface="VNI-Times" pitchFamily="2" charset="0"/>
              </a:defRPr>
            </a:lvl5pPr>
            <a:lvl6pPr algn="ctr" fontAlgn="base">
              <a:spcBef>
                <a:spcPct val="20000"/>
              </a:spcBef>
              <a:spcAft>
                <a:spcPct val="0"/>
              </a:spcAft>
              <a:defRPr>
                <a:solidFill>
                  <a:schemeClr val="tx1"/>
                </a:solidFill>
                <a:latin typeface="VNI-Times" pitchFamily="2" charset="0"/>
              </a:defRPr>
            </a:lvl6pPr>
            <a:lvl7pPr algn="ctr" fontAlgn="base">
              <a:spcBef>
                <a:spcPct val="20000"/>
              </a:spcBef>
              <a:spcAft>
                <a:spcPct val="0"/>
              </a:spcAft>
              <a:defRPr>
                <a:solidFill>
                  <a:schemeClr val="tx1"/>
                </a:solidFill>
                <a:latin typeface="VNI-Times" pitchFamily="2" charset="0"/>
              </a:defRPr>
            </a:lvl7pPr>
            <a:lvl8pPr algn="ctr" fontAlgn="base">
              <a:spcBef>
                <a:spcPct val="20000"/>
              </a:spcBef>
              <a:spcAft>
                <a:spcPct val="0"/>
              </a:spcAft>
              <a:defRPr>
                <a:solidFill>
                  <a:schemeClr val="tx1"/>
                </a:solidFill>
                <a:latin typeface="VNI-Times" pitchFamily="2" charset="0"/>
              </a:defRPr>
            </a:lvl8pPr>
            <a:lvl9pPr algn="ctr" fontAlgn="base">
              <a:spcBef>
                <a:spcPct val="20000"/>
              </a:spcBef>
              <a:spcAft>
                <a:spcPct val="0"/>
              </a:spcAft>
              <a:defRPr>
                <a:solidFill>
                  <a:schemeClr val="tx1"/>
                </a:solidFill>
                <a:latin typeface="VNI-Times" pitchFamily="2" charset="0"/>
              </a:defRPr>
            </a:lvl9pPr>
          </a:lstStyle>
          <a:p>
            <a:pPr>
              <a:buFont typeface="Wingdings" panose="05000000000000000000" pitchFamily="2" charset="2"/>
              <a:buNone/>
            </a:pPr>
            <a:r>
              <a:rPr lang="en-US" altLang="vi-VN" b="1" i="1" dirty="0">
                <a:solidFill>
                  <a:srgbClr val="0000FF"/>
                </a:solidFill>
                <a:sym typeface="Wingdings" panose="05000000000000000000" pitchFamily="2" charset="2"/>
              </a:rPr>
              <a:t>We have </a:t>
            </a:r>
            <a:r>
              <a:rPr lang="en-US" altLang="vi-VN" b="1" i="1" u="sng" dirty="0">
                <a:solidFill>
                  <a:srgbClr val="0000FF"/>
                </a:solidFill>
                <a:sym typeface="Wingdings" panose="05000000000000000000" pitchFamily="2" charset="2"/>
              </a:rPr>
              <a:t>the same</a:t>
            </a:r>
            <a:r>
              <a:rPr lang="en-US" altLang="vi-VN" b="1" i="1" dirty="0">
                <a:solidFill>
                  <a:srgbClr val="0000FF"/>
                </a:solidFill>
                <a:sym typeface="Wingdings" panose="05000000000000000000" pitchFamily="2" charset="2"/>
              </a:rPr>
              <a:t> characters</a:t>
            </a:r>
          </a:p>
          <a:p>
            <a:pPr>
              <a:buFont typeface="Wingdings" panose="05000000000000000000" pitchFamily="2" charset="2"/>
              <a:buNone/>
            </a:pPr>
            <a:r>
              <a:rPr lang="en-US" altLang="vi-VN" b="1" i="1" dirty="0">
                <a:solidFill>
                  <a:srgbClr val="0000FF"/>
                </a:solidFill>
              </a:rPr>
              <a:t>( We have </a:t>
            </a:r>
            <a:r>
              <a:rPr lang="en-US" altLang="vi-VN" b="1" i="1" u="sng" dirty="0">
                <a:solidFill>
                  <a:srgbClr val="0000FF"/>
                </a:solidFill>
              </a:rPr>
              <a:t>quite different</a:t>
            </a:r>
            <a:r>
              <a:rPr lang="en-US" altLang="vi-VN" b="1" i="1" dirty="0">
                <a:solidFill>
                  <a:srgbClr val="0000FF"/>
                </a:solidFill>
              </a:rPr>
              <a:t> characters )</a:t>
            </a:r>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59465" y="3079241"/>
            <a:ext cx="3714863" cy="3262619"/>
          </a:xfrm>
          <a:prstGeom prst="rect">
            <a:avLst/>
          </a:prstGeom>
        </p:spPr>
      </p:pic>
    </p:spTree>
    <p:extLst>
      <p:ext uri="{BB962C8B-B14F-4D97-AF65-F5344CB8AC3E}">
        <p14:creationId xmlns:p14="http://schemas.microsoft.com/office/powerpoint/2010/main" val="138967962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box(in)">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diamond(in)">
                                      <p:cBhvr>
                                        <p:cTn id="12" dur="500"/>
                                        <p:tgtEl>
                                          <p:spTgt spid="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6"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145">
                                          <p:stCondLst>
                                            <p:cond delay="0"/>
                                          </p:stCondLst>
                                        </p:cTn>
                                        <p:tgtEl>
                                          <p:spTgt spid="9"/>
                                        </p:tgtEl>
                                      </p:cBhvr>
                                    </p:animEffect>
                                    <p:anim calcmode="lin" valueType="num">
                                      <p:cBhvr>
                                        <p:cTn id="18" dur="456"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19" dur="166"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20" dur="166" tmFilter="0, 0; 0.125,0.2665; 0.25,0.4; 0.375,0.465; 0.5,0.5;  0.625,0.535; 0.75,0.6; 0.875,0.7335; 1,1">
                                          <p:stCondLst>
                                            <p:cond delay="166"/>
                                          </p:stCondLst>
                                        </p:cTn>
                                        <p:tgtEl>
                                          <p:spTgt spid="9"/>
                                        </p:tgtEl>
                                        <p:attrNameLst>
                                          <p:attrName>ppt_y</p:attrName>
                                        </p:attrNameLst>
                                      </p:cBhvr>
                                      <p:tavLst>
                                        <p:tav tm="0" fmla="#ppt_y-sin(pi*$)/9">
                                          <p:val>
                                            <p:fltVal val="0"/>
                                          </p:val>
                                        </p:tav>
                                        <p:tav tm="100000">
                                          <p:val>
                                            <p:fltVal val="1"/>
                                          </p:val>
                                        </p:tav>
                                      </p:tavLst>
                                    </p:anim>
                                    <p:anim calcmode="lin" valueType="num">
                                      <p:cBhvr>
                                        <p:cTn id="21" dur="83" tmFilter="0, 0; 0.125,0.2665; 0.25,0.4; 0.375,0.465; 0.5,0.5;  0.625,0.535; 0.75,0.6; 0.875,0.7335; 1,1">
                                          <p:stCondLst>
                                            <p:cond delay="331"/>
                                          </p:stCondLst>
                                        </p:cTn>
                                        <p:tgtEl>
                                          <p:spTgt spid="9"/>
                                        </p:tgtEl>
                                        <p:attrNameLst>
                                          <p:attrName>ppt_y</p:attrName>
                                        </p:attrNameLst>
                                      </p:cBhvr>
                                      <p:tavLst>
                                        <p:tav tm="0" fmla="#ppt_y-sin(pi*$)/27">
                                          <p:val>
                                            <p:fltVal val="0"/>
                                          </p:val>
                                        </p:tav>
                                        <p:tav tm="100000">
                                          <p:val>
                                            <p:fltVal val="1"/>
                                          </p:val>
                                        </p:tav>
                                      </p:tavLst>
                                    </p:anim>
                                    <p:anim calcmode="lin" valueType="num">
                                      <p:cBhvr>
                                        <p:cTn id="22" dur="41" tmFilter="0, 0; 0.125,0.2665; 0.25,0.4; 0.375,0.465; 0.5,0.5;  0.625,0.535; 0.75,0.6; 0.875,0.7335; 1,1">
                                          <p:stCondLst>
                                            <p:cond delay="414"/>
                                          </p:stCondLst>
                                        </p:cTn>
                                        <p:tgtEl>
                                          <p:spTgt spid="9"/>
                                        </p:tgtEl>
                                        <p:attrNameLst>
                                          <p:attrName>ppt_y</p:attrName>
                                        </p:attrNameLst>
                                      </p:cBhvr>
                                      <p:tavLst>
                                        <p:tav tm="0" fmla="#ppt_y-sin(pi*$)/81">
                                          <p:val>
                                            <p:fltVal val="0"/>
                                          </p:val>
                                        </p:tav>
                                        <p:tav tm="100000">
                                          <p:val>
                                            <p:fltVal val="1"/>
                                          </p:val>
                                        </p:tav>
                                      </p:tavLst>
                                    </p:anim>
                                    <p:animScale>
                                      <p:cBhvr>
                                        <p:cTn id="23" dur="7">
                                          <p:stCondLst>
                                            <p:cond delay="163"/>
                                          </p:stCondLst>
                                        </p:cTn>
                                        <p:tgtEl>
                                          <p:spTgt spid="9"/>
                                        </p:tgtEl>
                                      </p:cBhvr>
                                      <p:to x="100000" y="60000"/>
                                    </p:animScale>
                                    <p:animScale>
                                      <p:cBhvr>
                                        <p:cTn id="24" dur="42" decel="50000">
                                          <p:stCondLst>
                                            <p:cond delay="169"/>
                                          </p:stCondLst>
                                        </p:cTn>
                                        <p:tgtEl>
                                          <p:spTgt spid="9"/>
                                        </p:tgtEl>
                                      </p:cBhvr>
                                      <p:to x="100000" y="100000"/>
                                    </p:animScale>
                                    <p:animScale>
                                      <p:cBhvr>
                                        <p:cTn id="25" dur="7">
                                          <p:stCondLst>
                                            <p:cond delay="328"/>
                                          </p:stCondLst>
                                        </p:cTn>
                                        <p:tgtEl>
                                          <p:spTgt spid="9"/>
                                        </p:tgtEl>
                                      </p:cBhvr>
                                      <p:to x="100000" y="80000"/>
                                    </p:animScale>
                                    <p:animScale>
                                      <p:cBhvr>
                                        <p:cTn id="26" dur="42" decel="50000">
                                          <p:stCondLst>
                                            <p:cond delay="335"/>
                                          </p:stCondLst>
                                        </p:cTn>
                                        <p:tgtEl>
                                          <p:spTgt spid="9"/>
                                        </p:tgtEl>
                                      </p:cBhvr>
                                      <p:to x="100000" y="100000"/>
                                    </p:animScale>
                                    <p:animScale>
                                      <p:cBhvr>
                                        <p:cTn id="27" dur="7">
                                          <p:stCondLst>
                                            <p:cond delay="411"/>
                                          </p:stCondLst>
                                        </p:cTn>
                                        <p:tgtEl>
                                          <p:spTgt spid="9"/>
                                        </p:tgtEl>
                                      </p:cBhvr>
                                      <p:to x="100000" y="90000"/>
                                    </p:animScale>
                                    <p:animScale>
                                      <p:cBhvr>
                                        <p:cTn id="28" dur="42" decel="50000">
                                          <p:stCondLst>
                                            <p:cond delay="417"/>
                                          </p:stCondLst>
                                        </p:cTn>
                                        <p:tgtEl>
                                          <p:spTgt spid="9"/>
                                        </p:tgtEl>
                                      </p:cBhvr>
                                      <p:to x="100000" y="100000"/>
                                    </p:animScale>
                                    <p:animScale>
                                      <p:cBhvr>
                                        <p:cTn id="29" dur="7">
                                          <p:stCondLst>
                                            <p:cond delay="452"/>
                                          </p:stCondLst>
                                        </p:cTn>
                                        <p:tgtEl>
                                          <p:spTgt spid="9"/>
                                        </p:tgtEl>
                                      </p:cBhvr>
                                      <p:to x="100000" y="95000"/>
                                    </p:animScale>
                                    <p:animScale>
                                      <p:cBhvr>
                                        <p:cTn id="30" dur="42" decel="50000">
                                          <p:stCondLst>
                                            <p:cond delay="459"/>
                                          </p:stCondLst>
                                        </p:cTn>
                                        <p:tgtEl>
                                          <p:spTgt spid="9"/>
                                        </p:tgtEl>
                                      </p:cBhvr>
                                      <p:to x="100000" y="100000"/>
                                    </p:animScale>
                                  </p:childTnLst>
                                </p:cTn>
                              </p:par>
                              <p:par>
                                <p:cTn id="31" presetID="26" presetClass="entr" presetSubtype="0" fill="hold" nodeType="with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down)">
                                      <p:cBhvr>
                                        <p:cTn id="33" dur="145">
                                          <p:stCondLst>
                                            <p:cond delay="0"/>
                                          </p:stCondLst>
                                        </p:cTn>
                                        <p:tgtEl>
                                          <p:spTgt spid="12"/>
                                        </p:tgtEl>
                                      </p:cBhvr>
                                    </p:animEffect>
                                    <p:anim calcmode="lin" valueType="num">
                                      <p:cBhvr>
                                        <p:cTn id="34" dur="456"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35" dur="166"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36" dur="166" tmFilter="0, 0; 0.125,0.2665; 0.25,0.4; 0.375,0.465; 0.5,0.5;  0.625,0.535; 0.75,0.6; 0.875,0.7335; 1,1">
                                          <p:stCondLst>
                                            <p:cond delay="166"/>
                                          </p:stCondLst>
                                        </p:cTn>
                                        <p:tgtEl>
                                          <p:spTgt spid="12"/>
                                        </p:tgtEl>
                                        <p:attrNameLst>
                                          <p:attrName>ppt_y</p:attrName>
                                        </p:attrNameLst>
                                      </p:cBhvr>
                                      <p:tavLst>
                                        <p:tav tm="0" fmla="#ppt_y-sin(pi*$)/9">
                                          <p:val>
                                            <p:fltVal val="0"/>
                                          </p:val>
                                        </p:tav>
                                        <p:tav tm="100000">
                                          <p:val>
                                            <p:fltVal val="1"/>
                                          </p:val>
                                        </p:tav>
                                      </p:tavLst>
                                    </p:anim>
                                    <p:anim calcmode="lin" valueType="num">
                                      <p:cBhvr>
                                        <p:cTn id="37" dur="83" tmFilter="0, 0; 0.125,0.2665; 0.25,0.4; 0.375,0.465; 0.5,0.5;  0.625,0.535; 0.75,0.6; 0.875,0.7335; 1,1">
                                          <p:stCondLst>
                                            <p:cond delay="331"/>
                                          </p:stCondLst>
                                        </p:cTn>
                                        <p:tgtEl>
                                          <p:spTgt spid="12"/>
                                        </p:tgtEl>
                                        <p:attrNameLst>
                                          <p:attrName>ppt_y</p:attrName>
                                        </p:attrNameLst>
                                      </p:cBhvr>
                                      <p:tavLst>
                                        <p:tav tm="0" fmla="#ppt_y-sin(pi*$)/27">
                                          <p:val>
                                            <p:fltVal val="0"/>
                                          </p:val>
                                        </p:tav>
                                        <p:tav tm="100000">
                                          <p:val>
                                            <p:fltVal val="1"/>
                                          </p:val>
                                        </p:tav>
                                      </p:tavLst>
                                    </p:anim>
                                    <p:anim calcmode="lin" valueType="num">
                                      <p:cBhvr>
                                        <p:cTn id="38" dur="41" tmFilter="0, 0; 0.125,0.2665; 0.25,0.4; 0.375,0.465; 0.5,0.5;  0.625,0.535; 0.75,0.6; 0.875,0.7335; 1,1">
                                          <p:stCondLst>
                                            <p:cond delay="414"/>
                                          </p:stCondLst>
                                        </p:cTn>
                                        <p:tgtEl>
                                          <p:spTgt spid="12"/>
                                        </p:tgtEl>
                                        <p:attrNameLst>
                                          <p:attrName>ppt_y</p:attrName>
                                        </p:attrNameLst>
                                      </p:cBhvr>
                                      <p:tavLst>
                                        <p:tav tm="0" fmla="#ppt_y-sin(pi*$)/81">
                                          <p:val>
                                            <p:fltVal val="0"/>
                                          </p:val>
                                        </p:tav>
                                        <p:tav tm="100000">
                                          <p:val>
                                            <p:fltVal val="1"/>
                                          </p:val>
                                        </p:tav>
                                      </p:tavLst>
                                    </p:anim>
                                    <p:animScale>
                                      <p:cBhvr>
                                        <p:cTn id="39" dur="7">
                                          <p:stCondLst>
                                            <p:cond delay="163"/>
                                          </p:stCondLst>
                                        </p:cTn>
                                        <p:tgtEl>
                                          <p:spTgt spid="12"/>
                                        </p:tgtEl>
                                      </p:cBhvr>
                                      <p:to x="100000" y="60000"/>
                                    </p:animScale>
                                    <p:animScale>
                                      <p:cBhvr>
                                        <p:cTn id="40" dur="42" decel="50000">
                                          <p:stCondLst>
                                            <p:cond delay="169"/>
                                          </p:stCondLst>
                                        </p:cTn>
                                        <p:tgtEl>
                                          <p:spTgt spid="12"/>
                                        </p:tgtEl>
                                      </p:cBhvr>
                                      <p:to x="100000" y="100000"/>
                                    </p:animScale>
                                    <p:animScale>
                                      <p:cBhvr>
                                        <p:cTn id="41" dur="7">
                                          <p:stCondLst>
                                            <p:cond delay="328"/>
                                          </p:stCondLst>
                                        </p:cTn>
                                        <p:tgtEl>
                                          <p:spTgt spid="12"/>
                                        </p:tgtEl>
                                      </p:cBhvr>
                                      <p:to x="100000" y="80000"/>
                                    </p:animScale>
                                    <p:animScale>
                                      <p:cBhvr>
                                        <p:cTn id="42" dur="42" decel="50000">
                                          <p:stCondLst>
                                            <p:cond delay="335"/>
                                          </p:stCondLst>
                                        </p:cTn>
                                        <p:tgtEl>
                                          <p:spTgt spid="12"/>
                                        </p:tgtEl>
                                      </p:cBhvr>
                                      <p:to x="100000" y="100000"/>
                                    </p:animScale>
                                    <p:animScale>
                                      <p:cBhvr>
                                        <p:cTn id="43" dur="7">
                                          <p:stCondLst>
                                            <p:cond delay="411"/>
                                          </p:stCondLst>
                                        </p:cTn>
                                        <p:tgtEl>
                                          <p:spTgt spid="12"/>
                                        </p:tgtEl>
                                      </p:cBhvr>
                                      <p:to x="100000" y="90000"/>
                                    </p:animScale>
                                    <p:animScale>
                                      <p:cBhvr>
                                        <p:cTn id="44" dur="42" decel="50000">
                                          <p:stCondLst>
                                            <p:cond delay="417"/>
                                          </p:stCondLst>
                                        </p:cTn>
                                        <p:tgtEl>
                                          <p:spTgt spid="12"/>
                                        </p:tgtEl>
                                      </p:cBhvr>
                                      <p:to x="100000" y="100000"/>
                                    </p:animScale>
                                    <p:animScale>
                                      <p:cBhvr>
                                        <p:cTn id="45" dur="7">
                                          <p:stCondLst>
                                            <p:cond delay="452"/>
                                          </p:stCondLst>
                                        </p:cTn>
                                        <p:tgtEl>
                                          <p:spTgt spid="12"/>
                                        </p:tgtEl>
                                      </p:cBhvr>
                                      <p:to x="100000" y="95000"/>
                                    </p:animScale>
                                    <p:animScale>
                                      <p:cBhvr>
                                        <p:cTn id="46" dur="42" decel="50000">
                                          <p:stCondLst>
                                            <p:cond delay="459"/>
                                          </p:stCondLst>
                                        </p:cTn>
                                        <p:tgtEl>
                                          <p:spTgt spid="1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01" name="Picture 20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42088" y="1502501"/>
            <a:ext cx="1858025" cy="1631831"/>
          </a:xfrm>
          <a:prstGeom prst="rect">
            <a:avLst/>
          </a:prstGeom>
        </p:spPr>
      </p:pic>
      <p:grpSp>
        <p:nvGrpSpPr>
          <p:cNvPr id="99400" name="Group 102"/>
          <p:cNvGrpSpPr>
            <a:grpSpLocks noChangeAspect="1"/>
          </p:cNvGrpSpPr>
          <p:nvPr/>
        </p:nvGrpSpPr>
        <p:grpSpPr bwMode="auto">
          <a:xfrm>
            <a:off x="4352237" y="2105269"/>
            <a:ext cx="3572563" cy="4270132"/>
            <a:chOff x="1799" y="184"/>
            <a:chExt cx="2699" cy="3226"/>
          </a:xfrm>
        </p:grpSpPr>
        <p:sp>
          <p:nvSpPr>
            <p:cNvPr id="99403" name="Freeform 104"/>
            <p:cNvSpPr>
              <a:spLocks/>
            </p:cNvSpPr>
            <p:nvPr/>
          </p:nvSpPr>
          <p:spPr bwMode="auto">
            <a:xfrm>
              <a:off x="1799" y="184"/>
              <a:ext cx="2699" cy="3226"/>
            </a:xfrm>
            <a:custGeom>
              <a:avLst/>
              <a:gdLst>
                <a:gd name="T0" fmla="*/ 870 w 2699"/>
                <a:gd name="T1" fmla="*/ 1455 h 6451"/>
                <a:gd name="T2" fmla="*/ 916 w 2699"/>
                <a:gd name="T3" fmla="*/ 1854 h 6451"/>
                <a:gd name="T4" fmla="*/ 899 w 2699"/>
                <a:gd name="T5" fmla="*/ 1946 h 6451"/>
                <a:gd name="T6" fmla="*/ 853 w 2699"/>
                <a:gd name="T7" fmla="*/ 2229 h 6451"/>
                <a:gd name="T8" fmla="*/ 674 w 2699"/>
                <a:gd name="T9" fmla="*/ 2076 h 6451"/>
                <a:gd name="T10" fmla="*/ 578 w 2699"/>
                <a:gd name="T11" fmla="*/ 1712 h 6451"/>
                <a:gd name="T12" fmla="*/ 695 w 2699"/>
                <a:gd name="T13" fmla="*/ 1506 h 6451"/>
                <a:gd name="T14" fmla="*/ 608 w 2699"/>
                <a:gd name="T15" fmla="*/ 1278 h 6451"/>
                <a:gd name="T16" fmla="*/ 342 w 2699"/>
                <a:gd name="T17" fmla="*/ 1327 h 6451"/>
                <a:gd name="T18" fmla="*/ 168 w 2699"/>
                <a:gd name="T19" fmla="*/ 1204 h 6451"/>
                <a:gd name="T20" fmla="*/ 133 w 2699"/>
                <a:gd name="T21" fmla="*/ 1348 h 6451"/>
                <a:gd name="T22" fmla="*/ 67 w 2699"/>
                <a:gd name="T23" fmla="*/ 1508 h 6451"/>
                <a:gd name="T24" fmla="*/ 46 w 2699"/>
                <a:gd name="T25" fmla="*/ 1705 h 6451"/>
                <a:gd name="T26" fmla="*/ 306 w 2699"/>
                <a:gd name="T27" fmla="*/ 1944 h 6451"/>
                <a:gd name="T28" fmla="*/ 318 w 2699"/>
                <a:gd name="T29" fmla="*/ 2265 h 6451"/>
                <a:gd name="T30" fmla="*/ 508 w 2699"/>
                <a:gd name="T31" fmla="*/ 2515 h 6451"/>
                <a:gd name="T32" fmla="*/ 573 w 2699"/>
                <a:gd name="T33" fmla="*/ 4019 h 6451"/>
                <a:gd name="T34" fmla="*/ 469 w 2699"/>
                <a:gd name="T35" fmla="*/ 3957 h 6451"/>
                <a:gd name="T36" fmla="*/ 383 w 2699"/>
                <a:gd name="T37" fmla="*/ 3938 h 6451"/>
                <a:gd name="T38" fmla="*/ 272 w 2699"/>
                <a:gd name="T39" fmla="*/ 3940 h 6451"/>
                <a:gd name="T40" fmla="*/ 171 w 2699"/>
                <a:gd name="T41" fmla="*/ 4012 h 6451"/>
                <a:gd name="T42" fmla="*/ 116 w 2699"/>
                <a:gd name="T43" fmla="*/ 4187 h 6451"/>
                <a:gd name="T44" fmla="*/ 96 w 2699"/>
                <a:gd name="T45" fmla="*/ 4429 h 6451"/>
                <a:gd name="T46" fmla="*/ 202 w 2699"/>
                <a:gd name="T47" fmla="*/ 4771 h 6451"/>
                <a:gd name="T48" fmla="*/ 393 w 2699"/>
                <a:gd name="T49" fmla="*/ 5135 h 6451"/>
                <a:gd name="T50" fmla="*/ 463 w 2699"/>
                <a:gd name="T51" fmla="*/ 5413 h 6451"/>
                <a:gd name="T52" fmla="*/ 546 w 2699"/>
                <a:gd name="T53" fmla="*/ 5636 h 6451"/>
                <a:gd name="T54" fmla="*/ 420 w 2699"/>
                <a:gd name="T55" fmla="*/ 6043 h 6451"/>
                <a:gd name="T56" fmla="*/ 331 w 2699"/>
                <a:gd name="T57" fmla="*/ 6359 h 6451"/>
                <a:gd name="T58" fmla="*/ 490 w 2699"/>
                <a:gd name="T59" fmla="*/ 6449 h 6451"/>
                <a:gd name="T60" fmla="*/ 688 w 2699"/>
                <a:gd name="T61" fmla="*/ 6025 h 6451"/>
                <a:gd name="T62" fmla="*/ 928 w 2699"/>
                <a:gd name="T63" fmla="*/ 5636 h 6451"/>
                <a:gd name="T64" fmla="*/ 1193 w 2699"/>
                <a:gd name="T65" fmla="*/ 5449 h 6451"/>
                <a:gd name="T66" fmla="*/ 1289 w 2699"/>
                <a:gd name="T67" fmla="*/ 5245 h 6451"/>
                <a:gd name="T68" fmla="*/ 1296 w 2699"/>
                <a:gd name="T69" fmla="*/ 4997 h 6451"/>
                <a:gd name="T70" fmla="*/ 1331 w 2699"/>
                <a:gd name="T71" fmla="*/ 4599 h 6451"/>
                <a:gd name="T72" fmla="*/ 1454 w 2699"/>
                <a:gd name="T73" fmla="*/ 4044 h 6451"/>
                <a:gd name="T74" fmla="*/ 1506 w 2699"/>
                <a:gd name="T75" fmla="*/ 4133 h 6451"/>
                <a:gd name="T76" fmla="*/ 1536 w 2699"/>
                <a:gd name="T77" fmla="*/ 4505 h 6451"/>
                <a:gd name="T78" fmla="*/ 1680 w 2699"/>
                <a:gd name="T79" fmla="*/ 4788 h 6451"/>
                <a:gd name="T80" fmla="*/ 1827 w 2699"/>
                <a:gd name="T81" fmla="*/ 5003 h 6451"/>
                <a:gd name="T82" fmla="*/ 2153 w 2699"/>
                <a:gd name="T83" fmla="*/ 5028 h 6451"/>
                <a:gd name="T84" fmla="*/ 2634 w 2699"/>
                <a:gd name="T85" fmla="*/ 4571 h 6451"/>
                <a:gd name="T86" fmla="*/ 2612 w 2699"/>
                <a:gd name="T87" fmla="*/ 4153 h 6451"/>
                <a:gd name="T88" fmla="*/ 2562 w 2699"/>
                <a:gd name="T89" fmla="*/ 3855 h 6451"/>
                <a:gd name="T90" fmla="*/ 2313 w 2699"/>
                <a:gd name="T91" fmla="*/ 3642 h 6451"/>
                <a:gd name="T92" fmla="*/ 1846 w 2699"/>
                <a:gd name="T93" fmla="*/ 3185 h 6451"/>
                <a:gd name="T94" fmla="*/ 1550 w 2699"/>
                <a:gd name="T95" fmla="*/ 3026 h 6451"/>
                <a:gd name="T96" fmla="*/ 1536 w 2699"/>
                <a:gd name="T97" fmla="*/ 2943 h 6451"/>
                <a:gd name="T98" fmla="*/ 1691 w 2699"/>
                <a:gd name="T99" fmla="*/ 2856 h 6451"/>
                <a:gd name="T100" fmla="*/ 1801 w 2699"/>
                <a:gd name="T101" fmla="*/ 2802 h 6451"/>
                <a:gd name="T102" fmla="*/ 1761 w 2699"/>
                <a:gd name="T103" fmla="*/ 2718 h 6451"/>
                <a:gd name="T104" fmla="*/ 1770 w 2699"/>
                <a:gd name="T105" fmla="*/ 2662 h 6451"/>
                <a:gd name="T106" fmla="*/ 1802 w 2699"/>
                <a:gd name="T107" fmla="*/ 2628 h 6451"/>
                <a:gd name="T108" fmla="*/ 1667 w 2699"/>
                <a:gd name="T109" fmla="*/ 2428 h 6451"/>
                <a:gd name="T110" fmla="*/ 1651 w 2699"/>
                <a:gd name="T111" fmla="*/ 2126 h 6451"/>
                <a:gd name="T112" fmla="*/ 1896 w 2699"/>
                <a:gd name="T113" fmla="*/ 791 h 6451"/>
                <a:gd name="T114" fmla="*/ 1812 w 2699"/>
                <a:gd name="T115" fmla="*/ 381 h 6451"/>
                <a:gd name="T116" fmla="*/ 1449 w 2699"/>
                <a:gd name="T117" fmla="*/ 1266 h 6451"/>
                <a:gd name="T118" fmla="*/ 1293 w 2699"/>
                <a:gd name="T119" fmla="*/ 1187 h 6451"/>
                <a:gd name="T120" fmla="*/ 1143 w 2699"/>
                <a:gd name="T121" fmla="*/ 181 h 6451"/>
                <a:gd name="T122" fmla="*/ 1078 w 2699"/>
                <a:gd name="T123" fmla="*/ 30 h 6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99" h="6451">
                  <a:moveTo>
                    <a:pt x="1019" y="160"/>
                  </a:moveTo>
                  <a:lnTo>
                    <a:pt x="971" y="247"/>
                  </a:lnTo>
                  <a:lnTo>
                    <a:pt x="930" y="341"/>
                  </a:lnTo>
                  <a:lnTo>
                    <a:pt x="896" y="439"/>
                  </a:lnTo>
                  <a:lnTo>
                    <a:pt x="869" y="541"/>
                  </a:lnTo>
                  <a:lnTo>
                    <a:pt x="846" y="645"/>
                  </a:lnTo>
                  <a:lnTo>
                    <a:pt x="832" y="753"/>
                  </a:lnTo>
                  <a:lnTo>
                    <a:pt x="823" y="861"/>
                  </a:lnTo>
                  <a:lnTo>
                    <a:pt x="822" y="972"/>
                  </a:lnTo>
                  <a:lnTo>
                    <a:pt x="822" y="1068"/>
                  </a:lnTo>
                  <a:lnTo>
                    <a:pt x="827" y="1166"/>
                  </a:lnTo>
                  <a:lnTo>
                    <a:pt x="837" y="1263"/>
                  </a:lnTo>
                  <a:lnTo>
                    <a:pt x="853" y="1361"/>
                  </a:lnTo>
                  <a:lnTo>
                    <a:pt x="870" y="1455"/>
                  </a:lnTo>
                  <a:lnTo>
                    <a:pt x="893" y="1550"/>
                  </a:lnTo>
                  <a:lnTo>
                    <a:pt x="917" y="1640"/>
                  </a:lnTo>
                  <a:lnTo>
                    <a:pt x="944" y="1733"/>
                  </a:lnTo>
                  <a:lnTo>
                    <a:pt x="943" y="1742"/>
                  </a:lnTo>
                  <a:lnTo>
                    <a:pt x="944" y="1754"/>
                  </a:lnTo>
                  <a:lnTo>
                    <a:pt x="947" y="1765"/>
                  </a:lnTo>
                  <a:lnTo>
                    <a:pt x="950" y="1776"/>
                  </a:lnTo>
                  <a:lnTo>
                    <a:pt x="931" y="1780"/>
                  </a:lnTo>
                  <a:lnTo>
                    <a:pt x="930" y="1797"/>
                  </a:lnTo>
                  <a:lnTo>
                    <a:pt x="933" y="1816"/>
                  </a:lnTo>
                  <a:lnTo>
                    <a:pt x="937" y="1835"/>
                  </a:lnTo>
                  <a:lnTo>
                    <a:pt x="941" y="1854"/>
                  </a:lnTo>
                  <a:lnTo>
                    <a:pt x="928" y="1854"/>
                  </a:lnTo>
                  <a:lnTo>
                    <a:pt x="916" y="1854"/>
                  </a:lnTo>
                  <a:lnTo>
                    <a:pt x="901" y="1850"/>
                  </a:lnTo>
                  <a:lnTo>
                    <a:pt x="890" y="1846"/>
                  </a:lnTo>
                  <a:lnTo>
                    <a:pt x="883" y="1852"/>
                  </a:lnTo>
                  <a:lnTo>
                    <a:pt x="883" y="1867"/>
                  </a:lnTo>
                  <a:lnTo>
                    <a:pt x="889" y="1876"/>
                  </a:lnTo>
                  <a:lnTo>
                    <a:pt x="896" y="1890"/>
                  </a:lnTo>
                  <a:lnTo>
                    <a:pt x="903" y="1899"/>
                  </a:lnTo>
                  <a:lnTo>
                    <a:pt x="913" y="1910"/>
                  </a:lnTo>
                  <a:lnTo>
                    <a:pt x="901" y="1916"/>
                  </a:lnTo>
                  <a:lnTo>
                    <a:pt x="891" y="1918"/>
                  </a:lnTo>
                  <a:lnTo>
                    <a:pt x="881" y="1922"/>
                  </a:lnTo>
                  <a:lnTo>
                    <a:pt x="877" y="1931"/>
                  </a:lnTo>
                  <a:lnTo>
                    <a:pt x="891" y="1935"/>
                  </a:lnTo>
                  <a:lnTo>
                    <a:pt x="899" y="1946"/>
                  </a:lnTo>
                  <a:lnTo>
                    <a:pt x="900" y="1958"/>
                  </a:lnTo>
                  <a:lnTo>
                    <a:pt x="897" y="1973"/>
                  </a:lnTo>
                  <a:lnTo>
                    <a:pt x="891" y="1988"/>
                  </a:lnTo>
                  <a:lnTo>
                    <a:pt x="886" y="2003"/>
                  </a:lnTo>
                  <a:lnTo>
                    <a:pt x="880" y="2018"/>
                  </a:lnTo>
                  <a:lnTo>
                    <a:pt x="880" y="2035"/>
                  </a:lnTo>
                  <a:lnTo>
                    <a:pt x="873" y="2058"/>
                  </a:lnTo>
                  <a:lnTo>
                    <a:pt x="867" y="2082"/>
                  </a:lnTo>
                  <a:lnTo>
                    <a:pt x="862" y="2105"/>
                  </a:lnTo>
                  <a:lnTo>
                    <a:pt x="857" y="2129"/>
                  </a:lnTo>
                  <a:lnTo>
                    <a:pt x="853" y="2152"/>
                  </a:lnTo>
                  <a:lnTo>
                    <a:pt x="852" y="2177"/>
                  </a:lnTo>
                  <a:lnTo>
                    <a:pt x="850" y="2201"/>
                  </a:lnTo>
                  <a:lnTo>
                    <a:pt x="853" y="2229"/>
                  </a:lnTo>
                  <a:lnTo>
                    <a:pt x="839" y="2239"/>
                  </a:lnTo>
                  <a:lnTo>
                    <a:pt x="824" y="2248"/>
                  </a:lnTo>
                  <a:lnTo>
                    <a:pt x="810" y="2256"/>
                  </a:lnTo>
                  <a:lnTo>
                    <a:pt x="797" y="2263"/>
                  </a:lnTo>
                  <a:lnTo>
                    <a:pt x="782" y="2271"/>
                  </a:lnTo>
                  <a:lnTo>
                    <a:pt x="768" y="2280"/>
                  </a:lnTo>
                  <a:lnTo>
                    <a:pt x="755" y="2292"/>
                  </a:lnTo>
                  <a:lnTo>
                    <a:pt x="743" y="2311"/>
                  </a:lnTo>
                  <a:lnTo>
                    <a:pt x="731" y="2271"/>
                  </a:lnTo>
                  <a:lnTo>
                    <a:pt x="719" y="2231"/>
                  </a:lnTo>
                  <a:lnTo>
                    <a:pt x="708" y="2192"/>
                  </a:lnTo>
                  <a:lnTo>
                    <a:pt x="696" y="2154"/>
                  </a:lnTo>
                  <a:lnTo>
                    <a:pt x="685" y="2114"/>
                  </a:lnTo>
                  <a:lnTo>
                    <a:pt x="674" y="2076"/>
                  </a:lnTo>
                  <a:lnTo>
                    <a:pt x="662" y="2037"/>
                  </a:lnTo>
                  <a:lnTo>
                    <a:pt x="651" y="1999"/>
                  </a:lnTo>
                  <a:lnTo>
                    <a:pt x="661" y="1986"/>
                  </a:lnTo>
                  <a:lnTo>
                    <a:pt x="666" y="1969"/>
                  </a:lnTo>
                  <a:lnTo>
                    <a:pt x="665" y="1950"/>
                  </a:lnTo>
                  <a:lnTo>
                    <a:pt x="664" y="1935"/>
                  </a:lnTo>
                  <a:lnTo>
                    <a:pt x="649" y="1907"/>
                  </a:lnTo>
                  <a:lnTo>
                    <a:pt x="639" y="1878"/>
                  </a:lnTo>
                  <a:lnTo>
                    <a:pt x="631" y="1848"/>
                  </a:lnTo>
                  <a:lnTo>
                    <a:pt x="625" y="1820"/>
                  </a:lnTo>
                  <a:lnTo>
                    <a:pt x="615" y="1789"/>
                  </a:lnTo>
                  <a:lnTo>
                    <a:pt x="607" y="1761"/>
                  </a:lnTo>
                  <a:lnTo>
                    <a:pt x="594" y="1733"/>
                  </a:lnTo>
                  <a:lnTo>
                    <a:pt x="578" y="1712"/>
                  </a:lnTo>
                  <a:lnTo>
                    <a:pt x="570" y="1710"/>
                  </a:lnTo>
                  <a:lnTo>
                    <a:pt x="565" y="1705"/>
                  </a:lnTo>
                  <a:lnTo>
                    <a:pt x="570" y="1686"/>
                  </a:lnTo>
                  <a:lnTo>
                    <a:pt x="575" y="1669"/>
                  </a:lnTo>
                  <a:lnTo>
                    <a:pt x="580" y="1650"/>
                  </a:lnTo>
                  <a:lnTo>
                    <a:pt x="585" y="1633"/>
                  </a:lnTo>
                  <a:lnTo>
                    <a:pt x="590" y="1616"/>
                  </a:lnTo>
                  <a:lnTo>
                    <a:pt x="600" y="1601"/>
                  </a:lnTo>
                  <a:lnTo>
                    <a:pt x="610" y="1587"/>
                  </a:lnTo>
                  <a:lnTo>
                    <a:pt x="625" y="1580"/>
                  </a:lnTo>
                  <a:lnTo>
                    <a:pt x="644" y="1563"/>
                  </a:lnTo>
                  <a:lnTo>
                    <a:pt x="662" y="1548"/>
                  </a:lnTo>
                  <a:lnTo>
                    <a:pt x="679" y="1527"/>
                  </a:lnTo>
                  <a:lnTo>
                    <a:pt x="695" y="1506"/>
                  </a:lnTo>
                  <a:lnTo>
                    <a:pt x="706" y="1480"/>
                  </a:lnTo>
                  <a:lnTo>
                    <a:pt x="716" y="1455"/>
                  </a:lnTo>
                  <a:lnTo>
                    <a:pt x="723" y="1427"/>
                  </a:lnTo>
                  <a:lnTo>
                    <a:pt x="728" y="1399"/>
                  </a:lnTo>
                  <a:lnTo>
                    <a:pt x="723" y="1378"/>
                  </a:lnTo>
                  <a:lnTo>
                    <a:pt x="721" y="1363"/>
                  </a:lnTo>
                  <a:lnTo>
                    <a:pt x="713" y="1346"/>
                  </a:lnTo>
                  <a:lnTo>
                    <a:pt x="706" y="1333"/>
                  </a:lnTo>
                  <a:lnTo>
                    <a:pt x="696" y="1317"/>
                  </a:lnTo>
                  <a:lnTo>
                    <a:pt x="686" y="1306"/>
                  </a:lnTo>
                  <a:lnTo>
                    <a:pt x="675" y="1295"/>
                  </a:lnTo>
                  <a:lnTo>
                    <a:pt x="664" y="1285"/>
                  </a:lnTo>
                  <a:lnTo>
                    <a:pt x="634" y="1272"/>
                  </a:lnTo>
                  <a:lnTo>
                    <a:pt x="608" y="1278"/>
                  </a:lnTo>
                  <a:lnTo>
                    <a:pt x="584" y="1295"/>
                  </a:lnTo>
                  <a:lnTo>
                    <a:pt x="565" y="1321"/>
                  </a:lnTo>
                  <a:lnTo>
                    <a:pt x="546" y="1348"/>
                  </a:lnTo>
                  <a:lnTo>
                    <a:pt x="527" y="1380"/>
                  </a:lnTo>
                  <a:lnTo>
                    <a:pt x="506" y="1406"/>
                  </a:lnTo>
                  <a:lnTo>
                    <a:pt x="484" y="1427"/>
                  </a:lnTo>
                  <a:lnTo>
                    <a:pt x="463" y="1423"/>
                  </a:lnTo>
                  <a:lnTo>
                    <a:pt x="443" y="1418"/>
                  </a:lnTo>
                  <a:lnTo>
                    <a:pt x="423" y="1408"/>
                  </a:lnTo>
                  <a:lnTo>
                    <a:pt x="406" y="1399"/>
                  </a:lnTo>
                  <a:lnTo>
                    <a:pt x="388" y="1382"/>
                  </a:lnTo>
                  <a:lnTo>
                    <a:pt x="372" y="1365"/>
                  </a:lnTo>
                  <a:lnTo>
                    <a:pt x="355" y="1346"/>
                  </a:lnTo>
                  <a:lnTo>
                    <a:pt x="342" y="1327"/>
                  </a:lnTo>
                  <a:lnTo>
                    <a:pt x="332" y="1304"/>
                  </a:lnTo>
                  <a:lnTo>
                    <a:pt x="322" y="1283"/>
                  </a:lnTo>
                  <a:lnTo>
                    <a:pt x="309" y="1263"/>
                  </a:lnTo>
                  <a:lnTo>
                    <a:pt x="298" y="1246"/>
                  </a:lnTo>
                  <a:lnTo>
                    <a:pt x="284" y="1227"/>
                  </a:lnTo>
                  <a:lnTo>
                    <a:pt x="269" y="1212"/>
                  </a:lnTo>
                  <a:lnTo>
                    <a:pt x="254" y="1199"/>
                  </a:lnTo>
                  <a:lnTo>
                    <a:pt x="238" y="1189"/>
                  </a:lnTo>
                  <a:lnTo>
                    <a:pt x="225" y="1189"/>
                  </a:lnTo>
                  <a:lnTo>
                    <a:pt x="212" y="1189"/>
                  </a:lnTo>
                  <a:lnTo>
                    <a:pt x="200" y="1189"/>
                  </a:lnTo>
                  <a:lnTo>
                    <a:pt x="188" y="1193"/>
                  </a:lnTo>
                  <a:lnTo>
                    <a:pt x="177" y="1197"/>
                  </a:lnTo>
                  <a:lnTo>
                    <a:pt x="168" y="1204"/>
                  </a:lnTo>
                  <a:lnTo>
                    <a:pt x="158" y="1215"/>
                  </a:lnTo>
                  <a:lnTo>
                    <a:pt x="153" y="1232"/>
                  </a:lnTo>
                  <a:lnTo>
                    <a:pt x="150" y="1251"/>
                  </a:lnTo>
                  <a:lnTo>
                    <a:pt x="150" y="1270"/>
                  </a:lnTo>
                  <a:lnTo>
                    <a:pt x="150" y="1289"/>
                  </a:lnTo>
                  <a:lnTo>
                    <a:pt x="153" y="1310"/>
                  </a:lnTo>
                  <a:lnTo>
                    <a:pt x="155" y="1327"/>
                  </a:lnTo>
                  <a:lnTo>
                    <a:pt x="161" y="1346"/>
                  </a:lnTo>
                  <a:lnTo>
                    <a:pt x="165" y="1363"/>
                  </a:lnTo>
                  <a:lnTo>
                    <a:pt x="174" y="1382"/>
                  </a:lnTo>
                  <a:lnTo>
                    <a:pt x="171" y="1385"/>
                  </a:lnTo>
                  <a:lnTo>
                    <a:pt x="158" y="1372"/>
                  </a:lnTo>
                  <a:lnTo>
                    <a:pt x="146" y="1359"/>
                  </a:lnTo>
                  <a:lnTo>
                    <a:pt x="133" y="1348"/>
                  </a:lnTo>
                  <a:lnTo>
                    <a:pt x="120" y="1340"/>
                  </a:lnTo>
                  <a:lnTo>
                    <a:pt x="104" y="1333"/>
                  </a:lnTo>
                  <a:lnTo>
                    <a:pt x="90" y="1331"/>
                  </a:lnTo>
                  <a:lnTo>
                    <a:pt x="74" y="1329"/>
                  </a:lnTo>
                  <a:lnTo>
                    <a:pt x="60" y="1334"/>
                  </a:lnTo>
                  <a:lnTo>
                    <a:pt x="49" y="1344"/>
                  </a:lnTo>
                  <a:lnTo>
                    <a:pt x="43" y="1357"/>
                  </a:lnTo>
                  <a:lnTo>
                    <a:pt x="39" y="1372"/>
                  </a:lnTo>
                  <a:lnTo>
                    <a:pt x="39" y="1389"/>
                  </a:lnTo>
                  <a:lnTo>
                    <a:pt x="39" y="1406"/>
                  </a:lnTo>
                  <a:lnTo>
                    <a:pt x="42" y="1423"/>
                  </a:lnTo>
                  <a:lnTo>
                    <a:pt x="44" y="1440"/>
                  </a:lnTo>
                  <a:lnTo>
                    <a:pt x="47" y="1457"/>
                  </a:lnTo>
                  <a:lnTo>
                    <a:pt x="67" y="1508"/>
                  </a:lnTo>
                  <a:lnTo>
                    <a:pt x="59" y="1508"/>
                  </a:lnTo>
                  <a:lnTo>
                    <a:pt x="50" y="1510"/>
                  </a:lnTo>
                  <a:lnTo>
                    <a:pt x="40" y="1510"/>
                  </a:lnTo>
                  <a:lnTo>
                    <a:pt x="32" y="1514"/>
                  </a:lnTo>
                  <a:lnTo>
                    <a:pt x="23" y="1516"/>
                  </a:lnTo>
                  <a:lnTo>
                    <a:pt x="15" y="1523"/>
                  </a:lnTo>
                  <a:lnTo>
                    <a:pt x="7" y="1531"/>
                  </a:lnTo>
                  <a:lnTo>
                    <a:pt x="5" y="1544"/>
                  </a:lnTo>
                  <a:lnTo>
                    <a:pt x="0" y="1572"/>
                  </a:lnTo>
                  <a:lnTo>
                    <a:pt x="3" y="1601"/>
                  </a:lnTo>
                  <a:lnTo>
                    <a:pt x="10" y="1627"/>
                  </a:lnTo>
                  <a:lnTo>
                    <a:pt x="20" y="1654"/>
                  </a:lnTo>
                  <a:lnTo>
                    <a:pt x="32" y="1678"/>
                  </a:lnTo>
                  <a:lnTo>
                    <a:pt x="46" y="1705"/>
                  </a:lnTo>
                  <a:lnTo>
                    <a:pt x="60" y="1729"/>
                  </a:lnTo>
                  <a:lnTo>
                    <a:pt x="74" y="1754"/>
                  </a:lnTo>
                  <a:lnTo>
                    <a:pt x="100" y="1780"/>
                  </a:lnTo>
                  <a:lnTo>
                    <a:pt x="130" y="1801"/>
                  </a:lnTo>
                  <a:lnTo>
                    <a:pt x="160" y="1814"/>
                  </a:lnTo>
                  <a:lnTo>
                    <a:pt x="193" y="1823"/>
                  </a:lnTo>
                  <a:lnTo>
                    <a:pt x="225" y="1829"/>
                  </a:lnTo>
                  <a:lnTo>
                    <a:pt x="258" y="1835"/>
                  </a:lnTo>
                  <a:lnTo>
                    <a:pt x="291" y="1840"/>
                  </a:lnTo>
                  <a:lnTo>
                    <a:pt x="323" y="1854"/>
                  </a:lnTo>
                  <a:lnTo>
                    <a:pt x="351" y="1890"/>
                  </a:lnTo>
                  <a:lnTo>
                    <a:pt x="336" y="1908"/>
                  </a:lnTo>
                  <a:lnTo>
                    <a:pt x="322" y="1927"/>
                  </a:lnTo>
                  <a:lnTo>
                    <a:pt x="306" y="1944"/>
                  </a:lnTo>
                  <a:lnTo>
                    <a:pt x="291" y="1961"/>
                  </a:lnTo>
                  <a:lnTo>
                    <a:pt x="275" y="1978"/>
                  </a:lnTo>
                  <a:lnTo>
                    <a:pt x="262" y="1997"/>
                  </a:lnTo>
                  <a:lnTo>
                    <a:pt x="251" y="2018"/>
                  </a:lnTo>
                  <a:lnTo>
                    <a:pt x="244" y="2044"/>
                  </a:lnTo>
                  <a:lnTo>
                    <a:pt x="254" y="2069"/>
                  </a:lnTo>
                  <a:lnTo>
                    <a:pt x="265" y="2095"/>
                  </a:lnTo>
                  <a:lnTo>
                    <a:pt x="274" y="2122"/>
                  </a:lnTo>
                  <a:lnTo>
                    <a:pt x="284" y="2150"/>
                  </a:lnTo>
                  <a:lnTo>
                    <a:pt x="289" y="2177"/>
                  </a:lnTo>
                  <a:lnTo>
                    <a:pt x="295" y="2207"/>
                  </a:lnTo>
                  <a:lnTo>
                    <a:pt x="299" y="2235"/>
                  </a:lnTo>
                  <a:lnTo>
                    <a:pt x="304" y="2269"/>
                  </a:lnTo>
                  <a:lnTo>
                    <a:pt x="318" y="2265"/>
                  </a:lnTo>
                  <a:lnTo>
                    <a:pt x="335" y="2265"/>
                  </a:lnTo>
                  <a:lnTo>
                    <a:pt x="352" y="2263"/>
                  </a:lnTo>
                  <a:lnTo>
                    <a:pt x="369" y="2262"/>
                  </a:lnTo>
                  <a:lnTo>
                    <a:pt x="385" y="2258"/>
                  </a:lnTo>
                  <a:lnTo>
                    <a:pt x="400" y="2254"/>
                  </a:lnTo>
                  <a:lnTo>
                    <a:pt x="415" y="2246"/>
                  </a:lnTo>
                  <a:lnTo>
                    <a:pt x="430" y="2237"/>
                  </a:lnTo>
                  <a:lnTo>
                    <a:pt x="440" y="2275"/>
                  </a:lnTo>
                  <a:lnTo>
                    <a:pt x="453" y="2314"/>
                  </a:lnTo>
                  <a:lnTo>
                    <a:pt x="464" y="2354"/>
                  </a:lnTo>
                  <a:lnTo>
                    <a:pt x="477" y="2394"/>
                  </a:lnTo>
                  <a:lnTo>
                    <a:pt x="487" y="2433"/>
                  </a:lnTo>
                  <a:lnTo>
                    <a:pt x="499" y="2473"/>
                  </a:lnTo>
                  <a:lnTo>
                    <a:pt x="508" y="2515"/>
                  </a:lnTo>
                  <a:lnTo>
                    <a:pt x="518" y="2556"/>
                  </a:lnTo>
                  <a:lnTo>
                    <a:pt x="551" y="2705"/>
                  </a:lnTo>
                  <a:lnTo>
                    <a:pt x="583" y="2860"/>
                  </a:lnTo>
                  <a:lnTo>
                    <a:pt x="608" y="3017"/>
                  </a:lnTo>
                  <a:lnTo>
                    <a:pt x="631" y="3181"/>
                  </a:lnTo>
                  <a:lnTo>
                    <a:pt x="644" y="3343"/>
                  </a:lnTo>
                  <a:lnTo>
                    <a:pt x="651" y="3510"/>
                  </a:lnTo>
                  <a:lnTo>
                    <a:pt x="649" y="3674"/>
                  </a:lnTo>
                  <a:lnTo>
                    <a:pt x="641" y="3840"/>
                  </a:lnTo>
                  <a:lnTo>
                    <a:pt x="631" y="3878"/>
                  </a:lnTo>
                  <a:lnTo>
                    <a:pt x="620" y="3915"/>
                  </a:lnTo>
                  <a:lnTo>
                    <a:pt x="607" y="3951"/>
                  </a:lnTo>
                  <a:lnTo>
                    <a:pt x="591" y="3987"/>
                  </a:lnTo>
                  <a:lnTo>
                    <a:pt x="573" y="4019"/>
                  </a:lnTo>
                  <a:lnTo>
                    <a:pt x="554" y="4053"/>
                  </a:lnTo>
                  <a:lnTo>
                    <a:pt x="533" y="4085"/>
                  </a:lnTo>
                  <a:lnTo>
                    <a:pt x="511" y="4118"/>
                  </a:lnTo>
                  <a:lnTo>
                    <a:pt x="506" y="4101"/>
                  </a:lnTo>
                  <a:lnTo>
                    <a:pt x="504" y="4084"/>
                  </a:lnTo>
                  <a:lnTo>
                    <a:pt x="504" y="4067"/>
                  </a:lnTo>
                  <a:lnTo>
                    <a:pt x="503" y="4050"/>
                  </a:lnTo>
                  <a:lnTo>
                    <a:pt x="499" y="4034"/>
                  </a:lnTo>
                  <a:lnTo>
                    <a:pt x="494" y="4021"/>
                  </a:lnTo>
                  <a:lnTo>
                    <a:pt x="490" y="4006"/>
                  </a:lnTo>
                  <a:lnTo>
                    <a:pt x="486" y="3993"/>
                  </a:lnTo>
                  <a:lnTo>
                    <a:pt x="480" y="3980"/>
                  </a:lnTo>
                  <a:lnTo>
                    <a:pt x="476" y="3968"/>
                  </a:lnTo>
                  <a:lnTo>
                    <a:pt x="469" y="3957"/>
                  </a:lnTo>
                  <a:lnTo>
                    <a:pt x="462" y="3949"/>
                  </a:lnTo>
                  <a:lnTo>
                    <a:pt x="452" y="3949"/>
                  </a:lnTo>
                  <a:lnTo>
                    <a:pt x="447" y="3955"/>
                  </a:lnTo>
                  <a:lnTo>
                    <a:pt x="446" y="3961"/>
                  </a:lnTo>
                  <a:lnTo>
                    <a:pt x="446" y="3972"/>
                  </a:lnTo>
                  <a:lnTo>
                    <a:pt x="446" y="3982"/>
                  </a:lnTo>
                  <a:lnTo>
                    <a:pt x="446" y="3993"/>
                  </a:lnTo>
                  <a:lnTo>
                    <a:pt x="443" y="4002"/>
                  </a:lnTo>
                  <a:lnTo>
                    <a:pt x="442" y="4012"/>
                  </a:lnTo>
                  <a:lnTo>
                    <a:pt x="430" y="3993"/>
                  </a:lnTo>
                  <a:lnTo>
                    <a:pt x="419" y="3978"/>
                  </a:lnTo>
                  <a:lnTo>
                    <a:pt x="407" y="3963"/>
                  </a:lnTo>
                  <a:lnTo>
                    <a:pt x="396" y="3951"/>
                  </a:lnTo>
                  <a:lnTo>
                    <a:pt x="383" y="3938"/>
                  </a:lnTo>
                  <a:lnTo>
                    <a:pt x="372" y="3925"/>
                  </a:lnTo>
                  <a:lnTo>
                    <a:pt x="359" y="3912"/>
                  </a:lnTo>
                  <a:lnTo>
                    <a:pt x="348" y="3900"/>
                  </a:lnTo>
                  <a:lnTo>
                    <a:pt x="338" y="3902"/>
                  </a:lnTo>
                  <a:lnTo>
                    <a:pt x="336" y="3910"/>
                  </a:lnTo>
                  <a:lnTo>
                    <a:pt x="336" y="3921"/>
                  </a:lnTo>
                  <a:lnTo>
                    <a:pt x="339" y="3932"/>
                  </a:lnTo>
                  <a:lnTo>
                    <a:pt x="341" y="3944"/>
                  </a:lnTo>
                  <a:lnTo>
                    <a:pt x="345" y="3961"/>
                  </a:lnTo>
                  <a:lnTo>
                    <a:pt x="331" y="3955"/>
                  </a:lnTo>
                  <a:lnTo>
                    <a:pt x="316" y="3951"/>
                  </a:lnTo>
                  <a:lnTo>
                    <a:pt x="302" y="3946"/>
                  </a:lnTo>
                  <a:lnTo>
                    <a:pt x="288" y="3944"/>
                  </a:lnTo>
                  <a:lnTo>
                    <a:pt x="272" y="3940"/>
                  </a:lnTo>
                  <a:lnTo>
                    <a:pt x="258" y="3942"/>
                  </a:lnTo>
                  <a:lnTo>
                    <a:pt x="244" y="3944"/>
                  </a:lnTo>
                  <a:lnTo>
                    <a:pt x="232" y="3953"/>
                  </a:lnTo>
                  <a:lnTo>
                    <a:pt x="225" y="3957"/>
                  </a:lnTo>
                  <a:lnTo>
                    <a:pt x="220" y="3963"/>
                  </a:lnTo>
                  <a:lnTo>
                    <a:pt x="217" y="3970"/>
                  </a:lnTo>
                  <a:lnTo>
                    <a:pt x="224" y="3980"/>
                  </a:lnTo>
                  <a:lnTo>
                    <a:pt x="225" y="3982"/>
                  </a:lnTo>
                  <a:lnTo>
                    <a:pt x="227" y="3987"/>
                  </a:lnTo>
                  <a:lnTo>
                    <a:pt x="215" y="3991"/>
                  </a:lnTo>
                  <a:lnTo>
                    <a:pt x="204" y="3997"/>
                  </a:lnTo>
                  <a:lnTo>
                    <a:pt x="193" y="4000"/>
                  </a:lnTo>
                  <a:lnTo>
                    <a:pt x="183" y="4006"/>
                  </a:lnTo>
                  <a:lnTo>
                    <a:pt x="171" y="4012"/>
                  </a:lnTo>
                  <a:lnTo>
                    <a:pt x="161" y="4019"/>
                  </a:lnTo>
                  <a:lnTo>
                    <a:pt x="151" y="4027"/>
                  </a:lnTo>
                  <a:lnTo>
                    <a:pt x="144" y="4038"/>
                  </a:lnTo>
                  <a:lnTo>
                    <a:pt x="138" y="4057"/>
                  </a:lnTo>
                  <a:lnTo>
                    <a:pt x="136" y="4078"/>
                  </a:lnTo>
                  <a:lnTo>
                    <a:pt x="133" y="4087"/>
                  </a:lnTo>
                  <a:lnTo>
                    <a:pt x="130" y="4099"/>
                  </a:lnTo>
                  <a:lnTo>
                    <a:pt x="126" y="4108"/>
                  </a:lnTo>
                  <a:lnTo>
                    <a:pt x="123" y="4118"/>
                  </a:lnTo>
                  <a:lnTo>
                    <a:pt x="117" y="4129"/>
                  </a:lnTo>
                  <a:lnTo>
                    <a:pt x="117" y="4144"/>
                  </a:lnTo>
                  <a:lnTo>
                    <a:pt x="116" y="4159"/>
                  </a:lnTo>
                  <a:lnTo>
                    <a:pt x="117" y="4174"/>
                  </a:lnTo>
                  <a:lnTo>
                    <a:pt x="116" y="4187"/>
                  </a:lnTo>
                  <a:lnTo>
                    <a:pt x="114" y="4202"/>
                  </a:lnTo>
                  <a:lnTo>
                    <a:pt x="109" y="4214"/>
                  </a:lnTo>
                  <a:lnTo>
                    <a:pt x="101" y="4227"/>
                  </a:lnTo>
                  <a:lnTo>
                    <a:pt x="97" y="4244"/>
                  </a:lnTo>
                  <a:lnTo>
                    <a:pt x="97" y="4265"/>
                  </a:lnTo>
                  <a:lnTo>
                    <a:pt x="99" y="4284"/>
                  </a:lnTo>
                  <a:lnTo>
                    <a:pt x="101" y="4304"/>
                  </a:lnTo>
                  <a:lnTo>
                    <a:pt x="104" y="4323"/>
                  </a:lnTo>
                  <a:lnTo>
                    <a:pt x="107" y="4344"/>
                  </a:lnTo>
                  <a:lnTo>
                    <a:pt x="109" y="4363"/>
                  </a:lnTo>
                  <a:lnTo>
                    <a:pt x="111" y="4386"/>
                  </a:lnTo>
                  <a:lnTo>
                    <a:pt x="104" y="4391"/>
                  </a:lnTo>
                  <a:lnTo>
                    <a:pt x="99" y="4401"/>
                  </a:lnTo>
                  <a:lnTo>
                    <a:pt x="96" y="4429"/>
                  </a:lnTo>
                  <a:lnTo>
                    <a:pt x="97" y="4457"/>
                  </a:lnTo>
                  <a:lnTo>
                    <a:pt x="101" y="4484"/>
                  </a:lnTo>
                  <a:lnTo>
                    <a:pt x="110" y="4510"/>
                  </a:lnTo>
                  <a:lnTo>
                    <a:pt x="118" y="4535"/>
                  </a:lnTo>
                  <a:lnTo>
                    <a:pt x="128" y="4559"/>
                  </a:lnTo>
                  <a:lnTo>
                    <a:pt x="137" y="4584"/>
                  </a:lnTo>
                  <a:lnTo>
                    <a:pt x="148" y="4610"/>
                  </a:lnTo>
                  <a:lnTo>
                    <a:pt x="146" y="4635"/>
                  </a:lnTo>
                  <a:lnTo>
                    <a:pt x="148" y="4661"/>
                  </a:lnTo>
                  <a:lnTo>
                    <a:pt x="154" y="4684"/>
                  </a:lnTo>
                  <a:lnTo>
                    <a:pt x="165" y="4707"/>
                  </a:lnTo>
                  <a:lnTo>
                    <a:pt x="177" y="4727"/>
                  </a:lnTo>
                  <a:lnTo>
                    <a:pt x="190" y="4750"/>
                  </a:lnTo>
                  <a:lnTo>
                    <a:pt x="202" y="4771"/>
                  </a:lnTo>
                  <a:lnTo>
                    <a:pt x="215" y="4792"/>
                  </a:lnTo>
                  <a:lnTo>
                    <a:pt x="225" y="4809"/>
                  </a:lnTo>
                  <a:lnTo>
                    <a:pt x="239" y="4827"/>
                  </a:lnTo>
                  <a:lnTo>
                    <a:pt x="254" y="4843"/>
                  </a:lnTo>
                  <a:lnTo>
                    <a:pt x="269" y="4858"/>
                  </a:lnTo>
                  <a:lnTo>
                    <a:pt x="282" y="4873"/>
                  </a:lnTo>
                  <a:lnTo>
                    <a:pt x="294" y="4892"/>
                  </a:lnTo>
                  <a:lnTo>
                    <a:pt x="301" y="4914"/>
                  </a:lnTo>
                  <a:lnTo>
                    <a:pt x="304" y="4943"/>
                  </a:lnTo>
                  <a:lnTo>
                    <a:pt x="315" y="4980"/>
                  </a:lnTo>
                  <a:lnTo>
                    <a:pt x="331" y="5024"/>
                  </a:lnTo>
                  <a:lnTo>
                    <a:pt x="348" y="5063"/>
                  </a:lnTo>
                  <a:lnTo>
                    <a:pt x="370" y="5103"/>
                  </a:lnTo>
                  <a:lnTo>
                    <a:pt x="393" y="5135"/>
                  </a:lnTo>
                  <a:lnTo>
                    <a:pt x="422" y="5164"/>
                  </a:lnTo>
                  <a:lnTo>
                    <a:pt x="453" y="5181"/>
                  </a:lnTo>
                  <a:lnTo>
                    <a:pt x="490" y="5190"/>
                  </a:lnTo>
                  <a:lnTo>
                    <a:pt x="489" y="5205"/>
                  </a:lnTo>
                  <a:lnTo>
                    <a:pt x="487" y="5224"/>
                  </a:lnTo>
                  <a:lnTo>
                    <a:pt x="486" y="5243"/>
                  </a:lnTo>
                  <a:lnTo>
                    <a:pt x="486" y="5264"/>
                  </a:lnTo>
                  <a:lnTo>
                    <a:pt x="484" y="5282"/>
                  </a:lnTo>
                  <a:lnTo>
                    <a:pt x="484" y="5303"/>
                  </a:lnTo>
                  <a:lnTo>
                    <a:pt x="486" y="5324"/>
                  </a:lnTo>
                  <a:lnTo>
                    <a:pt x="490" y="5345"/>
                  </a:lnTo>
                  <a:lnTo>
                    <a:pt x="479" y="5366"/>
                  </a:lnTo>
                  <a:lnTo>
                    <a:pt x="470" y="5388"/>
                  </a:lnTo>
                  <a:lnTo>
                    <a:pt x="463" y="5413"/>
                  </a:lnTo>
                  <a:lnTo>
                    <a:pt x="459" y="5439"/>
                  </a:lnTo>
                  <a:lnTo>
                    <a:pt x="454" y="5464"/>
                  </a:lnTo>
                  <a:lnTo>
                    <a:pt x="454" y="5490"/>
                  </a:lnTo>
                  <a:lnTo>
                    <a:pt x="457" y="5515"/>
                  </a:lnTo>
                  <a:lnTo>
                    <a:pt x="464" y="5541"/>
                  </a:lnTo>
                  <a:lnTo>
                    <a:pt x="469" y="5552"/>
                  </a:lnTo>
                  <a:lnTo>
                    <a:pt x="476" y="5568"/>
                  </a:lnTo>
                  <a:lnTo>
                    <a:pt x="483" y="5583"/>
                  </a:lnTo>
                  <a:lnTo>
                    <a:pt x="491" y="5598"/>
                  </a:lnTo>
                  <a:lnTo>
                    <a:pt x="500" y="5609"/>
                  </a:lnTo>
                  <a:lnTo>
                    <a:pt x="510" y="5620"/>
                  </a:lnTo>
                  <a:lnTo>
                    <a:pt x="521" y="5628"/>
                  </a:lnTo>
                  <a:lnTo>
                    <a:pt x="534" y="5634"/>
                  </a:lnTo>
                  <a:lnTo>
                    <a:pt x="546" y="5636"/>
                  </a:lnTo>
                  <a:lnTo>
                    <a:pt x="557" y="5637"/>
                  </a:lnTo>
                  <a:lnTo>
                    <a:pt x="568" y="5641"/>
                  </a:lnTo>
                  <a:lnTo>
                    <a:pt x="581" y="5651"/>
                  </a:lnTo>
                  <a:lnTo>
                    <a:pt x="574" y="5694"/>
                  </a:lnTo>
                  <a:lnTo>
                    <a:pt x="560" y="5734"/>
                  </a:lnTo>
                  <a:lnTo>
                    <a:pt x="538" y="5766"/>
                  </a:lnTo>
                  <a:lnTo>
                    <a:pt x="516" y="5800"/>
                  </a:lnTo>
                  <a:lnTo>
                    <a:pt x="490" y="5830"/>
                  </a:lnTo>
                  <a:lnTo>
                    <a:pt x="470" y="5866"/>
                  </a:lnTo>
                  <a:lnTo>
                    <a:pt x="454" y="5902"/>
                  </a:lnTo>
                  <a:lnTo>
                    <a:pt x="449" y="5947"/>
                  </a:lnTo>
                  <a:lnTo>
                    <a:pt x="446" y="5985"/>
                  </a:lnTo>
                  <a:lnTo>
                    <a:pt x="436" y="6019"/>
                  </a:lnTo>
                  <a:lnTo>
                    <a:pt x="420" y="6043"/>
                  </a:lnTo>
                  <a:lnTo>
                    <a:pt x="400" y="6068"/>
                  </a:lnTo>
                  <a:lnTo>
                    <a:pt x="378" y="6089"/>
                  </a:lnTo>
                  <a:lnTo>
                    <a:pt x="355" y="6111"/>
                  </a:lnTo>
                  <a:lnTo>
                    <a:pt x="335" y="6134"/>
                  </a:lnTo>
                  <a:lnTo>
                    <a:pt x="319" y="6164"/>
                  </a:lnTo>
                  <a:lnTo>
                    <a:pt x="312" y="6185"/>
                  </a:lnTo>
                  <a:lnTo>
                    <a:pt x="308" y="6208"/>
                  </a:lnTo>
                  <a:lnTo>
                    <a:pt x="304" y="6230"/>
                  </a:lnTo>
                  <a:lnTo>
                    <a:pt x="304" y="6255"/>
                  </a:lnTo>
                  <a:lnTo>
                    <a:pt x="304" y="6278"/>
                  </a:lnTo>
                  <a:lnTo>
                    <a:pt x="308" y="6300"/>
                  </a:lnTo>
                  <a:lnTo>
                    <a:pt x="313" y="6323"/>
                  </a:lnTo>
                  <a:lnTo>
                    <a:pt x="323" y="6345"/>
                  </a:lnTo>
                  <a:lnTo>
                    <a:pt x="331" y="6359"/>
                  </a:lnTo>
                  <a:lnTo>
                    <a:pt x="343" y="6368"/>
                  </a:lnTo>
                  <a:lnTo>
                    <a:pt x="356" y="6372"/>
                  </a:lnTo>
                  <a:lnTo>
                    <a:pt x="370" y="6378"/>
                  </a:lnTo>
                  <a:lnTo>
                    <a:pt x="382" y="6379"/>
                  </a:lnTo>
                  <a:lnTo>
                    <a:pt x="395" y="6387"/>
                  </a:lnTo>
                  <a:lnTo>
                    <a:pt x="403" y="6398"/>
                  </a:lnTo>
                  <a:lnTo>
                    <a:pt x="409" y="6417"/>
                  </a:lnTo>
                  <a:lnTo>
                    <a:pt x="417" y="6427"/>
                  </a:lnTo>
                  <a:lnTo>
                    <a:pt x="429" y="6434"/>
                  </a:lnTo>
                  <a:lnTo>
                    <a:pt x="440" y="6440"/>
                  </a:lnTo>
                  <a:lnTo>
                    <a:pt x="453" y="6447"/>
                  </a:lnTo>
                  <a:lnTo>
                    <a:pt x="464" y="6449"/>
                  </a:lnTo>
                  <a:lnTo>
                    <a:pt x="477" y="6451"/>
                  </a:lnTo>
                  <a:lnTo>
                    <a:pt x="490" y="6449"/>
                  </a:lnTo>
                  <a:lnTo>
                    <a:pt x="503" y="6446"/>
                  </a:lnTo>
                  <a:lnTo>
                    <a:pt x="527" y="6446"/>
                  </a:lnTo>
                  <a:lnTo>
                    <a:pt x="551" y="6444"/>
                  </a:lnTo>
                  <a:lnTo>
                    <a:pt x="574" y="6436"/>
                  </a:lnTo>
                  <a:lnTo>
                    <a:pt x="598" y="6427"/>
                  </a:lnTo>
                  <a:lnTo>
                    <a:pt x="618" y="6410"/>
                  </a:lnTo>
                  <a:lnTo>
                    <a:pt x="638" y="6393"/>
                  </a:lnTo>
                  <a:lnTo>
                    <a:pt x="654" y="6370"/>
                  </a:lnTo>
                  <a:lnTo>
                    <a:pt x="669" y="6345"/>
                  </a:lnTo>
                  <a:lnTo>
                    <a:pt x="684" y="6283"/>
                  </a:lnTo>
                  <a:lnTo>
                    <a:pt x="691" y="6221"/>
                  </a:lnTo>
                  <a:lnTo>
                    <a:pt x="692" y="6155"/>
                  </a:lnTo>
                  <a:lnTo>
                    <a:pt x="691" y="6091"/>
                  </a:lnTo>
                  <a:lnTo>
                    <a:pt x="688" y="6025"/>
                  </a:lnTo>
                  <a:lnTo>
                    <a:pt x="691" y="5960"/>
                  </a:lnTo>
                  <a:lnTo>
                    <a:pt x="698" y="5898"/>
                  </a:lnTo>
                  <a:lnTo>
                    <a:pt x="716" y="5838"/>
                  </a:lnTo>
                  <a:lnTo>
                    <a:pt x="722" y="5811"/>
                  </a:lnTo>
                  <a:lnTo>
                    <a:pt x="732" y="5785"/>
                  </a:lnTo>
                  <a:lnTo>
                    <a:pt x="741" y="5760"/>
                  </a:lnTo>
                  <a:lnTo>
                    <a:pt x="753" y="5738"/>
                  </a:lnTo>
                  <a:lnTo>
                    <a:pt x="765" y="5713"/>
                  </a:lnTo>
                  <a:lnTo>
                    <a:pt x="779" y="5692"/>
                  </a:lnTo>
                  <a:lnTo>
                    <a:pt x="795" y="5673"/>
                  </a:lnTo>
                  <a:lnTo>
                    <a:pt x="813" y="5658"/>
                  </a:lnTo>
                  <a:lnTo>
                    <a:pt x="853" y="5660"/>
                  </a:lnTo>
                  <a:lnTo>
                    <a:pt x="893" y="5653"/>
                  </a:lnTo>
                  <a:lnTo>
                    <a:pt x="928" y="5636"/>
                  </a:lnTo>
                  <a:lnTo>
                    <a:pt x="963" y="5615"/>
                  </a:lnTo>
                  <a:lnTo>
                    <a:pt x="992" y="5585"/>
                  </a:lnTo>
                  <a:lnTo>
                    <a:pt x="1022" y="5551"/>
                  </a:lnTo>
                  <a:lnTo>
                    <a:pt x="1048" y="5511"/>
                  </a:lnTo>
                  <a:lnTo>
                    <a:pt x="1075" y="5473"/>
                  </a:lnTo>
                  <a:lnTo>
                    <a:pt x="1088" y="5464"/>
                  </a:lnTo>
                  <a:lnTo>
                    <a:pt x="1102" y="5454"/>
                  </a:lnTo>
                  <a:lnTo>
                    <a:pt x="1108" y="5449"/>
                  </a:lnTo>
                  <a:lnTo>
                    <a:pt x="1116" y="5449"/>
                  </a:lnTo>
                  <a:lnTo>
                    <a:pt x="1122" y="5452"/>
                  </a:lnTo>
                  <a:lnTo>
                    <a:pt x="1131" y="5462"/>
                  </a:lnTo>
                  <a:lnTo>
                    <a:pt x="1150" y="5456"/>
                  </a:lnTo>
                  <a:lnTo>
                    <a:pt x="1172" y="5454"/>
                  </a:lnTo>
                  <a:lnTo>
                    <a:pt x="1193" y="5449"/>
                  </a:lnTo>
                  <a:lnTo>
                    <a:pt x="1216" y="5445"/>
                  </a:lnTo>
                  <a:lnTo>
                    <a:pt x="1236" y="5437"/>
                  </a:lnTo>
                  <a:lnTo>
                    <a:pt x="1257" y="5428"/>
                  </a:lnTo>
                  <a:lnTo>
                    <a:pt x="1276" y="5415"/>
                  </a:lnTo>
                  <a:lnTo>
                    <a:pt x="1294" y="5398"/>
                  </a:lnTo>
                  <a:lnTo>
                    <a:pt x="1301" y="5379"/>
                  </a:lnTo>
                  <a:lnTo>
                    <a:pt x="1307" y="5362"/>
                  </a:lnTo>
                  <a:lnTo>
                    <a:pt x="1308" y="5341"/>
                  </a:lnTo>
                  <a:lnTo>
                    <a:pt x="1308" y="5324"/>
                  </a:lnTo>
                  <a:lnTo>
                    <a:pt x="1303" y="5309"/>
                  </a:lnTo>
                  <a:lnTo>
                    <a:pt x="1298" y="5294"/>
                  </a:lnTo>
                  <a:lnTo>
                    <a:pt x="1291" y="5279"/>
                  </a:lnTo>
                  <a:lnTo>
                    <a:pt x="1281" y="5267"/>
                  </a:lnTo>
                  <a:lnTo>
                    <a:pt x="1289" y="5245"/>
                  </a:lnTo>
                  <a:lnTo>
                    <a:pt x="1294" y="5224"/>
                  </a:lnTo>
                  <a:lnTo>
                    <a:pt x="1296" y="5201"/>
                  </a:lnTo>
                  <a:lnTo>
                    <a:pt x="1297" y="5181"/>
                  </a:lnTo>
                  <a:lnTo>
                    <a:pt x="1294" y="5158"/>
                  </a:lnTo>
                  <a:lnTo>
                    <a:pt x="1290" y="5135"/>
                  </a:lnTo>
                  <a:lnTo>
                    <a:pt x="1283" y="5114"/>
                  </a:lnTo>
                  <a:lnTo>
                    <a:pt x="1276" y="5097"/>
                  </a:lnTo>
                  <a:lnTo>
                    <a:pt x="1281" y="5084"/>
                  </a:lnTo>
                  <a:lnTo>
                    <a:pt x="1286" y="5071"/>
                  </a:lnTo>
                  <a:lnTo>
                    <a:pt x="1287" y="5056"/>
                  </a:lnTo>
                  <a:lnTo>
                    <a:pt x="1290" y="5043"/>
                  </a:lnTo>
                  <a:lnTo>
                    <a:pt x="1290" y="5026"/>
                  </a:lnTo>
                  <a:lnTo>
                    <a:pt x="1291" y="5012"/>
                  </a:lnTo>
                  <a:lnTo>
                    <a:pt x="1296" y="4997"/>
                  </a:lnTo>
                  <a:lnTo>
                    <a:pt x="1303" y="4988"/>
                  </a:lnTo>
                  <a:lnTo>
                    <a:pt x="1304" y="4954"/>
                  </a:lnTo>
                  <a:lnTo>
                    <a:pt x="1306" y="4920"/>
                  </a:lnTo>
                  <a:lnTo>
                    <a:pt x="1306" y="4886"/>
                  </a:lnTo>
                  <a:lnTo>
                    <a:pt x="1306" y="4852"/>
                  </a:lnTo>
                  <a:lnTo>
                    <a:pt x="1301" y="4818"/>
                  </a:lnTo>
                  <a:lnTo>
                    <a:pt x="1297" y="4788"/>
                  </a:lnTo>
                  <a:lnTo>
                    <a:pt x="1289" y="4758"/>
                  </a:lnTo>
                  <a:lnTo>
                    <a:pt x="1279" y="4731"/>
                  </a:lnTo>
                  <a:lnTo>
                    <a:pt x="1287" y="4703"/>
                  </a:lnTo>
                  <a:lnTo>
                    <a:pt x="1298" y="4678"/>
                  </a:lnTo>
                  <a:lnTo>
                    <a:pt x="1310" y="4652"/>
                  </a:lnTo>
                  <a:lnTo>
                    <a:pt x="1321" y="4627"/>
                  </a:lnTo>
                  <a:lnTo>
                    <a:pt x="1331" y="4599"/>
                  </a:lnTo>
                  <a:lnTo>
                    <a:pt x="1341" y="4573"/>
                  </a:lnTo>
                  <a:lnTo>
                    <a:pt x="1348" y="4546"/>
                  </a:lnTo>
                  <a:lnTo>
                    <a:pt x="1357" y="4520"/>
                  </a:lnTo>
                  <a:lnTo>
                    <a:pt x="1368" y="4461"/>
                  </a:lnTo>
                  <a:lnTo>
                    <a:pt x="1380" y="4405"/>
                  </a:lnTo>
                  <a:lnTo>
                    <a:pt x="1390" y="4346"/>
                  </a:lnTo>
                  <a:lnTo>
                    <a:pt x="1400" y="4289"/>
                  </a:lnTo>
                  <a:lnTo>
                    <a:pt x="1408" y="4231"/>
                  </a:lnTo>
                  <a:lnTo>
                    <a:pt x="1419" y="4172"/>
                  </a:lnTo>
                  <a:lnTo>
                    <a:pt x="1431" y="4116"/>
                  </a:lnTo>
                  <a:lnTo>
                    <a:pt x="1444" y="4063"/>
                  </a:lnTo>
                  <a:lnTo>
                    <a:pt x="1445" y="4051"/>
                  </a:lnTo>
                  <a:lnTo>
                    <a:pt x="1449" y="4048"/>
                  </a:lnTo>
                  <a:lnTo>
                    <a:pt x="1454" y="4044"/>
                  </a:lnTo>
                  <a:lnTo>
                    <a:pt x="1461" y="4044"/>
                  </a:lnTo>
                  <a:lnTo>
                    <a:pt x="1472" y="4040"/>
                  </a:lnTo>
                  <a:lnTo>
                    <a:pt x="1482" y="4029"/>
                  </a:lnTo>
                  <a:lnTo>
                    <a:pt x="1495" y="4034"/>
                  </a:lnTo>
                  <a:lnTo>
                    <a:pt x="1508" y="4042"/>
                  </a:lnTo>
                  <a:lnTo>
                    <a:pt x="1522" y="4044"/>
                  </a:lnTo>
                  <a:lnTo>
                    <a:pt x="1538" y="4042"/>
                  </a:lnTo>
                  <a:lnTo>
                    <a:pt x="1545" y="4033"/>
                  </a:lnTo>
                  <a:lnTo>
                    <a:pt x="1555" y="4033"/>
                  </a:lnTo>
                  <a:lnTo>
                    <a:pt x="1560" y="4050"/>
                  </a:lnTo>
                  <a:lnTo>
                    <a:pt x="1555" y="4070"/>
                  </a:lnTo>
                  <a:lnTo>
                    <a:pt x="1538" y="4089"/>
                  </a:lnTo>
                  <a:lnTo>
                    <a:pt x="1522" y="4112"/>
                  </a:lnTo>
                  <a:lnTo>
                    <a:pt x="1506" y="4133"/>
                  </a:lnTo>
                  <a:lnTo>
                    <a:pt x="1493" y="4157"/>
                  </a:lnTo>
                  <a:lnTo>
                    <a:pt x="1481" y="4180"/>
                  </a:lnTo>
                  <a:lnTo>
                    <a:pt x="1472" y="4208"/>
                  </a:lnTo>
                  <a:lnTo>
                    <a:pt x="1468" y="4236"/>
                  </a:lnTo>
                  <a:lnTo>
                    <a:pt x="1471" y="4269"/>
                  </a:lnTo>
                  <a:lnTo>
                    <a:pt x="1479" y="4293"/>
                  </a:lnTo>
                  <a:lnTo>
                    <a:pt x="1489" y="4321"/>
                  </a:lnTo>
                  <a:lnTo>
                    <a:pt x="1498" y="4346"/>
                  </a:lnTo>
                  <a:lnTo>
                    <a:pt x="1509" y="4374"/>
                  </a:lnTo>
                  <a:lnTo>
                    <a:pt x="1518" y="4399"/>
                  </a:lnTo>
                  <a:lnTo>
                    <a:pt x="1526" y="4427"/>
                  </a:lnTo>
                  <a:lnTo>
                    <a:pt x="1532" y="4455"/>
                  </a:lnTo>
                  <a:lnTo>
                    <a:pt x="1538" y="4486"/>
                  </a:lnTo>
                  <a:lnTo>
                    <a:pt x="1536" y="4505"/>
                  </a:lnTo>
                  <a:lnTo>
                    <a:pt x="1535" y="4525"/>
                  </a:lnTo>
                  <a:lnTo>
                    <a:pt x="1532" y="4548"/>
                  </a:lnTo>
                  <a:lnTo>
                    <a:pt x="1533" y="4571"/>
                  </a:lnTo>
                  <a:lnTo>
                    <a:pt x="1535" y="4590"/>
                  </a:lnTo>
                  <a:lnTo>
                    <a:pt x="1542" y="4608"/>
                  </a:lnTo>
                  <a:lnTo>
                    <a:pt x="1550" y="4624"/>
                  </a:lnTo>
                  <a:lnTo>
                    <a:pt x="1568" y="4637"/>
                  </a:lnTo>
                  <a:lnTo>
                    <a:pt x="1573" y="4637"/>
                  </a:lnTo>
                  <a:lnTo>
                    <a:pt x="1595" y="4656"/>
                  </a:lnTo>
                  <a:lnTo>
                    <a:pt x="1613" y="4682"/>
                  </a:lnTo>
                  <a:lnTo>
                    <a:pt x="1629" y="4709"/>
                  </a:lnTo>
                  <a:lnTo>
                    <a:pt x="1646" y="4737"/>
                  </a:lnTo>
                  <a:lnTo>
                    <a:pt x="1661" y="4763"/>
                  </a:lnTo>
                  <a:lnTo>
                    <a:pt x="1680" y="4788"/>
                  </a:lnTo>
                  <a:lnTo>
                    <a:pt x="1700" y="4807"/>
                  </a:lnTo>
                  <a:lnTo>
                    <a:pt x="1724" y="4820"/>
                  </a:lnTo>
                  <a:lnTo>
                    <a:pt x="1728" y="4812"/>
                  </a:lnTo>
                  <a:lnTo>
                    <a:pt x="1734" y="4826"/>
                  </a:lnTo>
                  <a:lnTo>
                    <a:pt x="1744" y="4839"/>
                  </a:lnTo>
                  <a:lnTo>
                    <a:pt x="1755" y="4852"/>
                  </a:lnTo>
                  <a:lnTo>
                    <a:pt x="1767" y="4867"/>
                  </a:lnTo>
                  <a:lnTo>
                    <a:pt x="1777" y="4880"/>
                  </a:lnTo>
                  <a:lnTo>
                    <a:pt x="1785" y="4897"/>
                  </a:lnTo>
                  <a:lnTo>
                    <a:pt x="1791" y="4914"/>
                  </a:lnTo>
                  <a:lnTo>
                    <a:pt x="1792" y="4937"/>
                  </a:lnTo>
                  <a:lnTo>
                    <a:pt x="1800" y="4960"/>
                  </a:lnTo>
                  <a:lnTo>
                    <a:pt x="1812" y="4982"/>
                  </a:lnTo>
                  <a:lnTo>
                    <a:pt x="1827" y="5003"/>
                  </a:lnTo>
                  <a:lnTo>
                    <a:pt x="1844" y="5024"/>
                  </a:lnTo>
                  <a:lnTo>
                    <a:pt x="1861" y="5039"/>
                  </a:lnTo>
                  <a:lnTo>
                    <a:pt x="1881" y="5052"/>
                  </a:lnTo>
                  <a:lnTo>
                    <a:pt x="1902" y="5062"/>
                  </a:lnTo>
                  <a:lnTo>
                    <a:pt x="1923" y="5067"/>
                  </a:lnTo>
                  <a:lnTo>
                    <a:pt x="1946" y="5063"/>
                  </a:lnTo>
                  <a:lnTo>
                    <a:pt x="1972" y="5063"/>
                  </a:lnTo>
                  <a:lnTo>
                    <a:pt x="1999" y="5062"/>
                  </a:lnTo>
                  <a:lnTo>
                    <a:pt x="2027" y="5060"/>
                  </a:lnTo>
                  <a:lnTo>
                    <a:pt x="2053" y="5056"/>
                  </a:lnTo>
                  <a:lnTo>
                    <a:pt x="2080" y="5052"/>
                  </a:lnTo>
                  <a:lnTo>
                    <a:pt x="2106" y="5043"/>
                  </a:lnTo>
                  <a:lnTo>
                    <a:pt x="2131" y="5033"/>
                  </a:lnTo>
                  <a:lnTo>
                    <a:pt x="2153" y="5028"/>
                  </a:lnTo>
                  <a:lnTo>
                    <a:pt x="2174" y="5020"/>
                  </a:lnTo>
                  <a:lnTo>
                    <a:pt x="2195" y="5009"/>
                  </a:lnTo>
                  <a:lnTo>
                    <a:pt x="2217" y="4999"/>
                  </a:lnTo>
                  <a:lnTo>
                    <a:pt x="2238" y="4986"/>
                  </a:lnTo>
                  <a:lnTo>
                    <a:pt x="2259" y="4975"/>
                  </a:lnTo>
                  <a:lnTo>
                    <a:pt x="2281" y="4963"/>
                  </a:lnTo>
                  <a:lnTo>
                    <a:pt x="2302" y="4954"/>
                  </a:lnTo>
                  <a:lnTo>
                    <a:pt x="2355" y="4914"/>
                  </a:lnTo>
                  <a:lnTo>
                    <a:pt x="2409" y="4871"/>
                  </a:lnTo>
                  <a:lnTo>
                    <a:pt x="2459" y="4820"/>
                  </a:lnTo>
                  <a:lnTo>
                    <a:pt x="2508" y="4765"/>
                  </a:lnTo>
                  <a:lnTo>
                    <a:pt x="2552" y="4703"/>
                  </a:lnTo>
                  <a:lnTo>
                    <a:pt x="2595" y="4639"/>
                  </a:lnTo>
                  <a:lnTo>
                    <a:pt x="2634" y="4571"/>
                  </a:lnTo>
                  <a:lnTo>
                    <a:pt x="2668" y="4503"/>
                  </a:lnTo>
                  <a:lnTo>
                    <a:pt x="2673" y="4467"/>
                  </a:lnTo>
                  <a:lnTo>
                    <a:pt x="2672" y="4433"/>
                  </a:lnTo>
                  <a:lnTo>
                    <a:pt x="2664" y="4401"/>
                  </a:lnTo>
                  <a:lnTo>
                    <a:pt x="2652" y="4372"/>
                  </a:lnTo>
                  <a:lnTo>
                    <a:pt x="2638" y="4342"/>
                  </a:lnTo>
                  <a:lnTo>
                    <a:pt x="2627" y="4312"/>
                  </a:lnTo>
                  <a:lnTo>
                    <a:pt x="2618" y="4278"/>
                  </a:lnTo>
                  <a:lnTo>
                    <a:pt x="2617" y="4246"/>
                  </a:lnTo>
                  <a:lnTo>
                    <a:pt x="2609" y="4227"/>
                  </a:lnTo>
                  <a:lnTo>
                    <a:pt x="2605" y="4210"/>
                  </a:lnTo>
                  <a:lnTo>
                    <a:pt x="2601" y="4193"/>
                  </a:lnTo>
                  <a:lnTo>
                    <a:pt x="2598" y="4176"/>
                  </a:lnTo>
                  <a:lnTo>
                    <a:pt x="2612" y="4153"/>
                  </a:lnTo>
                  <a:lnTo>
                    <a:pt x="2631" y="4133"/>
                  </a:lnTo>
                  <a:lnTo>
                    <a:pt x="2649" y="4114"/>
                  </a:lnTo>
                  <a:lnTo>
                    <a:pt x="2668" y="4095"/>
                  </a:lnTo>
                  <a:lnTo>
                    <a:pt x="2682" y="4070"/>
                  </a:lnTo>
                  <a:lnTo>
                    <a:pt x="2693" y="4048"/>
                  </a:lnTo>
                  <a:lnTo>
                    <a:pt x="2699" y="4019"/>
                  </a:lnTo>
                  <a:lnTo>
                    <a:pt x="2699" y="3987"/>
                  </a:lnTo>
                  <a:lnTo>
                    <a:pt x="2681" y="3963"/>
                  </a:lnTo>
                  <a:lnTo>
                    <a:pt x="2662" y="3944"/>
                  </a:lnTo>
                  <a:lnTo>
                    <a:pt x="2642" y="3925"/>
                  </a:lnTo>
                  <a:lnTo>
                    <a:pt x="2622" y="3910"/>
                  </a:lnTo>
                  <a:lnTo>
                    <a:pt x="2601" y="3893"/>
                  </a:lnTo>
                  <a:lnTo>
                    <a:pt x="2582" y="3876"/>
                  </a:lnTo>
                  <a:lnTo>
                    <a:pt x="2562" y="3855"/>
                  </a:lnTo>
                  <a:lnTo>
                    <a:pt x="2547" y="3832"/>
                  </a:lnTo>
                  <a:lnTo>
                    <a:pt x="2528" y="3802"/>
                  </a:lnTo>
                  <a:lnTo>
                    <a:pt x="2513" y="3774"/>
                  </a:lnTo>
                  <a:lnTo>
                    <a:pt x="2496" y="3746"/>
                  </a:lnTo>
                  <a:lnTo>
                    <a:pt x="2478" y="3719"/>
                  </a:lnTo>
                  <a:lnTo>
                    <a:pt x="2459" y="3693"/>
                  </a:lnTo>
                  <a:lnTo>
                    <a:pt x="2439" y="3672"/>
                  </a:lnTo>
                  <a:lnTo>
                    <a:pt x="2416" y="3655"/>
                  </a:lnTo>
                  <a:lnTo>
                    <a:pt x="2390" y="3645"/>
                  </a:lnTo>
                  <a:lnTo>
                    <a:pt x="2376" y="3644"/>
                  </a:lnTo>
                  <a:lnTo>
                    <a:pt x="2360" y="3645"/>
                  </a:lnTo>
                  <a:lnTo>
                    <a:pt x="2345" y="3645"/>
                  </a:lnTo>
                  <a:lnTo>
                    <a:pt x="2329" y="3647"/>
                  </a:lnTo>
                  <a:lnTo>
                    <a:pt x="2313" y="3642"/>
                  </a:lnTo>
                  <a:lnTo>
                    <a:pt x="2302" y="3634"/>
                  </a:lnTo>
                  <a:lnTo>
                    <a:pt x="2295" y="3619"/>
                  </a:lnTo>
                  <a:lnTo>
                    <a:pt x="2295" y="3596"/>
                  </a:lnTo>
                  <a:lnTo>
                    <a:pt x="2258" y="3523"/>
                  </a:lnTo>
                  <a:lnTo>
                    <a:pt x="2217" y="3455"/>
                  </a:lnTo>
                  <a:lnTo>
                    <a:pt x="2171" y="3392"/>
                  </a:lnTo>
                  <a:lnTo>
                    <a:pt x="2123" y="3338"/>
                  </a:lnTo>
                  <a:lnTo>
                    <a:pt x="2069" y="3291"/>
                  </a:lnTo>
                  <a:lnTo>
                    <a:pt x="2012" y="3257"/>
                  </a:lnTo>
                  <a:lnTo>
                    <a:pt x="1950" y="3234"/>
                  </a:lnTo>
                  <a:lnTo>
                    <a:pt x="1886" y="3226"/>
                  </a:lnTo>
                  <a:lnTo>
                    <a:pt x="1871" y="3213"/>
                  </a:lnTo>
                  <a:lnTo>
                    <a:pt x="1858" y="3200"/>
                  </a:lnTo>
                  <a:lnTo>
                    <a:pt x="1846" y="3185"/>
                  </a:lnTo>
                  <a:lnTo>
                    <a:pt x="1835" y="3172"/>
                  </a:lnTo>
                  <a:lnTo>
                    <a:pt x="1821" y="3155"/>
                  </a:lnTo>
                  <a:lnTo>
                    <a:pt x="1808" y="3143"/>
                  </a:lnTo>
                  <a:lnTo>
                    <a:pt x="1794" y="3134"/>
                  </a:lnTo>
                  <a:lnTo>
                    <a:pt x="1778" y="3132"/>
                  </a:lnTo>
                  <a:lnTo>
                    <a:pt x="1751" y="3119"/>
                  </a:lnTo>
                  <a:lnTo>
                    <a:pt x="1726" y="3105"/>
                  </a:lnTo>
                  <a:lnTo>
                    <a:pt x="1698" y="3090"/>
                  </a:lnTo>
                  <a:lnTo>
                    <a:pt x="1673" y="3077"/>
                  </a:lnTo>
                  <a:lnTo>
                    <a:pt x="1644" y="3062"/>
                  </a:lnTo>
                  <a:lnTo>
                    <a:pt x="1617" y="3049"/>
                  </a:lnTo>
                  <a:lnTo>
                    <a:pt x="1590" y="3038"/>
                  </a:lnTo>
                  <a:lnTo>
                    <a:pt x="1563" y="3032"/>
                  </a:lnTo>
                  <a:lnTo>
                    <a:pt x="1550" y="3026"/>
                  </a:lnTo>
                  <a:lnTo>
                    <a:pt x="1538" y="3021"/>
                  </a:lnTo>
                  <a:lnTo>
                    <a:pt x="1525" y="3015"/>
                  </a:lnTo>
                  <a:lnTo>
                    <a:pt x="1512" y="3009"/>
                  </a:lnTo>
                  <a:lnTo>
                    <a:pt x="1499" y="3002"/>
                  </a:lnTo>
                  <a:lnTo>
                    <a:pt x="1488" y="2994"/>
                  </a:lnTo>
                  <a:lnTo>
                    <a:pt x="1475" y="2985"/>
                  </a:lnTo>
                  <a:lnTo>
                    <a:pt x="1465" y="2977"/>
                  </a:lnTo>
                  <a:lnTo>
                    <a:pt x="1471" y="2958"/>
                  </a:lnTo>
                  <a:lnTo>
                    <a:pt x="1478" y="2943"/>
                  </a:lnTo>
                  <a:lnTo>
                    <a:pt x="1491" y="2949"/>
                  </a:lnTo>
                  <a:lnTo>
                    <a:pt x="1505" y="2956"/>
                  </a:lnTo>
                  <a:lnTo>
                    <a:pt x="1518" y="2958"/>
                  </a:lnTo>
                  <a:lnTo>
                    <a:pt x="1532" y="2956"/>
                  </a:lnTo>
                  <a:lnTo>
                    <a:pt x="1536" y="2943"/>
                  </a:lnTo>
                  <a:lnTo>
                    <a:pt x="1543" y="2932"/>
                  </a:lnTo>
                  <a:lnTo>
                    <a:pt x="1549" y="2920"/>
                  </a:lnTo>
                  <a:lnTo>
                    <a:pt x="1556" y="2909"/>
                  </a:lnTo>
                  <a:lnTo>
                    <a:pt x="1560" y="2896"/>
                  </a:lnTo>
                  <a:lnTo>
                    <a:pt x="1566" y="2885"/>
                  </a:lnTo>
                  <a:lnTo>
                    <a:pt x="1569" y="2871"/>
                  </a:lnTo>
                  <a:lnTo>
                    <a:pt x="1573" y="2860"/>
                  </a:lnTo>
                  <a:lnTo>
                    <a:pt x="1587" y="2864"/>
                  </a:lnTo>
                  <a:lnTo>
                    <a:pt x="1605" y="2869"/>
                  </a:lnTo>
                  <a:lnTo>
                    <a:pt x="1622" y="2871"/>
                  </a:lnTo>
                  <a:lnTo>
                    <a:pt x="1640" y="2873"/>
                  </a:lnTo>
                  <a:lnTo>
                    <a:pt x="1657" y="2869"/>
                  </a:lnTo>
                  <a:lnTo>
                    <a:pt x="1676" y="2866"/>
                  </a:lnTo>
                  <a:lnTo>
                    <a:pt x="1691" y="2856"/>
                  </a:lnTo>
                  <a:lnTo>
                    <a:pt x="1707" y="2847"/>
                  </a:lnTo>
                  <a:lnTo>
                    <a:pt x="1714" y="2835"/>
                  </a:lnTo>
                  <a:lnTo>
                    <a:pt x="1723" y="2826"/>
                  </a:lnTo>
                  <a:lnTo>
                    <a:pt x="1730" y="2815"/>
                  </a:lnTo>
                  <a:lnTo>
                    <a:pt x="1737" y="2805"/>
                  </a:lnTo>
                  <a:lnTo>
                    <a:pt x="1743" y="2792"/>
                  </a:lnTo>
                  <a:lnTo>
                    <a:pt x="1748" y="2781"/>
                  </a:lnTo>
                  <a:lnTo>
                    <a:pt x="1753" y="2769"/>
                  </a:lnTo>
                  <a:lnTo>
                    <a:pt x="1758" y="2760"/>
                  </a:lnTo>
                  <a:lnTo>
                    <a:pt x="1767" y="2766"/>
                  </a:lnTo>
                  <a:lnTo>
                    <a:pt x="1775" y="2775"/>
                  </a:lnTo>
                  <a:lnTo>
                    <a:pt x="1784" y="2783"/>
                  </a:lnTo>
                  <a:lnTo>
                    <a:pt x="1792" y="2794"/>
                  </a:lnTo>
                  <a:lnTo>
                    <a:pt x="1801" y="2802"/>
                  </a:lnTo>
                  <a:lnTo>
                    <a:pt x="1809" y="2811"/>
                  </a:lnTo>
                  <a:lnTo>
                    <a:pt x="1819" y="2820"/>
                  </a:lnTo>
                  <a:lnTo>
                    <a:pt x="1829" y="2832"/>
                  </a:lnTo>
                  <a:lnTo>
                    <a:pt x="1827" y="2824"/>
                  </a:lnTo>
                  <a:lnTo>
                    <a:pt x="1821" y="2819"/>
                  </a:lnTo>
                  <a:lnTo>
                    <a:pt x="1815" y="2811"/>
                  </a:lnTo>
                  <a:lnTo>
                    <a:pt x="1814" y="2805"/>
                  </a:lnTo>
                  <a:lnTo>
                    <a:pt x="1807" y="2792"/>
                  </a:lnTo>
                  <a:lnTo>
                    <a:pt x="1797" y="2781"/>
                  </a:lnTo>
                  <a:lnTo>
                    <a:pt x="1785" y="2769"/>
                  </a:lnTo>
                  <a:lnTo>
                    <a:pt x="1775" y="2760"/>
                  </a:lnTo>
                  <a:lnTo>
                    <a:pt x="1765" y="2747"/>
                  </a:lnTo>
                  <a:lnTo>
                    <a:pt x="1761" y="2734"/>
                  </a:lnTo>
                  <a:lnTo>
                    <a:pt x="1761" y="2718"/>
                  </a:lnTo>
                  <a:lnTo>
                    <a:pt x="1771" y="2701"/>
                  </a:lnTo>
                  <a:lnTo>
                    <a:pt x="1785" y="2705"/>
                  </a:lnTo>
                  <a:lnTo>
                    <a:pt x="1801" y="2713"/>
                  </a:lnTo>
                  <a:lnTo>
                    <a:pt x="1808" y="2717"/>
                  </a:lnTo>
                  <a:lnTo>
                    <a:pt x="1817" y="2722"/>
                  </a:lnTo>
                  <a:lnTo>
                    <a:pt x="1824" y="2728"/>
                  </a:lnTo>
                  <a:lnTo>
                    <a:pt x="1832" y="2734"/>
                  </a:lnTo>
                  <a:lnTo>
                    <a:pt x="1827" y="2718"/>
                  </a:lnTo>
                  <a:lnTo>
                    <a:pt x="1818" y="2709"/>
                  </a:lnTo>
                  <a:lnTo>
                    <a:pt x="1805" y="2701"/>
                  </a:lnTo>
                  <a:lnTo>
                    <a:pt x="1792" y="2698"/>
                  </a:lnTo>
                  <a:lnTo>
                    <a:pt x="1780" y="2688"/>
                  </a:lnTo>
                  <a:lnTo>
                    <a:pt x="1772" y="2679"/>
                  </a:lnTo>
                  <a:lnTo>
                    <a:pt x="1770" y="2662"/>
                  </a:lnTo>
                  <a:lnTo>
                    <a:pt x="1777" y="2641"/>
                  </a:lnTo>
                  <a:lnTo>
                    <a:pt x="1784" y="2635"/>
                  </a:lnTo>
                  <a:lnTo>
                    <a:pt x="1792" y="2635"/>
                  </a:lnTo>
                  <a:lnTo>
                    <a:pt x="1800" y="2635"/>
                  </a:lnTo>
                  <a:lnTo>
                    <a:pt x="1807" y="2637"/>
                  </a:lnTo>
                  <a:lnTo>
                    <a:pt x="1814" y="2639"/>
                  </a:lnTo>
                  <a:lnTo>
                    <a:pt x="1821" y="2641"/>
                  </a:lnTo>
                  <a:lnTo>
                    <a:pt x="1829" y="2643"/>
                  </a:lnTo>
                  <a:lnTo>
                    <a:pt x="1841" y="2645"/>
                  </a:lnTo>
                  <a:lnTo>
                    <a:pt x="1834" y="2643"/>
                  </a:lnTo>
                  <a:lnTo>
                    <a:pt x="1828" y="2641"/>
                  </a:lnTo>
                  <a:lnTo>
                    <a:pt x="1819" y="2637"/>
                  </a:lnTo>
                  <a:lnTo>
                    <a:pt x="1812" y="2633"/>
                  </a:lnTo>
                  <a:lnTo>
                    <a:pt x="1802" y="2628"/>
                  </a:lnTo>
                  <a:lnTo>
                    <a:pt x="1794" y="2624"/>
                  </a:lnTo>
                  <a:lnTo>
                    <a:pt x="1785" y="2622"/>
                  </a:lnTo>
                  <a:lnTo>
                    <a:pt x="1777" y="2622"/>
                  </a:lnTo>
                  <a:lnTo>
                    <a:pt x="1772" y="2594"/>
                  </a:lnTo>
                  <a:lnTo>
                    <a:pt x="1768" y="2567"/>
                  </a:lnTo>
                  <a:lnTo>
                    <a:pt x="1763" y="2539"/>
                  </a:lnTo>
                  <a:lnTo>
                    <a:pt x="1755" y="2515"/>
                  </a:lnTo>
                  <a:lnTo>
                    <a:pt x="1745" y="2490"/>
                  </a:lnTo>
                  <a:lnTo>
                    <a:pt x="1733" y="2469"/>
                  </a:lnTo>
                  <a:lnTo>
                    <a:pt x="1717" y="2450"/>
                  </a:lnTo>
                  <a:lnTo>
                    <a:pt x="1698" y="2439"/>
                  </a:lnTo>
                  <a:lnTo>
                    <a:pt x="1687" y="2433"/>
                  </a:lnTo>
                  <a:lnTo>
                    <a:pt x="1677" y="2430"/>
                  </a:lnTo>
                  <a:lnTo>
                    <a:pt x="1667" y="2428"/>
                  </a:lnTo>
                  <a:lnTo>
                    <a:pt x="1657" y="2426"/>
                  </a:lnTo>
                  <a:lnTo>
                    <a:pt x="1646" y="2422"/>
                  </a:lnTo>
                  <a:lnTo>
                    <a:pt x="1636" y="2420"/>
                  </a:lnTo>
                  <a:lnTo>
                    <a:pt x="1627" y="2413"/>
                  </a:lnTo>
                  <a:lnTo>
                    <a:pt x="1620" y="2407"/>
                  </a:lnTo>
                  <a:lnTo>
                    <a:pt x="1624" y="2377"/>
                  </a:lnTo>
                  <a:lnTo>
                    <a:pt x="1632" y="2348"/>
                  </a:lnTo>
                  <a:lnTo>
                    <a:pt x="1636" y="2318"/>
                  </a:lnTo>
                  <a:lnTo>
                    <a:pt x="1643" y="2290"/>
                  </a:lnTo>
                  <a:lnTo>
                    <a:pt x="1646" y="2258"/>
                  </a:lnTo>
                  <a:lnTo>
                    <a:pt x="1650" y="2228"/>
                  </a:lnTo>
                  <a:lnTo>
                    <a:pt x="1653" y="2195"/>
                  </a:lnTo>
                  <a:lnTo>
                    <a:pt x="1654" y="2165"/>
                  </a:lnTo>
                  <a:lnTo>
                    <a:pt x="1651" y="2126"/>
                  </a:lnTo>
                  <a:lnTo>
                    <a:pt x="1651" y="2088"/>
                  </a:lnTo>
                  <a:lnTo>
                    <a:pt x="1650" y="2048"/>
                  </a:lnTo>
                  <a:lnTo>
                    <a:pt x="1649" y="2012"/>
                  </a:lnTo>
                  <a:lnTo>
                    <a:pt x="1643" y="1975"/>
                  </a:lnTo>
                  <a:lnTo>
                    <a:pt x="1633" y="1942"/>
                  </a:lnTo>
                  <a:lnTo>
                    <a:pt x="1619" y="1910"/>
                  </a:lnTo>
                  <a:lnTo>
                    <a:pt x="1602" y="1886"/>
                  </a:lnTo>
                  <a:lnTo>
                    <a:pt x="1686" y="1754"/>
                  </a:lnTo>
                  <a:lnTo>
                    <a:pt x="1753" y="1612"/>
                  </a:lnTo>
                  <a:lnTo>
                    <a:pt x="1802" y="1459"/>
                  </a:lnTo>
                  <a:lnTo>
                    <a:pt x="1839" y="1300"/>
                  </a:lnTo>
                  <a:lnTo>
                    <a:pt x="1865" y="1132"/>
                  </a:lnTo>
                  <a:lnTo>
                    <a:pt x="1883" y="962"/>
                  </a:lnTo>
                  <a:lnTo>
                    <a:pt x="1896" y="791"/>
                  </a:lnTo>
                  <a:lnTo>
                    <a:pt x="1908" y="619"/>
                  </a:lnTo>
                  <a:lnTo>
                    <a:pt x="1903" y="579"/>
                  </a:lnTo>
                  <a:lnTo>
                    <a:pt x="1901" y="541"/>
                  </a:lnTo>
                  <a:lnTo>
                    <a:pt x="1896" y="502"/>
                  </a:lnTo>
                  <a:lnTo>
                    <a:pt x="1893" y="466"/>
                  </a:lnTo>
                  <a:lnTo>
                    <a:pt x="1886" y="428"/>
                  </a:lnTo>
                  <a:lnTo>
                    <a:pt x="1876" y="396"/>
                  </a:lnTo>
                  <a:lnTo>
                    <a:pt x="1864" y="364"/>
                  </a:lnTo>
                  <a:lnTo>
                    <a:pt x="1846" y="338"/>
                  </a:lnTo>
                  <a:lnTo>
                    <a:pt x="1838" y="336"/>
                  </a:lnTo>
                  <a:lnTo>
                    <a:pt x="1829" y="338"/>
                  </a:lnTo>
                  <a:lnTo>
                    <a:pt x="1822" y="339"/>
                  </a:lnTo>
                  <a:lnTo>
                    <a:pt x="1817" y="345"/>
                  </a:lnTo>
                  <a:lnTo>
                    <a:pt x="1812" y="381"/>
                  </a:lnTo>
                  <a:lnTo>
                    <a:pt x="1807" y="417"/>
                  </a:lnTo>
                  <a:lnTo>
                    <a:pt x="1797" y="451"/>
                  </a:lnTo>
                  <a:lnTo>
                    <a:pt x="1785" y="485"/>
                  </a:lnTo>
                  <a:lnTo>
                    <a:pt x="1771" y="515"/>
                  </a:lnTo>
                  <a:lnTo>
                    <a:pt x="1758" y="549"/>
                  </a:lnTo>
                  <a:lnTo>
                    <a:pt x="1745" y="581"/>
                  </a:lnTo>
                  <a:lnTo>
                    <a:pt x="1734" y="615"/>
                  </a:lnTo>
                  <a:lnTo>
                    <a:pt x="1694" y="708"/>
                  </a:lnTo>
                  <a:lnTo>
                    <a:pt x="1654" y="802"/>
                  </a:lnTo>
                  <a:lnTo>
                    <a:pt x="1613" y="895"/>
                  </a:lnTo>
                  <a:lnTo>
                    <a:pt x="1573" y="989"/>
                  </a:lnTo>
                  <a:lnTo>
                    <a:pt x="1532" y="1081"/>
                  </a:lnTo>
                  <a:lnTo>
                    <a:pt x="1491" y="1174"/>
                  </a:lnTo>
                  <a:lnTo>
                    <a:pt x="1449" y="1266"/>
                  </a:lnTo>
                  <a:lnTo>
                    <a:pt x="1408" y="1361"/>
                  </a:lnTo>
                  <a:lnTo>
                    <a:pt x="1385" y="1406"/>
                  </a:lnTo>
                  <a:lnTo>
                    <a:pt x="1367" y="1453"/>
                  </a:lnTo>
                  <a:lnTo>
                    <a:pt x="1350" y="1502"/>
                  </a:lnTo>
                  <a:lnTo>
                    <a:pt x="1335" y="1553"/>
                  </a:lnTo>
                  <a:lnTo>
                    <a:pt x="1321" y="1603"/>
                  </a:lnTo>
                  <a:lnTo>
                    <a:pt x="1308" y="1654"/>
                  </a:lnTo>
                  <a:lnTo>
                    <a:pt x="1296" y="1705"/>
                  </a:lnTo>
                  <a:lnTo>
                    <a:pt x="1284" y="1757"/>
                  </a:lnTo>
                  <a:lnTo>
                    <a:pt x="1257" y="1754"/>
                  </a:lnTo>
                  <a:lnTo>
                    <a:pt x="1291" y="1612"/>
                  </a:lnTo>
                  <a:lnTo>
                    <a:pt x="1307" y="1472"/>
                  </a:lnTo>
                  <a:lnTo>
                    <a:pt x="1306" y="1329"/>
                  </a:lnTo>
                  <a:lnTo>
                    <a:pt x="1293" y="1187"/>
                  </a:lnTo>
                  <a:lnTo>
                    <a:pt x="1269" y="1046"/>
                  </a:lnTo>
                  <a:lnTo>
                    <a:pt x="1239" y="906"/>
                  </a:lnTo>
                  <a:lnTo>
                    <a:pt x="1207" y="770"/>
                  </a:lnTo>
                  <a:lnTo>
                    <a:pt x="1177" y="640"/>
                  </a:lnTo>
                  <a:lnTo>
                    <a:pt x="1166" y="589"/>
                  </a:lnTo>
                  <a:lnTo>
                    <a:pt x="1156" y="538"/>
                  </a:lnTo>
                  <a:lnTo>
                    <a:pt x="1148" y="485"/>
                  </a:lnTo>
                  <a:lnTo>
                    <a:pt x="1140" y="432"/>
                  </a:lnTo>
                  <a:lnTo>
                    <a:pt x="1135" y="377"/>
                  </a:lnTo>
                  <a:lnTo>
                    <a:pt x="1133" y="326"/>
                  </a:lnTo>
                  <a:lnTo>
                    <a:pt x="1135" y="271"/>
                  </a:lnTo>
                  <a:lnTo>
                    <a:pt x="1143" y="220"/>
                  </a:lnTo>
                  <a:lnTo>
                    <a:pt x="1143" y="200"/>
                  </a:lnTo>
                  <a:lnTo>
                    <a:pt x="1143" y="181"/>
                  </a:lnTo>
                  <a:lnTo>
                    <a:pt x="1143" y="164"/>
                  </a:lnTo>
                  <a:lnTo>
                    <a:pt x="1145" y="147"/>
                  </a:lnTo>
                  <a:lnTo>
                    <a:pt x="1143" y="128"/>
                  </a:lnTo>
                  <a:lnTo>
                    <a:pt x="1143" y="109"/>
                  </a:lnTo>
                  <a:lnTo>
                    <a:pt x="1143" y="90"/>
                  </a:lnTo>
                  <a:lnTo>
                    <a:pt x="1143" y="71"/>
                  </a:lnTo>
                  <a:lnTo>
                    <a:pt x="1140" y="60"/>
                  </a:lnTo>
                  <a:lnTo>
                    <a:pt x="1139" y="49"/>
                  </a:lnTo>
                  <a:lnTo>
                    <a:pt x="1136" y="37"/>
                  </a:lnTo>
                  <a:lnTo>
                    <a:pt x="1133" y="30"/>
                  </a:lnTo>
                  <a:lnTo>
                    <a:pt x="1123" y="11"/>
                  </a:lnTo>
                  <a:lnTo>
                    <a:pt x="1111" y="0"/>
                  </a:lnTo>
                  <a:lnTo>
                    <a:pt x="1092" y="11"/>
                  </a:lnTo>
                  <a:lnTo>
                    <a:pt x="1078" y="30"/>
                  </a:lnTo>
                  <a:lnTo>
                    <a:pt x="1066" y="49"/>
                  </a:lnTo>
                  <a:lnTo>
                    <a:pt x="1058" y="71"/>
                  </a:lnTo>
                  <a:lnTo>
                    <a:pt x="1049" y="94"/>
                  </a:lnTo>
                  <a:lnTo>
                    <a:pt x="1041" y="117"/>
                  </a:lnTo>
                  <a:lnTo>
                    <a:pt x="1029" y="137"/>
                  </a:lnTo>
                  <a:lnTo>
                    <a:pt x="1019" y="160"/>
                  </a:lnTo>
                  <a:close/>
                </a:path>
              </a:pathLst>
            </a:custGeom>
            <a:solidFill>
              <a:srgbClr val="000000"/>
            </a:solidFill>
            <a:ln w="1588">
              <a:solidFill>
                <a:srgbClr val="000000"/>
              </a:solidFill>
              <a:prstDash val="solid"/>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404" name="Freeform 105"/>
            <p:cNvSpPr>
              <a:spLocks/>
            </p:cNvSpPr>
            <p:nvPr/>
          </p:nvSpPr>
          <p:spPr bwMode="auto">
            <a:xfrm>
              <a:off x="2641" y="197"/>
              <a:ext cx="445" cy="1137"/>
            </a:xfrm>
            <a:custGeom>
              <a:avLst/>
              <a:gdLst>
                <a:gd name="T0" fmla="*/ 227 w 445"/>
                <a:gd name="T1" fmla="*/ 68 h 2273"/>
                <a:gd name="T2" fmla="*/ 175 w 445"/>
                <a:gd name="T3" fmla="*/ 172 h 2273"/>
                <a:gd name="T4" fmla="*/ 123 w 445"/>
                <a:gd name="T5" fmla="*/ 279 h 2273"/>
                <a:gd name="T6" fmla="*/ 81 w 445"/>
                <a:gd name="T7" fmla="*/ 391 h 2273"/>
                <a:gd name="T8" fmla="*/ 38 w 445"/>
                <a:gd name="T9" fmla="*/ 536 h 2273"/>
                <a:gd name="T10" fmla="*/ 8 w 445"/>
                <a:gd name="T11" fmla="*/ 723 h 2273"/>
                <a:gd name="T12" fmla="*/ 0 w 445"/>
                <a:gd name="T13" fmla="*/ 923 h 2273"/>
                <a:gd name="T14" fmla="*/ 4 w 445"/>
                <a:gd name="T15" fmla="*/ 1122 h 2273"/>
                <a:gd name="T16" fmla="*/ 18 w 445"/>
                <a:gd name="T17" fmla="*/ 1276 h 2273"/>
                <a:gd name="T18" fmla="*/ 39 w 445"/>
                <a:gd name="T19" fmla="*/ 1395 h 2273"/>
                <a:gd name="T20" fmla="*/ 66 w 445"/>
                <a:gd name="T21" fmla="*/ 1512 h 2273"/>
                <a:gd name="T22" fmla="*/ 98 w 445"/>
                <a:gd name="T23" fmla="*/ 1628 h 2273"/>
                <a:gd name="T24" fmla="*/ 115 w 445"/>
                <a:gd name="T25" fmla="*/ 1705 h 2273"/>
                <a:gd name="T26" fmla="*/ 126 w 445"/>
                <a:gd name="T27" fmla="*/ 1745 h 2273"/>
                <a:gd name="T28" fmla="*/ 128 w 445"/>
                <a:gd name="T29" fmla="*/ 1771 h 2273"/>
                <a:gd name="T30" fmla="*/ 112 w 445"/>
                <a:gd name="T31" fmla="*/ 1777 h 2273"/>
                <a:gd name="T32" fmla="*/ 105 w 445"/>
                <a:gd name="T33" fmla="*/ 1790 h 2273"/>
                <a:gd name="T34" fmla="*/ 113 w 445"/>
                <a:gd name="T35" fmla="*/ 1818 h 2273"/>
                <a:gd name="T36" fmla="*/ 109 w 445"/>
                <a:gd name="T37" fmla="*/ 1835 h 2273"/>
                <a:gd name="T38" fmla="*/ 55 w 445"/>
                <a:gd name="T39" fmla="*/ 1845 h 2273"/>
                <a:gd name="T40" fmla="*/ 78 w 445"/>
                <a:gd name="T41" fmla="*/ 1867 h 2273"/>
                <a:gd name="T42" fmla="*/ 94 w 445"/>
                <a:gd name="T43" fmla="*/ 1896 h 2273"/>
                <a:gd name="T44" fmla="*/ 82 w 445"/>
                <a:gd name="T45" fmla="*/ 1916 h 2273"/>
                <a:gd name="T46" fmla="*/ 74 w 445"/>
                <a:gd name="T47" fmla="*/ 1933 h 2273"/>
                <a:gd name="T48" fmla="*/ 62 w 445"/>
                <a:gd name="T49" fmla="*/ 1975 h 2273"/>
                <a:gd name="T50" fmla="*/ 45 w 445"/>
                <a:gd name="T51" fmla="*/ 2037 h 2273"/>
                <a:gd name="T52" fmla="*/ 34 w 445"/>
                <a:gd name="T53" fmla="*/ 2103 h 2273"/>
                <a:gd name="T54" fmla="*/ 28 w 445"/>
                <a:gd name="T55" fmla="*/ 2171 h 2273"/>
                <a:gd name="T56" fmla="*/ 55 w 445"/>
                <a:gd name="T57" fmla="*/ 2205 h 2273"/>
                <a:gd name="T58" fmla="*/ 108 w 445"/>
                <a:gd name="T59" fmla="*/ 2211 h 2273"/>
                <a:gd name="T60" fmla="*/ 159 w 445"/>
                <a:gd name="T61" fmla="*/ 2228 h 2273"/>
                <a:gd name="T62" fmla="*/ 207 w 445"/>
                <a:gd name="T63" fmla="*/ 2253 h 2273"/>
                <a:gd name="T64" fmla="*/ 233 w 445"/>
                <a:gd name="T65" fmla="*/ 2268 h 2273"/>
                <a:gd name="T66" fmla="*/ 236 w 445"/>
                <a:gd name="T67" fmla="*/ 2273 h 2273"/>
                <a:gd name="T68" fmla="*/ 240 w 445"/>
                <a:gd name="T69" fmla="*/ 2253 h 2273"/>
                <a:gd name="T70" fmla="*/ 236 w 445"/>
                <a:gd name="T71" fmla="*/ 2228 h 2273"/>
                <a:gd name="T72" fmla="*/ 232 w 445"/>
                <a:gd name="T73" fmla="*/ 2086 h 2273"/>
                <a:gd name="T74" fmla="*/ 250 w 445"/>
                <a:gd name="T75" fmla="*/ 1950 h 2273"/>
                <a:gd name="T76" fmla="*/ 294 w 445"/>
                <a:gd name="T77" fmla="*/ 1831 h 2273"/>
                <a:gd name="T78" fmla="*/ 373 w 445"/>
                <a:gd name="T79" fmla="*/ 1741 h 2273"/>
                <a:gd name="T80" fmla="*/ 391 w 445"/>
                <a:gd name="T81" fmla="*/ 1733 h 2273"/>
                <a:gd name="T82" fmla="*/ 400 w 445"/>
                <a:gd name="T83" fmla="*/ 1716 h 2273"/>
                <a:gd name="T84" fmla="*/ 402 w 445"/>
                <a:gd name="T85" fmla="*/ 1692 h 2273"/>
                <a:gd name="T86" fmla="*/ 410 w 445"/>
                <a:gd name="T87" fmla="*/ 1671 h 2273"/>
                <a:gd name="T88" fmla="*/ 445 w 445"/>
                <a:gd name="T89" fmla="*/ 1384 h 2273"/>
                <a:gd name="T90" fmla="*/ 422 w 445"/>
                <a:gd name="T91" fmla="*/ 1105 h 2273"/>
                <a:gd name="T92" fmla="*/ 365 w 445"/>
                <a:gd name="T93" fmla="*/ 827 h 2273"/>
                <a:gd name="T94" fmla="*/ 304 w 445"/>
                <a:gd name="T95" fmla="*/ 561 h 2273"/>
                <a:gd name="T96" fmla="*/ 281 w 445"/>
                <a:gd name="T97" fmla="*/ 446 h 2273"/>
                <a:gd name="T98" fmla="*/ 273 w 445"/>
                <a:gd name="T99" fmla="*/ 327 h 2273"/>
                <a:gd name="T100" fmla="*/ 273 w 445"/>
                <a:gd name="T101" fmla="*/ 204 h 2273"/>
                <a:gd name="T102" fmla="*/ 286 w 445"/>
                <a:gd name="T103" fmla="*/ 85 h 2273"/>
                <a:gd name="T104" fmla="*/ 280 w 445"/>
                <a:gd name="T105" fmla="*/ 60 h 2273"/>
                <a:gd name="T106" fmla="*/ 279 w 445"/>
                <a:gd name="T107" fmla="*/ 38 h 2273"/>
                <a:gd name="T108" fmla="*/ 274 w 445"/>
                <a:gd name="T109" fmla="*/ 15 h 2273"/>
                <a:gd name="T110" fmla="*/ 263 w 445"/>
                <a:gd name="T111" fmla="*/ 0 h 2273"/>
                <a:gd name="T112" fmla="*/ 254 w 445"/>
                <a:gd name="T113" fmla="*/ 17 h 2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45" h="2273">
                  <a:moveTo>
                    <a:pt x="254" y="17"/>
                  </a:moveTo>
                  <a:lnTo>
                    <a:pt x="227" y="68"/>
                  </a:lnTo>
                  <a:lnTo>
                    <a:pt x="202" y="121"/>
                  </a:lnTo>
                  <a:lnTo>
                    <a:pt x="175" y="172"/>
                  </a:lnTo>
                  <a:lnTo>
                    <a:pt x="149" y="227"/>
                  </a:lnTo>
                  <a:lnTo>
                    <a:pt x="123" y="279"/>
                  </a:lnTo>
                  <a:lnTo>
                    <a:pt x="101" y="336"/>
                  </a:lnTo>
                  <a:lnTo>
                    <a:pt x="81" y="391"/>
                  </a:lnTo>
                  <a:lnTo>
                    <a:pt x="65" y="451"/>
                  </a:lnTo>
                  <a:lnTo>
                    <a:pt x="38" y="536"/>
                  </a:lnTo>
                  <a:lnTo>
                    <a:pt x="21" y="629"/>
                  </a:lnTo>
                  <a:lnTo>
                    <a:pt x="8" y="723"/>
                  </a:lnTo>
                  <a:lnTo>
                    <a:pt x="2" y="823"/>
                  </a:lnTo>
                  <a:lnTo>
                    <a:pt x="0" y="923"/>
                  </a:lnTo>
                  <a:lnTo>
                    <a:pt x="1" y="1023"/>
                  </a:lnTo>
                  <a:lnTo>
                    <a:pt x="4" y="1122"/>
                  </a:lnTo>
                  <a:lnTo>
                    <a:pt x="11" y="1218"/>
                  </a:lnTo>
                  <a:lnTo>
                    <a:pt x="18" y="1276"/>
                  </a:lnTo>
                  <a:lnTo>
                    <a:pt x="28" y="1337"/>
                  </a:lnTo>
                  <a:lnTo>
                    <a:pt x="39" y="1395"/>
                  </a:lnTo>
                  <a:lnTo>
                    <a:pt x="54" y="1456"/>
                  </a:lnTo>
                  <a:lnTo>
                    <a:pt x="66" y="1512"/>
                  </a:lnTo>
                  <a:lnTo>
                    <a:pt x="82" y="1571"/>
                  </a:lnTo>
                  <a:lnTo>
                    <a:pt x="98" y="1628"/>
                  </a:lnTo>
                  <a:lnTo>
                    <a:pt x="115" y="1686"/>
                  </a:lnTo>
                  <a:lnTo>
                    <a:pt x="115" y="1705"/>
                  </a:lnTo>
                  <a:lnTo>
                    <a:pt x="121" y="1726"/>
                  </a:lnTo>
                  <a:lnTo>
                    <a:pt x="126" y="1745"/>
                  </a:lnTo>
                  <a:lnTo>
                    <a:pt x="133" y="1763"/>
                  </a:lnTo>
                  <a:lnTo>
                    <a:pt x="128" y="1771"/>
                  </a:lnTo>
                  <a:lnTo>
                    <a:pt x="121" y="1777"/>
                  </a:lnTo>
                  <a:lnTo>
                    <a:pt x="112" y="1777"/>
                  </a:lnTo>
                  <a:lnTo>
                    <a:pt x="105" y="1775"/>
                  </a:lnTo>
                  <a:lnTo>
                    <a:pt x="105" y="1790"/>
                  </a:lnTo>
                  <a:lnTo>
                    <a:pt x="112" y="1809"/>
                  </a:lnTo>
                  <a:lnTo>
                    <a:pt x="113" y="1818"/>
                  </a:lnTo>
                  <a:lnTo>
                    <a:pt x="113" y="1828"/>
                  </a:lnTo>
                  <a:lnTo>
                    <a:pt x="109" y="1835"/>
                  </a:lnTo>
                  <a:lnTo>
                    <a:pt x="102" y="1845"/>
                  </a:lnTo>
                  <a:lnTo>
                    <a:pt x="55" y="1845"/>
                  </a:lnTo>
                  <a:lnTo>
                    <a:pt x="65" y="1856"/>
                  </a:lnTo>
                  <a:lnTo>
                    <a:pt x="78" y="1867"/>
                  </a:lnTo>
                  <a:lnTo>
                    <a:pt x="88" y="1879"/>
                  </a:lnTo>
                  <a:lnTo>
                    <a:pt x="94" y="1896"/>
                  </a:lnTo>
                  <a:lnTo>
                    <a:pt x="78" y="1909"/>
                  </a:lnTo>
                  <a:lnTo>
                    <a:pt x="82" y="1916"/>
                  </a:lnTo>
                  <a:lnTo>
                    <a:pt x="81" y="1926"/>
                  </a:lnTo>
                  <a:lnTo>
                    <a:pt x="74" y="1933"/>
                  </a:lnTo>
                  <a:lnTo>
                    <a:pt x="71" y="1945"/>
                  </a:lnTo>
                  <a:lnTo>
                    <a:pt x="62" y="1975"/>
                  </a:lnTo>
                  <a:lnTo>
                    <a:pt x="54" y="2007"/>
                  </a:lnTo>
                  <a:lnTo>
                    <a:pt x="45" y="2037"/>
                  </a:lnTo>
                  <a:lnTo>
                    <a:pt x="41" y="2071"/>
                  </a:lnTo>
                  <a:lnTo>
                    <a:pt x="34" y="2103"/>
                  </a:lnTo>
                  <a:lnTo>
                    <a:pt x="31" y="2137"/>
                  </a:lnTo>
                  <a:lnTo>
                    <a:pt x="28" y="2171"/>
                  </a:lnTo>
                  <a:lnTo>
                    <a:pt x="29" y="2207"/>
                  </a:lnTo>
                  <a:lnTo>
                    <a:pt x="55" y="2205"/>
                  </a:lnTo>
                  <a:lnTo>
                    <a:pt x="82" y="2207"/>
                  </a:lnTo>
                  <a:lnTo>
                    <a:pt x="108" y="2211"/>
                  </a:lnTo>
                  <a:lnTo>
                    <a:pt x="135" y="2220"/>
                  </a:lnTo>
                  <a:lnTo>
                    <a:pt x="159" y="2228"/>
                  </a:lnTo>
                  <a:lnTo>
                    <a:pt x="183" y="2241"/>
                  </a:lnTo>
                  <a:lnTo>
                    <a:pt x="207" y="2253"/>
                  </a:lnTo>
                  <a:lnTo>
                    <a:pt x="232" y="2269"/>
                  </a:lnTo>
                  <a:lnTo>
                    <a:pt x="233" y="2268"/>
                  </a:lnTo>
                  <a:lnTo>
                    <a:pt x="234" y="2269"/>
                  </a:lnTo>
                  <a:lnTo>
                    <a:pt x="236" y="2273"/>
                  </a:lnTo>
                  <a:lnTo>
                    <a:pt x="240" y="2262"/>
                  </a:lnTo>
                  <a:lnTo>
                    <a:pt x="240" y="2253"/>
                  </a:lnTo>
                  <a:lnTo>
                    <a:pt x="237" y="2239"/>
                  </a:lnTo>
                  <a:lnTo>
                    <a:pt x="236" y="2228"/>
                  </a:lnTo>
                  <a:lnTo>
                    <a:pt x="232" y="2156"/>
                  </a:lnTo>
                  <a:lnTo>
                    <a:pt x="232" y="2086"/>
                  </a:lnTo>
                  <a:lnTo>
                    <a:pt x="237" y="2016"/>
                  </a:lnTo>
                  <a:lnTo>
                    <a:pt x="250" y="1950"/>
                  </a:lnTo>
                  <a:lnTo>
                    <a:pt x="267" y="1886"/>
                  </a:lnTo>
                  <a:lnTo>
                    <a:pt x="294" y="1831"/>
                  </a:lnTo>
                  <a:lnTo>
                    <a:pt x="328" y="1780"/>
                  </a:lnTo>
                  <a:lnTo>
                    <a:pt x="373" y="1741"/>
                  </a:lnTo>
                  <a:lnTo>
                    <a:pt x="382" y="1739"/>
                  </a:lnTo>
                  <a:lnTo>
                    <a:pt x="391" y="1733"/>
                  </a:lnTo>
                  <a:lnTo>
                    <a:pt x="395" y="1726"/>
                  </a:lnTo>
                  <a:lnTo>
                    <a:pt x="400" y="1716"/>
                  </a:lnTo>
                  <a:lnTo>
                    <a:pt x="401" y="1703"/>
                  </a:lnTo>
                  <a:lnTo>
                    <a:pt x="402" y="1692"/>
                  </a:lnTo>
                  <a:lnTo>
                    <a:pt x="405" y="1680"/>
                  </a:lnTo>
                  <a:lnTo>
                    <a:pt x="410" y="1671"/>
                  </a:lnTo>
                  <a:lnTo>
                    <a:pt x="435" y="1527"/>
                  </a:lnTo>
                  <a:lnTo>
                    <a:pt x="445" y="1384"/>
                  </a:lnTo>
                  <a:lnTo>
                    <a:pt x="439" y="1242"/>
                  </a:lnTo>
                  <a:lnTo>
                    <a:pt x="422" y="1105"/>
                  </a:lnTo>
                  <a:lnTo>
                    <a:pt x="395" y="963"/>
                  </a:lnTo>
                  <a:lnTo>
                    <a:pt x="365" y="827"/>
                  </a:lnTo>
                  <a:lnTo>
                    <a:pt x="333" y="691"/>
                  </a:lnTo>
                  <a:lnTo>
                    <a:pt x="304" y="561"/>
                  </a:lnTo>
                  <a:lnTo>
                    <a:pt x="290" y="502"/>
                  </a:lnTo>
                  <a:lnTo>
                    <a:pt x="281" y="446"/>
                  </a:lnTo>
                  <a:lnTo>
                    <a:pt x="276" y="385"/>
                  </a:lnTo>
                  <a:lnTo>
                    <a:pt x="273" y="327"/>
                  </a:lnTo>
                  <a:lnTo>
                    <a:pt x="271" y="264"/>
                  </a:lnTo>
                  <a:lnTo>
                    <a:pt x="273" y="204"/>
                  </a:lnTo>
                  <a:lnTo>
                    <a:pt x="277" y="142"/>
                  </a:lnTo>
                  <a:lnTo>
                    <a:pt x="286" y="85"/>
                  </a:lnTo>
                  <a:lnTo>
                    <a:pt x="281" y="72"/>
                  </a:lnTo>
                  <a:lnTo>
                    <a:pt x="280" y="60"/>
                  </a:lnTo>
                  <a:lnTo>
                    <a:pt x="279" y="49"/>
                  </a:lnTo>
                  <a:lnTo>
                    <a:pt x="279" y="38"/>
                  </a:lnTo>
                  <a:lnTo>
                    <a:pt x="276" y="26"/>
                  </a:lnTo>
                  <a:lnTo>
                    <a:pt x="274" y="15"/>
                  </a:lnTo>
                  <a:lnTo>
                    <a:pt x="269" y="6"/>
                  </a:lnTo>
                  <a:lnTo>
                    <a:pt x="263" y="0"/>
                  </a:lnTo>
                  <a:lnTo>
                    <a:pt x="256" y="6"/>
                  </a:lnTo>
                  <a:lnTo>
                    <a:pt x="254" y="17"/>
                  </a:lnTo>
                  <a:close/>
                </a:path>
              </a:pathLst>
            </a:custGeom>
            <a:solidFill>
              <a:srgbClr val="D08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
          <p:nvSpPr>
            <p:cNvPr id="99405" name="Freeform 106"/>
            <p:cNvSpPr>
              <a:spLocks/>
            </p:cNvSpPr>
            <p:nvPr/>
          </p:nvSpPr>
          <p:spPr bwMode="auto">
            <a:xfrm>
              <a:off x="2736" y="276"/>
              <a:ext cx="266" cy="781"/>
            </a:xfrm>
            <a:custGeom>
              <a:avLst/>
              <a:gdLst>
                <a:gd name="T0" fmla="*/ 7 w 266"/>
                <a:gd name="T1" fmla="*/ 498 h 1561"/>
                <a:gd name="T2" fmla="*/ 0 w 266"/>
                <a:gd name="T3" fmla="*/ 655 h 1561"/>
                <a:gd name="T4" fmla="*/ 3 w 266"/>
                <a:gd name="T5" fmla="*/ 808 h 1561"/>
                <a:gd name="T6" fmla="*/ 14 w 266"/>
                <a:gd name="T7" fmla="*/ 963 h 1561"/>
                <a:gd name="T8" fmla="*/ 31 w 266"/>
                <a:gd name="T9" fmla="*/ 1106 h 1561"/>
                <a:gd name="T10" fmla="*/ 48 w 266"/>
                <a:gd name="T11" fmla="*/ 1234 h 1561"/>
                <a:gd name="T12" fmla="*/ 71 w 266"/>
                <a:gd name="T13" fmla="*/ 1365 h 1561"/>
                <a:gd name="T14" fmla="*/ 92 w 266"/>
                <a:gd name="T15" fmla="*/ 1495 h 1561"/>
                <a:gd name="T16" fmla="*/ 108 w 266"/>
                <a:gd name="T17" fmla="*/ 1559 h 1561"/>
                <a:gd name="T18" fmla="*/ 114 w 266"/>
                <a:gd name="T19" fmla="*/ 1533 h 1561"/>
                <a:gd name="T20" fmla="*/ 115 w 266"/>
                <a:gd name="T21" fmla="*/ 1495 h 1561"/>
                <a:gd name="T22" fmla="*/ 117 w 266"/>
                <a:gd name="T23" fmla="*/ 1459 h 1561"/>
                <a:gd name="T24" fmla="*/ 122 w 266"/>
                <a:gd name="T25" fmla="*/ 1423 h 1561"/>
                <a:gd name="T26" fmla="*/ 131 w 266"/>
                <a:gd name="T27" fmla="*/ 1423 h 1561"/>
                <a:gd name="T28" fmla="*/ 135 w 266"/>
                <a:gd name="T29" fmla="*/ 1459 h 1561"/>
                <a:gd name="T30" fmla="*/ 135 w 266"/>
                <a:gd name="T31" fmla="*/ 1497 h 1561"/>
                <a:gd name="T32" fmla="*/ 135 w 266"/>
                <a:gd name="T33" fmla="*/ 1535 h 1561"/>
                <a:gd name="T34" fmla="*/ 147 w 266"/>
                <a:gd name="T35" fmla="*/ 1554 h 1561"/>
                <a:gd name="T36" fmla="*/ 154 w 266"/>
                <a:gd name="T37" fmla="*/ 1499 h 1561"/>
                <a:gd name="T38" fmla="*/ 162 w 266"/>
                <a:gd name="T39" fmla="*/ 1446 h 1561"/>
                <a:gd name="T40" fmla="*/ 171 w 266"/>
                <a:gd name="T41" fmla="*/ 1393 h 1561"/>
                <a:gd name="T42" fmla="*/ 181 w 266"/>
                <a:gd name="T43" fmla="*/ 1344 h 1561"/>
                <a:gd name="T44" fmla="*/ 185 w 266"/>
                <a:gd name="T45" fmla="*/ 1395 h 1561"/>
                <a:gd name="T46" fmla="*/ 186 w 266"/>
                <a:gd name="T47" fmla="*/ 1448 h 1561"/>
                <a:gd name="T48" fmla="*/ 189 w 266"/>
                <a:gd name="T49" fmla="*/ 1501 h 1561"/>
                <a:gd name="T50" fmla="*/ 196 w 266"/>
                <a:gd name="T51" fmla="*/ 1554 h 1561"/>
                <a:gd name="T52" fmla="*/ 211 w 266"/>
                <a:gd name="T53" fmla="*/ 1537 h 1561"/>
                <a:gd name="T54" fmla="*/ 216 w 266"/>
                <a:gd name="T55" fmla="*/ 1508 h 1561"/>
                <a:gd name="T56" fmla="*/ 219 w 266"/>
                <a:gd name="T57" fmla="*/ 1474 h 1561"/>
                <a:gd name="T58" fmla="*/ 233 w 266"/>
                <a:gd name="T59" fmla="*/ 1452 h 1561"/>
                <a:gd name="T60" fmla="*/ 249 w 266"/>
                <a:gd name="T61" fmla="*/ 1427 h 1561"/>
                <a:gd name="T62" fmla="*/ 256 w 266"/>
                <a:gd name="T63" fmla="*/ 1395 h 1561"/>
                <a:gd name="T64" fmla="*/ 265 w 266"/>
                <a:gd name="T65" fmla="*/ 1293 h 1561"/>
                <a:gd name="T66" fmla="*/ 248 w 266"/>
                <a:gd name="T67" fmla="*/ 1142 h 1561"/>
                <a:gd name="T68" fmla="*/ 218 w 266"/>
                <a:gd name="T69" fmla="*/ 993 h 1561"/>
                <a:gd name="T70" fmla="*/ 185 w 266"/>
                <a:gd name="T71" fmla="*/ 845 h 1561"/>
                <a:gd name="T72" fmla="*/ 154 w 266"/>
                <a:gd name="T73" fmla="*/ 693 h 1561"/>
                <a:gd name="T74" fmla="*/ 128 w 266"/>
                <a:gd name="T75" fmla="*/ 530 h 1561"/>
                <a:gd name="T76" fmla="*/ 111 w 266"/>
                <a:gd name="T77" fmla="*/ 368 h 1561"/>
                <a:gd name="T78" fmla="*/ 107 w 266"/>
                <a:gd name="T79" fmla="*/ 198 h 1561"/>
                <a:gd name="T80" fmla="*/ 114 w 266"/>
                <a:gd name="T81" fmla="*/ 96 h 1561"/>
                <a:gd name="T82" fmla="*/ 124 w 266"/>
                <a:gd name="T83" fmla="*/ 69 h 1561"/>
                <a:gd name="T84" fmla="*/ 135 w 266"/>
                <a:gd name="T85" fmla="*/ 41 h 1561"/>
                <a:gd name="T86" fmla="*/ 142 w 266"/>
                <a:gd name="T87" fmla="*/ 13 h 1561"/>
                <a:gd name="T88" fmla="*/ 121 w 266"/>
                <a:gd name="T89" fmla="*/ 47 h 1561"/>
                <a:gd name="T90" fmla="*/ 82 w 266"/>
                <a:gd name="T91" fmla="*/ 151 h 1561"/>
                <a:gd name="T92" fmla="*/ 51 w 266"/>
                <a:gd name="T93" fmla="*/ 254 h 1561"/>
                <a:gd name="T94" fmla="*/ 26 w 266"/>
                <a:gd name="T95" fmla="*/ 364 h 1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66" h="1561">
                  <a:moveTo>
                    <a:pt x="13" y="419"/>
                  </a:moveTo>
                  <a:lnTo>
                    <a:pt x="7" y="498"/>
                  </a:lnTo>
                  <a:lnTo>
                    <a:pt x="3" y="577"/>
                  </a:lnTo>
                  <a:lnTo>
                    <a:pt x="0" y="655"/>
                  </a:lnTo>
                  <a:lnTo>
                    <a:pt x="1" y="732"/>
                  </a:lnTo>
                  <a:lnTo>
                    <a:pt x="3" y="808"/>
                  </a:lnTo>
                  <a:lnTo>
                    <a:pt x="7" y="885"/>
                  </a:lnTo>
                  <a:lnTo>
                    <a:pt x="14" y="963"/>
                  </a:lnTo>
                  <a:lnTo>
                    <a:pt x="26" y="1042"/>
                  </a:lnTo>
                  <a:lnTo>
                    <a:pt x="31" y="1106"/>
                  </a:lnTo>
                  <a:lnTo>
                    <a:pt x="40" y="1170"/>
                  </a:lnTo>
                  <a:lnTo>
                    <a:pt x="48" y="1234"/>
                  </a:lnTo>
                  <a:lnTo>
                    <a:pt x="60" y="1300"/>
                  </a:lnTo>
                  <a:lnTo>
                    <a:pt x="71" y="1365"/>
                  </a:lnTo>
                  <a:lnTo>
                    <a:pt x="82" y="1431"/>
                  </a:lnTo>
                  <a:lnTo>
                    <a:pt x="92" y="1495"/>
                  </a:lnTo>
                  <a:lnTo>
                    <a:pt x="104" y="1561"/>
                  </a:lnTo>
                  <a:lnTo>
                    <a:pt x="108" y="1559"/>
                  </a:lnTo>
                  <a:lnTo>
                    <a:pt x="114" y="1554"/>
                  </a:lnTo>
                  <a:lnTo>
                    <a:pt x="114" y="1533"/>
                  </a:lnTo>
                  <a:lnTo>
                    <a:pt x="115" y="1516"/>
                  </a:lnTo>
                  <a:lnTo>
                    <a:pt x="115" y="1495"/>
                  </a:lnTo>
                  <a:lnTo>
                    <a:pt x="117" y="1478"/>
                  </a:lnTo>
                  <a:lnTo>
                    <a:pt x="117" y="1459"/>
                  </a:lnTo>
                  <a:lnTo>
                    <a:pt x="120" y="1440"/>
                  </a:lnTo>
                  <a:lnTo>
                    <a:pt x="122" y="1423"/>
                  </a:lnTo>
                  <a:lnTo>
                    <a:pt x="128" y="1406"/>
                  </a:lnTo>
                  <a:lnTo>
                    <a:pt x="131" y="1423"/>
                  </a:lnTo>
                  <a:lnTo>
                    <a:pt x="134" y="1440"/>
                  </a:lnTo>
                  <a:lnTo>
                    <a:pt x="135" y="1459"/>
                  </a:lnTo>
                  <a:lnTo>
                    <a:pt x="137" y="1480"/>
                  </a:lnTo>
                  <a:lnTo>
                    <a:pt x="135" y="1497"/>
                  </a:lnTo>
                  <a:lnTo>
                    <a:pt x="135" y="1516"/>
                  </a:lnTo>
                  <a:lnTo>
                    <a:pt x="135" y="1535"/>
                  </a:lnTo>
                  <a:lnTo>
                    <a:pt x="137" y="1554"/>
                  </a:lnTo>
                  <a:lnTo>
                    <a:pt x="147" y="1554"/>
                  </a:lnTo>
                  <a:lnTo>
                    <a:pt x="149" y="1525"/>
                  </a:lnTo>
                  <a:lnTo>
                    <a:pt x="154" y="1499"/>
                  </a:lnTo>
                  <a:lnTo>
                    <a:pt x="158" y="1472"/>
                  </a:lnTo>
                  <a:lnTo>
                    <a:pt x="162" y="1446"/>
                  </a:lnTo>
                  <a:lnTo>
                    <a:pt x="166" y="1419"/>
                  </a:lnTo>
                  <a:lnTo>
                    <a:pt x="171" y="1393"/>
                  </a:lnTo>
                  <a:lnTo>
                    <a:pt x="175" y="1367"/>
                  </a:lnTo>
                  <a:lnTo>
                    <a:pt x="181" y="1344"/>
                  </a:lnTo>
                  <a:lnTo>
                    <a:pt x="182" y="1368"/>
                  </a:lnTo>
                  <a:lnTo>
                    <a:pt x="185" y="1395"/>
                  </a:lnTo>
                  <a:lnTo>
                    <a:pt x="185" y="1421"/>
                  </a:lnTo>
                  <a:lnTo>
                    <a:pt x="186" y="1448"/>
                  </a:lnTo>
                  <a:lnTo>
                    <a:pt x="186" y="1472"/>
                  </a:lnTo>
                  <a:lnTo>
                    <a:pt x="189" y="1501"/>
                  </a:lnTo>
                  <a:lnTo>
                    <a:pt x="191" y="1525"/>
                  </a:lnTo>
                  <a:lnTo>
                    <a:pt x="196" y="1554"/>
                  </a:lnTo>
                  <a:lnTo>
                    <a:pt x="206" y="1548"/>
                  </a:lnTo>
                  <a:lnTo>
                    <a:pt x="211" y="1537"/>
                  </a:lnTo>
                  <a:lnTo>
                    <a:pt x="212" y="1521"/>
                  </a:lnTo>
                  <a:lnTo>
                    <a:pt x="216" y="1508"/>
                  </a:lnTo>
                  <a:lnTo>
                    <a:pt x="215" y="1489"/>
                  </a:lnTo>
                  <a:lnTo>
                    <a:pt x="219" y="1474"/>
                  </a:lnTo>
                  <a:lnTo>
                    <a:pt x="225" y="1463"/>
                  </a:lnTo>
                  <a:lnTo>
                    <a:pt x="233" y="1452"/>
                  </a:lnTo>
                  <a:lnTo>
                    <a:pt x="240" y="1438"/>
                  </a:lnTo>
                  <a:lnTo>
                    <a:pt x="249" y="1427"/>
                  </a:lnTo>
                  <a:lnTo>
                    <a:pt x="253" y="1412"/>
                  </a:lnTo>
                  <a:lnTo>
                    <a:pt x="256" y="1395"/>
                  </a:lnTo>
                  <a:lnTo>
                    <a:pt x="266" y="1374"/>
                  </a:lnTo>
                  <a:lnTo>
                    <a:pt x="265" y="1293"/>
                  </a:lnTo>
                  <a:lnTo>
                    <a:pt x="259" y="1217"/>
                  </a:lnTo>
                  <a:lnTo>
                    <a:pt x="248" y="1142"/>
                  </a:lnTo>
                  <a:lnTo>
                    <a:pt x="235" y="1068"/>
                  </a:lnTo>
                  <a:lnTo>
                    <a:pt x="218" y="993"/>
                  </a:lnTo>
                  <a:lnTo>
                    <a:pt x="202" y="919"/>
                  </a:lnTo>
                  <a:lnTo>
                    <a:pt x="185" y="845"/>
                  </a:lnTo>
                  <a:lnTo>
                    <a:pt x="171" y="774"/>
                  </a:lnTo>
                  <a:lnTo>
                    <a:pt x="154" y="693"/>
                  </a:lnTo>
                  <a:lnTo>
                    <a:pt x="141" y="611"/>
                  </a:lnTo>
                  <a:lnTo>
                    <a:pt x="128" y="530"/>
                  </a:lnTo>
                  <a:lnTo>
                    <a:pt x="120" y="451"/>
                  </a:lnTo>
                  <a:lnTo>
                    <a:pt x="111" y="368"/>
                  </a:lnTo>
                  <a:lnTo>
                    <a:pt x="108" y="285"/>
                  </a:lnTo>
                  <a:lnTo>
                    <a:pt x="107" y="198"/>
                  </a:lnTo>
                  <a:lnTo>
                    <a:pt x="111" y="113"/>
                  </a:lnTo>
                  <a:lnTo>
                    <a:pt x="114" y="96"/>
                  </a:lnTo>
                  <a:lnTo>
                    <a:pt x="120" y="83"/>
                  </a:lnTo>
                  <a:lnTo>
                    <a:pt x="124" y="69"/>
                  </a:lnTo>
                  <a:lnTo>
                    <a:pt x="131" y="56"/>
                  </a:lnTo>
                  <a:lnTo>
                    <a:pt x="135" y="41"/>
                  </a:lnTo>
                  <a:lnTo>
                    <a:pt x="139" y="28"/>
                  </a:lnTo>
                  <a:lnTo>
                    <a:pt x="142" y="13"/>
                  </a:lnTo>
                  <a:lnTo>
                    <a:pt x="144" y="0"/>
                  </a:lnTo>
                  <a:lnTo>
                    <a:pt x="121" y="47"/>
                  </a:lnTo>
                  <a:lnTo>
                    <a:pt x="101" y="98"/>
                  </a:lnTo>
                  <a:lnTo>
                    <a:pt x="82" y="151"/>
                  </a:lnTo>
                  <a:lnTo>
                    <a:pt x="67" y="204"/>
                  </a:lnTo>
                  <a:lnTo>
                    <a:pt x="51" y="254"/>
                  </a:lnTo>
                  <a:lnTo>
                    <a:pt x="38" y="309"/>
                  </a:lnTo>
                  <a:lnTo>
                    <a:pt x="26" y="364"/>
                  </a:lnTo>
                  <a:lnTo>
                    <a:pt x="13" y="419"/>
                  </a:lnTo>
                  <a:close/>
                </a:path>
              </a:pathLst>
            </a:custGeom>
            <a:solidFill>
              <a:srgbClr val="000000"/>
            </a:solidFill>
            <a:ln w="1588">
              <a:solidFill>
                <a:srgbClr val="000000"/>
              </a:solidFill>
              <a:prstDash val="solid"/>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406" name="Freeform 107"/>
            <p:cNvSpPr>
              <a:spLocks/>
            </p:cNvSpPr>
            <p:nvPr/>
          </p:nvSpPr>
          <p:spPr bwMode="auto">
            <a:xfrm>
              <a:off x="3106" y="362"/>
              <a:ext cx="579" cy="769"/>
            </a:xfrm>
            <a:custGeom>
              <a:avLst/>
              <a:gdLst>
                <a:gd name="T0" fmla="*/ 427 w 579"/>
                <a:gd name="T1" fmla="*/ 299 h 1537"/>
                <a:gd name="T2" fmla="*/ 285 w 579"/>
                <a:gd name="T3" fmla="*/ 631 h 1537"/>
                <a:gd name="T4" fmla="*/ 148 w 579"/>
                <a:gd name="T5" fmla="*/ 963 h 1537"/>
                <a:gd name="T6" fmla="*/ 75 w 579"/>
                <a:gd name="T7" fmla="*/ 1116 h 1537"/>
                <a:gd name="T8" fmla="*/ 24 w 579"/>
                <a:gd name="T9" fmla="*/ 1282 h 1537"/>
                <a:gd name="T10" fmla="*/ 10 w 579"/>
                <a:gd name="T11" fmla="*/ 1407 h 1537"/>
                <a:gd name="T12" fmla="*/ 41 w 579"/>
                <a:gd name="T13" fmla="*/ 1420 h 1537"/>
                <a:gd name="T14" fmla="*/ 74 w 579"/>
                <a:gd name="T15" fmla="*/ 1424 h 1537"/>
                <a:gd name="T16" fmla="*/ 147 w 579"/>
                <a:gd name="T17" fmla="*/ 1201 h 1537"/>
                <a:gd name="T18" fmla="*/ 305 w 579"/>
                <a:gd name="T19" fmla="*/ 897 h 1537"/>
                <a:gd name="T20" fmla="*/ 440 w 579"/>
                <a:gd name="T21" fmla="*/ 578 h 1537"/>
                <a:gd name="T22" fmla="*/ 480 w 579"/>
                <a:gd name="T23" fmla="*/ 440 h 1537"/>
                <a:gd name="T24" fmla="*/ 517 w 579"/>
                <a:gd name="T25" fmla="*/ 301 h 1537"/>
                <a:gd name="T26" fmla="*/ 537 w 579"/>
                <a:gd name="T27" fmla="*/ 199 h 1537"/>
                <a:gd name="T28" fmla="*/ 537 w 579"/>
                <a:gd name="T29" fmla="*/ 269 h 1537"/>
                <a:gd name="T30" fmla="*/ 517 w 579"/>
                <a:gd name="T31" fmla="*/ 367 h 1537"/>
                <a:gd name="T32" fmla="*/ 507 w 579"/>
                <a:gd name="T33" fmla="*/ 469 h 1537"/>
                <a:gd name="T34" fmla="*/ 490 w 579"/>
                <a:gd name="T35" fmla="*/ 576 h 1537"/>
                <a:gd name="T36" fmla="*/ 475 w 579"/>
                <a:gd name="T37" fmla="*/ 686 h 1537"/>
                <a:gd name="T38" fmla="*/ 460 w 579"/>
                <a:gd name="T39" fmla="*/ 848 h 1537"/>
                <a:gd name="T40" fmla="*/ 406 w 579"/>
                <a:gd name="T41" fmla="*/ 1113 h 1537"/>
                <a:gd name="T42" fmla="*/ 307 w 579"/>
                <a:gd name="T43" fmla="*/ 1352 h 1537"/>
                <a:gd name="T44" fmla="*/ 255 w 579"/>
                <a:gd name="T45" fmla="*/ 1456 h 1537"/>
                <a:gd name="T46" fmla="*/ 238 w 579"/>
                <a:gd name="T47" fmla="*/ 1445 h 1537"/>
                <a:gd name="T48" fmla="*/ 242 w 579"/>
                <a:gd name="T49" fmla="*/ 1392 h 1537"/>
                <a:gd name="T50" fmla="*/ 252 w 579"/>
                <a:gd name="T51" fmla="*/ 1341 h 1537"/>
                <a:gd name="T52" fmla="*/ 261 w 579"/>
                <a:gd name="T53" fmla="*/ 1313 h 1537"/>
                <a:gd name="T54" fmla="*/ 228 w 579"/>
                <a:gd name="T55" fmla="*/ 1360 h 1537"/>
                <a:gd name="T56" fmla="*/ 192 w 579"/>
                <a:gd name="T57" fmla="*/ 1407 h 1537"/>
                <a:gd name="T58" fmla="*/ 171 w 579"/>
                <a:gd name="T59" fmla="*/ 1422 h 1537"/>
                <a:gd name="T60" fmla="*/ 179 w 579"/>
                <a:gd name="T61" fmla="*/ 1383 h 1537"/>
                <a:gd name="T62" fmla="*/ 194 w 579"/>
                <a:gd name="T63" fmla="*/ 1343 h 1537"/>
                <a:gd name="T64" fmla="*/ 182 w 579"/>
                <a:gd name="T65" fmla="*/ 1354 h 1537"/>
                <a:gd name="T66" fmla="*/ 159 w 579"/>
                <a:gd name="T67" fmla="*/ 1388 h 1537"/>
                <a:gd name="T68" fmla="*/ 132 w 579"/>
                <a:gd name="T69" fmla="*/ 1416 h 1537"/>
                <a:gd name="T70" fmla="*/ 138 w 579"/>
                <a:gd name="T71" fmla="*/ 1381 h 1537"/>
                <a:gd name="T72" fmla="*/ 148 w 579"/>
                <a:gd name="T73" fmla="*/ 1343 h 1537"/>
                <a:gd name="T74" fmla="*/ 145 w 579"/>
                <a:gd name="T75" fmla="*/ 1330 h 1537"/>
                <a:gd name="T76" fmla="*/ 121 w 579"/>
                <a:gd name="T77" fmla="*/ 1371 h 1537"/>
                <a:gd name="T78" fmla="*/ 105 w 579"/>
                <a:gd name="T79" fmla="*/ 1418 h 1537"/>
                <a:gd name="T80" fmla="*/ 131 w 579"/>
                <a:gd name="T81" fmla="*/ 1454 h 1537"/>
                <a:gd name="T82" fmla="*/ 168 w 579"/>
                <a:gd name="T83" fmla="*/ 1490 h 1537"/>
                <a:gd name="T84" fmla="*/ 202 w 579"/>
                <a:gd name="T85" fmla="*/ 1537 h 1537"/>
                <a:gd name="T86" fmla="*/ 229 w 579"/>
                <a:gd name="T87" fmla="*/ 1518 h 1537"/>
                <a:gd name="T88" fmla="*/ 261 w 579"/>
                <a:gd name="T89" fmla="*/ 1520 h 1537"/>
                <a:gd name="T90" fmla="*/ 330 w 579"/>
                <a:gd name="T91" fmla="*/ 1447 h 1537"/>
                <a:gd name="T92" fmla="*/ 440 w 579"/>
                <a:gd name="T93" fmla="*/ 1213 h 1537"/>
                <a:gd name="T94" fmla="*/ 512 w 579"/>
                <a:gd name="T95" fmla="*/ 956 h 1537"/>
                <a:gd name="T96" fmla="*/ 551 w 579"/>
                <a:gd name="T97" fmla="*/ 665 h 1537"/>
                <a:gd name="T98" fmla="*/ 578 w 579"/>
                <a:gd name="T99" fmla="*/ 361 h 1537"/>
                <a:gd name="T100" fmla="*/ 558 w 579"/>
                <a:gd name="T101" fmla="*/ 57 h 1537"/>
                <a:gd name="T102" fmla="*/ 538 w 579"/>
                <a:gd name="T103" fmla="*/ 10 h 1537"/>
                <a:gd name="T104" fmla="*/ 518 w 579"/>
                <a:gd name="T105" fmla="*/ 10 h 1537"/>
                <a:gd name="T106" fmla="*/ 517 w 579"/>
                <a:gd name="T107" fmla="*/ 42 h 1537"/>
                <a:gd name="T108" fmla="*/ 515 w 579"/>
                <a:gd name="T109" fmla="*/ 78 h 1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79" h="1537">
                  <a:moveTo>
                    <a:pt x="515" y="78"/>
                  </a:moveTo>
                  <a:lnTo>
                    <a:pt x="471" y="187"/>
                  </a:lnTo>
                  <a:lnTo>
                    <a:pt x="427" y="299"/>
                  </a:lnTo>
                  <a:lnTo>
                    <a:pt x="380" y="410"/>
                  </a:lnTo>
                  <a:lnTo>
                    <a:pt x="333" y="522"/>
                  </a:lnTo>
                  <a:lnTo>
                    <a:pt x="285" y="631"/>
                  </a:lnTo>
                  <a:lnTo>
                    <a:pt x="238" y="742"/>
                  </a:lnTo>
                  <a:lnTo>
                    <a:pt x="192" y="852"/>
                  </a:lnTo>
                  <a:lnTo>
                    <a:pt x="148" y="963"/>
                  </a:lnTo>
                  <a:lnTo>
                    <a:pt x="121" y="1012"/>
                  </a:lnTo>
                  <a:lnTo>
                    <a:pt x="97" y="1063"/>
                  </a:lnTo>
                  <a:lnTo>
                    <a:pt x="75" y="1116"/>
                  </a:lnTo>
                  <a:lnTo>
                    <a:pt x="57" y="1171"/>
                  </a:lnTo>
                  <a:lnTo>
                    <a:pt x="38" y="1226"/>
                  </a:lnTo>
                  <a:lnTo>
                    <a:pt x="24" y="1282"/>
                  </a:lnTo>
                  <a:lnTo>
                    <a:pt x="10" y="1341"/>
                  </a:lnTo>
                  <a:lnTo>
                    <a:pt x="0" y="1401"/>
                  </a:lnTo>
                  <a:lnTo>
                    <a:pt x="10" y="1407"/>
                  </a:lnTo>
                  <a:lnTo>
                    <a:pt x="20" y="1413"/>
                  </a:lnTo>
                  <a:lnTo>
                    <a:pt x="30" y="1416"/>
                  </a:lnTo>
                  <a:lnTo>
                    <a:pt x="41" y="1420"/>
                  </a:lnTo>
                  <a:lnTo>
                    <a:pt x="51" y="1422"/>
                  </a:lnTo>
                  <a:lnTo>
                    <a:pt x="63" y="1424"/>
                  </a:lnTo>
                  <a:lnTo>
                    <a:pt x="74" y="1424"/>
                  </a:lnTo>
                  <a:lnTo>
                    <a:pt x="87" y="1430"/>
                  </a:lnTo>
                  <a:lnTo>
                    <a:pt x="108" y="1311"/>
                  </a:lnTo>
                  <a:lnTo>
                    <a:pt x="147" y="1201"/>
                  </a:lnTo>
                  <a:lnTo>
                    <a:pt x="194" y="1097"/>
                  </a:lnTo>
                  <a:lnTo>
                    <a:pt x="249" y="997"/>
                  </a:lnTo>
                  <a:lnTo>
                    <a:pt x="305" y="897"/>
                  </a:lnTo>
                  <a:lnTo>
                    <a:pt x="359" y="795"/>
                  </a:lnTo>
                  <a:lnTo>
                    <a:pt x="404" y="690"/>
                  </a:lnTo>
                  <a:lnTo>
                    <a:pt x="440" y="578"/>
                  </a:lnTo>
                  <a:lnTo>
                    <a:pt x="453" y="531"/>
                  </a:lnTo>
                  <a:lnTo>
                    <a:pt x="467" y="486"/>
                  </a:lnTo>
                  <a:lnTo>
                    <a:pt x="480" y="440"/>
                  </a:lnTo>
                  <a:lnTo>
                    <a:pt x="494" y="395"/>
                  </a:lnTo>
                  <a:lnTo>
                    <a:pt x="505" y="348"/>
                  </a:lnTo>
                  <a:lnTo>
                    <a:pt x="517" y="301"/>
                  </a:lnTo>
                  <a:lnTo>
                    <a:pt x="524" y="252"/>
                  </a:lnTo>
                  <a:lnTo>
                    <a:pt x="531" y="204"/>
                  </a:lnTo>
                  <a:lnTo>
                    <a:pt x="537" y="199"/>
                  </a:lnTo>
                  <a:lnTo>
                    <a:pt x="544" y="204"/>
                  </a:lnTo>
                  <a:lnTo>
                    <a:pt x="541" y="236"/>
                  </a:lnTo>
                  <a:lnTo>
                    <a:pt x="537" y="269"/>
                  </a:lnTo>
                  <a:lnTo>
                    <a:pt x="531" y="301"/>
                  </a:lnTo>
                  <a:lnTo>
                    <a:pt x="525" y="335"/>
                  </a:lnTo>
                  <a:lnTo>
                    <a:pt x="517" y="367"/>
                  </a:lnTo>
                  <a:lnTo>
                    <a:pt x="511" y="399"/>
                  </a:lnTo>
                  <a:lnTo>
                    <a:pt x="507" y="433"/>
                  </a:lnTo>
                  <a:lnTo>
                    <a:pt x="507" y="469"/>
                  </a:lnTo>
                  <a:lnTo>
                    <a:pt x="500" y="503"/>
                  </a:lnTo>
                  <a:lnTo>
                    <a:pt x="494" y="540"/>
                  </a:lnTo>
                  <a:lnTo>
                    <a:pt x="490" y="576"/>
                  </a:lnTo>
                  <a:lnTo>
                    <a:pt x="485" y="614"/>
                  </a:lnTo>
                  <a:lnTo>
                    <a:pt x="480" y="650"/>
                  </a:lnTo>
                  <a:lnTo>
                    <a:pt x="475" y="686"/>
                  </a:lnTo>
                  <a:lnTo>
                    <a:pt x="473" y="722"/>
                  </a:lnTo>
                  <a:lnTo>
                    <a:pt x="470" y="759"/>
                  </a:lnTo>
                  <a:lnTo>
                    <a:pt x="460" y="848"/>
                  </a:lnTo>
                  <a:lnTo>
                    <a:pt x="447" y="939"/>
                  </a:lnTo>
                  <a:lnTo>
                    <a:pt x="428" y="1026"/>
                  </a:lnTo>
                  <a:lnTo>
                    <a:pt x="406" y="1113"/>
                  </a:lnTo>
                  <a:lnTo>
                    <a:pt x="377" y="1194"/>
                  </a:lnTo>
                  <a:lnTo>
                    <a:pt x="344" y="1275"/>
                  </a:lnTo>
                  <a:lnTo>
                    <a:pt x="307" y="1352"/>
                  </a:lnTo>
                  <a:lnTo>
                    <a:pt x="266" y="1428"/>
                  </a:lnTo>
                  <a:lnTo>
                    <a:pt x="261" y="1441"/>
                  </a:lnTo>
                  <a:lnTo>
                    <a:pt x="255" y="1456"/>
                  </a:lnTo>
                  <a:lnTo>
                    <a:pt x="246" y="1464"/>
                  </a:lnTo>
                  <a:lnTo>
                    <a:pt x="236" y="1462"/>
                  </a:lnTo>
                  <a:lnTo>
                    <a:pt x="238" y="1445"/>
                  </a:lnTo>
                  <a:lnTo>
                    <a:pt x="239" y="1428"/>
                  </a:lnTo>
                  <a:lnTo>
                    <a:pt x="239" y="1409"/>
                  </a:lnTo>
                  <a:lnTo>
                    <a:pt x="242" y="1392"/>
                  </a:lnTo>
                  <a:lnTo>
                    <a:pt x="243" y="1375"/>
                  </a:lnTo>
                  <a:lnTo>
                    <a:pt x="248" y="1358"/>
                  </a:lnTo>
                  <a:lnTo>
                    <a:pt x="252" y="1341"/>
                  </a:lnTo>
                  <a:lnTo>
                    <a:pt x="259" y="1328"/>
                  </a:lnTo>
                  <a:lnTo>
                    <a:pt x="261" y="1320"/>
                  </a:lnTo>
                  <a:lnTo>
                    <a:pt x="261" y="1313"/>
                  </a:lnTo>
                  <a:lnTo>
                    <a:pt x="249" y="1328"/>
                  </a:lnTo>
                  <a:lnTo>
                    <a:pt x="239" y="1345"/>
                  </a:lnTo>
                  <a:lnTo>
                    <a:pt x="228" y="1360"/>
                  </a:lnTo>
                  <a:lnTo>
                    <a:pt x="216" y="1377"/>
                  </a:lnTo>
                  <a:lnTo>
                    <a:pt x="204" y="1392"/>
                  </a:lnTo>
                  <a:lnTo>
                    <a:pt x="192" y="1407"/>
                  </a:lnTo>
                  <a:lnTo>
                    <a:pt x="181" y="1422"/>
                  </a:lnTo>
                  <a:lnTo>
                    <a:pt x="172" y="1437"/>
                  </a:lnTo>
                  <a:lnTo>
                    <a:pt x="171" y="1422"/>
                  </a:lnTo>
                  <a:lnTo>
                    <a:pt x="172" y="1409"/>
                  </a:lnTo>
                  <a:lnTo>
                    <a:pt x="175" y="1394"/>
                  </a:lnTo>
                  <a:lnTo>
                    <a:pt x="179" y="1383"/>
                  </a:lnTo>
                  <a:lnTo>
                    <a:pt x="184" y="1369"/>
                  </a:lnTo>
                  <a:lnTo>
                    <a:pt x="189" y="1356"/>
                  </a:lnTo>
                  <a:lnTo>
                    <a:pt x="194" y="1343"/>
                  </a:lnTo>
                  <a:lnTo>
                    <a:pt x="199" y="1332"/>
                  </a:lnTo>
                  <a:lnTo>
                    <a:pt x="189" y="1343"/>
                  </a:lnTo>
                  <a:lnTo>
                    <a:pt x="182" y="1354"/>
                  </a:lnTo>
                  <a:lnTo>
                    <a:pt x="174" y="1366"/>
                  </a:lnTo>
                  <a:lnTo>
                    <a:pt x="168" y="1379"/>
                  </a:lnTo>
                  <a:lnTo>
                    <a:pt x="159" y="1388"/>
                  </a:lnTo>
                  <a:lnTo>
                    <a:pt x="151" y="1399"/>
                  </a:lnTo>
                  <a:lnTo>
                    <a:pt x="141" y="1407"/>
                  </a:lnTo>
                  <a:lnTo>
                    <a:pt x="132" y="1416"/>
                  </a:lnTo>
                  <a:lnTo>
                    <a:pt x="134" y="1403"/>
                  </a:lnTo>
                  <a:lnTo>
                    <a:pt x="137" y="1392"/>
                  </a:lnTo>
                  <a:lnTo>
                    <a:pt x="138" y="1381"/>
                  </a:lnTo>
                  <a:lnTo>
                    <a:pt x="142" y="1369"/>
                  </a:lnTo>
                  <a:lnTo>
                    <a:pt x="145" y="1356"/>
                  </a:lnTo>
                  <a:lnTo>
                    <a:pt x="148" y="1343"/>
                  </a:lnTo>
                  <a:lnTo>
                    <a:pt x="152" y="1332"/>
                  </a:lnTo>
                  <a:lnTo>
                    <a:pt x="158" y="1320"/>
                  </a:lnTo>
                  <a:lnTo>
                    <a:pt x="145" y="1330"/>
                  </a:lnTo>
                  <a:lnTo>
                    <a:pt x="137" y="1343"/>
                  </a:lnTo>
                  <a:lnTo>
                    <a:pt x="127" y="1354"/>
                  </a:lnTo>
                  <a:lnTo>
                    <a:pt x="121" y="1371"/>
                  </a:lnTo>
                  <a:lnTo>
                    <a:pt x="114" y="1384"/>
                  </a:lnTo>
                  <a:lnTo>
                    <a:pt x="110" y="1401"/>
                  </a:lnTo>
                  <a:lnTo>
                    <a:pt x="105" y="1418"/>
                  </a:lnTo>
                  <a:lnTo>
                    <a:pt x="105" y="1437"/>
                  </a:lnTo>
                  <a:lnTo>
                    <a:pt x="118" y="1445"/>
                  </a:lnTo>
                  <a:lnTo>
                    <a:pt x="131" y="1454"/>
                  </a:lnTo>
                  <a:lnTo>
                    <a:pt x="144" y="1466"/>
                  </a:lnTo>
                  <a:lnTo>
                    <a:pt x="157" y="1479"/>
                  </a:lnTo>
                  <a:lnTo>
                    <a:pt x="168" y="1490"/>
                  </a:lnTo>
                  <a:lnTo>
                    <a:pt x="179" y="1505"/>
                  </a:lnTo>
                  <a:lnTo>
                    <a:pt x="191" y="1520"/>
                  </a:lnTo>
                  <a:lnTo>
                    <a:pt x="202" y="1537"/>
                  </a:lnTo>
                  <a:lnTo>
                    <a:pt x="211" y="1526"/>
                  </a:lnTo>
                  <a:lnTo>
                    <a:pt x="219" y="1522"/>
                  </a:lnTo>
                  <a:lnTo>
                    <a:pt x="229" y="1518"/>
                  </a:lnTo>
                  <a:lnTo>
                    <a:pt x="239" y="1518"/>
                  </a:lnTo>
                  <a:lnTo>
                    <a:pt x="249" y="1518"/>
                  </a:lnTo>
                  <a:lnTo>
                    <a:pt x="261" y="1520"/>
                  </a:lnTo>
                  <a:lnTo>
                    <a:pt x="272" y="1520"/>
                  </a:lnTo>
                  <a:lnTo>
                    <a:pt x="285" y="1522"/>
                  </a:lnTo>
                  <a:lnTo>
                    <a:pt x="330" y="1447"/>
                  </a:lnTo>
                  <a:lnTo>
                    <a:pt x="372" y="1371"/>
                  </a:lnTo>
                  <a:lnTo>
                    <a:pt x="407" y="1292"/>
                  </a:lnTo>
                  <a:lnTo>
                    <a:pt x="440" y="1213"/>
                  </a:lnTo>
                  <a:lnTo>
                    <a:pt x="467" y="1128"/>
                  </a:lnTo>
                  <a:lnTo>
                    <a:pt x="491" y="1043"/>
                  </a:lnTo>
                  <a:lnTo>
                    <a:pt x="512" y="956"/>
                  </a:lnTo>
                  <a:lnTo>
                    <a:pt x="531" y="869"/>
                  </a:lnTo>
                  <a:lnTo>
                    <a:pt x="539" y="767"/>
                  </a:lnTo>
                  <a:lnTo>
                    <a:pt x="551" y="665"/>
                  </a:lnTo>
                  <a:lnTo>
                    <a:pt x="562" y="563"/>
                  </a:lnTo>
                  <a:lnTo>
                    <a:pt x="572" y="463"/>
                  </a:lnTo>
                  <a:lnTo>
                    <a:pt x="578" y="361"/>
                  </a:lnTo>
                  <a:lnTo>
                    <a:pt x="579" y="259"/>
                  </a:lnTo>
                  <a:lnTo>
                    <a:pt x="572" y="157"/>
                  </a:lnTo>
                  <a:lnTo>
                    <a:pt x="558" y="57"/>
                  </a:lnTo>
                  <a:lnTo>
                    <a:pt x="551" y="40"/>
                  </a:lnTo>
                  <a:lnTo>
                    <a:pt x="545" y="25"/>
                  </a:lnTo>
                  <a:lnTo>
                    <a:pt x="538" y="10"/>
                  </a:lnTo>
                  <a:lnTo>
                    <a:pt x="531" y="0"/>
                  </a:lnTo>
                  <a:lnTo>
                    <a:pt x="522" y="2"/>
                  </a:lnTo>
                  <a:lnTo>
                    <a:pt x="518" y="10"/>
                  </a:lnTo>
                  <a:lnTo>
                    <a:pt x="515" y="19"/>
                  </a:lnTo>
                  <a:lnTo>
                    <a:pt x="517" y="31"/>
                  </a:lnTo>
                  <a:lnTo>
                    <a:pt x="517" y="42"/>
                  </a:lnTo>
                  <a:lnTo>
                    <a:pt x="517" y="55"/>
                  </a:lnTo>
                  <a:lnTo>
                    <a:pt x="515" y="66"/>
                  </a:lnTo>
                  <a:lnTo>
                    <a:pt x="515" y="78"/>
                  </a:lnTo>
                  <a:close/>
                </a:path>
              </a:pathLst>
            </a:custGeom>
            <a:solidFill>
              <a:srgbClr val="D08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
          <p:nvSpPr>
            <p:cNvPr id="99407" name="Freeform 108"/>
            <p:cNvSpPr>
              <a:spLocks/>
            </p:cNvSpPr>
            <p:nvPr/>
          </p:nvSpPr>
          <p:spPr bwMode="auto">
            <a:xfrm>
              <a:off x="2754" y="374"/>
              <a:ext cx="230" cy="650"/>
            </a:xfrm>
            <a:custGeom>
              <a:avLst/>
              <a:gdLst>
                <a:gd name="T0" fmla="*/ 3 w 230"/>
                <a:gd name="T1" fmla="*/ 408 h 1299"/>
                <a:gd name="T2" fmla="*/ 0 w 230"/>
                <a:gd name="T3" fmla="*/ 536 h 1299"/>
                <a:gd name="T4" fmla="*/ 6 w 230"/>
                <a:gd name="T5" fmla="*/ 670 h 1299"/>
                <a:gd name="T6" fmla="*/ 20 w 230"/>
                <a:gd name="T7" fmla="*/ 801 h 1299"/>
                <a:gd name="T8" fmla="*/ 32 w 230"/>
                <a:gd name="T9" fmla="*/ 912 h 1299"/>
                <a:gd name="T10" fmla="*/ 45 w 230"/>
                <a:gd name="T11" fmla="*/ 1010 h 1299"/>
                <a:gd name="T12" fmla="*/ 62 w 230"/>
                <a:gd name="T13" fmla="*/ 1108 h 1299"/>
                <a:gd name="T14" fmla="*/ 79 w 230"/>
                <a:gd name="T15" fmla="*/ 1208 h 1299"/>
                <a:gd name="T16" fmla="*/ 110 w 230"/>
                <a:gd name="T17" fmla="*/ 1086 h 1299"/>
                <a:gd name="T18" fmla="*/ 121 w 230"/>
                <a:gd name="T19" fmla="*/ 1086 h 1299"/>
                <a:gd name="T20" fmla="*/ 124 w 230"/>
                <a:gd name="T21" fmla="*/ 1110 h 1299"/>
                <a:gd name="T22" fmla="*/ 124 w 230"/>
                <a:gd name="T23" fmla="*/ 1138 h 1299"/>
                <a:gd name="T24" fmla="*/ 126 w 230"/>
                <a:gd name="T25" fmla="*/ 1165 h 1299"/>
                <a:gd name="T26" fmla="*/ 131 w 230"/>
                <a:gd name="T27" fmla="*/ 1259 h 1299"/>
                <a:gd name="T28" fmla="*/ 136 w 230"/>
                <a:gd name="T29" fmla="*/ 1231 h 1299"/>
                <a:gd name="T30" fmla="*/ 141 w 230"/>
                <a:gd name="T31" fmla="*/ 1201 h 1299"/>
                <a:gd name="T32" fmla="*/ 146 w 230"/>
                <a:gd name="T33" fmla="*/ 1171 h 1299"/>
                <a:gd name="T34" fmla="*/ 150 w 230"/>
                <a:gd name="T35" fmla="*/ 1142 h 1299"/>
                <a:gd name="T36" fmla="*/ 160 w 230"/>
                <a:gd name="T37" fmla="*/ 1106 h 1299"/>
                <a:gd name="T38" fmla="*/ 173 w 230"/>
                <a:gd name="T39" fmla="*/ 1072 h 1299"/>
                <a:gd name="T40" fmla="*/ 176 w 230"/>
                <a:gd name="T41" fmla="*/ 1129 h 1299"/>
                <a:gd name="T42" fmla="*/ 180 w 230"/>
                <a:gd name="T43" fmla="*/ 1186 h 1299"/>
                <a:gd name="T44" fmla="*/ 184 w 230"/>
                <a:gd name="T45" fmla="*/ 1242 h 1299"/>
                <a:gd name="T46" fmla="*/ 188 w 230"/>
                <a:gd name="T47" fmla="*/ 1299 h 1299"/>
                <a:gd name="T48" fmla="*/ 194 w 230"/>
                <a:gd name="T49" fmla="*/ 1265 h 1299"/>
                <a:gd name="T50" fmla="*/ 200 w 230"/>
                <a:gd name="T51" fmla="*/ 1233 h 1299"/>
                <a:gd name="T52" fmla="*/ 205 w 230"/>
                <a:gd name="T53" fmla="*/ 1201 h 1299"/>
                <a:gd name="T54" fmla="*/ 217 w 230"/>
                <a:gd name="T55" fmla="*/ 1172 h 1299"/>
                <a:gd name="T56" fmla="*/ 225 w 230"/>
                <a:gd name="T57" fmla="*/ 1178 h 1299"/>
                <a:gd name="T58" fmla="*/ 230 w 230"/>
                <a:gd name="T59" fmla="*/ 1118 h 1299"/>
                <a:gd name="T60" fmla="*/ 221 w 230"/>
                <a:gd name="T61" fmla="*/ 991 h 1299"/>
                <a:gd name="T62" fmla="*/ 197 w 230"/>
                <a:gd name="T63" fmla="*/ 868 h 1299"/>
                <a:gd name="T64" fmla="*/ 170 w 230"/>
                <a:gd name="T65" fmla="*/ 750 h 1299"/>
                <a:gd name="T66" fmla="*/ 141 w 230"/>
                <a:gd name="T67" fmla="*/ 606 h 1299"/>
                <a:gd name="T68" fmla="*/ 109 w 230"/>
                <a:gd name="T69" fmla="*/ 436 h 1299"/>
                <a:gd name="T70" fmla="*/ 86 w 230"/>
                <a:gd name="T71" fmla="*/ 262 h 1299"/>
                <a:gd name="T72" fmla="*/ 74 w 230"/>
                <a:gd name="T73" fmla="*/ 87 h 1299"/>
                <a:gd name="T74" fmla="*/ 62 w 230"/>
                <a:gd name="T75" fmla="*/ 40 h 1299"/>
                <a:gd name="T76" fmla="*/ 36 w 230"/>
                <a:gd name="T77" fmla="*/ 125 h 1299"/>
                <a:gd name="T78" fmla="*/ 16 w 230"/>
                <a:gd name="T79" fmla="*/ 211 h 1299"/>
                <a:gd name="T80" fmla="*/ 6 w 230"/>
                <a:gd name="T81" fmla="*/ 302 h 1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30" h="1299">
                  <a:moveTo>
                    <a:pt x="8" y="351"/>
                  </a:moveTo>
                  <a:lnTo>
                    <a:pt x="3" y="408"/>
                  </a:lnTo>
                  <a:lnTo>
                    <a:pt x="2" y="472"/>
                  </a:lnTo>
                  <a:lnTo>
                    <a:pt x="0" y="536"/>
                  </a:lnTo>
                  <a:lnTo>
                    <a:pt x="3" y="604"/>
                  </a:lnTo>
                  <a:lnTo>
                    <a:pt x="6" y="670"/>
                  </a:lnTo>
                  <a:lnTo>
                    <a:pt x="12" y="736"/>
                  </a:lnTo>
                  <a:lnTo>
                    <a:pt x="20" y="801"/>
                  </a:lnTo>
                  <a:lnTo>
                    <a:pt x="30" y="863"/>
                  </a:lnTo>
                  <a:lnTo>
                    <a:pt x="32" y="912"/>
                  </a:lnTo>
                  <a:lnTo>
                    <a:pt x="37" y="961"/>
                  </a:lnTo>
                  <a:lnTo>
                    <a:pt x="45" y="1010"/>
                  </a:lnTo>
                  <a:lnTo>
                    <a:pt x="53" y="1061"/>
                  </a:lnTo>
                  <a:lnTo>
                    <a:pt x="62" y="1108"/>
                  </a:lnTo>
                  <a:lnTo>
                    <a:pt x="72" y="1159"/>
                  </a:lnTo>
                  <a:lnTo>
                    <a:pt x="79" y="1208"/>
                  </a:lnTo>
                  <a:lnTo>
                    <a:pt x="87" y="1259"/>
                  </a:lnTo>
                  <a:lnTo>
                    <a:pt x="110" y="1086"/>
                  </a:lnTo>
                  <a:lnTo>
                    <a:pt x="119" y="1076"/>
                  </a:lnTo>
                  <a:lnTo>
                    <a:pt x="121" y="1086"/>
                  </a:lnTo>
                  <a:lnTo>
                    <a:pt x="124" y="1099"/>
                  </a:lnTo>
                  <a:lnTo>
                    <a:pt x="124" y="1110"/>
                  </a:lnTo>
                  <a:lnTo>
                    <a:pt x="126" y="1125"/>
                  </a:lnTo>
                  <a:lnTo>
                    <a:pt x="124" y="1138"/>
                  </a:lnTo>
                  <a:lnTo>
                    <a:pt x="124" y="1152"/>
                  </a:lnTo>
                  <a:lnTo>
                    <a:pt x="126" y="1165"/>
                  </a:lnTo>
                  <a:lnTo>
                    <a:pt x="129" y="1178"/>
                  </a:lnTo>
                  <a:lnTo>
                    <a:pt x="131" y="1259"/>
                  </a:lnTo>
                  <a:lnTo>
                    <a:pt x="133" y="1244"/>
                  </a:lnTo>
                  <a:lnTo>
                    <a:pt x="136" y="1231"/>
                  </a:lnTo>
                  <a:lnTo>
                    <a:pt x="139" y="1216"/>
                  </a:lnTo>
                  <a:lnTo>
                    <a:pt x="141" y="1201"/>
                  </a:lnTo>
                  <a:lnTo>
                    <a:pt x="143" y="1186"/>
                  </a:lnTo>
                  <a:lnTo>
                    <a:pt x="146" y="1171"/>
                  </a:lnTo>
                  <a:lnTo>
                    <a:pt x="147" y="1155"/>
                  </a:lnTo>
                  <a:lnTo>
                    <a:pt x="150" y="1142"/>
                  </a:lnTo>
                  <a:lnTo>
                    <a:pt x="153" y="1123"/>
                  </a:lnTo>
                  <a:lnTo>
                    <a:pt x="160" y="1106"/>
                  </a:lnTo>
                  <a:lnTo>
                    <a:pt x="167" y="1089"/>
                  </a:lnTo>
                  <a:lnTo>
                    <a:pt x="173" y="1072"/>
                  </a:lnTo>
                  <a:lnTo>
                    <a:pt x="174" y="1101"/>
                  </a:lnTo>
                  <a:lnTo>
                    <a:pt x="176" y="1129"/>
                  </a:lnTo>
                  <a:lnTo>
                    <a:pt x="177" y="1157"/>
                  </a:lnTo>
                  <a:lnTo>
                    <a:pt x="180" y="1186"/>
                  </a:lnTo>
                  <a:lnTo>
                    <a:pt x="181" y="1214"/>
                  </a:lnTo>
                  <a:lnTo>
                    <a:pt x="184" y="1242"/>
                  </a:lnTo>
                  <a:lnTo>
                    <a:pt x="185" y="1271"/>
                  </a:lnTo>
                  <a:lnTo>
                    <a:pt x="188" y="1299"/>
                  </a:lnTo>
                  <a:lnTo>
                    <a:pt x="190" y="1282"/>
                  </a:lnTo>
                  <a:lnTo>
                    <a:pt x="194" y="1265"/>
                  </a:lnTo>
                  <a:lnTo>
                    <a:pt x="195" y="1248"/>
                  </a:lnTo>
                  <a:lnTo>
                    <a:pt x="200" y="1233"/>
                  </a:lnTo>
                  <a:lnTo>
                    <a:pt x="201" y="1216"/>
                  </a:lnTo>
                  <a:lnTo>
                    <a:pt x="205" y="1201"/>
                  </a:lnTo>
                  <a:lnTo>
                    <a:pt x="210" y="1186"/>
                  </a:lnTo>
                  <a:lnTo>
                    <a:pt x="217" y="1172"/>
                  </a:lnTo>
                  <a:lnTo>
                    <a:pt x="221" y="1172"/>
                  </a:lnTo>
                  <a:lnTo>
                    <a:pt x="225" y="1178"/>
                  </a:lnTo>
                  <a:lnTo>
                    <a:pt x="225" y="1186"/>
                  </a:lnTo>
                  <a:lnTo>
                    <a:pt x="230" y="1118"/>
                  </a:lnTo>
                  <a:lnTo>
                    <a:pt x="228" y="1054"/>
                  </a:lnTo>
                  <a:lnTo>
                    <a:pt x="221" y="991"/>
                  </a:lnTo>
                  <a:lnTo>
                    <a:pt x="211" y="931"/>
                  </a:lnTo>
                  <a:lnTo>
                    <a:pt x="197" y="868"/>
                  </a:lnTo>
                  <a:lnTo>
                    <a:pt x="184" y="810"/>
                  </a:lnTo>
                  <a:lnTo>
                    <a:pt x="170" y="750"/>
                  </a:lnTo>
                  <a:lnTo>
                    <a:pt x="160" y="691"/>
                  </a:lnTo>
                  <a:lnTo>
                    <a:pt x="141" y="606"/>
                  </a:lnTo>
                  <a:lnTo>
                    <a:pt x="124" y="523"/>
                  </a:lnTo>
                  <a:lnTo>
                    <a:pt x="109" y="436"/>
                  </a:lnTo>
                  <a:lnTo>
                    <a:pt x="97" y="351"/>
                  </a:lnTo>
                  <a:lnTo>
                    <a:pt x="86" y="262"/>
                  </a:lnTo>
                  <a:lnTo>
                    <a:pt x="79" y="176"/>
                  </a:lnTo>
                  <a:lnTo>
                    <a:pt x="74" y="87"/>
                  </a:lnTo>
                  <a:lnTo>
                    <a:pt x="74" y="0"/>
                  </a:lnTo>
                  <a:lnTo>
                    <a:pt x="62" y="40"/>
                  </a:lnTo>
                  <a:lnTo>
                    <a:pt x="49" y="83"/>
                  </a:lnTo>
                  <a:lnTo>
                    <a:pt x="36" y="125"/>
                  </a:lnTo>
                  <a:lnTo>
                    <a:pt x="26" y="168"/>
                  </a:lnTo>
                  <a:lnTo>
                    <a:pt x="16" y="211"/>
                  </a:lnTo>
                  <a:lnTo>
                    <a:pt x="9" y="257"/>
                  </a:lnTo>
                  <a:lnTo>
                    <a:pt x="6" y="302"/>
                  </a:lnTo>
                  <a:lnTo>
                    <a:pt x="8" y="351"/>
                  </a:lnTo>
                  <a:close/>
                </a:path>
              </a:pathLst>
            </a:custGeom>
            <a:solidFill>
              <a:srgbClr val="7D37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
          <p:nvSpPr>
            <p:cNvPr id="99408" name="Freeform 109"/>
            <p:cNvSpPr>
              <a:spLocks/>
            </p:cNvSpPr>
            <p:nvPr/>
          </p:nvSpPr>
          <p:spPr bwMode="auto">
            <a:xfrm>
              <a:off x="3238" y="617"/>
              <a:ext cx="351" cy="428"/>
            </a:xfrm>
            <a:custGeom>
              <a:avLst/>
              <a:gdLst>
                <a:gd name="T0" fmla="*/ 70 w 351"/>
                <a:gd name="T1" fmla="*/ 625 h 856"/>
                <a:gd name="T2" fmla="*/ 46 w 351"/>
                <a:gd name="T3" fmla="*/ 678 h 856"/>
                <a:gd name="T4" fmla="*/ 25 w 351"/>
                <a:gd name="T5" fmla="*/ 733 h 856"/>
                <a:gd name="T6" fmla="*/ 8 w 351"/>
                <a:gd name="T7" fmla="*/ 789 h 856"/>
                <a:gd name="T8" fmla="*/ 5 w 351"/>
                <a:gd name="T9" fmla="*/ 806 h 856"/>
                <a:gd name="T10" fmla="*/ 16 w 351"/>
                <a:gd name="T11" fmla="*/ 786 h 856"/>
                <a:gd name="T12" fmla="*/ 37 w 351"/>
                <a:gd name="T13" fmla="*/ 759 h 856"/>
                <a:gd name="T14" fmla="*/ 57 w 351"/>
                <a:gd name="T15" fmla="*/ 748 h 856"/>
                <a:gd name="T16" fmla="*/ 57 w 351"/>
                <a:gd name="T17" fmla="*/ 759 h 856"/>
                <a:gd name="T18" fmla="*/ 49 w 351"/>
                <a:gd name="T19" fmla="*/ 780 h 856"/>
                <a:gd name="T20" fmla="*/ 43 w 351"/>
                <a:gd name="T21" fmla="*/ 803 h 856"/>
                <a:gd name="T22" fmla="*/ 37 w 351"/>
                <a:gd name="T23" fmla="*/ 822 h 856"/>
                <a:gd name="T24" fmla="*/ 46 w 351"/>
                <a:gd name="T25" fmla="*/ 814 h 856"/>
                <a:gd name="T26" fmla="*/ 67 w 351"/>
                <a:gd name="T27" fmla="*/ 782 h 856"/>
                <a:gd name="T28" fmla="*/ 86 w 351"/>
                <a:gd name="T29" fmla="*/ 746 h 856"/>
                <a:gd name="T30" fmla="*/ 107 w 351"/>
                <a:gd name="T31" fmla="*/ 714 h 856"/>
                <a:gd name="T32" fmla="*/ 127 w 351"/>
                <a:gd name="T33" fmla="*/ 704 h 856"/>
                <a:gd name="T34" fmla="*/ 123 w 351"/>
                <a:gd name="T35" fmla="*/ 723 h 856"/>
                <a:gd name="T36" fmla="*/ 107 w 351"/>
                <a:gd name="T37" fmla="*/ 755 h 856"/>
                <a:gd name="T38" fmla="*/ 94 w 351"/>
                <a:gd name="T39" fmla="*/ 789 h 856"/>
                <a:gd name="T40" fmla="*/ 83 w 351"/>
                <a:gd name="T41" fmla="*/ 823 h 856"/>
                <a:gd name="T42" fmla="*/ 86 w 351"/>
                <a:gd name="T43" fmla="*/ 827 h 856"/>
                <a:gd name="T44" fmla="*/ 110 w 351"/>
                <a:gd name="T45" fmla="*/ 795 h 856"/>
                <a:gd name="T46" fmla="*/ 134 w 351"/>
                <a:gd name="T47" fmla="*/ 761 h 856"/>
                <a:gd name="T48" fmla="*/ 156 w 351"/>
                <a:gd name="T49" fmla="*/ 725 h 856"/>
                <a:gd name="T50" fmla="*/ 178 w 351"/>
                <a:gd name="T51" fmla="*/ 697 h 856"/>
                <a:gd name="T52" fmla="*/ 187 w 351"/>
                <a:gd name="T53" fmla="*/ 703 h 856"/>
                <a:gd name="T54" fmla="*/ 177 w 351"/>
                <a:gd name="T55" fmla="*/ 729 h 856"/>
                <a:gd name="T56" fmla="*/ 164 w 351"/>
                <a:gd name="T57" fmla="*/ 757 h 856"/>
                <a:gd name="T58" fmla="*/ 154 w 351"/>
                <a:gd name="T59" fmla="*/ 786 h 856"/>
                <a:gd name="T60" fmla="*/ 131 w 351"/>
                <a:gd name="T61" fmla="*/ 856 h 856"/>
                <a:gd name="T62" fmla="*/ 175 w 351"/>
                <a:gd name="T63" fmla="*/ 789 h 856"/>
                <a:gd name="T64" fmla="*/ 210 w 351"/>
                <a:gd name="T65" fmla="*/ 714 h 856"/>
                <a:gd name="T66" fmla="*/ 238 w 351"/>
                <a:gd name="T67" fmla="*/ 631 h 856"/>
                <a:gd name="T68" fmla="*/ 268 w 351"/>
                <a:gd name="T69" fmla="*/ 550 h 856"/>
                <a:gd name="T70" fmla="*/ 295 w 351"/>
                <a:gd name="T71" fmla="*/ 416 h 856"/>
                <a:gd name="T72" fmla="*/ 315 w 351"/>
                <a:gd name="T73" fmla="*/ 276 h 856"/>
                <a:gd name="T74" fmla="*/ 331 w 351"/>
                <a:gd name="T75" fmla="*/ 134 h 856"/>
                <a:gd name="T76" fmla="*/ 351 w 351"/>
                <a:gd name="T77" fmla="*/ 0 h 856"/>
                <a:gd name="T78" fmla="*/ 299 w 351"/>
                <a:gd name="T79" fmla="*/ 159 h 856"/>
                <a:gd name="T80" fmla="*/ 237 w 351"/>
                <a:gd name="T81" fmla="*/ 312 h 856"/>
                <a:gd name="T82" fmla="*/ 163 w 351"/>
                <a:gd name="T83" fmla="*/ 459 h 856"/>
                <a:gd name="T84" fmla="*/ 83 w 351"/>
                <a:gd name="T85" fmla="*/ 601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51" h="856">
                  <a:moveTo>
                    <a:pt x="83" y="601"/>
                  </a:moveTo>
                  <a:lnTo>
                    <a:pt x="70" y="625"/>
                  </a:lnTo>
                  <a:lnTo>
                    <a:pt x="57" y="652"/>
                  </a:lnTo>
                  <a:lnTo>
                    <a:pt x="46" y="678"/>
                  </a:lnTo>
                  <a:lnTo>
                    <a:pt x="36" y="706"/>
                  </a:lnTo>
                  <a:lnTo>
                    <a:pt x="25" y="733"/>
                  </a:lnTo>
                  <a:lnTo>
                    <a:pt x="16" y="761"/>
                  </a:lnTo>
                  <a:lnTo>
                    <a:pt x="8" y="789"/>
                  </a:lnTo>
                  <a:lnTo>
                    <a:pt x="0" y="818"/>
                  </a:lnTo>
                  <a:lnTo>
                    <a:pt x="5" y="806"/>
                  </a:lnTo>
                  <a:lnTo>
                    <a:pt x="10" y="795"/>
                  </a:lnTo>
                  <a:lnTo>
                    <a:pt x="16" y="786"/>
                  </a:lnTo>
                  <a:lnTo>
                    <a:pt x="23" y="778"/>
                  </a:lnTo>
                  <a:lnTo>
                    <a:pt x="37" y="759"/>
                  </a:lnTo>
                  <a:lnTo>
                    <a:pt x="52" y="742"/>
                  </a:lnTo>
                  <a:lnTo>
                    <a:pt x="57" y="748"/>
                  </a:lnTo>
                  <a:lnTo>
                    <a:pt x="59" y="754"/>
                  </a:lnTo>
                  <a:lnTo>
                    <a:pt x="57" y="759"/>
                  </a:lnTo>
                  <a:lnTo>
                    <a:pt x="56" y="767"/>
                  </a:lnTo>
                  <a:lnTo>
                    <a:pt x="49" y="780"/>
                  </a:lnTo>
                  <a:lnTo>
                    <a:pt x="49" y="797"/>
                  </a:lnTo>
                  <a:lnTo>
                    <a:pt x="43" y="803"/>
                  </a:lnTo>
                  <a:lnTo>
                    <a:pt x="40" y="814"/>
                  </a:lnTo>
                  <a:lnTo>
                    <a:pt x="37" y="822"/>
                  </a:lnTo>
                  <a:lnTo>
                    <a:pt x="36" y="831"/>
                  </a:lnTo>
                  <a:lnTo>
                    <a:pt x="46" y="814"/>
                  </a:lnTo>
                  <a:lnTo>
                    <a:pt x="57" y="799"/>
                  </a:lnTo>
                  <a:lnTo>
                    <a:pt x="67" y="782"/>
                  </a:lnTo>
                  <a:lnTo>
                    <a:pt x="77" y="765"/>
                  </a:lnTo>
                  <a:lnTo>
                    <a:pt x="86" y="746"/>
                  </a:lnTo>
                  <a:lnTo>
                    <a:pt x="97" y="729"/>
                  </a:lnTo>
                  <a:lnTo>
                    <a:pt x="107" y="714"/>
                  </a:lnTo>
                  <a:lnTo>
                    <a:pt x="121" y="704"/>
                  </a:lnTo>
                  <a:lnTo>
                    <a:pt x="127" y="704"/>
                  </a:lnTo>
                  <a:lnTo>
                    <a:pt x="131" y="708"/>
                  </a:lnTo>
                  <a:lnTo>
                    <a:pt x="123" y="723"/>
                  </a:lnTo>
                  <a:lnTo>
                    <a:pt x="116" y="738"/>
                  </a:lnTo>
                  <a:lnTo>
                    <a:pt x="107" y="755"/>
                  </a:lnTo>
                  <a:lnTo>
                    <a:pt x="101" y="772"/>
                  </a:lnTo>
                  <a:lnTo>
                    <a:pt x="94" y="789"/>
                  </a:lnTo>
                  <a:lnTo>
                    <a:pt x="89" y="806"/>
                  </a:lnTo>
                  <a:lnTo>
                    <a:pt x="83" y="823"/>
                  </a:lnTo>
                  <a:lnTo>
                    <a:pt x="77" y="842"/>
                  </a:lnTo>
                  <a:lnTo>
                    <a:pt x="86" y="827"/>
                  </a:lnTo>
                  <a:lnTo>
                    <a:pt x="99" y="812"/>
                  </a:lnTo>
                  <a:lnTo>
                    <a:pt x="110" y="795"/>
                  </a:lnTo>
                  <a:lnTo>
                    <a:pt x="123" y="780"/>
                  </a:lnTo>
                  <a:lnTo>
                    <a:pt x="134" y="761"/>
                  </a:lnTo>
                  <a:lnTo>
                    <a:pt x="146" y="744"/>
                  </a:lnTo>
                  <a:lnTo>
                    <a:pt x="156" y="725"/>
                  </a:lnTo>
                  <a:lnTo>
                    <a:pt x="166" y="708"/>
                  </a:lnTo>
                  <a:lnTo>
                    <a:pt x="178" y="697"/>
                  </a:lnTo>
                  <a:lnTo>
                    <a:pt x="193" y="689"/>
                  </a:lnTo>
                  <a:lnTo>
                    <a:pt x="187" y="703"/>
                  </a:lnTo>
                  <a:lnTo>
                    <a:pt x="183" y="716"/>
                  </a:lnTo>
                  <a:lnTo>
                    <a:pt x="177" y="729"/>
                  </a:lnTo>
                  <a:lnTo>
                    <a:pt x="171" y="744"/>
                  </a:lnTo>
                  <a:lnTo>
                    <a:pt x="164" y="757"/>
                  </a:lnTo>
                  <a:lnTo>
                    <a:pt x="160" y="772"/>
                  </a:lnTo>
                  <a:lnTo>
                    <a:pt x="154" y="786"/>
                  </a:lnTo>
                  <a:lnTo>
                    <a:pt x="150" y="801"/>
                  </a:lnTo>
                  <a:lnTo>
                    <a:pt x="131" y="856"/>
                  </a:lnTo>
                  <a:lnTo>
                    <a:pt x="154" y="823"/>
                  </a:lnTo>
                  <a:lnTo>
                    <a:pt x="175" y="789"/>
                  </a:lnTo>
                  <a:lnTo>
                    <a:pt x="193" y="752"/>
                  </a:lnTo>
                  <a:lnTo>
                    <a:pt x="210" y="714"/>
                  </a:lnTo>
                  <a:lnTo>
                    <a:pt x="224" y="670"/>
                  </a:lnTo>
                  <a:lnTo>
                    <a:pt x="238" y="631"/>
                  </a:lnTo>
                  <a:lnTo>
                    <a:pt x="252" y="589"/>
                  </a:lnTo>
                  <a:lnTo>
                    <a:pt x="268" y="550"/>
                  </a:lnTo>
                  <a:lnTo>
                    <a:pt x="282" y="482"/>
                  </a:lnTo>
                  <a:lnTo>
                    <a:pt x="295" y="416"/>
                  </a:lnTo>
                  <a:lnTo>
                    <a:pt x="305" y="346"/>
                  </a:lnTo>
                  <a:lnTo>
                    <a:pt x="315" y="276"/>
                  </a:lnTo>
                  <a:lnTo>
                    <a:pt x="322" y="204"/>
                  </a:lnTo>
                  <a:lnTo>
                    <a:pt x="331" y="134"/>
                  </a:lnTo>
                  <a:lnTo>
                    <a:pt x="339" y="66"/>
                  </a:lnTo>
                  <a:lnTo>
                    <a:pt x="351" y="0"/>
                  </a:lnTo>
                  <a:lnTo>
                    <a:pt x="326" y="79"/>
                  </a:lnTo>
                  <a:lnTo>
                    <a:pt x="299" y="159"/>
                  </a:lnTo>
                  <a:lnTo>
                    <a:pt x="269" y="236"/>
                  </a:lnTo>
                  <a:lnTo>
                    <a:pt x="237" y="312"/>
                  </a:lnTo>
                  <a:lnTo>
                    <a:pt x="200" y="385"/>
                  </a:lnTo>
                  <a:lnTo>
                    <a:pt x="163" y="459"/>
                  </a:lnTo>
                  <a:lnTo>
                    <a:pt x="123" y="529"/>
                  </a:lnTo>
                  <a:lnTo>
                    <a:pt x="83" y="601"/>
                  </a:lnTo>
                  <a:close/>
                </a:path>
              </a:pathLst>
            </a:custGeom>
            <a:solidFill>
              <a:srgbClr val="7D37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
          <p:nvSpPr>
            <p:cNvPr id="99409" name="Freeform 110"/>
            <p:cNvSpPr>
              <a:spLocks/>
            </p:cNvSpPr>
            <p:nvPr/>
          </p:nvSpPr>
          <p:spPr bwMode="auto">
            <a:xfrm>
              <a:off x="1818" y="790"/>
              <a:ext cx="687" cy="372"/>
            </a:xfrm>
            <a:custGeom>
              <a:avLst/>
              <a:gdLst>
                <a:gd name="T0" fmla="*/ 146 w 687"/>
                <a:gd name="T1" fmla="*/ 56 h 744"/>
                <a:gd name="T2" fmla="*/ 152 w 687"/>
                <a:gd name="T3" fmla="*/ 117 h 744"/>
                <a:gd name="T4" fmla="*/ 171 w 687"/>
                <a:gd name="T5" fmla="*/ 173 h 744"/>
                <a:gd name="T6" fmla="*/ 203 w 687"/>
                <a:gd name="T7" fmla="*/ 234 h 744"/>
                <a:gd name="T8" fmla="*/ 252 w 687"/>
                <a:gd name="T9" fmla="*/ 279 h 744"/>
                <a:gd name="T10" fmla="*/ 299 w 687"/>
                <a:gd name="T11" fmla="*/ 277 h 744"/>
                <a:gd name="T12" fmla="*/ 306 w 687"/>
                <a:gd name="T13" fmla="*/ 300 h 744"/>
                <a:gd name="T14" fmla="*/ 287 w 687"/>
                <a:gd name="T15" fmla="*/ 321 h 744"/>
                <a:gd name="T16" fmla="*/ 265 w 687"/>
                <a:gd name="T17" fmla="*/ 307 h 744"/>
                <a:gd name="T18" fmla="*/ 179 w 687"/>
                <a:gd name="T19" fmla="*/ 243 h 744"/>
                <a:gd name="T20" fmla="*/ 109 w 687"/>
                <a:gd name="T21" fmla="*/ 160 h 744"/>
                <a:gd name="T22" fmla="*/ 38 w 687"/>
                <a:gd name="T23" fmla="*/ 158 h 744"/>
                <a:gd name="T24" fmla="*/ 35 w 687"/>
                <a:gd name="T25" fmla="*/ 200 h 744"/>
                <a:gd name="T26" fmla="*/ 41 w 687"/>
                <a:gd name="T27" fmla="*/ 236 h 744"/>
                <a:gd name="T28" fmla="*/ 54 w 687"/>
                <a:gd name="T29" fmla="*/ 285 h 744"/>
                <a:gd name="T30" fmla="*/ 77 w 687"/>
                <a:gd name="T31" fmla="*/ 319 h 744"/>
                <a:gd name="T32" fmla="*/ 119 w 687"/>
                <a:gd name="T33" fmla="*/ 355 h 744"/>
                <a:gd name="T34" fmla="*/ 165 w 687"/>
                <a:gd name="T35" fmla="*/ 404 h 744"/>
                <a:gd name="T36" fmla="*/ 216 w 687"/>
                <a:gd name="T37" fmla="*/ 438 h 744"/>
                <a:gd name="T38" fmla="*/ 236 w 687"/>
                <a:gd name="T39" fmla="*/ 413 h 744"/>
                <a:gd name="T40" fmla="*/ 250 w 687"/>
                <a:gd name="T41" fmla="*/ 432 h 744"/>
                <a:gd name="T42" fmla="*/ 229 w 687"/>
                <a:gd name="T43" fmla="*/ 460 h 744"/>
                <a:gd name="T44" fmla="*/ 206 w 687"/>
                <a:gd name="T45" fmla="*/ 459 h 744"/>
                <a:gd name="T46" fmla="*/ 154 w 687"/>
                <a:gd name="T47" fmla="*/ 426 h 744"/>
                <a:gd name="T48" fmla="*/ 97 w 687"/>
                <a:gd name="T49" fmla="*/ 364 h 744"/>
                <a:gd name="T50" fmla="*/ 33 w 687"/>
                <a:gd name="T51" fmla="*/ 324 h 744"/>
                <a:gd name="T52" fmla="*/ 0 w 687"/>
                <a:gd name="T53" fmla="*/ 374 h 744"/>
                <a:gd name="T54" fmla="*/ 21 w 687"/>
                <a:gd name="T55" fmla="*/ 436 h 744"/>
                <a:gd name="T56" fmla="*/ 51 w 687"/>
                <a:gd name="T57" fmla="*/ 500 h 744"/>
                <a:gd name="T58" fmla="*/ 136 w 687"/>
                <a:gd name="T59" fmla="*/ 576 h 744"/>
                <a:gd name="T60" fmla="*/ 240 w 687"/>
                <a:gd name="T61" fmla="*/ 598 h 744"/>
                <a:gd name="T62" fmla="*/ 322 w 687"/>
                <a:gd name="T63" fmla="*/ 628 h 744"/>
                <a:gd name="T64" fmla="*/ 349 w 687"/>
                <a:gd name="T65" fmla="*/ 674 h 744"/>
                <a:gd name="T66" fmla="*/ 366 w 687"/>
                <a:gd name="T67" fmla="*/ 725 h 744"/>
                <a:gd name="T68" fmla="*/ 423 w 687"/>
                <a:gd name="T69" fmla="*/ 704 h 744"/>
                <a:gd name="T70" fmla="*/ 491 w 687"/>
                <a:gd name="T71" fmla="*/ 625 h 744"/>
                <a:gd name="T72" fmla="*/ 546 w 687"/>
                <a:gd name="T73" fmla="*/ 527 h 744"/>
                <a:gd name="T74" fmla="*/ 534 w 687"/>
                <a:gd name="T75" fmla="*/ 515 h 744"/>
                <a:gd name="T76" fmla="*/ 531 w 687"/>
                <a:gd name="T77" fmla="*/ 485 h 744"/>
                <a:gd name="T78" fmla="*/ 552 w 687"/>
                <a:gd name="T79" fmla="*/ 409 h 744"/>
                <a:gd name="T80" fmla="*/ 589 w 687"/>
                <a:gd name="T81" fmla="*/ 349 h 744"/>
                <a:gd name="T82" fmla="*/ 643 w 687"/>
                <a:gd name="T83" fmla="*/ 304 h 744"/>
                <a:gd name="T84" fmla="*/ 677 w 687"/>
                <a:gd name="T85" fmla="*/ 238 h 744"/>
                <a:gd name="T86" fmla="*/ 687 w 687"/>
                <a:gd name="T87" fmla="*/ 162 h 744"/>
                <a:gd name="T88" fmla="*/ 670 w 687"/>
                <a:gd name="T89" fmla="*/ 128 h 744"/>
                <a:gd name="T90" fmla="*/ 649 w 687"/>
                <a:gd name="T91" fmla="*/ 104 h 744"/>
                <a:gd name="T92" fmla="*/ 605 w 687"/>
                <a:gd name="T93" fmla="*/ 92 h 744"/>
                <a:gd name="T94" fmla="*/ 549 w 687"/>
                <a:gd name="T95" fmla="*/ 143 h 744"/>
                <a:gd name="T96" fmla="*/ 501 w 687"/>
                <a:gd name="T97" fmla="*/ 217 h 744"/>
                <a:gd name="T98" fmla="*/ 458 w 687"/>
                <a:gd name="T99" fmla="*/ 240 h 744"/>
                <a:gd name="T100" fmla="*/ 420 w 687"/>
                <a:gd name="T101" fmla="*/ 230 h 744"/>
                <a:gd name="T102" fmla="*/ 388 w 687"/>
                <a:gd name="T103" fmla="*/ 204 h 744"/>
                <a:gd name="T104" fmla="*/ 300 w 687"/>
                <a:gd name="T105" fmla="*/ 109 h 744"/>
                <a:gd name="T106" fmla="*/ 226 w 687"/>
                <a:gd name="T107" fmla="*/ 7 h 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87" h="744">
                  <a:moveTo>
                    <a:pt x="155" y="17"/>
                  </a:moveTo>
                  <a:lnTo>
                    <a:pt x="148" y="36"/>
                  </a:lnTo>
                  <a:lnTo>
                    <a:pt x="146" y="56"/>
                  </a:lnTo>
                  <a:lnTo>
                    <a:pt x="145" y="75"/>
                  </a:lnTo>
                  <a:lnTo>
                    <a:pt x="149" y="98"/>
                  </a:lnTo>
                  <a:lnTo>
                    <a:pt x="152" y="117"/>
                  </a:lnTo>
                  <a:lnTo>
                    <a:pt x="158" y="136"/>
                  </a:lnTo>
                  <a:lnTo>
                    <a:pt x="164" y="155"/>
                  </a:lnTo>
                  <a:lnTo>
                    <a:pt x="171" y="173"/>
                  </a:lnTo>
                  <a:lnTo>
                    <a:pt x="179" y="194"/>
                  </a:lnTo>
                  <a:lnTo>
                    <a:pt x="191" y="215"/>
                  </a:lnTo>
                  <a:lnTo>
                    <a:pt x="203" y="234"/>
                  </a:lnTo>
                  <a:lnTo>
                    <a:pt x="219" y="253"/>
                  </a:lnTo>
                  <a:lnTo>
                    <a:pt x="235" y="268"/>
                  </a:lnTo>
                  <a:lnTo>
                    <a:pt x="252" y="279"/>
                  </a:lnTo>
                  <a:lnTo>
                    <a:pt x="270" y="287"/>
                  </a:lnTo>
                  <a:lnTo>
                    <a:pt x="290" y="290"/>
                  </a:lnTo>
                  <a:lnTo>
                    <a:pt x="299" y="277"/>
                  </a:lnTo>
                  <a:lnTo>
                    <a:pt x="310" y="279"/>
                  </a:lnTo>
                  <a:lnTo>
                    <a:pt x="312" y="290"/>
                  </a:lnTo>
                  <a:lnTo>
                    <a:pt x="306" y="300"/>
                  </a:lnTo>
                  <a:lnTo>
                    <a:pt x="299" y="307"/>
                  </a:lnTo>
                  <a:lnTo>
                    <a:pt x="297" y="321"/>
                  </a:lnTo>
                  <a:lnTo>
                    <a:pt x="287" y="321"/>
                  </a:lnTo>
                  <a:lnTo>
                    <a:pt x="280" y="319"/>
                  </a:lnTo>
                  <a:lnTo>
                    <a:pt x="272" y="313"/>
                  </a:lnTo>
                  <a:lnTo>
                    <a:pt x="265" y="307"/>
                  </a:lnTo>
                  <a:lnTo>
                    <a:pt x="232" y="294"/>
                  </a:lnTo>
                  <a:lnTo>
                    <a:pt x="205" y="272"/>
                  </a:lnTo>
                  <a:lnTo>
                    <a:pt x="179" y="243"/>
                  </a:lnTo>
                  <a:lnTo>
                    <a:pt x="158" y="215"/>
                  </a:lnTo>
                  <a:lnTo>
                    <a:pt x="134" y="185"/>
                  </a:lnTo>
                  <a:lnTo>
                    <a:pt x="109" y="160"/>
                  </a:lnTo>
                  <a:lnTo>
                    <a:pt x="80" y="145"/>
                  </a:lnTo>
                  <a:lnTo>
                    <a:pt x="47" y="145"/>
                  </a:lnTo>
                  <a:lnTo>
                    <a:pt x="38" y="158"/>
                  </a:lnTo>
                  <a:lnTo>
                    <a:pt x="35" y="179"/>
                  </a:lnTo>
                  <a:lnTo>
                    <a:pt x="35" y="189"/>
                  </a:lnTo>
                  <a:lnTo>
                    <a:pt x="35" y="200"/>
                  </a:lnTo>
                  <a:lnTo>
                    <a:pt x="37" y="211"/>
                  </a:lnTo>
                  <a:lnTo>
                    <a:pt x="38" y="223"/>
                  </a:lnTo>
                  <a:lnTo>
                    <a:pt x="41" y="236"/>
                  </a:lnTo>
                  <a:lnTo>
                    <a:pt x="45" y="251"/>
                  </a:lnTo>
                  <a:lnTo>
                    <a:pt x="50" y="268"/>
                  </a:lnTo>
                  <a:lnTo>
                    <a:pt x="54" y="285"/>
                  </a:lnTo>
                  <a:lnTo>
                    <a:pt x="58" y="298"/>
                  </a:lnTo>
                  <a:lnTo>
                    <a:pt x="67" y="311"/>
                  </a:lnTo>
                  <a:lnTo>
                    <a:pt x="77" y="319"/>
                  </a:lnTo>
                  <a:lnTo>
                    <a:pt x="92" y="324"/>
                  </a:lnTo>
                  <a:lnTo>
                    <a:pt x="105" y="338"/>
                  </a:lnTo>
                  <a:lnTo>
                    <a:pt x="119" y="355"/>
                  </a:lnTo>
                  <a:lnTo>
                    <a:pt x="134" y="372"/>
                  </a:lnTo>
                  <a:lnTo>
                    <a:pt x="149" y="391"/>
                  </a:lnTo>
                  <a:lnTo>
                    <a:pt x="165" y="404"/>
                  </a:lnTo>
                  <a:lnTo>
                    <a:pt x="181" y="419"/>
                  </a:lnTo>
                  <a:lnTo>
                    <a:pt x="198" y="428"/>
                  </a:lnTo>
                  <a:lnTo>
                    <a:pt x="216" y="438"/>
                  </a:lnTo>
                  <a:lnTo>
                    <a:pt x="222" y="428"/>
                  </a:lnTo>
                  <a:lnTo>
                    <a:pt x="229" y="421"/>
                  </a:lnTo>
                  <a:lnTo>
                    <a:pt x="236" y="413"/>
                  </a:lnTo>
                  <a:lnTo>
                    <a:pt x="246" y="413"/>
                  </a:lnTo>
                  <a:lnTo>
                    <a:pt x="250" y="421"/>
                  </a:lnTo>
                  <a:lnTo>
                    <a:pt x="250" y="432"/>
                  </a:lnTo>
                  <a:lnTo>
                    <a:pt x="232" y="449"/>
                  </a:lnTo>
                  <a:lnTo>
                    <a:pt x="238" y="460"/>
                  </a:lnTo>
                  <a:lnTo>
                    <a:pt x="229" y="460"/>
                  </a:lnTo>
                  <a:lnTo>
                    <a:pt x="220" y="462"/>
                  </a:lnTo>
                  <a:lnTo>
                    <a:pt x="213" y="460"/>
                  </a:lnTo>
                  <a:lnTo>
                    <a:pt x="206" y="459"/>
                  </a:lnTo>
                  <a:lnTo>
                    <a:pt x="191" y="451"/>
                  </a:lnTo>
                  <a:lnTo>
                    <a:pt x="176" y="445"/>
                  </a:lnTo>
                  <a:lnTo>
                    <a:pt x="154" y="426"/>
                  </a:lnTo>
                  <a:lnTo>
                    <a:pt x="134" y="408"/>
                  </a:lnTo>
                  <a:lnTo>
                    <a:pt x="115" y="385"/>
                  </a:lnTo>
                  <a:lnTo>
                    <a:pt x="97" y="364"/>
                  </a:lnTo>
                  <a:lnTo>
                    <a:pt x="75" y="343"/>
                  </a:lnTo>
                  <a:lnTo>
                    <a:pt x="55" y="330"/>
                  </a:lnTo>
                  <a:lnTo>
                    <a:pt x="33" y="324"/>
                  </a:lnTo>
                  <a:lnTo>
                    <a:pt x="10" y="328"/>
                  </a:lnTo>
                  <a:lnTo>
                    <a:pt x="0" y="351"/>
                  </a:lnTo>
                  <a:lnTo>
                    <a:pt x="0" y="374"/>
                  </a:lnTo>
                  <a:lnTo>
                    <a:pt x="3" y="394"/>
                  </a:lnTo>
                  <a:lnTo>
                    <a:pt x="11" y="417"/>
                  </a:lnTo>
                  <a:lnTo>
                    <a:pt x="21" y="436"/>
                  </a:lnTo>
                  <a:lnTo>
                    <a:pt x="33" y="459"/>
                  </a:lnTo>
                  <a:lnTo>
                    <a:pt x="43" y="477"/>
                  </a:lnTo>
                  <a:lnTo>
                    <a:pt x="51" y="500"/>
                  </a:lnTo>
                  <a:lnTo>
                    <a:pt x="75" y="534"/>
                  </a:lnTo>
                  <a:lnTo>
                    <a:pt x="105" y="559"/>
                  </a:lnTo>
                  <a:lnTo>
                    <a:pt x="136" y="576"/>
                  </a:lnTo>
                  <a:lnTo>
                    <a:pt x="171" y="587"/>
                  </a:lnTo>
                  <a:lnTo>
                    <a:pt x="205" y="593"/>
                  </a:lnTo>
                  <a:lnTo>
                    <a:pt x="240" y="598"/>
                  </a:lnTo>
                  <a:lnTo>
                    <a:pt x="275" y="606"/>
                  </a:lnTo>
                  <a:lnTo>
                    <a:pt x="310" y="617"/>
                  </a:lnTo>
                  <a:lnTo>
                    <a:pt x="322" y="628"/>
                  </a:lnTo>
                  <a:lnTo>
                    <a:pt x="332" y="642"/>
                  </a:lnTo>
                  <a:lnTo>
                    <a:pt x="340" y="657"/>
                  </a:lnTo>
                  <a:lnTo>
                    <a:pt x="349" y="674"/>
                  </a:lnTo>
                  <a:lnTo>
                    <a:pt x="354" y="691"/>
                  </a:lnTo>
                  <a:lnTo>
                    <a:pt x="360" y="708"/>
                  </a:lnTo>
                  <a:lnTo>
                    <a:pt x="366" y="725"/>
                  </a:lnTo>
                  <a:lnTo>
                    <a:pt x="371" y="744"/>
                  </a:lnTo>
                  <a:lnTo>
                    <a:pt x="397" y="725"/>
                  </a:lnTo>
                  <a:lnTo>
                    <a:pt x="423" y="704"/>
                  </a:lnTo>
                  <a:lnTo>
                    <a:pt x="447" y="679"/>
                  </a:lnTo>
                  <a:lnTo>
                    <a:pt x="471" y="655"/>
                  </a:lnTo>
                  <a:lnTo>
                    <a:pt x="491" y="625"/>
                  </a:lnTo>
                  <a:lnTo>
                    <a:pt x="512" y="593"/>
                  </a:lnTo>
                  <a:lnTo>
                    <a:pt x="529" y="559"/>
                  </a:lnTo>
                  <a:lnTo>
                    <a:pt x="546" y="527"/>
                  </a:lnTo>
                  <a:lnTo>
                    <a:pt x="546" y="521"/>
                  </a:lnTo>
                  <a:lnTo>
                    <a:pt x="538" y="519"/>
                  </a:lnTo>
                  <a:lnTo>
                    <a:pt x="534" y="515"/>
                  </a:lnTo>
                  <a:lnTo>
                    <a:pt x="528" y="510"/>
                  </a:lnTo>
                  <a:lnTo>
                    <a:pt x="524" y="510"/>
                  </a:lnTo>
                  <a:lnTo>
                    <a:pt x="531" y="485"/>
                  </a:lnTo>
                  <a:lnTo>
                    <a:pt x="538" y="459"/>
                  </a:lnTo>
                  <a:lnTo>
                    <a:pt x="544" y="432"/>
                  </a:lnTo>
                  <a:lnTo>
                    <a:pt x="552" y="409"/>
                  </a:lnTo>
                  <a:lnTo>
                    <a:pt x="561" y="385"/>
                  </a:lnTo>
                  <a:lnTo>
                    <a:pt x="573" y="364"/>
                  </a:lnTo>
                  <a:lnTo>
                    <a:pt x="589" y="349"/>
                  </a:lnTo>
                  <a:lnTo>
                    <a:pt x="612" y="340"/>
                  </a:lnTo>
                  <a:lnTo>
                    <a:pt x="628" y="321"/>
                  </a:lnTo>
                  <a:lnTo>
                    <a:pt x="643" y="304"/>
                  </a:lnTo>
                  <a:lnTo>
                    <a:pt x="656" y="283"/>
                  </a:lnTo>
                  <a:lnTo>
                    <a:pt x="669" y="262"/>
                  </a:lnTo>
                  <a:lnTo>
                    <a:pt x="677" y="238"/>
                  </a:lnTo>
                  <a:lnTo>
                    <a:pt x="685" y="213"/>
                  </a:lnTo>
                  <a:lnTo>
                    <a:pt x="687" y="187"/>
                  </a:lnTo>
                  <a:lnTo>
                    <a:pt x="687" y="162"/>
                  </a:lnTo>
                  <a:lnTo>
                    <a:pt x="682" y="151"/>
                  </a:lnTo>
                  <a:lnTo>
                    <a:pt x="677" y="139"/>
                  </a:lnTo>
                  <a:lnTo>
                    <a:pt x="670" y="128"/>
                  </a:lnTo>
                  <a:lnTo>
                    <a:pt x="665" y="119"/>
                  </a:lnTo>
                  <a:lnTo>
                    <a:pt x="656" y="109"/>
                  </a:lnTo>
                  <a:lnTo>
                    <a:pt x="649" y="104"/>
                  </a:lnTo>
                  <a:lnTo>
                    <a:pt x="640" y="96"/>
                  </a:lnTo>
                  <a:lnTo>
                    <a:pt x="632" y="94"/>
                  </a:lnTo>
                  <a:lnTo>
                    <a:pt x="605" y="92"/>
                  </a:lnTo>
                  <a:lnTo>
                    <a:pt x="583" y="104"/>
                  </a:lnTo>
                  <a:lnTo>
                    <a:pt x="565" y="121"/>
                  </a:lnTo>
                  <a:lnTo>
                    <a:pt x="549" y="143"/>
                  </a:lnTo>
                  <a:lnTo>
                    <a:pt x="532" y="168"/>
                  </a:lnTo>
                  <a:lnTo>
                    <a:pt x="518" y="194"/>
                  </a:lnTo>
                  <a:lnTo>
                    <a:pt x="501" y="217"/>
                  </a:lnTo>
                  <a:lnTo>
                    <a:pt x="484" y="238"/>
                  </a:lnTo>
                  <a:lnTo>
                    <a:pt x="471" y="238"/>
                  </a:lnTo>
                  <a:lnTo>
                    <a:pt x="458" y="240"/>
                  </a:lnTo>
                  <a:lnTo>
                    <a:pt x="445" y="240"/>
                  </a:lnTo>
                  <a:lnTo>
                    <a:pt x="433" y="238"/>
                  </a:lnTo>
                  <a:lnTo>
                    <a:pt x="420" y="230"/>
                  </a:lnTo>
                  <a:lnTo>
                    <a:pt x="408" y="224"/>
                  </a:lnTo>
                  <a:lnTo>
                    <a:pt x="397" y="215"/>
                  </a:lnTo>
                  <a:lnTo>
                    <a:pt x="388" y="204"/>
                  </a:lnTo>
                  <a:lnTo>
                    <a:pt x="353" y="183"/>
                  </a:lnTo>
                  <a:lnTo>
                    <a:pt x="324" y="151"/>
                  </a:lnTo>
                  <a:lnTo>
                    <a:pt x="300" y="109"/>
                  </a:lnTo>
                  <a:lnTo>
                    <a:pt x="277" y="70"/>
                  </a:lnTo>
                  <a:lnTo>
                    <a:pt x="253" y="32"/>
                  </a:lnTo>
                  <a:lnTo>
                    <a:pt x="226" y="7"/>
                  </a:lnTo>
                  <a:lnTo>
                    <a:pt x="195" y="0"/>
                  </a:lnTo>
                  <a:lnTo>
                    <a:pt x="155" y="17"/>
                  </a:lnTo>
                  <a:close/>
                </a:path>
              </a:pathLst>
            </a:custGeom>
            <a:solidFill>
              <a:srgbClr val="D08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
          <p:nvSpPr>
            <p:cNvPr id="99410" name="Freeform 111"/>
            <p:cNvSpPr>
              <a:spLocks/>
            </p:cNvSpPr>
            <p:nvPr/>
          </p:nvSpPr>
          <p:spPr bwMode="auto">
            <a:xfrm>
              <a:off x="2122" y="1004"/>
              <a:ext cx="156" cy="57"/>
            </a:xfrm>
            <a:custGeom>
              <a:avLst/>
              <a:gdLst>
                <a:gd name="T0" fmla="*/ 0 w 156"/>
                <a:gd name="T1" fmla="*/ 36 h 114"/>
                <a:gd name="T2" fmla="*/ 8 w 156"/>
                <a:gd name="T3" fmla="*/ 31 h 114"/>
                <a:gd name="T4" fmla="*/ 16 w 156"/>
                <a:gd name="T5" fmla="*/ 25 h 114"/>
                <a:gd name="T6" fmla="*/ 25 w 156"/>
                <a:gd name="T7" fmla="*/ 19 h 114"/>
                <a:gd name="T8" fmla="*/ 35 w 156"/>
                <a:gd name="T9" fmla="*/ 17 h 114"/>
                <a:gd name="T10" fmla="*/ 43 w 156"/>
                <a:gd name="T11" fmla="*/ 15 h 114"/>
                <a:gd name="T12" fmla="*/ 55 w 156"/>
                <a:gd name="T13" fmla="*/ 15 h 114"/>
                <a:gd name="T14" fmla="*/ 63 w 156"/>
                <a:gd name="T15" fmla="*/ 15 h 114"/>
                <a:gd name="T16" fmla="*/ 74 w 156"/>
                <a:gd name="T17" fmla="*/ 21 h 114"/>
                <a:gd name="T18" fmla="*/ 86 w 156"/>
                <a:gd name="T19" fmla="*/ 23 h 114"/>
                <a:gd name="T20" fmla="*/ 97 w 156"/>
                <a:gd name="T21" fmla="*/ 31 h 114"/>
                <a:gd name="T22" fmla="*/ 107 w 156"/>
                <a:gd name="T23" fmla="*/ 40 h 114"/>
                <a:gd name="T24" fmla="*/ 117 w 156"/>
                <a:gd name="T25" fmla="*/ 53 h 114"/>
                <a:gd name="T26" fmla="*/ 124 w 156"/>
                <a:gd name="T27" fmla="*/ 65 h 114"/>
                <a:gd name="T28" fmla="*/ 131 w 156"/>
                <a:gd name="T29" fmla="*/ 82 h 114"/>
                <a:gd name="T30" fmla="*/ 136 w 156"/>
                <a:gd name="T31" fmla="*/ 97 h 114"/>
                <a:gd name="T32" fmla="*/ 141 w 156"/>
                <a:gd name="T33" fmla="*/ 114 h 114"/>
                <a:gd name="T34" fmla="*/ 156 w 156"/>
                <a:gd name="T35" fmla="*/ 114 h 114"/>
                <a:gd name="T36" fmla="*/ 153 w 156"/>
                <a:gd name="T37" fmla="*/ 99 h 114"/>
                <a:gd name="T38" fmla="*/ 150 w 156"/>
                <a:gd name="T39" fmla="*/ 85 h 114"/>
                <a:gd name="T40" fmla="*/ 144 w 156"/>
                <a:gd name="T41" fmla="*/ 70 h 114"/>
                <a:gd name="T42" fmla="*/ 140 w 156"/>
                <a:gd name="T43" fmla="*/ 59 h 114"/>
                <a:gd name="T44" fmla="*/ 131 w 156"/>
                <a:gd name="T45" fmla="*/ 48 h 114"/>
                <a:gd name="T46" fmla="*/ 124 w 156"/>
                <a:gd name="T47" fmla="*/ 36 h 114"/>
                <a:gd name="T48" fmla="*/ 117 w 156"/>
                <a:gd name="T49" fmla="*/ 25 h 114"/>
                <a:gd name="T50" fmla="*/ 110 w 156"/>
                <a:gd name="T51" fmla="*/ 17 h 114"/>
                <a:gd name="T52" fmla="*/ 96 w 156"/>
                <a:gd name="T53" fmla="*/ 10 h 114"/>
                <a:gd name="T54" fmla="*/ 82 w 156"/>
                <a:gd name="T55" fmla="*/ 4 h 114"/>
                <a:gd name="T56" fmla="*/ 67 w 156"/>
                <a:gd name="T57" fmla="*/ 0 h 114"/>
                <a:gd name="T58" fmla="*/ 55 w 156"/>
                <a:gd name="T59" fmla="*/ 0 h 114"/>
                <a:gd name="T60" fmla="*/ 40 w 156"/>
                <a:gd name="T61" fmla="*/ 0 h 114"/>
                <a:gd name="T62" fmla="*/ 26 w 156"/>
                <a:gd name="T63" fmla="*/ 4 h 114"/>
                <a:gd name="T64" fmla="*/ 13 w 156"/>
                <a:gd name="T65" fmla="*/ 12 h 114"/>
                <a:gd name="T66" fmla="*/ 3 w 156"/>
                <a:gd name="T67" fmla="*/ 27 h 114"/>
                <a:gd name="T68" fmla="*/ 0 w 156"/>
                <a:gd name="T69" fmla="*/ 31 h 114"/>
                <a:gd name="T70" fmla="*/ 0 w 156"/>
                <a:gd name="T71" fmla="*/ 36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56" h="114">
                  <a:moveTo>
                    <a:pt x="0" y="36"/>
                  </a:moveTo>
                  <a:lnTo>
                    <a:pt x="8" y="31"/>
                  </a:lnTo>
                  <a:lnTo>
                    <a:pt x="16" y="25"/>
                  </a:lnTo>
                  <a:lnTo>
                    <a:pt x="25" y="19"/>
                  </a:lnTo>
                  <a:lnTo>
                    <a:pt x="35" y="17"/>
                  </a:lnTo>
                  <a:lnTo>
                    <a:pt x="43" y="15"/>
                  </a:lnTo>
                  <a:lnTo>
                    <a:pt x="55" y="15"/>
                  </a:lnTo>
                  <a:lnTo>
                    <a:pt x="63" y="15"/>
                  </a:lnTo>
                  <a:lnTo>
                    <a:pt x="74" y="21"/>
                  </a:lnTo>
                  <a:lnTo>
                    <a:pt x="86" y="23"/>
                  </a:lnTo>
                  <a:lnTo>
                    <a:pt x="97" y="31"/>
                  </a:lnTo>
                  <a:lnTo>
                    <a:pt x="107" y="40"/>
                  </a:lnTo>
                  <a:lnTo>
                    <a:pt x="117" y="53"/>
                  </a:lnTo>
                  <a:lnTo>
                    <a:pt x="124" y="65"/>
                  </a:lnTo>
                  <a:lnTo>
                    <a:pt x="131" y="82"/>
                  </a:lnTo>
                  <a:lnTo>
                    <a:pt x="136" y="97"/>
                  </a:lnTo>
                  <a:lnTo>
                    <a:pt x="141" y="114"/>
                  </a:lnTo>
                  <a:lnTo>
                    <a:pt x="156" y="114"/>
                  </a:lnTo>
                  <a:lnTo>
                    <a:pt x="153" y="99"/>
                  </a:lnTo>
                  <a:lnTo>
                    <a:pt x="150" y="85"/>
                  </a:lnTo>
                  <a:lnTo>
                    <a:pt x="144" y="70"/>
                  </a:lnTo>
                  <a:lnTo>
                    <a:pt x="140" y="59"/>
                  </a:lnTo>
                  <a:lnTo>
                    <a:pt x="131" y="48"/>
                  </a:lnTo>
                  <a:lnTo>
                    <a:pt x="124" y="36"/>
                  </a:lnTo>
                  <a:lnTo>
                    <a:pt x="117" y="25"/>
                  </a:lnTo>
                  <a:lnTo>
                    <a:pt x="110" y="17"/>
                  </a:lnTo>
                  <a:lnTo>
                    <a:pt x="96" y="10"/>
                  </a:lnTo>
                  <a:lnTo>
                    <a:pt x="82" y="4"/>
                  </a:lnTo>
                  <a:lnTo>
                    <a:pt x="67" y="0"/>
                  </a:lnTo>
                  <a:lnTo>
                    <a:pt x="55" y="0"/>
                  </a:lnTo>
                  <a:lnTo>
                    <a:pt x="40" y="0"/>
                  </a:lnTo>
                  <a:lnTo>
                    <a:pt x="26" y="4"/>
                  </a:lnTo>
                  <a:lnTo>
                    <a:pt x="13" y="12"/>
                  </a:lnTo>
                  <a:lnTo>
                    <a:pt x="3" y="27"/>
                  </a:lnTo>
                  <a:lnTo>
                    <a:pt x="0" y="31"/>
                  </a:lnTo>
                  <a:lnTo>
                    <a:pt x="0" y="36"/>
                  </a:lnTo>
                  <a:close/>
                </a:path>
              </a:pathLst>
            </a:custGeom>
            <a:solidFill>
              <a:srgbClr val="000000"/>
            </a:solidFill>
            <a:ln w="1588">
              <a:solidFill>
                <a:srgbClr val="000000"/>
              </a:solidFill>
              <a:prstDash val="solid"/>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411" name="Freeform 112"/>
            <p:cNvSpPr>
              <a:spLocks/>
            </p:cNvSpPr>
            <p:nvPr/>
          </p:nvSpPr>
          <p:spPr bwMode="auto">
            <a:xfrm>
              <a:off x="2067" y="1059"/>
              <a:ext cx="374" cy="249"/>
            </a:xfrm>
            <a:custGeom>
              <a:avLst/>
              <a:gdLst>
                <a:gd name="T0" fmla="*/ 104 w 374"/>
                <a:gd name="T1" fmla="*/ 257 h 498"/>
                <a:gd name="T2" fmla="*/ 90 w 374"/>
                <a:gd name="T3" fmla="*/ 262 h 498"/>
                <a:gd name="T4" fmla="*/ 77 w 374"/>
                <a:gd name="T5" fmla="*/ 268 h 498"/>
                <a:gd name="T6" fmla="*/ 64 w 374"/>
                <a:gd name="T7" fmla="*/ 274 h 498"/>
                <a:gd name="T8" fmla="*/ 51 w 374"/>
                <a:gd name="T9" fmla="*/ 279 h 498"/>
                <a:gd name="T10" fmla="*/ 38 w 374"/>
                <a:gd name="T11" fmla="*/ 281 h 498"/>
                <a:gd name="T12" fmla="*/ 26 w 374"/>
                <a:gd name="T13" fmla="*/ 285 h 498"/>
                <a:gd name="T14" fmla="*/ 13 w 374"/>
                <a:gd name="T15" fmla="*/ 287 h 498"/>
                <a:gd name="T16" fmla="*/ 0 w 374"/>
                <a:gd name="T17" fmla="*/ 291 h 498"/>
                <a:gd name="T18" fmla="*/ 6 w 374"/>
                <a:gd name="T19" fmla="*/ 313 h 498"/>
                <a:gd name="T20" fmla="*/ 14 w 374"/>
                <a:gd name="T21" fmla="*/ 338 h 498"/>
                <a:gd name="T22" fmla="*/ 23 w 374"/>
                <a:gd name="T23" fmla="*/ 360 h 498"/>
                <a:gd name="T24" fmla="*/ 31 w 374"/>
                <a:gd name="T25" fmla="*/ 385 h 498"/>
                <a:gd name="T26" fmla="*/ 37 w 374"/>
                <a:gd name="T27" fmla="*/ 408 h 498"/>
                <a:gd name="T28" fmla="*/ 44 w 374"/>
                <a:gd name="T29" fmla="*/ 432 h 498"/>
                <a:gd name="T30" fmla="*/ 47 w 374"/>
                <a:gd name="T31" fmla="*/ 459 h 498"/>
                <a:gd name="T32" fmla="*/ 51 w 374"/>
                <a:gd name="T33" fmla="*/ 487 h 498"/>
                <a:gd name="T34" fmla="*/ 51 w 374"/>
                <a:gd name="T35" fmla="*/ 498 h 498"/>
                <a:gd name="T36" fmla="*/ 92 w 374"/>
                <a:gd name="T37" fmla="*/ 487 h 498"/>
                <a:gd name="T38" fmla="*/ 134 w 374"/>
                <a:gd name="T39" fmla="*/ 470 h 498"/>
                <a:gd name="T40" fmla="*/ 172 w 374"/>
                <a:gd name="T41" fmla="*/ 445 h 498"/>
                <a:gd name="T42" fmla="*/ 212 w 374"/>
                <a:gd name="T43" fmla="*/ 417 h 498"/>
                <a:gd name="T44" fmla="*/ 246 w 374"/>
                <a:gd name="T45" fmla="*/ 383 h 498"/>
                <a:gd name="T46" fmla="*/ 282 w 374"/>
                <a:gd name="T47" fmla="*/ 345 h 498"/>
                <a:gd name="T48" fmla="*/ 316 w 374"/>
                <a:gd name="T49" fmla="*/ 306 h 498"/>
                <a:gd name="T50" fmla="*/ 352 w 374"/>
                <a:gd name="T51" fmla="*/ 266 h 498"/>
                <a:gd name="T52" fmla="*/ 357 w 374"/>
                <a:gd name="T53" fmla="*/ 251 h 498"/>
                <a:gd name="T54" fmla="*/ 363 w 374"/>
                <a:gd name="T55" fmla="*/ 236 h 498"/>
                <a:gd name="T56" fmla="*/ 367 w 374"/>
                <a:gd name="T57" fmla="*/ 221 h 498"/>
                <a:gd name="T58" fmla="*/ 373 w 374"/>
                <a:gd name="T59" fmla="*/ 208 h 498"/>
                <a:gd name="T60" fmla="*/ 374 w 374"/>
                <a:gd name="T61" fmla="*/ 192 h 498"/>
                <a:gd name="T62" fmla="*/ 374 w 374"/>
                <a:gd name="T63" fmla="*/ 177 h 498"/>
                <a:gd name="T64" fmla="*/ 370 w 374"/>
                <a:gd name="T65" fmla="*/ 162 h 498"/>
                <a:gd name="T66" fmla="*/ 366 w 374"/>
                <a:gd name="T67" fmla="*/ 147 h 498"/>
                <a:gd name="T68" fmla="*/ 353 w 374"/>
                <a:gd name="T69" fmla="*/ 128 h 498"/>
                <a:gd name="T70" fmla="*/ 346 w 374"/>
                <a:gd name="T71" fmla="*/ 111 h 498"/>
                <a:gd name="T72" fmla="*/ 340 w 374"/>
                <a:gd name="T73" fmla="*/ 92 h 498"/>
                <a:gd name="T74" fmla="*/ 336 w 374"/>
                <a:gd name="T75" fmla="*/ 73 h 498"/>
                <a:gd name="T76" fmla="*/ 332 w 374"/>
                <a:gd name="T77" fmla="*/ 53 h 498"/>
                <a:gd name="T78" fmla="*/ 327 w 374"/>
                <a:gd name="T79" fmla="*/ 36 h 498"/>
                <a:gd name="T80" fmla="*/ 322 w 374"/>
                <a:gd name="T81" fmla="*/ 17 h 498"/>
                <a:gd name="T82" fmla="*/ 316 w 374"/>
                <a:gd name="T83" fmla="*/ 0 h 498"/>
                <a:gd name="T84" fmla="*/ 295 w 374"/>
                <a:gd name="T85" fmla="*/ 39 h 498"/>
                <a:gd name="T86" fmla="*/ 273 w 374"/>
                <a:gd name="T87" fmla="*/ 79 h 498"/>
                <a:gd name="T88" fmla="*/ 248 w 374"/>
                <a:gd name="T89" fmla="*/ 113 h 498"/>
                <a:gd name="T90" fmla="*/ 222 w 374"/>
                <a:gd name="T91" fmla="*/ 147 h 498"/>
                <a:gd name="T92" fmla="*/ 192 w 374"/>
                <a:gd name="T93" fmla="*/ 177 h 498"/>
                <a:gd name="T94" fmla="*/ 164 w 374"/>
                <a:gd name="T95" fmla="*/ 206 h 498"/>
                <a:gd name="T96" fmla="*/ 134 w 374"/>
                <a:gd name="T97" fmla="*/ 232 h 498"/>
                <a:gd name="T98" fmla="*/ 104 w 374"/>
                <a:gd name="T99" fmla="*/ 257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74" h="498">
                  <a:moveTo>
                    <a:pt x="104" y="257"/>
                  </a:moveTo>
                  <a:lnTo>
                    <a:pt x="90" y="262"/>
                  </a:lnTo>
                  <a:lnTo>
                    <a:pt x="77" y="268"/>
                  </a:lnTo>
                  <a:lnTo>
                    <a:pt x="64" y="274"/>
                  </a:lnTo>
                  <a:lnTo>
                    <a:pt x="51" y="279"/>
                  </a:lnTo>
                  <a:lnTo>
                    <a:pt x="38" y="281"/>
                  </a:lnTo>
                  <a:lnTo>
                    <a:pt x="26" y="285"/>
                  </a:lnTo>
                  <a:lnTo>
                    <a:pt x="13" y="287"/>
                  </a:lnTo>
                  <a:lnTo>
                    <a:pt x="0" y="291"/>
                  </a:lnTo>
                  <a:lnTo>
                    <a:pt x="6" y="313"/>
                  </a:lnTo>
                  <a:lnTo>
                    <a:pt x="14" y="338"/>
                  </a:lnTo>
                  <a:lnTo>
                    <a:pt x="23" y="360"/>
                  </a:lnTo>
                  <a:lnTo>
                    <a:pt x="31" y="385"/>
                  </a:lnTo>
                  <a:lnTo>
                    <a:pt x="37" y="408"/>
                  </a:lnTo>
                  <a:lnTo>
                    <a:pt x="44" y="432"/>
                  </a:lnTo>
                  <a:lnTo>
                    <a:pt x="47" y="459"/>
                  </a:lnTo>
                  <a:lnTo>
                    <a:pt x="51" y="487"/>
                  </a:lnTo>
                  <a:lnTo>
                    <a:pt x="51" y="498"/>
                  </a:lnTo>
                  <a:lnTo>
                    <a:pt x="92" y="487"/>
                  </a:lnTo>
                  <a:lnTo>
                    <a:pt x="134" y="470"/>
                  </a:lnTo>
                  <a:lnTo>
                    <a:pt x="172" y="445"/>
                  </a:lnTo>
                  <a:lnTo>
                    <a:pt x="212" y="417"/>
                  </a:lnTo>
                  <a:lnTo>
                    <a:pt x="246" y="383"/>
                  </a:lnTo>
                  <a:lnTo>
                    <a:pt x="282" y="345"/>
                  </a:lnTo>
                  <a:lnTo>
                    <a:pt x="316" y="306"/>
                  </a:lnTo>
                  <a:lnTo>
                    <a:pt x="352" y="266"/>
                  </a:lnTo>
                  <a:lnTo>
                    <a:pt x="357" y="251"/>
                  </a:lnTo>
                  <a:lnTo>
                    <a:pt x="363" y="236"/>
                  </a:lnTo>
                  <a:lnTo>
                    <a:pt x="367" y="221"/>
                  </a:lnTo>
                  <a:lnTo>
                    <a:pt x="373" y="208"/>
                  </a:lnTo>
                  <a:lnTo>
                    <a:pt x="374" y="192"/>
                  </a:lnTo>
                  <a:lnTo>
                    <a:pt x="374" y="177"/>
                  </a:lnTo>
                  <a:lnTo>
                    <a:pt x="370" y="162"/>
                  </a:lnTo>
                  <a:lnTo>
                    <a:pt x="366" y="147"/>
                  </a:lnTo>
                  <a:lnTo>
                    <a:pt x="353" y="128"/>
                  </a:lnTo>
                  <a:lnTo>
                    <a:pt x="346" y="111"/>
                  </a:lnTo>
                  <a:lnTo>
                    <a:pt x="340" y="92"/>
                  </a:lnTo>
                  <a:lnTo>
                    <a:pt x="336" y="73"/>
                  </a:lnTo>
                  <a:lnTo>
                    <a:pt x="332" y="53"/>
                  </a:lnTo>
                  <a:lnTo>
                    <a:pt x="327" y="36"/>
                  </a:lnTo>
                  <a:lnTo>
                    <a:pt x="322" y="17"/>
                  </a:lnTo>
                  <a:lnTo>
                    <a:pt x="316" y="0"/>
                  </a:lnTo>
                  <a:lnTo>
                    <a:pt x="295" y="39"/>
                  </a:lnTo>
                  <a:lnTo>
                    <a:pt x="273" y="79"/>
                  </a:lnTo>
                  <a:lnTo>
                    <a:pt x="248" y="113"/>
                  </a:lnTo>
                  <a:lnTo>
                    <a:pt x="222" y="147"/>
                  </a:lnTo>
                  <a:lnTo>
                    <a:pt x="192" y="177"/>
                  </a:lnTo>
                  <a:lnTo>
                    <a:pt x="164" y="206"/>
                  </a:lnTo>
                  <a:lnTo>
                    <a:pt x="134" y="232"/>
                  </a:lnTo>
                  <a:lnTo>
                    <a:pt x="104" y="257"/>
                  </a:lnTo>
                  <a:close/>
                </a:path>
              </a:pathLst>
            </a:custGeom>
            <a:solidFill>
              <a:srgbClr val="FFFFFF"/>
            </a:solidFill>
            <a:ln w="1588">
              <a:solidFill>
                <a:srgbClr val="FFFFFF"/>
              </a:solidFill>
              <a:prstDash val="solid"/>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412" name="Freeform 113"/>
            <p:cNvSpPr>
              <a:spLocks/>
            </p:cNvSpPr>
            <p:nvPr/>
          </p:nvSpPr>
          <p:spPr bwMode="auto">
            <a:xfrm>
              <a:off x="2551" y="1074"/>
              <a:ext cx="885" cy="733"/>
            </a:xfrm>
            <a:custGeom>
              <a:avLst/>
              <a:gdLst>
                <a:gd name="T0" fmla="*/ 344 w 885"/>
                <a:gd name="T1" fmla="*/ 429 h 1465"/>
                <a:gd name="T2" fmla="*/ 269 w 885"/>
                <a:gd name="T3" fmla="*/ 514 h 1465"/>
                <a:gd name="T4" fmla="*/ 105 w 885"/>
                <a:gd name="T5" fmla="*/ 483 h 1465"/>
                <a:gd name="T6" fmla="*/ 40 w 885"/>
                <a:gd name="T7" fmla="*/ 619 h 1465"/>
                <a:gd name="T8" fmla="*/ 43 w 885"/>
                <a:gd name="T9" fmla="*/ 706 h 1465"/>
                <a:gd name="T10" fmla="*/ 61 w 885"/>
                <a:gd name="T11" fmla="*/ 757 h 1465"/>
                <a:gd name="T12" fmla="*/ 91 w 885"/>
                <a:gd name="T13" fmla="*/ 842 h 1465"/>
                <a:gd name="T14" fmla="*/ 152 w 885"/>
                <a:gd name="T15" fmla="*/ 1010 h 1465"/>
                <a:gd name="T16" fmla="*/ 202 w 885"/>
                <a:gd name="T17" fmla="*/ 1118 h 1465"/>
                <a:gd name="T18" fmla="*/ 219 w 885"/>
                <a:gd name="T19" fmla="*/ 1103 h 1465"/>
                <a:gd name="T20" fmla="*/ 270 w 885"/>
                <a:gd name="T21" fmla="*/ 1178 h 1465"/>
                <a:gd name="T22" fmla="*/ 252 w 885"/>
                <a:gd name="T23" fmla="*/ 1093 h 1465"/>
                <a:gd name="T24" fmla="*/ 334 w 885"/>
                <a:gd name="T25" fmla="*/ 1258 h 1465"/>
                <a:gd name="T26" fmla="*/ 351 w 885"/>
                <a:gd name="T27" fmla="*/ 1224 h 1465"/>
                <a:gd name="T28" fmla="*/ 363 w 885"/>
                <a:gd name="T29" fmla="*/ 1210 h 1465"/>
                <a:gd name="T30" fmla="*/ 438 w 885"/>
                <a:gd name="T31" fmla="*/ 1365 h 1465"/>
                <a:gd name="T32" fmla="*/ 484 w 885"/>
                <a:gd name="T33" fmla="*/ 1422 h 1465"/>
                <a:gd name="T34" fmla="*/ 529 w 885"/>
                <a:gd name="T35" fmla="*/ 1429 h 1465"/>
                <a:gd name="T36" fmla="*/ 588 w 885"/>
                <a:gd name="T37" fmla="*/ 1441 h 1465"/>
                <a:gd name="T38" fmla="*/ 709 w 885"/>
                <a:gd name="T39" fmla="*/ 1163 h 1465"/>
                <a:gd name="T40" fmla="*/ 679 w 885"/>
                <a:gd name="T41" fmla="*/ 1146 h 1465"/>
                <a:gd name="T42" fmla="*/ 638 w 885"/>
                <a:gd name="T43" fmla="*/ 1244 h 1465"/>
                <a:gd name="T44" fmla="*/ 569 w 885"/>
                <a:gd name="T45" fmla="*/ 1292 h 1465"/>
                <a:gd name="T46" fmla="*/ 460 w 885"/>
                <a:gd name="T47" fmla="*/ 1174 h 1465"/>
                <a:gd name="T48" fmla="*/ 371 w 885"/>
                <a:gd name="T49" fmla="*/ 989 h 1465"/>
                <a:gd name="T50" fmla="*/ 319 w 885"/>
                <a:gd name="T51" fmla="*/ 906 h 1465"/>
                <a:gd name="T52" fmla="*/ 295 w 885"/>
                <a:gd name="T53" fmla="*/ 819 h 1465"/>
                <a:gd name="T54" fmla="*/ 296 w 885"/>
                <a:gd name="T55" fmla="*/ 691 h 1465"/>
                <a:gd name="T56" fmla="*/ 305 w 885"/>
                <a:gd name="T57" fmla="*/ 776 h 1465"/>
                <a:gd name="T58" fmla="*/ 347 w 885"/>
                <a:gd name="T59" fmla="*/ 872 h 1465"/>
                <a:gd name="T60" fmla="*/ 356 w 885"/>
                <a:gd name="T61" fmla="*/ 925 h 1465"/>
                <a:gd name="T62" fmla="*/ 396 w 885"/>
                <a:gd name="T63" fmla="*/ 982 h 1465"/>
                <a:gd name="T64" fmla="*/ 505 w 885"/>
                <a:gd name="T65" fmla="*/ 1059 h 1465"/>
                <a:gd name="T66" fmla="*/ 730 w 885"/>
                <a:gd name="T67" fmla="*/ 914 h 1465"/>
                <a:gd name="T68" fmla="*/ 736 w 885"/>
                <a:gd name="T69" fmla="*/ 685 h 1465"/>
                <a:gd name="T70" fmla="*/ 544 w 885"/>
                <a:gd name="T71" fmla="*/ 561 h 1465"/>
                <a:gd name="T72" fmla="*/ 400 w 885"/>
                <a:gd name="T73" fmla="*/ 525 h 1465"/>
                <a:gd name="T74" fmla="*/ 401 w 885"/>
                <a:gd name="T75" fmla="*/ 268 h 1465"/>
                <a:gd name="T76" fmla="*/ 461 w 885"/>
                <a:gd name="T77" fmla="*/ 142 h 1465"/>
                <a:gd name="T78" fmla="*/ 531 w 885"/>
                <a:gd name="T79" fmla="*/ 117 h 1465"/>
                <a:gd name="T80" fmla="*/ 608 w 885"/>
                <a:gd name="T81" fmla="*/ 244 h 1465"/>
                <a:gd name="T82" fmla="*/ 615 w 885"/>
                <a:gd name="T83" fmla="*/ 476 h 1465"/>
                <a:gd name="T84" fmla="*/ 612 w 885"/>
                <a:gd name="T85" fmla="*/ 546 h 1465"/>
                <a:gd name="T86" fmla="*/ 672 w 885"/>
                <a:gd name="T87" fmla="*/ 570 h 1465"/>
                <a:gd name="T88" fmla="*/ 722 w 885"/>
                <a:gd name="T89" fmla="*/ 329 h 1465"/>
                <a:gd name="T90" fmla="*/ 794 w 885"/>
                <a:gd name="T91" fmla="*/ 232 h 1465"/>
                <a:gd name="T92" fmla="*/ 870 w 885"/>
                <a:gd name="T93" fmla="*/ 415 h 1465"/>
                <a:gd name="T94" fmla="*/ 845 w 885"/>
                <a:gd name="T95" fmla="*/ 599 h 1465"/>
                <a:gd name="T96" fmla="*/ 884 w 885"/>
                <a:gd name="T97" fmla="*/ 395 h 1465"/>
                <a:gd name="T98" fmla="*/ 880 w 885"/>
                <a:gd name="T99" fmla="*/ 238 h 1465"/>
                <a:gd name="T100" fmla="*/ 818 w 885"/>
                <a:gd name="T101" fmla="*/ 127 h 1465"/>
                <a:gd name="T102" fmla="*/ 749 w 885"/>
                <a:gd name="T103" fmla="*/ 162 h 1465"/>
                <a:gd name="T104" fmla="*/ 695 w 885"/>
                <a:gd name="T105" fmla="*/ 251 h 1465"/>
                <a:gd name="T106" fmla="*/ 732 w 885"/>
                <a:gd name="T107" fmla="*/ 108 h 1465"/>
                <a:gd name="T108" fmla="*/ 642 w 885"/>
                <a:gd name="T109" fmla="*/ 34 h 1465"/>
                <a:gd name="T110" fmla="*/ 660 w 885"/>
                <a:gd name="T111" fmla="*/ 134 h 1465"/>
                <a:gd name="T112" fmla="*/ 652 w 885"/>
                <a:gd name="T113" fmla="*/ 183 h 1465"/>
                <a:gd name="T114" fmla="*/ 583 w 885"/>
                <a:gd name="T115" fmla="*/ 28 h 1465"/>
                <a:gd name="T116" fmla="*/ 445 w 885"/>
                <a:gd name="T117" fmla="*/ 32 h 1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85" h="1465">
                  <a:moveTo>
                    <a:pt x="390" y="121"/>
                  </a:moveTo>
                  <a:lnTo>
                    <a:pt x="370" y="164"/>
                  </a:lnTo>
                  <a:lnTo>
                    <a:pt x="357" y="215"/>
                  </a:lnTo>
                  <a:lnTo>
                    <a:pt x="349" y="266"/>
                  </a:lnTo>
                  <a:lnTo>
                    <a:pt x="346" y="321"/>
                  </a:lnTo>
                  <a:lnTo>
                    <a:pt x="344" y="374"/>
                  </a:lnTo>
                  <a:lnTo>
                    <a:pt x="344" y="429"/>
                  </a:lnTo>
                  <a:lnTo>
                    <a:pt x="344" y="483"/>
                  </a:lnTo>
                  <a:lnTo>
                    <a:pt x="344" y="538"/>
                  </a:lnTo>
                  <a:lnTo>
                    <a:pt x="327" y="538"/>
                  </a:lnTo>
                  <a:lnTo>
                    <a:pt x="313" y="536"/>
                  </a:lnTo>
                  <a:lnTo>
                    <a:pt x="299" y="529"/>
                  </a:lnTo>
                  <a:lnTo>
                    <a:pt x="285" y="523"/>
                  </a:lnTo>
                  <a:lnTo>
                    <a:pt x="269" y="514"/>
                  </a:lnTo>
                  <a:lnTo>
                    <a:pt x="255" y="506"/>
                  </a:lnTo>
                  <a:lnTo>
                    <a:pt x="239" y="499"/>
                  </a:lnTo>
                  <a:lnTo>
                    <a:pt x="225" y="495"/>
                  </a:lnTo>
                  <a:lnTo>
                    <a:pt x="195" y="485"/>
                  </a:lnTo>
                  <a:lnTo>
                    <a:pt x="165" y="480"/>
                  </a:lnTo>
                  <a:lnTo>
                    <a:pt x="135" y="478"/>
                  </a:lnTo>
                  <a:lnTo>
                    <a:pt x="105" y="483"/>
                  </a:lnTo>
                  <a:lnTo>
                    <a:pt x="75" y="489"/>
                  </a:lnTo>
                  <a:lnTo>
                    <a:pt x="48" y="502"/>
                  </a:lnTo>
                  <a:lnTo>
                    <a:pt x="21" y="519"/>
                  </a:lnTo>
                  <a:lnTo>
                    <a:pt x="0" y="546"/>
                  </a:lnTo>
                  <a:lnTo>
                    <a:pt x="24" y="627"/>
                  </a:lnTo>
                  <a:lnTo>
                    <a:pt x="31" y="623"/>
                  </a:lnTo>
                  <a:lnTo>
                    <a:pt x="40" y="619"/>
                  </a:lnTo>
                  <a:lnTo>
                    <a:pt x="48" y="617"/>
                  </a:lnTo>
                  <a:lnTo>
                    <a:pt x="58" y="627"/>
                  </a:lnTo>
                  <a:lnTo>
                    <a:pt x="47" y="642"/>
                  </a:lnTo>
                  <a:lnTo>
                    <a:pt x="38" y="659"/>
                  </a:lnTo>
                  <a:lnTo>
                    <a:pt x="35" y="678"/>
                  </a:lnTo>
                  <a:lnTo>
                    <a:pt x="44" y="699"/>
                  </a:lnTo>
                  <a:lnTo>
                    <a:pt x="43" y="706"/>
                  </a:lnTo>
                  <a:lnTo>
                    <a:pt x="47" y="716"/>
                  </a:lnTo>
                  <a:lnTo>
                    <a:pt x="51" y="721"/>
                  </a:lnTo>
                  <a:lnTo>
                    <a:pt x="58" y="727"/>
                  </a:lnTo>
                  <a:lnTo>
                    <a:pt x="61" y="731"/>
                  </a:lnTo>
                  <a:lnTo>
                    <a:pt x="64" y="736"/>
                  </a:lnTo>
                  <a:lnTo>
                    <a:pt x="64" y="744"/>
                  </a:lnTo>
                  <a:lnTo>
                    <a:pt x="61" y="757"/>
                  </a:lnTo>
                  <a:lnTo>
                    <a:pt x="65" y="772"/>
                  </a:lnTo>
                  <a:lnTo>
                    <a:pt x="77" y="785"/>
                  </a:lnTo>
                  <a:lnTo>
                    <a:pt x="81" y="791"/>
                  </a:lnTo>
                  <a:lnTo>
                    <a:pt x="87" y="799"/>
                  </a:lnTo>
                  <a:lnTo>
                    <a:pt x="87" y="806"/>
                  </a:lnTo>
                  <a:lnTo>
                    <a:pt x="85" y="818"/>
                  </a:lnTo>
                  <a:lnTo>
                    <a:pt x="91" y="842"/>
                  </a:lnTo>
                  <a:lnTo>
                    <a:pt x="100" y="867"/>
                  </a:lnTo>
                  <a:lnTo>
                    <a:pt x="108" y="889"/>
                  </a:lnTo>
                  <a:lnTo>
                    <a:pt x="117" y="914"/>
                  </a:lnTo>
                  <a:lnTo>
                    <a:pt x="125" y="937"/>
                  </a:lnTo>
                  <a:lnTo>
                    <a:pt x="134" y="961"/>
                  </a:lnTo>
                  <a:lnTo>
                    <a:pt x="142" y="986"/>
                  </a:lnTo>
                  <a:lnTo>
                    <a:pt x="152" y="1010"/>
                  </a:lnTo>
                  <a:lnTo>
                    <a:pt x="162" y="1022"/>
                  </a:lnTo>
                  <a:lnTo>
                    <a:pt x="171" y="1037"/>
                  </a:lnTo>
                  <a:lnTo>
                    <a:pt x="176" y="1054"/>
                  </a:lnTo>
                  <a:lnTo>
                    <a:pt x="182" y="1071"/>
                  </a:lnTo>
                  <a:lnTo>
                    <a:pt x="186" y="1086"/>
                  </a:lnTo>
                  <a:lnTo>
                    <a:pt x="193" y="1103"/>
                  </a:lnTo>
                  <a:lnTo>
                    <a:pt x="202" y="1118"/>
                  </a:lnTo>
                  <a:lnTo>
                    <a:pt x="216" y="1131"/>
                  </a:lnTo>
                  <a:lnTo>
                    <a:pt x="212" y="1116"/>
                  </a:lnTo>
                  <a:lnTo>
                    <a:pt x="209" y="1103"/>
                  </a:lnTo>
                  <a:lnTo>
                    <a:pt x="205" y="1088"/>
                  </a:lnTo>
                  <a:lnTo>
                    <a:pt x="205" y="1072"/>
                  </a:lnTo>
                  <a:lnTo>
                    <a:pt x="211" y="1088"/>
                  </a:lnTo>
                  <a:lnTo>
                    <a:pt x="219" y="1103"/>
                  </a:lnTo>
                  <a:lnTo>
                    <a:pt x="228" y="1118"/>
                  </a:lnTo>
                  <a:lnTo>
                    <a:pt x="236" y="1133"/>
                  </a:lnTo>
                  <a:lnTo>
                    <a:pt x="245" y="1146"/>
                  </a:lnTo>
                  <a:lnTo>
                    <a:pt x="253" y="1161"/>
                  </a:lnTo>
                  <a:lnTo>
                    <a:pt x="263" y="1174"/>
                  </a:lnTo>
                  <a:lnTo>
                    <a:pt x="275" y="1190"/>
                  </a:lnTo>
                  <a:lnTo>
                    <a:pt x="270" y="1178"/>
                  </a:lnTo>
                  <a:lnTo>
                    <a:pt x="267" y="1167"/>
                  </a:lnTo>
                  <a:lnTo>
                    <a:pt x="263" y="1154"/>
                  </a:lnTo>
                  <a:lnTo>
                    <a:pt x="260" y="1142"/>
                  </a:lnTo>
                  <a:lnTo>
                    <a:pt x="256" y="1129"/>
                  </a:lnTo>
                  <a:lnTo>
                    <a:pt x="253" y="1116"/>
                  </a:lnTo>
                  <a:lnTo>
                    <a:pt x="252" y="1105"/>
                  </a:lnTo>
                  <a:lnTo>
                    <a:pt x="252" y="1093"/>
                  </a:lnTo>
                  <a:lnTo>
                    <a:pt x="262" y="1116"/>
                  </a:lnTo>
                  <a:lnTo>
                    <a:pt x="273" y="1140"/>
                  </a:lnTo>
                  <a:lnTo>
                    <a:pt x="283" y="1163"/>
                  </a:lnTo>
                  <a:lnTo>
                    <a:pt x="296" y="1190"/>
                  </a:lnTo>
                  <a:lnTo>
                    <a:pt x="307" y="1212"/>
                  </a:lnTo>
                  <a:lnTo>
                    <a:pt x="320" y="1237"/>
                  </a:lnTo>
                  <a:lnTo>
                    <a:pt x="334" y="1258"/>
                  </a:lnTo>
                  <a:lnTo>
                    <a:pt x="353" y="1280"/>
                  </a:lnTo>
                  <a:lnTo>
                    <a:pt x="364" y="1280"/>
                  </a:lnTo>
                  <a:lnTo>
                    <a:pt x="376" y="1286"/>
                  </a:lnTo>
                  <a:lnTo>
                    <a:pt x="369" y="1269"/>
                  </a:lnTo>
                  <a:lnTo>
                    <a:pt x="363" y="1254"/>
                  </a:lnTo>
                  <a:lnTo>
                    <a:pt x="357" y="1239"/>
                  </a:lnTo>
                  <a:lnTo>
                    <a:pt x="351" y="1224"/>
                  </a:lnTo>
                  <a:lnTo>
                    <a:pt x="346" y="1207"/>
                  </a:lnTo>
                  <a:lnTo>
                    <a:pt x="340" y="1191"/>
                  </a:lnTo>
                  <a:lnTo>
                    <a:pt x="336" y="1176"/>
                  </a:lnTo>
                  <a:lnTo>
                    <a:pt x="334" y="1163"/>
                  </a:lnTo>
                  <a:lnTo>
                    <a:pt x="340" y="1163"/>
                  </a:lnTo>
                  <a:lnTo>
                    <a:pt x="351" y="1186"/>
                  </a:lnTo>
                  <a:lnTo>
                    <a:pt x="363" y="1210"/>
                  </a:lnTo>
                  <a:lnTo>
                    <a:pt x="374" y="1235"/>
                  </a:lnTo>
                  <a:lnTo>
                    <a:pt x="386" y="1261"/>
                  </a:lnTo>
                  <a:lnTo>
                    <a:pt x="396" y="1286"/>
                  </a:lnTo>
                  <a:lnTo>
                    <a:pt x="408" y="1310"/>
                  </a:lnTo>
                  <a:lnTo>
                    <a:pt x="421" y="1331"/>
                  </a:lnTo>
                  <a:lnTo>
                    <a:pt x="438" y="1354"/>
                  </a:lnTo>
                  <a:lnTo>
                    <a:pt x="438" y="1365"/>
                  </a:lnTo>
                  <a:lnTo>
                    <a:pt x="443" y="1378"/>
                  </a:lnTo>
                  <a:lnTo>
                    <a:pt x="450" y="1388"/>
                  </a:lnTo>
                  <a:lnTo>
                    <a:pt x="460" y="1397"/>
                  </a:lnTo>
                  <a:lnTo>
                    <a:pt x="468" y="1397"/>
                  </a:lnTo>
                  <a:lnTo>
                    <a:pt x="475" y="1403"/>
                  </a:lnTo>
                  <a:lnTo>
                    <a:pt x="480" y="1410"/>
                  </a:lnTo>
                  <a:lnTo>
                    <a:pt x="484" y="1422"/>
                  </a:lnTo>
                  <a:lnTo>
                    <a:pt x="495" y="1410"/>
                  </a:lnTo>
                  <a:lnTo>
                    <a:pt x="508" y="1403"/>
                  </a:lnTo>
                  <a:lnTo>
                    <a:pt x="514" y="1409"/>
                  </a:lnTo>
                  <a:lnTo>
                    <a:pt x="515" y="1418"/>
                  </a:lnTo>
                  <a:lnTo>
                    <a:pt x="517" y="1427"/>
                  </a:lnTo>
                  <a:lnTo>
                    <a:pt x="521" y="1437"/>
                  </a:lnTo>
                  <a:lnTo>
                    <a:pt x="529" y="1429"/>
                  </a:lnTo>
                  <a:lnTo>
                    <a:pt x="539" y="1420"/>
                  </a:lnTo>
                  <a:lnTo>
                    <a:pt x="542" y="1414"/>
                  </a:lnTo>
                  <a:lnTo>
                    <a:pt x="546" y="1416"/>
                  </a:lnTo>
                  <a:lnTo>
                    <a:pt x="551" y="1418"/>
                  </a:lnTo>
                  <a:lnTo>
                    <a:pt x="555" y="1429"/>
                  </a:lnTo>
                  <a:lnTo>
                    <a:pt x="555" y="1465"/>
                  </a:lnTo>
                  <a:lnTo>
                    <a:pt x="588" y="1441"/>
                  </a:lnTo>
                  <a:lnTo>
                    <a:pt x="612" y="1409"/>
                  </a:lnTo>
                  <a:lnTo>
                    <a:pt x="626" y="1367"/>
                  </a:lnTo>
                  <a:lnTo>
                    <a:pt x="636" y="1324"/>
                  </a:lnTo>
                  <a:lnTo>
                    <a:pt x="645" y="1276"/>
                  </a:lnTo>
                  <a:lnTo>
                    <a:pt x="659" y="1233"/>
                  </a:lnTo>
                  <a:lnTo>
                    <a:pt x="677" y="1193"/>
                  </a:lnTo>
                  <a:lnTo>
                    <a:pt x="709" y="1163"/>
                  </a:lnTo>
                  <a:lnTo>
                    <a:pt x="710" y="1152"/>
                  </a:lnTo>
                  <a:lnTo>
                    <a:pt x="707" y="1148"/>
                  </a:lnTo>
                  <a:lnTo>
                    <a:pt x="702" y="1142"/>
                  </a:lnTo>
                  <a:lnTo>
                    <a:pt x="697" y="1139"/>
                  </a:lnTo>
                  <a:lnTo>
                    <a:pt x="689" y="1137"/>
                  </a:lnTo>
                  <a:lnTo>
                    <a:pt x="683" y="1140"/>
                  </a:lnTo>
                  <a:lnTo>
                    <a:pt x="679" y="1146"/>
                  </a:lnTo>
                  <a:lnTo>
                    <a:pt x="676" y="1154"/>
                  </a:lnTo>
                  <a:lnTo>
                    <a:pt x="669" y="1171"/>
                  </a:lnTo>
                  <a:lnTo>
                    <a:pt x="663" y="1188"/>
                  </a:lnTo>
                  <a:lnTo>
                    <a:pt x="658" y="1199"/>
                  </a:lnTo>
                  <a:lnTo>
                    <a:pt x="653" y="1214"/>
                  </a:lnTo>
                  <a:lnTo>
                    <a:pt x="645" y="1229"/>
                  </a:lnTo>
                  <a:lnTo>
                    <a:pt x="638" y="1244"/>
                  </a:lnTo>
                  <a:lnTo>
                    <a:pt x="628" y="1256"/>
                  </a:lnTo>
                  <a:lnTo>
                    <a:pt x="618" y="1267"/>
                  </a:lnTo>
                  <a:lnTo>
                    <a:pt x="605" y="1276"/>
                  </a:lnTo>
                  <a:lnTo>
                    <a:pt x="593" y="1286"/>
                  </a:lnTo>
                  <a:lnTo>
                    <a:pt x="585" y="1288"/>
                  </a:lnTo>
                  <a:lnTo>
                    <a:pt x="576" y="1292"/>
                  </a:lnTo>
                  <a:lnTo>
                    <a:pt x="569" y="1292"/>
                  </a:lnTo>
                  <a:lnTo>
                    <a:pt x="562" y="1293"/>
                  </a:lnTo>
                  <a:lnTo>
                    <a:pt x="546" y="1292"/>
                  </a:lnTo>
                  <a:lnTo>
                    <a:pt x="532" y="1286"/>
                  </a:lnTo>
                  <a:lnTo>
                    <a:pt x="507" y="1263"/>
                  </a:lnTo>
                  <a:lnTo>
                    <a:pt x="487" y="1235"/>
                  </a:lnTo>
                  <a:lnTo>
                    <a:pt x="471" y="1205"/>
                  </a:lnTo>
                  <a:lnTo>
                    <a:pt x="460" y="1174"/>
                  </a:lnTo>
                  <a:lnTo>
                    <a:pt x="448" y="1140"/>
                  </a:lnTo>
                  <a:lnTo>
                    <a:pt x="438" y="1108"/>
                  </a:lnTo>
                  <a:lnTo>
                    <a:pt x="427" y="1076"/>
                  </a:lnTo>
                  <a:lnTo>
                    <a:pt x="414" y="1050"/>
                  </a:lnTo>
                  <a:lnTo>
                    <a:pt x="398" y="1029"/>
                  </a:lnTo>
                  <a:lnTo>
                    <a:pt x="384" y="1010"/>
                  </a:lnTo>
                  <a:lnTo>
                    <a:pt x="371" y="989"/>
                  </a:lnTo>
                  <a:lnTo>
                    <a:pt x="360" y="971"/>
                  </a:lnTo>
                  <a:lnTo>
                    <a:pt x="363" y="967"/>
                  </a:lnTo>
                  <a:lnTo>
                    <a:pt x="349" y="950"/>
                  </a:lnTo>
                  <a:lnTo>
                    <a:pt x="336" y="935"/>
                  </a:lnTo>
                  <a:lnTo>
                    <a:pt x="329" y="925"/>
                  </a:lnTo>
                  <a:lnTo>
                    <a:pt x="323" y="916"/>
                  </a:lnTo>
                  <a:lnTo>
                    <a:pt x="319" y="906"/>
                  </a:lnTo>
                  <a:lnTo>
                    <a:pt x="316" y="897"/>
                  </a:lnTo>
                  <a:lnTo>
                    <a:pt x="316" y="880"/>
                  </a:lnTo>
                  <a:lnTo>
                    <a:pt x="314" y="869"/>
                  </a:lnTo>
                  <a:lnTo>
                    <a:pt x="309" y="855"/>
                  </a:lnTo>
                  <a:lnTo>
                    <a:pt x="305" y="844"/>
                  </a:lnTo>
                  <a:lnTo>
                    <a:pt x="299" y="831"/>
                  </a:lnTo>
                  <a:lnTo>
                    <a:pt x="295" y="819"/>
                  </a:lnTo>
                  <a:lnTo>
                    <a:pt x="292" y="804"/>
                  </a:lnTo>
                  <a:lnTo>
                    <a:pt x="293" y="791"/>
                  </a:lnTo>
                  <a:lnTo>
                    <a:pt x="286" y="774"/>
                  </a:lnTo>
                  <a:lnTo>
                    <a:pt x="282" y="759"/>
                  </a:lnTo>
                  <a:lnTo>
                    <a:pt x="279" y="742"/>
                  </a:lnTo>
                  <a:lnTo>
                    <a:pt x="283" y="725"/>
                  </a:lnTo>
                  <a:lnTo>
                    <a:pt x="296" y="691"/>
                  </a:lnTo>
                  <a:lnTo>
                    <a:pt x="297" y="702"/>
                  </a:lnTo>
                  <a:lnTo>
                    <a:pt x="300" y="716"/>
                  </a:lnTo>
                  <a:lnTo>
                    <a:pt x="300" y="729"/>
                  </a:lnTo>
                  <a:lnTo>
                    <a:pt x="300" y="742"/>
                  </a:lnTo>
                  <a:lnTo>
                    <a:pt x="300" y="753"/>
                  </a:lnTo>
                  <a:lnTo>
                    <a:pt x="302" y="765"/>
                  </a:lnTo>
                  <a:lnTo>
                    <a:pt x="305" y="776"/>
                  </a:lnTo>
                  <a:lnTo>
                    <a:pt x="313" y="787"/>
                  </a:lnTo>
                  <a:lnTo>
                    <a:pt x="310" y="799"/>
                  </a:lnTo>
                  <a:lnTo>
                    <a:pt x="312" y="810"/>
                  </a:lnTo>
                  <a:lnTo>
                    <a:pt x="314" y="821"/>
                  </a:lnTo>
                  <a:lnTo>
                    <a:pt x="320" y="835"/>
                  </a:lnTo>
                  <a:lnTo>
                    <a:pt x="332" y="853"/>
                  </a:lnTo>
                  <a:lnTo>
                    <a:pt x="347" y="872"/>
                  </a:lnTo>
                  <a:lnTo>
                    <a:pt x="351" y="876"/>
                  </a:lnTo>
                  <a:lnTo>
                    <a:pt x="357" y="882"/>
                  </a:lnTo>
                  <a:lnTo>
                    <a:pt x="360" y="886"/>
                  </a:lnTo>
                  <a:lnTo>
                    <a:pt x="360" y="897"/>
                  </a:lnTo>
                  <a:lnTo>
                    <a:pt x="353" y="903"/>
                  </a:lnTo>
                  <a:lnTo>
                    <a:pt x="344" y="908"/>
                  </a:lnTo>
                  <a:lnTo>
                    <a:pt x="356" y="925"/>
                  </a:lnTo>
                  <a:lnTo>
                    <a:pt x="369" y="940"/>
                  </a:lnTo>
                  <a:lnTo>
                    <a:pt x="376" y="944"/>
                  </a:lnTo>
                  <a:lnTo>
                    <a:pt x="384" y="950"/>
                  </a:lnTo>
                  <a:lnTo>
                    <a:pt x="393" y="952"/>
                  </a:lnTo>
                  <a:lnTo>
                    <a:pt x="401" y="954"/>
                  </a:lnTo>
                  <a:lnTo>
                    <a:pt x="410" y="967"/>
                  </a:lnTo>
                  <a:lnTo>
                    <a:pt x="396" y="982"/>
                  </a:lnTo>
                  <a:lnTo>
                    <a:pt x="407" y="995"/>
                  </a:lnTo>
                  <a:lnTo>
                    <a:pt x="421" y="1010"/>
                  </a:lnTo>
                  <a:lnTo>
                    <a:pt x="435" y="1023"/>
                  </a:lnTo>
                  <a:lnTo>
                    <a:pt x="453" y="1039"/>
                  </a:lnTo>
                  <a:lnTo>
                    <a:pt x="468" y="1048"/>
                  </a:lnTo>
                  <a:lnTo>
                    <a:pt x="487" y="1055"/>
                  </a:lnTo>
                  <a:lnTo>
                    <a:pt x="505" y="1059"/>
                  </a:lnTo>
                  <a:lnTo>
                    <a:pt x="527" y="1059"/>
                  </a:lnTo>
                  <a:lnTo>
                    <a:pt x="562" y="1048"/>
                  </a:lnTo>
                  <a:lnTo>
                    <a:pt x="599" y="1033"/>
                  </a:lnTo>
                  <a:lnTo>
                    <a:pt x="636" y="1012"/>
                  </a:lnTo>
                  <a:lnTo>
                    <a:pt x="672" y="986"/>
                  </a:lnTo>
                  <a:lnTo>
                    <a:pt x="702" y="952"/>
                  </a:lnTo>
                  <a:lnTo>
                    <a:pt x="730" y="914"/>
                  </a:lnTo>
                  <a:lnTo>
                    <a:pt x="753" y="870"/>
                  </a:lnTo>
                  <a:lnTo>
                    <a:pt x="770" y="825"/>
                  </a:lnTo>
                  <a:lnTo>
                    <a:pt x="764" y="795"/>
                  </a:lnTo>
                  <a:lnTo>
                    <a:pt x="760" y="767"/>
                  </a:lnTo>
                  <a:lnTo>
                    <a:pt x="753" y="738"/>
                  </a:lnTo>
                  <a:lnTo>
                    <a:pt x="746" y="714"/>
                  </a:lnTo>
                  <a:lnTo>
                    <a:pt x="736" y="685"/>
                  </a:lnTo>
                  <a:lnTo>
                    <a:pt x="724" y="663"/>
                  </a:lnTo>
                  <a:lnTo>
                    <a:pt x="710" y="638"/>
                  </a:lnTo>
                  <a:lnTo>
                    <a:pt x="695" y="619"/>
                  </a:lnTo>
                  <a:lnTo>
                    <a:pt x="658" y="595"/>
                  </a:lnTo>
                  <a:lnTo>
                    <a:pt x="620" y="578"/>
                  </a:lnTo>
                  <a:lnTo>
                    <a:pt x="582" y="566"/>
                  </a:lnTo>
                  <a:lnTo>
                    <a:pt x="544" y="561"/>
                  </a:lnTo>
                  <a:lnTo>
                    <a:pt x="502" y="555"/>
                  </a:lnTo>
                  <a:lnTo>
                    <a:pt x="461" y="555"/>
                  </a:lnTo>
                  <a:lnTo>
                    <a:pt x="421" y="557"/>
                  </a:lnTo>
                  <a:lnTo>
                    <a:pt x="384" y="561"/>
                  </a:lnTo>
                  <a:lnTo>
                    <a:pt x="384" y="546"/>
                  </a:lnTo>
                  <a:lnTo>
                    <a:pt x="393" y="536"/>
                  </a:lnTo>
                  <a:lnTo>
                    <a:pt x="400" y="525"/>
                  </a:lnTo>
                  <a:lnTo>
                    <a:pt x="396" y="510"/>
                  </a:lnTo>
                  <a:lnTo>
                    <a:pt x="388" y="468"/>
                  </a:lnTo>
                  <a:lnTo>
                    <a:pt x="386" y="429"/>
                  </a:lnTo>
                  <a:lnTo>
                    <a:pt x="384" y="387"/>
                  </a:lnTo>
                  <a:lnTo>
                    <a:pt x="388" y="347"/>
                  </a:lnTo>
                  <a:lnTo>
                    <a:pt x="393" y="306"/>
                  </a:lnTo>
                  <a:lnTo>
                    <a:pt x="401" y="268"/>
                  </a:lnTo>
                  <a:lnTo>
                    <a:pt x="410" y="230"/>
                  </a:lnTo>
                  <a:lnTo>
                    <a:pt x="423" y="196"/>
                  </a:lnTo>
                  <a:lnTo>
                    <a:pt x="430" y="183"/>
                  </a:lnTo>
                  <a:lnTo>
                    <a:pt x="437" y="172"/>
                  </a:lnTo>
                  <a:lnTo>
                    <a:pt x="445" y="161"/>
                  </a:lnTo>
                  <a:lnTo>
                    <a:pt x="454" y="153"/>
                  </a:lnTo>
                  <a:lnTo>
                    <a:pt x="461" y="142"/>
                  </a:lnTo>
                  <a:lnTo>
                    <a:pt x="470" y="134"/>
                  </a:lnTo>
                  <a:lnTo>
                    <a:pt x="480" y="127"/>
                  </a:lnTo>
                  <a:lnTo>
                    <a:pt x="490" y="121"/>
                  </a:lnTo>
                  <a:lnTo>
                    <a:pt x="498" y="117"/>
                  </a:lnTo>
                  <a:lnTo>
                    <a:pt x="509" y="117"/>
                  </a:lnTo>
                  <a:lnTo>
                    <a:pt x="519" y="115"/>
                  </a:lnTo>
                  <a:lnTo>
                    <a:pt x="531" y="117"/>
                  </a:lnTo>
                  <a:lnTo>
                    <a:pt x="539" y="117"/>
                  </a:lnTo>
                  <a:lnTo>
                    <a:pt x="549" y="123"/>
                  </a:lnTo>
                  <a:lnTo>
                    <a:pt x="556" y="128"/>
                  </a:lnTo>
                  <a:lnTo>
                    <a:pt x="565" y="142"/>
                  </a:lnTo>
                  <a:lnTo>
                    <a:pt x="583" y="172"/>
                  </a:lnTo>
                  <a:lnTo>
                    <a:pt x="599" y="208"/>
                  </a:lnTo>
                  <a:lnTo>
                    <a:pt x="608" y="244"/>
                  </a:lnTo>
                  <a:lnTo>
                    <a:pt x="616" y="285"/>
                  </a:lnTo>
                  <a:lnTo>
                    <a:pt x="618" y="325"/>
                  </a:lnTo>
                  <a:lnTo>
                    <a:pt x="620" y="368"/>
                  </a:lnTo>
                  <a:lnTo>
                    <a:pt x="620" y="410"/>
                  </a:lnTo>
                  <a:lnTo>
                    <a:pt x="620" y="453"/>
                  </a:lnTo>
                  <a:lnTo>
                    <a:pt x="616" y="465"/>
                  </a:lnTo>
                  <a:lnTo>
                    <a:pt x="615" y="476"/>
                  </a:lnTo>
                  <a:lnTo>
                    <a:pt x="613" y="487"/>
                  </a:lnTo>
                  <a:lnTo>
                    <a:pt x="613" y="499"/>
                  </a:lnTo>
                  <a:lnTo>
                    <a:pt x="612" y="508"/>
                  </a:lnTo>
                  <a:lnTo>
                    <a:pt x="611" y="519"/>
                  </a:lnTo>
                  <a:lnTo>
                    <a:pt x="608" y="531"/>
                  </a:lnTo>
                  <a:lnTo>
                    <a:pt x="605" y="542"/>
                  </a:lnTo>
                  <a:lnTo>
                    <a:pt x="612" y="546"/>
                  </a:lnTo>
                  <a:lnTo>
                    <a:pt x="620" y="549"/>
                  </a:lnTo>
                  <a:lnTo>
                    <a:pt x="628" y="553"/>
                  </a:lnTo>
                  <a:lnTo>
                    <a:pt x="636" y="559"/>
                  </a:lnTo>
                  <a:lnTo>
                    <a:pt x="645" y="561"/>
                  </a:lnTo>
                  <a:lnTo>
                    <a:pt x="653" y="565"/>
                  </a:lnTo>
                  <a:lnTo>
                    <a:pt x="662" y="566"/>
                  </a:lnTo>
                  <a:lnTo>
                    <a:pt x="672" y="570"/>
                  </a:lnTo>
                  <a:lnTo>
                    <a:pt x="673" y="532"/>
                  </a:lnTo>
                  <a:lnTo>
                    <a:pt x="679" y="497"/>
                  </a:lnTo>
                  <a:lnTo>
                    <a:pt x="685" y="463"/>
                  </a:lnTo>
                  <a:lnTo>
                    <a:pt x="693" y="429"/>
                  </a:lnTo>
                  <a:lnTo>
                    <a:pt x="700" y="395"/>
                  </a:lnTo>
                  <a:lnTo>
                    <a:pt x="710" y="361"/>
                  </a:lnTo>
                  <a:lnTo>
                    <a:pt x="722" y="329"/>
                  </a:lnTo>
                  <a:lnTo>
                    <a:pt x="736" y="300"/>
                  </a:lnTo>
                  <a:lnTo>
                    <a:pt x="744" y="285"/>
                  </a:lnTo>
                  <a:lnTo>
                    <a:pt x="753" y="272"/>
                  </a:lnTo>
                  <a:lnTo>
                    <a:pt x="761" y="259"/>
                  </a:lnTo>
                  <a:lnTo>
                    <a:pt x="773" y="247"/>
                  </a:lnTo>
                  <a:lnTo>
                    <a:pt x="783" y="236"/>
                  </a:lnTo>
                  <a:lnTo>
                    <a:pt x="794" y="232"/>
                  </a:lnTo>
                  <a:lnTo>
                    <a:pt x="807" y="230"/>
                  </a:lnTo>
                  <a:lnTo>
                    <a:pt x="821" y="236"/>
                  </a:lnTo>
                  <a:lnTo>
                    <a:pt x="844" y="262"/>
                  </a:lnTo>
                  <a:lnTo>
                    <a:pt x="858" y="296"/>
                  </a:lnTo>
                  <a:lnTo>
                    <a:pt x="867" y="332"/>
                  </a:lnTo>
                  <a:lnTo>
                    <a:pt x="871" y="376"/>
                  </a:lnTo>
                  <a:lnTo>
                    <a:pt x="870" y="415"/>
                  </a:lnTo>
                  <a:lnTo>
                    <a:pt x="867" y="459"/>
                  </a:lnTo>
                  <a:lnTo>
                    <a:pt x="864" y="500"/>
                  </a:lnTo>
                  <a:lnTo>
                    <a:pt x="861" y="540"/>
                  </a:lnTo>
                  <a:lnTo>
                    <a:pt x="857" y="553"/>
                  </a:lnTo>
                  <a:lnTo>
                    <a:pt x="853" y="568"/>
                  </a:lnTo>
                  <a:lnTo>
                    <a:pt x="848" y="583"/>
                  </a:lnTo>
                  <a:lnTo>
                    <a:pt x="845" y="599"/>
                  </a:lnTo>
                  <a:lnTo>
                    <a:pt x="853" y="602"/>
                  </a:lnTo>
                  <a:lnTo>
                    <a:pt x="860" y="568"/>
                  </a:lnTo>
                  <a:lnTo>
                    <a:pt x="868" y="534"/>
                  </a:lnTo>
                  <a:lnTo>
                    <a:pt x="874" y="500"/>
                  </a:lnTo>
                  <a:lnTo>
                    <a:pt x="880" y="466"/>
                  </a:lnTo>
                  <a:lnTo>
                    <a:pt x="881" y="429"/>
                  </a:lnTo>
                  <a:lnTo>
                    <a:pt x="884" y="395"/>
                  </a:lnTo>
                  <a:lnTo>
                    <a:pt x="884" y="357"/>
                  </a:lnTo>
                  <a:lnTo>
                    <a:pt x="885" y="323"/>
                  </a:lnTo>
                  <a:lnTo>
                    <a:pt x="882" y="321"/>
                  </a:lnTo>
                  <a:lnTo>
                    <a:pt x="880" y="317"/>
                  </a:lnTo>
                  <a:lnTo>
                    <a:pt x="880" y="291"/>
                  </a:lnTo>
                  <a:lnTo>
                    <a:pt x="881" y="264"/>
                  </a:lnTo>
                  <a:lnTo>
                    <a:pt x="880" y="238"/>
                  </a:lnTo>
                  <a:lnTo>
                    <a:pt x="878" y="213"/>
                  </a:lnTo>
                  <a:lnTo>
                    <a:pt x="872" y="189"/>
                  </a:lnTo>
                  <a:lnTo>
                    <a:pt x="865" y="168"/>
                  </a:lnTo>
                  <a:lnTo>
                    <a:pt x="854" y="149"/>
                  </a:lnTo>
                  <a:lnTo>
                    <a:pt x="840" y="134"/>
                  </a:lnTo>
                  <a:lnTo>
                    <a:pt x="828" y="128"/>
                  </a:lnTo>
                  <a:lnTo>
                    <a:pt x="818" y="127"/>
                  </a:lnTo>
                  <a:lnTo>
                    <a:pt x="807" y="127"/>
                  </a:lnTo>
                  <a:lnTo>
                    <a:pt x="797" y="128"/>
                  </a:lnTo>
                  <a:lnTo>
                    <a:pt x="786" y="130"/>
                  </a:lnTo>
                  <a:lnTo>
                    <a:pt x="777" y="136"/>
                  </a:lnTo>
                  <a:lnTo>
                    <a:pt x="767" y="142"/>
                  </a:lnTo>
                  <a:lnTo>
                    <a:pt x="760" y="151"/>
                  </a:lnTo>
                  <a:lnTo>
                    <a:pt x="749" y="162"/>
                  </a:lnTo>
                  <a:lnTo>
                    <a:pt x="740" y="176"/>
                  </a:lnTo>
                  <a:lnTo>
                    <a:pt x="733" y="187"/>
                  </a:lnTo>
                  <a:lnTo>
                    <a:pt x="726" y="202"/>
                  </a:lnTo>
                  <a:lnTo>
                    <a:pt x="719" y="215"/>
                  </a:lnTo>
                  <a:lnTo>
                    <a:pt x="712" y="229"/>
                  </a:lnTo>
                  <a:lnTo>
                    <a:pt x="703" y="240"/>
                  </a:lnTo>
                  <a:lnTo>
                    <a:pt x="695" y="251"/>
                  </a:lnTo>
                  <a:lnTo>
                    <a:pt x="693" y="229"/>
                  </a:lnTo>
                  <a:lnTo>
                    <a:pt x="702" y="206"/>
                  </a:lnTo>
                  <a:lnTo>
                    <a:pt x="712" y="185"/>
                  </a:lnTo>
                  <a:lnTo>
                    <a:pt x="724" y="166"/>
                  </a:lnTo>
                  <a:lnTo>
                    <a:pt x="733" y="145"/>
                  </a:lnTo>
                  <a:lnTo>
                    <a:pt x="737" y="127"/>
                  </a:lnTo>
                  <a:lnTo>
                    <a:pt x="732" y="108"/>
                  </a:lnTo>
                  <a:lnTo>
                    <a:pt x="716" y="91"/>
                  </a:lnTo>
                  <a:lnTo>
                    <a:pt x="703" y="79"/>
                  </a:lnTo>
                  <a:lnTo>
                    <a:pt x="690" y="70"/>
                  </a:lnTo>
                  <a:lnTo>
                    <a:pt x="679" y="60"/>
                  </a:lnTo>
                  <a:lnTo>
                    <a:pt x="667" y="51"/>
                  </a:lnTo>
                  <a:lnTo>
                    <a:pt x="655" y="42"/>
                  </a:lnTo>
                  <a:lnTo>
                    <a:pt x="642" y="34"/>
                  </a:lnTo>
                  <a:lnTo>
                    <a:pt x="629" y="28"/>
                  </a:lnTo>
                  <a:lnTo>
                    <a:pt x="618" y="25"/>
                  </a:lnTo>
                  <a:lnTo>
                    <a:pt x="626" y="45"/>
                  </a:lnTo>
                  <a:lnTo>
                    <a:pt x="635" y="66"/>
                  </a:lnTo>
                  <a:lnTo>
                    <a:pt x="643" y="89"/>
                  </a:lnTo>
                  <a:lnTo>
                    <a:pt x="653" y="111"/>
                  </a:lnTo>
                  <a:lnTo>
                    <a:pt x="660" y="134"/>
                  </a:lnTo>
                  <a:lnTo>
                    <a:pt x="666" y="159"/>
                  </a:lnTo>
                  <a:lnTo>
                    <a:pt x="669" y="183"/>
                  </a:lnTo>
                  <a:lnTo>
                    <a:pt x="672" y="212"/>
                  </a:lnTo>
                  <a:lnTo>
                    <a:pt x="666" y="215"/>
                  </a:lnTo>
                  <a:lnTo>
                    <a:pt x="660" y="219"/>
                  </a:lnTo>
                  <a:lnTo>
                    <a:pt x="653" y="202"/>
                  </a:lnTo>
                  <a:lnTo>
                    <a:pt x="652" y="183"/>
                  </a:lnTo>
                  <a:lnTo>
                    <a:pt x="649" y="164"/>
                  </a:lnTo>
                  <a:lnTo>
                    <a:pt x="645" y="147"/>
                  </a:lnTo>
                  <a:lnTo>
                    <a:pt x="636" y="121"/>
                  </a:lnTo>
                  <a:lnTo>
                    <a:pt x="628" y="94"/>
                  </a:lnTo>
                  <a:lnTo>
                    <a:pt x="615" y="70"/>
                  </a:lnTo>
                  <a:lnTo>
                    <a:pt x="602" y="49"/>
                  </a:lnTo>
                  <a:lnTo>
                    <a:pt x="583" y="28"/>
                  </a:lnTo>
                  <a:lnTo>
                    <a:pt x="566" y="15"/>
                  </a:lnTo>
                  <a:lnTo>
                    <a:pt x="546" y="4"/>
                  </a:lnTo>
                  <a:lnTo>
                    <a:pt x="527" y="0"/>
                  </a:lnTo>
                  <a:lnTo>
                    <a:pt x="505" y="0"/>
                  </a:lnTo>
                  <a:lnTo>
                    <a:pt x="484" y="6"/>
                  </a:lnTo>
                  <a:lnTo>
                    <a:pt x="463" y="15"/>
                  </a:lnTo>
                  <a:lnTo>
                    <a:pt x="445" y="32"/>
                  </a:lnTo>
                  <a:lnTo>
                    <a:pt x="427" y="49"/>
                  </a:lnTo>
                  <a:lnTo>
                    <a:pt x="413" y="70"/>
                  </a:lnTo>
                  <a:lnTo>
                    <a:pt x="398" y="93"/>
                  </a:lnTo>
                  <a:lnTo>
                    <a:pt x="390" y="121"/>
                  </a:lnTo>
                  <a:close/>
                </a:path>
              </a:pathLst>
            </a:custGeom>
            <a:solidFill>
              <a:srgbClr val="FFFFFF"/>
            </a:solidFill>
            <a:ln w="1588">
              <a:solidFill>
                <a:srgbClr val="FFFFFF"/>
              </a:solidFill>
              <a:prstDash val="solid"/>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413" name="Freeform 114"/>
            <p:cNvSpPr>
              <a:spLocks/>
            </p:cNvSpPr>
            <p:nvPr/>
          </p:nvSpPr>
          <p:spPr bwMode="auto">
            <a:xfrm>
              <a:off x="2959" y="1146"/>
              <a:ext cx="191" cy="197"/>
            </a:xfrm>
            <a:custGeom>
              <a:avLst/>
              <a:gdLst>
                <a:gd name="T0" fmla="*/ 27 w 191"/>
                <a:gd name="T1" fmla="*/ 83 h 394"/>
                <a:gd name="T2" fmla="*/ 17 w 191"/>
                <a:gd name="T3" fmla="*/ 115 h 394"/>
                <a:gd name="T4" fmla="*/ 10 w 191"/>
                <a:gd name="T5" fmla="*/ 151 h 394"/>
                <a:gd name="T6" fmla="*/ 5 w 191"/>
                <a:gd name="T7" fmla="*/ 188 h 394"/>
                <a:gd name="T8" fmla="*/ 2 w 191"/>
                <a:gd name="T9" fmla="*/ 228 h 394"/>
                <a:gd name="T10" fmla="*/ 0 w 191"/>
                <a:gd name="T11" fmla="*/ 266 h 394"/>
                <a:gd name="T12" fmla="*/ 0 w 191"/>
                <a:gd name="T13" fmla="*/ 305 h 394"/>
                <a:gd name="T14" fmla="*/ 3 w 191"/>
                <a:gd name="T15" fmla="*/ 343 h 394"/>
                <a:gd name="T16" fmla="*/ 9 w 191"/>
                <a:gd name="T17" fmla="*/ 383 h 394"/>
                <a:gd name="T18" fmla="*/ 17 w 191"/>
                <a:gd name="T19" fmla="*/ 381 h 394"/>
                <a:gd name="T20" fmla="*/ 25 w 191"/>
                <a:gd name="T21" fmla="*/ 375 h 394"/>
                <a:gd name="T22" fmla="*/ 19 w 191"/>
                <a:gd name="T23" fmla="*/ 339 h 394"/>
                <a:gd name="T24" fmla="*/ 16 w 191"/>
                <a:gd name="T25" fmla="*/ 305 h 394"/>
                <a:gd name="T26" fmla="*/ 13 w 191"/>
                <a:gd name="T27" fmla="*/ 270 h 394"/>
                <a:gd name="T28" fmla="*/ 15 w 191"/>
                <a:gd name="T29" fmla="*/ 236 h 394"/>
                <a:gd name="T30" fmla="*/ 19 w 191"/>
                <a:gd name="T31" fmla="*/ 200 h 394"/>
                <a:gd name="T32" fmla="*/ 27 w 191"/>
                <a:gd name="T33" fmla="*/ 168 h 394"/>
                <a:gd name="T34" fmla="*/ 40 w 191"/>
                <a:gd name="T35" fmla="*/ 137 h 394"/>
                <a:gd name="T36" fmla="*/ 62 w 191"/>
                <a:gd name="T37" fmla="*/ 115 h 394"/>
                <a:gd name="T38" fmla="*/ 67 w 191"/>
                <a:gd name="T39" fmla="*/ 113 h 394"/>
                <a:gd name="T40" fmla="*/ 74 w 191"/>
                <a:gd name="T41" fmla="*/ 111 h 394"/>
                <a:gd name="T42" fmla="*/ 82 w 191"/>
                <a:gd name="T43" fmla="*/ 111 h 394"/>
                <a:gd name="T44" fmla="*/ 90 w 191"/>
                <a:gd name="T45" fmla="*/ 111 h 394"/>
                <a:gd name="T46" fmla="*/ 109 w 191"/>
                <a:gd name="T47" fmla="*/ 132 h 394"/>
                <a:gd name="T48" fmla="*/ 123 w 191"/>
                <a:gd name="T49" fmla="*/ 156 h 394"/>
                <a:gd name="T50" fmla="*/ 133 w 191"/>
                <a:gd name="T51" fmla="*/ 183 h 394"/>
                <a:gd name="T52" fmla="*/ 141 w 191"/>
                <a:gd name="T53" fmla="*/ 215 h 394"/>
                <a:gd name="T54" fmla="*/ 144 w 191"/>
                <a:gd name="T55" fmla="*/ 245 h 394"/>
                <a:gd name="T56" fmla="*/ 146 w 191"/>
                <a:gd name="T57" fmla="*/ 279 h 394"/>
                <a:gd name="T58" fmla="*/ 146 w 191"/>
                <a:gd name="T59" fmla="*/ 311 h 394"/>
                <a:gd name="T60" fmla="*/ 143 w 191"/>
                <a:gd name="T61" fmla="*/ 345 h 394"/>
                <a:gd name="T62" fmla="*/ 131 w 191"/>
                <a:gd name="T63" fmla="*/ 379 h 394"/>
                <a:gd name="T64" fmla="*/ 140 w 191"/>
                <a:gd name="T65" fmla="*/ 383 h 394"/>
                <a:gd name="T66" fmla="*/ 151 w 191"/>
                <a:gd name="T67" fmla="*/ 387 h 394"/>
                <a:gd name="T68" fmla="*/ 163 w 191"/>
                <a:gd name="T69" fmla="*/ 388 h 394"/>
                <a:gd name="T70" fmla="*/ 175 w 191"/>
                <a:gd name="T71" fmla="*/ 394 h 394"/>
                <a:gd name="T72" fmla="*/ 181 w 191"/>
                <a:gd name="T73" fmla="*/ 356 h 394"/>
                <a:gd name="T74" fmla="*/ 187 w 191"/>
                <a:gd name="T75" fmla="*/ 319 h 394"/>
                <a:gd name="T76" fmla="*/ 190 w 191"/>
                <a:gd name="T77" fmla="*/ 281 h 394"/>
                <a:gd name="T78" fmla="*/ 191 w 191"/>
                <a:gd name="T79" fmla="*/ 243 h 394"/>
                <a:gd name="T80" fmla="*/ 190 w 191"/>
                <a:gd name="T81" fmla="*/ 203 h 394"/>
                <a:gd name="T82" fmla="*/ 188 w 191"/>
                <a:gd name="T83" fmla="*/ 164 h 394"/>
                <a:gd name="T84" fmla="*/ 183 w 191"/>
                <a:gd name="T85" fmla="*/ 126 h 394"/>
                <a:gd name="T86" fmla="*/ 178 w 191"/>
                <a:gd name="T87" fmla="*/ 90 h 394"/>
                <a:gd name="T88" fmla="*/ 173 w 191"/>
                <a:gd name="T89" fmla="*/ 75 h 394"/>
                <a:gd name="T90" fmla="*/ 167 w 191"/>
                <a:gd name="T91" fmla="*/ 62 h 394"/>
                <a:gd name="T92" fmla="*/ 160 w 191"/>
                <a:gd name="T93" fmla="*/ 47 h 394"/>
                <a:gd name="T94" fmla="*/ 153 w 191"/>
                <a:gd name="T95" fmla="*/ 35 h 394"/>
                <a:gd name="T96" fmla="*/ 144 w 191"/>
                <a:gd name="T97" fmla="*/ 22 h 394"/>
                <a:gd name="T98" fmla="*/ 136 w 191"/>
                <a:gd name="T99" fmla="*/ 11 h 394"/>
                <a:gd name="T100" fmla="*/ 126 w 191"/>
                <a:gd name="T101" fmla="*/ 3 h 394"/>
                <a:gd name="T102" fmla="*/ 116 w 191"/>
                <a:gd name="T103" fmla="*/ 0 h 394"/>
                <a:gd name="T104" fmla="*/ 100 w 191"/>
                <a:gd name="T105" fmla="*/ 0 h 394"/>
                <a:gd name="T106" fmla="*/ 87 w 191"/>
                <a:gd name="T107" fmla="*/ 7 h 394"/>
                <a:gd name="T108" fmla="*/ 74 w 191"/>
                <a:gd name="T109" fmla="*/ 15 h 394"/>
                <a:gd name="T110" fmla="*/ 63 w 191"/>
                <a:gd name="T111" fmla="*/ 26 h 394"/>
                <a:gd name="T112" fmla="*/ 50 w 191"/>
                <a:gd name="T113" fmla="*/ 37 h 394"/>
                <a:gd name="T114" fmla="*/ 42 w 191"/>
                <a:gd name="T115" fmla="*/ 51 h 394"/>
                <a:gd name="T116" fmla="*/ 33 w 191"/>
                <a:gd name="T117" fmla="*/ 66 h 394"/>
                <a:gd name="T118" fmla="*/ 27 w 191"/>
                <a:gd name="T119" fmla="*/ 83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91" h="394">
                  <a:moveTo>
                    <a:pt x="27" y="83"/>
                  </a:moveTo>
                  <a:lnTo>
                    <a:pt x="17" y="115"/>
                  </a:lnTo>
                  <a:lnTo>
                    <a:pt x="10" y="151"/>
                  </a:lnTo>
                  <a:lnTo>
                    <a:pt x="5" y="188"/>
                  </a:lnTo>
                  <a:lnTo>
                    <a:pt x="2" y="228"/>
                  </a:lnTo>
                  <a:lnTo>
                    <a:pt x="0" y="266"/>
                  </a:lnTo>
                  <a:lnTo>
                    <a:pt x="0" y="305"/>
                  </a:lnTo>
                  <a:lnTo>
                    <a:pt x="3" y="343"/>
                  </a:lnTo>
                  <a:lnTo>
                    <a:pt x="9" y="383"/>
                  </a:lnTo>
                  <a:lnTo>
                    <a:pt x="17" y="381"/>
                  </a:lnTo>
                  <a:lnTo>
                    <a:pt x="25" y="375"/>
                  </a:lnTo>
                  <a:lnTo>
                    <a:pt x="19" y="339"/>
                  </a:lnTo>
                  <a:lnTo>
                    <a:pt x="16" y="305"/>
                  </a:lnTo>
                  <a:lnTo>
                    <a:pt x="13" y="270"/>
                  </a:lnTo>
                  <a:lnTo>
                    <a:pt x="15" y="236"/>
                  </a:lnTo>
                  <a:lnTo>
                    <a:pt x="19" y="200"/>
                  </a:lnTo>
                  <a:lnTo>
                    <a:pt x="27" y="168"/>
                  </a:lnTo>
                  <a:lnTo>
                    <a:pt x="40" y="137"/>
                  </a:lnTo>
                  <a:lnTo>
                    <a:pt x="62" y="115"/>
                  </a:lnTo>
                  <a:lnTo>
                    <a:pt x="67" y="113"/>
                  </a:lnTo>
                  <a:lnTo>
                    <a:pt x="74" y="111"/>
                  </a:lnTo>
                  <a:lnTo>
                    <a:pt x="82" y="111"/>
                  </a:lnTo>
                  <a:lnTo>
                    <a:pt x="90" y="111"/>
                  </a:lnTo>
                  <a:lnTo>
                    <a:pt x="109" y="132"/>
                  </a:lnTo>
                  <a:lnTo>
                    <a:pt x="123" y="156"/>
                  </a:lnTo>
                  <a:lnTo>
                    <a:pt x="133" y="183"/>
                  </a:lnTo>
                  <a:lnTo>
                    <a:pt x="141" y="215"/>
                  </a:lnTo>
                  <a:lnTo>
                    <a:pt x="144" y="245"/>
                  </a:lnTo>
                  <a:lnTo>
                    <a:pt x="146" y="279"/>
                  </a:lnTo>
                  <a:lnTo>
                    <a:pt x="146" y="311"/>
                  </a:lnTo>
                  <a:lnTo>
                    <a:pt x="143" y="345"/>
                  </a:lnTo>
                  <a:lnTo>
                    <a:pt x="131" y="379"/>
                  </a:lnTo>
                  <a:lnTo>
                    <a:pt x="140" y="383"/>
                  </a:lnTo>
                  <a:lnTo>
                    <a:pt x="151" y="387"/>
                  </a:lnTo>
                  <a:lnTo>
                    <a:pt x="163" y="388"/>
                  </a:lnTo>
                  <a:lnTo>
                    <a:pt x="175" y="394"/>
                  </a:lnTo>
                  <a:lnTo>
                    <a:pt x="181" y="356"/>
                  </a:lnTo>
                  <a:lnTo>
                    <a:pt x="187" y="319"/>
                  </a:lnTo>
                  <a:lnTo>
                    <a:pt x="190" y="281"/>
                  </a:lnTo>
                  <a:lnTo>
                    <a:pt x="191" y="243"/>
                  </a:lnTo>
                  <a:lnTo>
                    <a:pt x="190" y="203"/>
                  </a:lnTo>
                  <a:lnTo>
                    <a:pt x="188" y="164"/>
                  </a:lnTo>
                  <a:lnTo>
                    <a:pt x="183" y="126"/>
                  </a:lnTo>
                  <a:lnTo>
                    <a:pt x="178" y="90"/>
                  </a:lnTo>
                  <a:lnTo>
                    <a:pt x="173" y="75"/>
                  </a:lnTo>
                  <a:lnTo>
                    <a:pt x="167" y="62"/>
                  </a:lnTo>
                  <a:lnTo>
                    <a:pt x="160" y="47"/>
                  </a:lnTo>
                  <a:lnTo>
                    <a:pt x="153" y="35"/>
                  </a:lnTo>
                  <a:lnTo>
                    <a:pt x="144" y="22"/>
                  </a:lnTo>
                  <a:lnTo>
                    <a:pt x="136" y="11"/>
                  </a:lnTo>
                  <a:lnTo>
                    <a:pt x="126" y="3"/>
                  </a:lnTo>
                  <a:lnTo>
                    <a:pt x="116" y="0"/>
                  </a:lnTo>
                  <a:lnTo>
                    <a:pt x="100" y="0"/>
                  </a:lnTo>
                  <a:lnTo>
                    <a:pt x="87" y="7"/>
                  </a:lnTo>
                  <a:lnTo>
                    <a:pt x="74" y="15"/>
                  </a:lnTo>
                  <a:lnTo>
                    <a:pt x="63" y="26"/>
                  </a:lnTo>
                  <a:lnTo>
                    <a:pt x="50" y="37"/>
                  </a:lnTo>
                  <a:lnTo>
                    <a:pt x="42" y="51"/>
                  </a:lnTo>
                  <a:lnTo>
                    <a:pt x="33" y="66"/>
                  </a:lnTo>
                  <a:lnTo>
                    <a:pt x="27" y="83"/>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
          <p:nvSpPr>
            <p:cNvPr id="99414" name="Freeform 115"/>
            <p:cNvSpPr>
              <a:spLocks/>
            </p:cNvSpPr>
            <p:nvPr/>
          </p:nvSpPr>
          <p:spPr bwMode="auto">
            <a:xfrm>
              <a:off x="3241" y="1204"/>
              <a:ext cx="161" cy="169"/>
            </a:xfrm>
            <a:custGeom>
              <a:avLst/>
              <a:gdLst>
                <a:gd name="T0" fmla="*/ 61 w 161"/>
                <a:gd name="T1" fmla="*/ 60 h 338"/>
                <a:gd name="T2" fmla="*/ 49 w 161"/>
                <a:gd name="T3" fmla="*/ 88 h 338"/>
                <a:gd name="T4" fmla="*/ 39 w 161"/>
                <a:gd name="T5" fmla="*/ 120 h 338"/>
                <a:gd name="T6" fmla="*/ 29 w 161"/>
                <a:gd name="T7" fmla="*/ 153 h 338"/>
                <a:gd name="T8" fmla="*/ 22 w 161"/>
                <a:gd name="T9" fmla="*/ 187 h 338"/>
                <a:gd name="T10" fmla="*/ 13 w 161"/>
                <a:gd name="T11" fmla="*/ 219 h 338"/>
                <a:gd name="T12" fmla="*/ 7 w 161"/>
                <a:gd name="T13" fmla="*/ 253 h 338"/>
                <a:gd name="T14" fmla="*/ 2 w 161"/>
                <a:gd name="T15" fmla="*/ 288 h 338"/>
                <a:gd name="T16" fmla="*/ 0 w 161"/>
                <a:gd name="T17" fmla="*/ 324 h 338"/>
                <a:gd name="T18" fmla="*/ 16 w 161"/>
                <a:gd name="T19" fmla="*/ 338 h 338"/>
                <a:gd name="T20" fmla="*/ 19 w 161"/>
                <a:gd name="T21" fmla="*/ 305 h 338"/>
                <a:gd name="T22" fmla="*/ 22 w 161"/>
                <a:gd name="T23" fmla="*/ 273 h 338"/>
                <a:gd name="T24" fmla="*/ 23 w 161"/>
                <a:gd name="T25" fmla="*/ 241 h 338"/>
                <a:gd name="T26" fmla="*/ 27 w 161"/>
                <a:gd name="T27" fmla="*/ 211 h 338"/>
                <a:gd name="T28" fmla="*/ 32 w 161"/>
                <a:gd name="T29" fmla="*/ 181 h 338"/>
                <a:gd name="T30" fmla="*/ 40 w 161"/>
                <a:gd name="T31" fmla="*/ 153 h 338"/>
                <a:gd name="T32" fmla="*/ 53 w 161"/>
                <a:gd name="T33" fmla="*/ 128 h 338"/>
                <a:gd name="T34" fmla="*/ 70 w 161"/>
                <a:gd name="T35" fmla="*/ 107 h 338"/>
                <a:gd name="T36" fmla="*/ 83 w 161"/>
                <a:gd name="T37" fmla="*/ 102 h 338"/>
                <a:gd name="T38" fmla="*/ 97 w 161"/>
                <a:gd name="T39" fmla="*/ 107 h 338"/>
                <a:gd name="T40" fmla="*/ 108 w 161"/>
                <a:gd name="T41" fmla="*/ 119 h 338"/>
                <a:gd name="T42" fmla="*/ 118 w 161"/>
                <a:gd name="T43" fmla="*/ 136 h 338"/>
                <a:gd name="T44" fmla="*/ 126 w 161"/>
                <a:gd name="T45" fmla="*/ 154 h 338"/>
                <a:gd name="T46" fmla="*/ 131 w 161"/>
                <a:gd name="T47" fmla="*/ 175 h 338"/>
                <a:gd name="T48" fmla="*/ 134 w 161"/>
                <a:gd name="T49" fmla="*/ 198 h 338"/>
                <a:gd name="T50" fmla="*/ 135 w 161"/>
                <a:gd name="T51" fmla="*/ 221 h 338"/>
                <a:gd name="T52" fmla="*/ 134 w 161"/>
                <a:gd name="T53" fmla="*/ 241 h 338"/>
                <a:gd name="T54" fmla="*/ 131 w 161"/>
                <a:gd name="T55" fmla="*/ 264 h 338"/>
                <a:gd name="T56" fmla="*/ 126 w 161"/>
                <a:gd name="T57" fmla="*/ 287 h 338"/>
                <a:gd name="T58" fmla="*/ 118 w 161"/>
                <a:gd name="T59" fmla="*/ 309 h 338"/>
                <a:gd name="T60" fmla="*/ 137 w 161"/>
                <a:gd name="T61" fmla="*/ 321 h 338"/>
                <a:gd name="T62" fmla="*/ 145 w 161"/>
                <a:gd name="T63" fmla="*/ 285 h 338"/>
                <a:gd name="T64" fmla="*/ 153 w 161"/>
                <a:gd name="T65" fmla="*/ 249 h 338"/>
                <a:gd name="T66" fmla="*/ 157 w 161"/>
                <a:gd name="T67" fmla="*/ 209 h 338"/>
                <a:gd name="T68" fmla="*/ 161 w 161"/>
                <a:gd name="T69" fmla="*/ 171 h 338"/>
                <a:gd name="T70" fmla="*/ 160 w 161"/>
                <a:gd name="T71" fmla="*/ 132 h 338"/>
                <a:gd name="T72" fmla="*/ 157 w 161"/>
                <a:gd name="T73" fmla="*/ 94 h 338"/>
                <a:gd name="T74" fmla="*/ 151 w 161"/>
                <a:gd name="T75" fmla="*/ 56 h 338"/>
                <a:gd name="T76" fmla="*/ 143 w 161"/>
                <a:gd name="T77" fmla="*/ 22 h 338"/>
                <a:gd name="T78" fmla="*/ 134 w 161"/>
                <a:gd name="T79" fmla="*/ 11 h 338"/>
                <a:gd name="T80" fmla="*/ 127 w 161"/>
                <a:gd name="T81" fmla="*/ 5 h 338"/>
                <a:gd name="T82" fmla="*/ 117 w 161"/>
                <a:gd name="T83" fmla="*/ 1 h 338"/>
                <a:gd name="T84" fmla="*/ 108 w 161"/>
                <a:gd name="T85" fmla="*/ 0 h 338"/>
                <a:gd name="T86" fmla="*/ 94 w 161"/>
                <a:gd name="T87" fmla="*/ 9 h 338"/>
                <a:gd name="T88" fmla="*/ 83 w 161"/>
                <a:gd name="T89" fmla="*/ 26 h 338"/>
                <a:gd name="T90" fmla="*/ 70 w 161"/>
                <a:gd name="T91" fmla="*/ 43 h 338"/>
                <a:gd name="T92" fmla="*/ 61 w 161"/>
                <a:gd name="T93" fmla="*/ 60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61" h="338">
                  <a:moveTo>
                    <a:pt x="61" y="60"/>
                  </a:moveTo>
                  <a:lnTo>
                    <a:pt x="49" y="88"/>
                  </a:lnTo>
                  <a:lnTo>
                    <a:pt x="39" y="120"/>
                  </a:lnTo>
                  <a:lnTo>
                    <a:pt x="29" y="153"/>
                  </a:lnTo>
                  <a:lnTo>
                    <a:pt x="22" y="187"/>
                  </a:lnTo>
                  <a:lnTo>
                    <a:pt x="13" y="219"/>
                  </a:lnTo>
                  <a:lnTo>
                    <a:pt x="7" y="253"/>
                  </a:lnTo>
                  <a:lnTo>
                    <a:pt x="2" y="288"/>
                  </a:lnTo>
                  <a:lnTo>
                    <a:pt x="0" y="324"/>
                  </a:lnTo>
                  <a:lnTo>
                    <a:pt x="16" y="338"/>
                  </a:lnTo>
                  <a:lnTo>
                    <a:pt x="19" y="305"/>
                  </a:lnTo>
                  <a:lnTo>
                    <a:pt x="22" y="273"/>
                  </a:lnTo>
                  <a:lnTo>
                    <a:pt x="23" y="241"/>
                  </a:lnTo>
                  <a:lnTo>
                    <a:pt x="27" y="211"/>
                  </a:lnTo>
                  <a:lnTo>
                    <a:pt x="32" y="181"/>
                  </a:lnTo>
                  <a:lnTo>
                    <a:pt x="40" y="153"/>
                  </a:lnTo>
                  <a:lnTo>
                    <a:pt x="53" y="128"/>
                  </a:lnTo>
                  <a:lnTo>
                    <a:pt x="70" y="107"/>
                  </a:lnTo>
                  <a:lnTo>
                    <a:pt x="83" y="102"/>
                  </a:lnTo>
                  <a:lnTo>
                    <a:pt x="97" y="107"/>
                  </a:lnTo>
                  <a:lnTo>
                    <a:pt x="108" y="119"/>
                  </a:lnTo>
                  <a:lnTo>
                    <a:pt x="118" y="136"/>
                  </a:lnTo>
                  <a:lnTo>
                    <a:pt x="126" y="154"/>
                  </a:lnTo>
                  <a:lnTo>
                    <a:pt x="131" y="175"/>
                  </a:lnTo>
                  <a:lnTo>
                    <a:pt x="134" y="198"/>
                  </a:lnTo>
                  <a:lnTo>
                    <a:pt x="135" y="221"/>
                  </a:lnTo>
                  <a:lnTo>
                    <a:pt x="134" y="241"/>
                  </a:lnTo>
                  <a:lnTo>
                    <a:pt x="131" y="264"/>
                  </a:lnTo>
                  <a:lnTo>
                    <a:pt x="126" y="287"/>
                  </a:lnTo>
                  <a:lnTo>
                    <a:pt x="118" y="309"/>
                  </a:lnTo>
                  <a:lnTo>
                    <a:pt x="137" y="321"/>
                  </a:lnTo>
                  <a:lnTo>
                    <a:pt x="145" y="285"/>
                  </a:lnTo>
                  <a:lnTo>
                    <a:pt x="153" y="249"/>
                  </a:lnTo>
                  <a:lnTo>
                    <a:pt x="157" y="209"/>
                  </a:lnTo>
                  <a:lnTo>
                    <a:pt x="161" y="171"/>
                  </a:lnTo>
                  <a:lnTo>
                    <a:pt x="160" y="132"/>
                  </a:lnTo>
                  <a:lnTo>
                    <a:pt x="157" y="94"/>
                  </a:lnTo>
                  <a:lnTo>
                    <a:pt x="151" y="56"/>
                  </a:lnTo>
                  <a:lnTo>
                    <a:pt x="143" y="22"/>
                  </a:lnTo>
                  <a:lnTo>
                    <a:pt x="134" y="11"/>
                  </a:lnTo>
                  <a:lnTo>
                    <a:pt x="127" y="5"/>
                  </a:lnTo>
                  <a:lnTo>
                    <a:pt x="117" y="1"/>
                  </a:lnTo>
                  <a:lnTo>
                    <a:pt x="108" y="0"/>
                  </a:lnTo>
                  <a:lnTo>
                    <a:pt x="94" y="9"/>
                  </a:lnTo>
                  <a:lnTo>
                    <a:pt x="83" y="26"/>
                  </a:lnTo>
                  <a:lnTo>
                    <a:pt x="70" y="43"/>
                  </a:lnTo>
                  <a:lnTo>
                    <a:pt x="61" y="60"/>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
          <p:nvSpPr>
            <p:cNvPr id="99415" name="Freeform 116"/>
            <p:cNvSpPr>
              <a:spLocks/>
            </p:cNvSpPr>
            <p:nvPr/>
          </p:nvSpPr>
          <p:spPr bwMode="auto">
            <a:xfrm>
              <a:off x="2100" y="1204"/>
              <a:ext cx="988" cy="1789"/>
            </a:xfrm>
            <a:custGeom>
              <a:avLst/>
              <a:gdLst>
                <a:gd name="T0" fmla="*/ 364 w 988"/>
                <a:gd name="T1" fmla="*/ 1448 h 3578"/>
                <a:gd name="T2" fmla="*/ 317 w 988"/>
                <a:gd name="T3" fmla="*/ 1950 h 3578"/>
                <a:gd name="T4" fmla="*/ 44 w 988"/>
                <a:gd name="T5" fmla="*/ 2473 h 3578"/>
                <a:gd name="T6" fmla="*/ 4 w 988"/>
                <a:gd name="T7" fmla="*/ 2662 h 3578"/>
                <a:gd name="T8" fmla="*/ 81 w 988"/>
                <a:gd name="T9" fmla="*/ 3039 h 3578"/>
                <a:gd name="T10" fmla="*/ 226 w 988"/>
                <a:gd name="T11" fmla="*/ 3034 h 3578"/>
                <a:gd name="T12" fmla="*/ 253 w 988"/>
                <a:gd name="T13" fmla="*/ 3015 h 3578"/>
                <a:gd name="T14" fmla="*/ 202 w 988"/>
                <a:gd name="T15" fmla="*/ 3255 h 3578"/>
                <a:gd name="T16" fmla="*/ 210 w 988"/>
                <a:gd name="T17" fmla="*/ 3281 h 3578"/>
                <a:gd name="T18" fmla="*/ 173 w 988"/>
                <a:gd name="T19" fmla="*/ 3434 h 3578"/>
                <a:gd name="T20" fmla="*/ 254 w 988"/>
                <a:gd name="T21" fmla="*/ 3572 h 3578"/>
                <a:gd name="T22" fmla="*/ 464 w 988"/>
                <a:gd name="T23" fmla="*/ 3474 h 3578"/>
                <a:gd name="T24" fmla="*/ 582 w 988"/>
                <a:gd name="T25" fmla="*/ 3374 h 3578"/>
                <a:gd name="T26" fmla="*/ 788 w 988"/>
                <a:gd name="T27" fmla="*/ 3374 h 3578"/>
                <a:gd name="T28" fmla="*/ 805 w 988"/>
                <a:gd name="T29" fmla="*/ 3364 h 3578"/>
                <a:gd name="T30" fmla="*/ 956 w 988"/>
                <a:gd name="T31" fmla="*/ 3357 h 3578"/>
                <a:gd name="T32" fmla="*/ 952 w 988"/>
                <a:gd name="T33" fmla="*/ 3253 h 3578"/>
                <a:gd name="T34" fmla="*/ 825 w 988"/>
                <a:gd name="T35" fmla="*/ 3264 h 3578"/>
                <a:gd name="T36" fmla="*/ 886 w 988"/>
                <a:gd name="T37" fmla="*/ 3268 h 3578"/>
                <a:gd name="T38" fmla="*/ 978 w 988"/>
                <a:gd name="T39" fmla="*/ 3162 h 3578"/>
                <a:gd name="T40" fmla="*/ 915 w 988"/>
                <a:gd name="T41" fmla="*/ 3038 h 3578"/>
                <a:gd name="T42" fmla="*/ 858 w 988"/>
                <a:gd name="T43" fmla="*/ 3066 h 3578"/>
                <a:gd name="T44" fmla="*/ 827 w 988"/>
                <a:gd name="T45" fmla="*/ 3232 h 3578"/>
                <a:gd name="T46" fmla="*/ 697 w 988"/>
                <a:gd name="T47" fmla="*/ 3215 h 3578"/>
                <a:gd name="T48" fmla="*/ 721 w 988"/>
                <a:gd name="T49" fmla="*/ 3211 h 3578"/>
                <a:gd name="T50" fmla="*/ 831 w 988"/>
                <a:gd name="T51" fmla="*/ 3187 h 3578"/>
                <a:gd name="T52" fmla="*/ 818 w 988"/>
                <a:gd name="T53" fmla="*/ 3041 h 3578"/>
                <a:gd name="T54" fmla="*/ 710 w 988"/>
                <a:gd name="T55" fmla="*/ 3039 h 3578"/>
                <a:gd name="T56" fmla="*/ 405 w 988"/>
                <a:gd name="T57" fmla="*/ 3226 h 3578"/>
                <a:gd name="T58" fmla="*/ 344 w 988"/>
                <a:gd name="T59" fmla="*/ 3215 h 3578"/>
                <a:gd name="T60" fmla="*/ 421 w 988"/>
                <a:gd name="T61" fmla="*/ 3191 h 3578"/>
                <a:gd name="T62" fmla="*/ 391 w 988"/>
                <a:gd name="T63" fmla="*/ 3134 h 3578"/>
                <a:gd name="T64" fmla="*/ 398 w 988"/>
                <a:gd name="T65" fmla="*/ 3117 h 3578"/>
                <a:gd name="T66" fmla="*/ 486 w 988"/>
                <a:gd name="T67" fmla="*/ 3164 h 3578"/>
                <a:gd name="T68" fmla="*/ 432 w 988"/>
                <a:gd name="T69" fmla="*/ 3081 h 3578"/>
                <a:gd name="T70" fmla="*/ 508 w 988"/>
                <a:gd name="T71" fmla="*/ 3123 h 3578"/>
                <a:gd name="T72" fmla="*/ 568 w 988"/>
                <a:gd name="T73" fmla="*/ 3081 h 3578"/>
                <a:gd name="T74" fmla="*/ 767 w 988"/>
                <a:gd name="T75" fmla="*/ 2705 h 3578"/>
                <a:gd name="T76" fmla="*/ 764 w 988"/>
                <a:gd name="T77" fmla="*/ 2537 h 3578"/>
                <a:gd name="T78" fmla="*/ 720 w 988"/>
                <a:gd name="T79" fmla="*/ 2388 h 3578"/>
                <a:gd name="T80" fmla="*/ 767 w 988"/>
                <a:gd name="T81" fmla="*/ 2390 h 3578"/>
                <a:gd name="T82" fmla="*/ 727 w 988"/>
                <a:gd name="T83" fmla="*/ 2262 h 3578"/>
                <a:gd name="T84" fmla="*/ 647 w 988"/>
                <a:gd name="T85" fmla="*/ 2163 h 3578"/>
                <a:gd name="T86" fmla="*/ 424 w 988"/>
                <a:gd name="T87" fmla="*/ 2197 h 3578"/>
                <a:gd name="T88" fmla="*/ 252 w 988"/>
                <a:gd name="T89" fmla="*/ 2390 h 3578"/>
                <a:gd name="T90" fmla="*/ 397 w 988"/>
                <a:gd name="T91" fmla="*/ 2190 h 3578"/>
                <a:gd name="T92" fmla="*/ 555 w 988"/>
                <a:gd name="T93" fmla="*/ 2095 h 3578"/>
                <a:gd name="T94" fmla="*/ 582 w 988"/>
                <a:gd name="T95" fmla="*/ 1850 h 3578"/>
                <a:gd name="T96" fmla="*/ 531 w 988"/>
                <a:gd name="T97" fmla="*/ 1529 h 3578"/>
                <a:gd name="T98" fmla="*/ 467 w 988"/>
                <a:gd name="T99" fmla="*/ 1291 h 3578"/>
                <a:gd name="T100" fmla="*/ 431 w 988"/>
                <a:gd name="T101" fmla="*/ 1140 h 3578"/>
                <a:gd name="T102" fmla="*/ 566 w 988"/>
                <a:gd name="T103" fmla="*/ 995 h 3578"/>
                <a:gd name="T104" fmla="*/ 626 w 988"/>
                <a:gd name="T105" fmla="*/ 868 h 3578"/>
                <a:gd name="T106" fmla="*/ 543 w 988"/>
                <a:gd name="T107" fmla="*/ 645 h 3578"/>
                <a:gd name="T108" fmla="*/ 447 w 988"/>
                <a:gd name="T109" fmla="*/ 341 h 3578"/>
                <a:gd name="T110" fmla="*/ 373 w 988"/>
                <a:gd name="T111" fmla="*/ 92 h 3578"/>
                <a:gd name="T112" fmla="*/ 233 w 988"/>
                <a:gd name="T113" fmla="*/ 119 h 35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88" h="3578">
                  <a:moveTo>
                    <a:pt x="195" y="162"/>
                  </a:moveTo>
                  <a:lnTo>
                    <a:pt x="148" y="196"/>
                  </a:lnTo>
                  <a:lnTo>
                    <a:pt x="198" y="362"/>
                  </a:lnTo>
                  <a:lnTo>
                    <a:pt x="243" y="536"/>
                  </a:lnTo>
                  <a:lnTo>
                    <a:pt x="280" y="711"/>
                  </a:lnTo>
                  <a:lnTo>
                    <a:pt x="313" y="893"/>
                  </a:lnTo>
                  <a:lnTo>
                    <a:pt x="337" y="1074"/>
                  </a:lnTo>
                  <a:lnTo>
                    <a:pt x="356" y="1261"/>
                  </a:lnTo>
                  <a:lnTo>
                    <a:pt x="364" y="1448"/>
                  </a:lnTo>
                  <a:lnTo>
                    <a:pt x="368" y="1640"/>
                  </a:lnTo>
                  <a:lnTo>
                    <a:pt x="361" y="1680"/>
                  </a:lnTo>
                  <a:lnTo>
                    <a:pt x="358" y="1720"/>
                  </a:lnTo>
                  <a:lnTo>
                    <a:pt x="354" y="1759"/>
                  </a:lnTo>
                  <a:lnTo>
                    <a:pt x="353" y="1801"/>
                  </a:lnTo>
                  <a:lnTo>
                    <a:pt x="348" y="1839"/>
                  </a:lnTo>
                  <a:lnTo>
                    <a:pt x="343" y="1878"/>
                  </a:lnTo>
                  <a:lnTo>
                    <a:pt x="331" y="1914"/>
                  </a:lnTo>
                  <a:lnTo>
                    <a:pt x="317" y="1950"/>
                  </a:lnTo>
                  <a:lnTo>
                    <a:pt x="279" y="2009"/>
                  </a:lnTo>
                  <a:lnTo>
                    <a:pt x="239" y="2067"/>
                  </a:lnTo>
                  <a:lnTo>
                    <a:pt x="198" y="2128"/>
                  </a:lnTo>
                  <a:lnTo>
                    <a:pt x="159" y="2190"/>
                  </a:lnTo>
                  <a:lnTo>
                    <a:pt x="122" y="2252"/>
                  </a:lnTo>
                  <a:lnTo>
                    <a:pt x="91" y="2318"/>
                  </a:lnTo>
                  <a:lnTo>
                    <a:pt x="65" y="2386"/>
                  </a:lnTo>
                  <a:lnTo>
                    <a:pt x="50" y="2462"/>
                  </a:lnTo>
                  <a:lnTo>
                    <a:pt x="44" y="2473"/>
                  </a:lnTo>
                  <a:lnTo>
                    <a:pt x="40" y="2486"/>
                  </a:lnTo>
                  <a:lnTo>
                    <a:pt x="35" y="2499"/>
                  </a:lnTo>
                  <a:lnTo>
                    <a:pt x="31" y="2515"/>
                  </a:lnTo>
                  <a:lnTo>
                    <a:pt x="27" y="2526"/>
                  </a:lnTo>
                  <a:lnTo>
                    <a:pt x="24" y="2541"/>
                  </a:lnTo>
                  <a:lnTo>
                    <a:pt x="20" y="2554"/>
                  </a:lnTo>
                  <a:lnTo>
                    <a:pt x="18" y="2569"/>
                  </a:lnTo>
                  <a:lnTo>
                    <a:pt x="10" y="2613"/>
                  </a:lnTo>
                  <a:lnTo>
                    <a:pt x="4" y="2662"/>
                  </a:lnTo>
                  <a:lnTo>
                    <a:pt x="0" y="2713"/>
                  </a:lnTo>
                  <a:lnTo>
                    <a:pt x="1" y="2764"/>
                  </a:lnTo>
                  <a:lnTo>
                    <a:pt x="3" y="2813"/>
                  </a:lnTo>
                  <a:lnTo>
                    <a:pt x="10" y="2862"/>
                  </a:lnTo>
                  <a:lnTo>
                    <a:pt x="21" y="2907"/>
                  </a:lnTo>
                  <a:lnTo>
                    <a:pt x="38" y="2949"/>
                  </a:lnTo>
                  <a:lnTo>
                    <a:pt x="50" y="2977"/>
                  </a:lnTo>
                  <a:lnTo>
                    <a:pt x="64" y="3009"/>
                  </a:lnTo>
                  <a:lnTo>
                    <a:pt x="81" y="3039"/>
                  </a:lnTo>
                  <a:lnTo>
                    <a:pt x="99" y="3068"/>
                  </a:lnTo>
                  <a:lnTo>
                    <a:pt x="119" y="3090"/>
                  </a:lnTo>
                  <a:lnTo>
                    <a:pt x="143" y="3111"/>
                  </a:lnTo>
                  <a:lnTo>
                    <a:pt x="168" y="3123"/>
                  </a:lnTo>
                  <a:lnTo>
                    <a:pt x="196" y="3126"/>
                  </a:lnTo>
                  <a:lnTo>
                    <a:pt x="203" y="3102"/>
                  </a:lnTo>
                  <a:lnTo>
                    <a:pt x="210" y="3079"/>
                  </a:lnTo>
                  <a:lnTo>
                    <a:pt x="217" y="3056"/>
                  </a:lnTo>
                  <a:lnTo>
                    <a:pt x="226" y="3034"/>
                  </a:lnTo>
                  <a:lnTo>
                    <a:pt x="233" y="3011"/>
                  </a:lnTo>
                  <a:lnTo>
                    <a:pt x="242" y="2990"/>
                  </a:lnTo>
                  <a:lnTo>
                    <a:pt x="250" y="2970"/>
                  </a:lnTo>
                  <a:lnTo>
                    <a:pt x="262" y="2953"/>
                  </a:lnTo>
                  <a:lnTo>
                    <a:pt x="264" y="2960"/>
                  </a:lnTo>
                  <a:lnTo>
                    <a:pt x="264" y="2971"/>
                  </a:lnTo>
                  <a:lnTo>
                    <a:pt x="256" y="2981"/>
                  </a:lnTo>
                  <a:lnTo>
                    <a:pt x="254" y="2998"/>
                  </a:lnTo>
                  <a:lnTo>
                    <a:pt x="253" y="3015"/>
                  </a:lnTo>
                  <a:lnTo>
                    <a:pt x="252" y="3032"/>
                  </a:lnTo>
                  <a:lnTo>
                    <a:pt x="242" y="3056"/>
                  </a:lnTo>
                  <a:lnTo>
                    <a:pt x="233" y="3085"/>
                  </a:lnTo>
                  <a:lnTo>
                    <a:pt x="225" y="3111"/>
                  </a:lnTo>
                  <a:lnTo>
                    <a:pt x="217" y="3140"/>
                  </a:lnTo>
                  <a:lnTo>
                    <a:pt x="210" y="3166"/>
                  </a:lnTo>
                  <a:lnTo>
                    <a:pt x="206" y="3194"/>
                  </a:lnTo>
                  <a:lnTo>
                    <a:pt x="202" y="3223"/>
                  </a:lnTo>
                  <a:lnTo>
                    <a:pt x="202" y="3255"/>
                  </a:lnTo>
                  <a:lnTo>
                    <a:pt x="206" y="3241"/>
                  </a:lnTo>
                  <a:lnTo>
                    <a:pt x="212" y="3230"/>
                  </a:lnTo>
                  <a:lnTo>
                    <a:pt x="216" y="3219"/>
                  </a:lnTo>
                  <a:lnTo>
                    <a:pt x="223" y="3208"/>
                  </a:lnTo>
                  <a:lnTo>
                    <a:pt x="222" y="3223"/>
                  </a:lnTo>
                  <a:lnTo>
                    <a:pt x="220" y="3238"/>
                  </a:lnTo>
                  <a:lnTo>
                    <a:pt x="217" y="3253"/>
                  </a:lnTo>
                  <a:lnTo>
                    <a:pt x="215" y="3268"/>
                  </a:lnTo>
                  <a:lnTo>
                    <a:pt x="210" y="3281"/>
                  </a:lnTo>
                  <a:lnTo>
                    <a:pt x="206" y="3296"/>
                  </a:lnTo>
                  <a:lnTo>
                    <a:pt x="203" y="3311"/>
                  </a:lnTo>
                  <a:lnTo>
                    <a:pt x="202" y="3328"/>
                  </a:lnTo>
                  <a:lnTo>
                    <a:pt x="193" y="3342"/>
                  </a:lnTo>
                  <a:lnTo>
                    <a:pt x="186" y="3359"/>
                  </a:lnTo>
                  <a:lnTo>
                    <a:pt x="180" y="3376"/>
                  </a:lnTo>
                  <a:lnTo>
                    <a:pt x="178" y="3396"/>
                  </a:lnTo>
                  <a:lnTo>
                    <a:pt x="173" y="3415"/>
                  </a:lnTo>
                  <a:lnTo>
                    <a:pt x="173" y="3434"/>
                  </a:lnTo>
                  <a:lnTo>
                    <a:pt x="173" y="3453"/>
                  </a:lnTo>
                  <a:lnTo>
                    <a:pt x="178" y="3474"/>
                  </a:lnTo>
                  <a:lnTo>
                    <a:pt x="182" y="3491"/>
                  </a:lnTo>
                  <a:lnTo>
                    <a:pt x="188" y="3508"/>
                  </a:lnTo>
                  <a:lnTo>
                    <a:pt x="195" y="3525"/>
                  </a:lnTo>
                  <a:lnTo>
                    <a:pt x="205" y="3542"/>
                  </a:lnTo>
                  <a:lnTo>
                    <a:pt x="219" y="3553"/>
                  </a:lnTo>
                  <a:lnTo>
                    <a:pt x="236" y="3564"/>
                  </a:lnTo>
                  <a:lnTo>
                    <a:pt x="254" y="3572"/>
                  </a:lnTo>
                  <a:lnTo>
                    <a:pt x="273" y="3578"/>
                  </a:lnTo>
                  <a:lnTo>
                    <a:pt x="290" y="3578"/>
                  </a:lnTo>
                  <a:lnTo>
                    <a:pt x="310" y="3578"/>
                  </a:lnTo>
                  <a:lnTo>
                    <a:pt x="327" y="3574"/>
                  </a:lnTo>
                  <a:lnTo>
                    <a:pt x="347" y="3570"/>
                  </a:lnTo>
                  <a:lnTo>
                    <a:pt x="375" y="3549"/>
                  </a:lnTo>
                  <a:lnTo>
                    <a:pt x="405" y="3525"/>
                  </a:lnTo>
                  <a:lnTo>
                    <a:pt x="434" y="3498"/>
                  </a:lnTo>
                  <a:lnTo>
                    <a:pt x="464" y="3474"/>
                  </a:lnTo>
                  <a:lnTo>
                    <a:pt x="492" y="3447"/>
                  </a:lnTo>
                  <a:lnTo>
                    <a:pt x="523" y="3428"/>
                  </a:lnTo>
                  <a:lnTo>
                    <a:pt x="555" y="3411"/>
                  </a:lnTo>
                  <a:lnTo>
                    <a:pt x="592" y="3408"/>
                  </a:lnTo>
                  <a:lnTo>
                    <a:pt x="582" y="3398"/>
                  </a:lnTo>
                  <a:lnTo>
                    <a:pt x="573" y="3391"/>
                  </a:lnTo>
                  <a:lnTo>
                    <a:pt x="566" y="3379"/>
                  </a:lnTo>
                  <a:lnTo>
                    <a:pt x="565" y="3368"/>
                  </a:lnTo>
                  <a:lnTo>
                    <a:pt x="582" y="3374"/>
                  </a:lnTo>
                  <a:lnTo>
                    <a:pt x="599" y="3381"/>
                  </a:lnTo>
                  <a:lnTo>
                    <a:pt x="616" y="3391"/>
                  </a:lnTo>
                  <a:lnTo>
                    <a:pt x="633" y="3400"/>
                  </a:lnTo>
                  <a:lnTo>
                    <a:pt x="650" y="3406"/>
                  </a:lnTo>
                  <a:lnTo>
                    <a:pt x="670" y="3411"/>
                  </a:lnTo>
                  <a:lnTo>
                    <a:pt x="689" y="3413"/>
                  </a:lnTo>
                  <a:lnTo>
                    <a:pt x="710" y="3413"/>
                  </a:lnTo>
                  <a:lnTo>
                    <a:pt x="793" y="3393"/>
                  </a:lnTo>
                  <a:lnTo>
                    <a:pt x="788" y="3374"/>
                  </a:lnTo>
                  <a:lnTo>
                    <a:pt x="780" y="3359"/>
                  </a:lnTo>
                  <a:lnTo>
                    <a:pt x="768" y="3343"/>
                  </a:lnTo>
                  <a:lnTo>
                    <a:pt x="758" y="3328"/>
                  </a:lnTo>
                  <a:lnTo>
                    <a:pt x="767" y="3319"/>
                  </a:lnTo>
                  <a:lnTo>
                    <a:pt x="774" y="3325"/>
                  </a:lnTo>
                  <a:lnTo>
                    <a:pt x="781" y="3334"/>
                  </a:lnTo>
                  <a:lnTo>
                    <a:pt x="790" y="3343"/>
                  </a:lnTo>
                  <a:lnTo>
                    <a:pt x="798" y="3355"/>
                  </a:lnTo>
                  <a:lnTo>
                    <a:pt x="805" y="3364"/>
                  </a:lnTo>
                  <a:lnTo>
                    <a:pt x="812" y="3374"/>
                  </a:lnTo>
                  <a:lnTo>
                    <a:pt x="821" y="3383"/>
                  </a:lnTo>
                  <a:lnTo>
                    <a:pt x="830" y="3393"/>
                  </a:lnTo>
                  <a:lnTo>
                    <a:pt x="849" y="3383"/>
                  </a:lnTo>
                  <a:lnTo>
                    <a:pt x="871" y="3379"/>
                  </a:lnTo>
                  <a:lnTo>
                    <a:pt x="894" y="3376"/>
                  </a:lnTo>
                  <a:lnTo>
                    <a:pt x="916" y="3374"/>
                  </a:lnTo>
                  <a:lnTo>
                    <a:pt x="936" y="3366"/>
                  </a:lnTo>
                  <a:lnTo>
                    <a:pt x="956" y="3357"/>
                  </a:lnTo>
                  <a:lnTo>
                    <a:pt x="973" y="3342"/>
                  </a:lnTo>
                  <a:lnTo>
                    <a:pt x="988" y="3319"/>
                  </a:lnTo>
                  <a:lnTo>
                    <a:pt x="988" y="3308"/>
                  </a:lnTo>
                  <a:lnTo>
                    <a:pt x="988" y="3296"/>
                  </a:lnTo>
                  <a:lnTo>
                    <a:pt x="985" y="3287"/>
                  </a:lnTo>
                  <a:lnTo>
                    <a:pt x="983" y="3277"/>
                  </a:lnTo>
                  <a:lnTo>
                    <a:pt x="976" y="3258"/>
                  </a:lnTo>
                  <a:lnTo>
                    <a:pt x="968" y="3243"/>
                  </a:lnTo>
                  <a:lnTo>
                    <a:pt x="952" y="3253"/>
                  </a:lnTo>
                  <a:lnTo>
                    <a:pt x="938" y="3266"/>
                  </a:lnTo>
                  <a:lnTo>
                    <a:pt x="922" y="3277"/>
                  </a:lnTo>
                  <a:lnTo>
                    <a:pt x="908" y="3291"/>
                  </a:lnTo>
                  <a:lnTo>
                    <a:pt x="891" y="3296"/>
                  </a:lnTo>
                  <a:lnTo>
                    <a:pt x="876" y="3300"/>
                  </a:lnTo>
                  <a:lnTo>
                    <a:pt x="859" y="3294"/>
                  </a:lnTo>
                  <a:lnTo>
                    <a:pt x="845" y="3283"/>
                  </a:lnTo>
                  <a:lnTo>
                    <a:pt x="835" y="3272"/>
                  </a:lnTo>
                  <a:lnTo>
                    <a:pt x="825" y="3264"/>
                  </a:lnTo>
                  <a:lnTo>
                    <a:pt x="817" y="3255"/>
                  </a:lnTo>
                  <a:lnTo>
                    <a:pt x="820" y="3243"/>
                  </a:lnTo>
                  <a:lnTo>
                    <a:pt x="828" y="3245"/>
                  </a:lnTo>
                  <a:lnTo>
                    <a:pt x="838" y="3251"/>
                  </a:lnTo>
                  <a:lnTo>
                    <a:pt x="847" y="3257"/>
                  </a:lnTo>
                  <a:lnTo>
                    <a:pt x="857" y="3264"/>
                  </a:lnTo>
                  <a:lnTo>
                    <a:pt x="867" y="3266"/>
                  </a:lnTo>
                  <a:lnTo>
                    <a:pt x="876" y="3268"/>
                  </a:lnTo>
                  <a:lnTo>
                    <a:pt x="886" y="3268"/>
                  </a:lnTo>
                  <a:lnTo>
                    <a:pt x="899" y="3262"/>
                  </a:lnTo>
                  <a:lnTo>
                    <a:pt x="909" y="3253"/>
                  </a:lnTo>
                  <a:lnTo>
                    <a:pt x="922" y="3243"/>
                  </a:lnTo>
                  <a:lnTo>
                    <a:pt x="933" y="3232"/>
                  </a:lnTo>
                  <a:lnTo>
                    <a:pt x="946" y="3223"/>
                  </a:lnTo>
                  <a:lnTo>
                    <a:pt x="956" y="3209"/>
                  </a:lnTo>
                  <a:lnTo>
                    <a:pt x="966" y="3196"/>
                  </a:lnTo>
                  <a:lnTo>
                    <a:pt x="973" y="3179"/>
                  </a:lnTo>
                  <a:lnTo>
                    <a:pt x="978" y="3162"/>
                  </a:lnTo>
                  <a:lnTo>
                    <a:pt x="975" y="3141"/>
                  </a:lnTo>
                  <a:lnTo>
                    <a:pt x="973" y="3123"/>
                  </a:lnTo>
                  <a:lnTo>
                    <a:pt x="969" y="3106"/>
                  </a:lnTo>
                  <a:lnTo>
                    <a:pt x="965" y="3090"/>
                  </a:lnTo>
                  <a:lnTo>
                    <a:pt x="958" y="3073"/>
                  </a:lnTo>
                  <a:lnTo>
                    <a:pt x="951" y="3060"/>
                  </a:lnTo>
                  <a:lnTo>
                    <a:pt x="939" y="3049"/>
                  </a:lnTo>
                  <a:lnTo>
                    <a:pt x="928" y="3041"/>
                  </a:lnTo>
                  <a:lnTo>
                    <a:pt x="915" y="3038"/>
                  </a:lnTo>
                  <a:lnTo>
                    <a:pt x="904" y="3036"/>
                  </a:lnTo>
                  <a:lnTo>
                    <a:pt x="894" y="3032"/>
                  </a:lnTo>
                  <a:lnTo>
                    <a:pt x="884" y="3032"/>
                  </a:lnTo>
                  <a:lnTo>
                    <a:pt x="874" y="3032"/>
                  </a:lnTo>
                  <a:lnTo>
                    <a:pt x="864" y="3032"/>
                  </a:lnTo>
                  <a:lnTo>
                    <a:pt x="852" y="3032"/>
                  </a:lnTo>
                  <a:lnTo>
                    <a:pt x="842" y="3036"/>
                  </a:lnTo>
                  <a:lnTo>
                    <a:pt x="849" y="3049"/>
                  </a:lnTo>
                  <a:lnTo>
                    <a:pt x="858" y="3066"/>
                  </a:lnTo>
                  <a:lnTo>
                    <a:pt x="865" y="3083"/>
                  </a:lnTo>
                  <a:lnTo>
                    <a:pt x="871" y="3104"/>
                  </a:lnTo>
                  <a:lnTo>
                    <a:pt x="874" y="3121"/>
                  </a:lnTo>
                  <a:lnTo>
                    <a:pt x="876" y="3141"/>
                  </a:lnTo>
                  <a:lnTo>
                    <a:pt x="875" y="3160"/>
                  </a:lnTo>
                  <a:lnTo>
                    <a:pt x="871" y="3181"/>
                  </a:lnTo>
                  <a:lnTo>
                    <a:pt x="857" y="3198"/>
                  </a:lnTo>
                  <a:lnTo>
                    <a:pt x="842" y="3217"/>
                  </a:lnTo>
                  <a:lnTo>
                    <a:pt x="827" y="3232"/>
                  </a:lnTo>
                  <a:lnTo>
                    <a:pt x="811" y="3245"/>
                  </a:lnTo>
                  <a:lnTo>
                    <a:pt x="793" y="3255"/>
                  </a:lnTo>
                  <a:lnTo>
                    <a:pt x="775" y="3260"/>
                  </a:lnTo>
                  <a:lnTo>
                    <a:pt x="756" y="3262"/>
                  </a:lnTo>
                  <a:lnTo>
                    <a:pt x="737" y="3262"/>
                  </a:lnTo>
                  <a:lnTo>
                    <a:pt x="724" y="3251"/>
                  </a:lnTo>
                  <a:lnTo>
                    <a:pt x="714" y="3240"/>
                  </a:lnTo>
                  <a:lnTo>
                    <a:pt x="704" y="3226"/>
                  </a:lnTo>
                  <a:lnTo>
                    <a:pt x="697" y="3215"/>
                  </a:lnTo>
                  <a:lnTo>
                    <a:pt x="689" y="3200"/>
                  </a:lnTo>
                  <a:lnTo>
                    <a:pt x="686" y="3185"/>
                  </a:lnTo>
                  <a:lnTo>
                    <a:pt x="683" y="3166"/>
                  </a:lnTo>
                  <a:lnTo>
                    <a:pt x="684" y="3149"/>
                  </a:lnTo>
                  <a:lnTo>
                    <a:pt x="691" y="3138"/>
                  </a:lnTo>
                  <a:lnTo>
                    <a:pt x="697" y="3155"/>
                  </a:lnTo>
                  <a:lnTo>
                    <a:pt x="704" y="3175"/>
                  </a:lnTo>
                  <a:lnTo>
                    <a:pt x="710" y="3194"/>
                  </a:lnTo>
                  <a:lnTo>
                    <a:pt x="721" y="3211"/>
                  </a:lnTo>
                  <a:lnTo>
                    <a:pt x="730" y="3221"/>
                  </a:lnTo>
                  <a:lnTo>
                    <a:pt x="743" y="3232"/>
                  </a:lnTo>
                  <a:lnTo>
                    <a:pt x="756" y="3234"/>
                  </a:lnTo>
                  <a:lnTo>
                    <a:pt x="770" y="3232"/>
                  </a:lnTo>
                  <a:lnTo>
                    <a:pt x="781" y="3224"/>
                  </a:lnTo>
                  <a:lnTo>
                    <a:pt x="794" y="3219"/>
                  </a:lnTo>
                  <a:lnTo>
                    <a:pt x="807" y="3209"/>
                  </a:lnTo>
                  <a:lnTo>
                    <a:pt x="821" y="3200"/>
                  </a:lnTo>
                  <a:lnTo>
                    <a:pt x="831" y="3187"/>
                  </a:lnTo>
                  <a:lnTo>
                    <a:pt x="841" y="3175"/>
                  </a:lnTo>
                  <a:lnTo>
                    <a:pt x="848" y="3158"/>
                  </a:lnTo>
                  <a:lnTo>
                    <a:pt x="855" y="3141"/>
                  </a:lnTo>
                  <a:lnTo>
                    <a:pt x="851" y="3123"/>
                  </a:lnTo>
                  <a:lnTo>
                    <a:pt x="847" y="3106"/>
                  </a:lnTo>
                  <a:lnTo>
                    <a:pt x="841" y="3087"/>
                  </a:lnTo>
                  <a:lnTo>
                    <a:pt x="837" y="3072"/>
                  </a:lnTo>
                  <a:lnTo>
                    <a:pt x="827" y="3055"/>
                  </a:lnTo>
                  <a:lnTo>
                    <a:pt x="818" y="3041"/>
                  </a:lnTo>
                  <a:lnTo>
                    <a:pt x="805" y="3030"/>
                  </a:lnTo>
                  <a:lnTo>
                    <a:pt x="793" y="3026"/>
                  </a:lnTo>
                  <a:lnTo>
                    <a:pt x="781" y="3019"/>
                  </a:lnTo>
                  <a:lnTo>
                    <a:pt x="771" y="3019"/>
                  </a:lnTo>
                  <a:lnTo>
                    <a:pt x="758" y="3019"/>
                  </a:lnTo>
                  <a:lnTo>
                    <a:pt x="747" y="3024"/>
                  </a:lnTo>
                  <a:lnTo>
                    <a:pt x="734" y="3028"/>
                  </a:lnTo>
                  <a:lnTo>
                    <a:pt x="723" y="3034"/>
                  </a:lnTo>
                  <a:lnTo>
                    <a:pt x="710" y="3039"/>
                  </a:lnTo>
                  <a:lnTo>
                    <a:pt x="700" y="3045"/>
                  </a:lnTo>
                  <a:lnTo>
                    <a:pt x="663" y="3070"/>
                  </a:lnTo>
                  <a:lnTo>
                    <a:pt x="627" y="3096"/>
                  </a:lnTo>
                  <a:lnTo>
                    <a:pt x="592" y="3121"/>
                  </a:lnTo>
                  <a:lnTo>
                    <a:pt x="556" y="3147"/>
                  </a:lnTo>
                  <a:lnTo>
                    <a:pt x="519" y="3168"/>
                  </a:lnTo>
                  <a:lnTo>
                    <a:pt x="482" y="3189"/>
                  </a:lnTo>
                  <a:lnTo>
                    <a:pt x="444" y="3208"/>
                  </a:lnTo>
                  <a:lnTo>
                    <a:pt x="405" y="3226"/>
                  </a:lnTo>
                  <a:lnTo>
                    <a:pt x="397" y="3226"/>
                  </a:lnTo>
                  <a:lnTo>
                    <a:pt x="388" y="3226"/>
                  </a:lnTo>
                  <a:lnTo>
                    <a:pt x="380" y="3226"/>
                  </a:lnTo>
                  <a:lnTo>
                    <a:pt x="373" y="3228"/>
                  </a:lnTo>
                  <a:lnTo>
                    <a:pt x="364" y="3226"/>
                  </a:lnTo>
                  <a:lnTo>
                    <a:pt x="357" y="3226"/>
                  </a:lnTo>
                  <a:lnTo>
                    <a:pt x="348" y="3226"/>
                  </a:lnTo>
                  <a:lnTo>
                    <a:pt x="343" y="3226"/>
                  </a:lnTo>
                  <a:lnTo>
                    <a:pt x="344" y="3215"/>
                  </a:lnTo>
                  <a:lnTo>
                    <a:pt x="348" y="3209"/>
                  </a:lnTo>
                  <a:lnTo>
                    <a:pt x="356" y="3204"/>
                  </a:lnTo>
                  <a:lnTo>
                    <a:pt x="364" y="3204"/>
                  </a:lnTo>
                  <a:lnTo>
                    <a:pt x="373" y="3204"/>
                  </a:lnTo>
                  <a:lnTo>
                    <a:pt x="381" y="3204"/>
                  </a:lnTo>
                  <a:lnTo>
                    <a:pt x="388" y="3202"/>
                  </a:lnTo>
                  <a:lnTo>
                    <a:pt x="397" y="3202"/>
                  </a:lnTo>
                  <a:lnTo>
                    <a:pt x="408" y="3196"/>
                  </a:lnTo>
                  <a:lnTo>
                    <a:pt x="421" y="3191"/>
                  </a:lnTo>
                  <a:lnTo>
                    <a:pt x="432" y="3185"/>
                  </a:lnTo>
                  <a:lnTo>
                    <a:pt x="445" y="3181"/>
                  </a:lnTo>
                  <a:lnTo>
                    <a:pt x="444" y="3166"/>
                  </a:lnTo>
                  <a:lnTo>
                    <a:pt x="437" y="3157"/>
                  </a:lnTo>
                  <a:lnTo>
                    <a:pt x="427" y="3149"/>
                  </a:lnTo>
                  <a:lnTo>
                    <a:pt x="418" y="3141"/>
                  </a:lnTo>
                  <a:lnTo>
                    <a:pt x="408" y="3136"/>
                  </a:lnTo>
                  <a:lnTo>
                    <a:pt x="400" y="3134"/>
                  </a:lnTo>
                  <a:lnTo>
                    <a:pt x="391" y="3134"/>
                  </a:lnTo>
                  <a:lnTo>
                    <a:pt x="383" y="3134"/>
                  </a:lnTo>
                  <a:lnTo>
                    <a:pt x="374" y="3132"/>
                  </a:lnTo>
                  <a:lnTo>
                    <a:pt x="365" y="3132"/>
                  </a:lnTo>
                  <a:lnTo>
                    <a:pt x="358" y="3128"/>
                  </a:lnTo>
                  <a:lnTo>
                    <a:pt x="354" y="3123"/>
                  </a:lnTo>
                  <a:lnTo>
                    <a:pt x="364" y="3117"/>
                  </a:lnTo>
                  <a:lnTo>
                    <a:pt x="375" y="3115"/>
                  </a:lnTo>
                  <a:lnTo>
                    <a:pt x="387" y="3113"/>
                  </a:lnTo>
                  <a:lnTo>
                    <a:pt x="398" y="3117"/>
                  </a:lnTo>
                  <a:lnTo>
                    <a:pt x="408" y="3117"/>
                  </a:lnTo>
                  <a:lnTo>
                    <a:pt x="420" y="3123"/>
                  </a:lnTo>
                  <a:lnTo>
                    <a:pt x="430" y="3128"/>
                  </a:lnTo>
                  <a:lnTo>
                    <a:pt x="441" y="3134"/>
                  </a:lnTo>
                  <a:lnTo>
                    <a:pt x="452" y="3145"/>
                  </a:lnTo>
                  <a:lnTo>
                    <a:pt x="465" y="3160"/>
                  </a:lnTo>
                  <a:lnTo>
                    <a:pt x="471" y="3164"/>
                  </a:lnTo>
                  <a:lnTo>
                    <a:pt x="478" y="3166"/>
                  </a:lnTo>
                  <a:lnTo>
                    <a:pt x="486" y="3164"/>
                  </a:lnTo>
                  <a:lnTo>
                    <a:pt x="495" y="3157"/>
                  </a:lnTo>
                  <a:lnTo>
                    <a:pt x="492" y="3140"/>
                  </a:lnTo>
                  <a:lnTo>
                    <a:pt x="488" y="3128"/>
                  </a:lnTo>
                  <a:lnTo>
                    <a:pt x="479" y="3117"/>
                  </a:lnTo>
                  <a:lnTo>
                    <a:pt x="472" y="3109"/>
                  </a:lnTo>
                  <a:lnTo>
                    <a:pt x="461" y="3102"/>
                  </a:lnTo>
                  <a:lnTo>
                    <a:pt x="451" y="3094"/>
                  </a:lnTo>
                  <a:lnTo>
                    <a:pt x="440" y="3087"/>
                  </a:lnTo>
                  <a:lnTo>
                    <a:pt x="432" y="3081"/>
                  </a:lnTo>
                  <a:lnTo>
                    <a:pt x="445" y="3072"/>
                  </a:lnTo>
                  <a:lnTo>
                    <a:pt x="459" y="3079"/>
                  </a:lnTo>
                  <a:lnTo>
                    <a:pt x="467" y="3085"/>
                  </a:lnTo>
                  <a:lnTo>
                    <a:pt x="475" y="3090"/>
                  </a:lnTo>
                  <a:lnTo>
                    <a:pt x="482" y="3096"/>
                  </a:lnTo>
                  <a:lnTo>
                    <a:pt x="491" y="3102"/>
                  </a:lnTo>
                  <a:lnTo>
                    <a:pt x="496" y="3107"/>
                  </a:lnTo>
                  <a:lnTo>
                    <a:pt x="504" y="3115"/>
                  </a:lnTo>
                  <a:lnTo>
                    <a:pt x="508" y="3123"/>
                  </a:lnTo>
                  <a:lnTo>
                    <a:pt x="512" y="3136"/>
                  </a:lnTo>
                  <a:lnTo>
                    <a:pt x="522" y="3136"/>
                  </a:lnTo>
                  <a:lnTo>
                    <a:pt x="532" y="3130"/>
                  </a:lnTo>
                  <a:lnTo>
                    <a:pt x="541" y="3123"/>
                  </a:lnTo>
                  <a:lnTo>
                    <a:pt x="549" y="3115"/>
                  </a:lnTo>
                  <a:lnTo>
                    <a:pt x="551" y="3104"/>
                  </a:lnTo>
                  <a:lnTo>
                    <a:pt x="556" y="3094"/>
                  </a:lnTo>
                  <a:lnTo>
                    <a:pt x="561" y="3087"/>
                  </a:lnTo>
                  <a:lnTo>
                    <a:pt x="568" y="3081"/>
                  </a:lnTo>
                  <a:lnTo>
                    <a:pt x="582" y="3068"/>
                  </a:lnTo>
                  <a:lnTo>
                    <a:pt x="596" y="3060"/>
                  </a:lnTo>
                  <a:lnTo>
                    <a:pt x="633" y="3021"/>
                  </a:lnTo>
                  <a:lnTo>
                    <a:pt x="669" y="2977"/>
                  </a:lnTo>
                  <a:lnTo>
                    <a:pt x="700" y="2930"/>
                  </a:lnTo>
                  <a:lnTo>
                    <a:pt x="728" y="2881"/>
                  </a:lnTo>
                  <a:lnTo>
                    <a:pt x="748" y="2824"/>
                  </a:lnTo>
                  <a:lnTo>
                    <a:pt x="761" y="2768"/>
                  </a:lnTo>
                  <a:lnTo>
                    <a:pt x="767" y="2705"/>
                  </a:lnTo>
                  <a:lnTo>
                    <a:pt x="764" y="2645"/>
                  </a:lnTo>
                  <a:lnTo>
                    <a:pt x="760" y="2626"/>
                  </a:lnTo>
                  <a:lnTo>
                    <a:pt x="756" y="2607"/>
                  </a:lnTo>
                  <a:lnTo>
                    <a:pt x="753" y="2590"/>
                  </a:lnTo>
                  <a:lnTo>
                    <a:pt x="758" y="2573"/>
                  </a:lnTo>
                  <a:lnTo>
                    <a:pt x="767" y="2575"/>
                  </a:lnTo>
                  <a:lnTo>
                    <a:pt x="774" y="2583"/>
                  </a:lnTo>
                  <a:lnTo>
                    <a:pt x="768" y="2560"/>
                  </a:lnTo>
                  <a:lnTo>
                    <a:pt x="764" y="2537"/>
                  </a:lnTo>
                  <a:lnTo>
                    <a:pt x="757" y="2515"/>
                  </a:lnTo>
                  <a:lnTo>
                    <a:pt x="751" y="2496"/>
                  </a:lnTo>
                  <a:lnTo>
                    <a:pt x="743" y="2473"/>
                  </a:lnTo>
                  <a:lnTo>
                    <a:pt x="734" y="2454"/>
                  </a:lnTo>
                  <a:lnTo>
                    <a:pt x="724" y="2433"/>
                  </a:lnTo>
                  <a:lnTo>
                    <a:pt x="716" y="2416"/>
                  </a:lnTo>
                  <a:lnTo>
                    <a:pt x="713" y="2405"/>
                  </a:lnTo>
                  <a:lnTo>
                    <a:pt x="713" y="2396"/>
                  </a:lnTo>
                  <a:lnTo>
                    <a:pt x="720" y="2388"/>
                  </a:lnTo>
                  <a:lnTo>
                    <a:pt x="727" y="2392"/>
                  </a:lnTo>
                  <a:lnTo>
                    <a:pt x="736" y="2396"/>
                  </a:lnTo>
                  <a:lnTo>
                    <a:pt x="744" y="2399"/>
                  </a:lnTo>
                  <a:lnTo>
                    <a:pt x="748" y="2407"/>
                  </a:lnTo>
                  <a:lnTo>
                    <a:pt x="756" y="2413"/>
                  </a:lnTo>
                  <a:lnTo>
                    <a:pt x="764" y="2416"/>
                  </a:lnTo>
                  <a:lnTo>
                    <a:pt x="773" y="2420"/>
                  </a:lnTo>
                  <a:lnTo>
                    <a:pt x="770" y="2405"/>
                  </a:lnTo>
                  <a:lnTo>
                    <a:pt x="767" y="2390"/>
                  </a:lnTo>
                  <a:lnTo>
                    <a:pt x="760" y="2375"/>
                  </a:lnTo>
                  <a:lnTo>
                    <a:pt x="754" y="2360"/>
                  </a:lnTo>
                  <a:lnTo>
                    <a:pt x="746" y="2343"/>
                  </a:lnTo>
                  <a:lnTo>
                    <a:pt x="738" y="2326"/>
                  </a:lnTo>
                  <a:lnTo>
                    <a:pt x="731" y="2309"/>
                  </a:lnTo>
                  <a:lnTo>
                    <a:pt x="728" y="2294"/>
                  </a:lnTo>
                  <a:lnTo>
                    <a:pt x="733" y="2286"/>
                  </a:lnTo>
                  <a:lnTo>
                    <a:pt x="740" y="2282"/>
                  </a:lnTo>
                  <a:lnTo>
                    <a:pt x="727" y="2262"/>
                  </a:lnTo>
                  <a:lnTo>
                    <a:pt x="714" y="2246"/>
                  </a:lnTo>
                  <a:lnTo>
                    <a:pt x="699" y="2233"/>
                  </a:lnTo>
                  <a:lnTo>
                    <a:pt x="684" y="2224"/>
                  </a:lnTo>
                  <a:lnTo>
                    <a:pt x="667" y="2212"/>
                  </a:lnTo>
                  <a:lnTo>
                    <a:pt x="650" y="2203"/>
                  </a:lnTo>
                  <a:lnTo>
                    <a:pt x="635" y="2192"/>
                  </a:lnTo>
                  <a:lnTo>
                    <a:pt x="622" y="2180"/>
                  </a:lnTo>
                  <a:lnTo>
                    <a:pt x="632" y="2167"/>
                  </a:lnTo>
                  <a:lnTo>
                    <a:pt x="647" y="2163"/>
                  </a:lnTo>
                  <a:lnTo>
                    <a:pt x="662" y="2160"/>
                  </a:lnTo>
                  <a:lnTo>
                    <a:pt x="676" y="2156"/>
                  </a:lnTo>
                  <a:lnTo>
                    <a:pt x="639" y="2143"/>
                  </a:lnTo>
                  <a:lnTo>
                    <a:pt x="602" y="2137"/>
                  </a:lnTo>
                  <a:lnTo>
                    <a:pt x="565" y="2139"/>
                  </a:lnTo>
                  <a:lnTo>
                    <a:pt x="529" y="2148"/>
                  </a:lnTo>
                  <a:lnTo>
                    <a:pt x="492" y="2160"/>
                  </a:lnTo>
                  <a:lnTo>
                    <a:pt x="458" y="2177"/>
                  </a:lnTo>
                  <a:lnTo>
                    <a:pt x="424" y="2197"/>
                  </a:lnTo>
                  <a:lnTo>
                    <a:pt x="394" y="2222"/>
                  </a:lnTo>
                  <a:lnTo>
                    <a:pt x="373" y="2239"/>
                  </a:lnTo>
                  <a:lnTo>
                    <a:pt x="353" y="2256"/>
                  </a:lnTo>
                  <a:lnTo>
                    <a:pt x="333" y="2273"/>
                  </a:lnTo>
                  <a:lnTo>
                    <a:pt x="314" y="2292"/>
                  </a:lnTo>
                  <a:lnTo>
                    <a:pt x="294" y="2311"/>
                  </a:lnTo>
                  <a:lnTo>
                    <a:pt x="279" y="2335"/>
                  </a:lnTo>
                  <a:lnTo>
                    <a:pt x="263" y="2360"/>
                  </a:lnTo>
                  <a:lnTo>
                    <a:pt x="252" y="2390"/>
                  </a:lnTo>
                  <a:lnTo>
                    <a:pt x="245" y="2390"/>
                  </a:lnTo>
                  <a:lnTo>
                    <a:pt x="252" y="2354"/>
                  </a:lnTo>
                  <a:lnTo>
                    <a:pt x="264" y="2324"/>
                  </a:lnTo>
                  <a:lnTo>
                    <a:pt x="282" y="2296"/>
                  </a:lnTo>
                  <a:lnTo>
                    <a:pt x="303" y="2271"/>
                  </a:lnTo>
                  <a:lnTo>
                    <a:pt x="324" y="2246"/>
                  </a:lnTo>
                  <a:lnTo>
                    <a:pt x="350" y="2226"/>
                  </a:lnTo>
                  <a:lnTo>
                    <a:pt x="373" y="2207"/>
                  </a:lnTo>
                  <a:lnTo>
                    <a:pt x="397" y="2190"/>
                  </a:lnTo>
                  <a:lnTo>
                    <a:pt x="414" y="2177"/>
                  </a:lnTo>
                  <a:lnTo>
                    <a:pt x="431" y="2165"/>
                  </a:lnTo>
                  <a:lnTo>
                    <a:pt x="449" y="2154"/>
                  </a:lnTo>
                  <a:lnTo>
                    <a:pt x="469" y="2144"/>
                  </a:lnTo>
                  <a:lnTo>
                    <a:pt x="488" y="2135"/>
                  </a:lnTo>
                  <a:lnTo>
                    <a:pt x="508" y="2128"/>
                  </a:lnTo>
                  <a:lnTo>
                    <a:pt x="526" y="2122"/>
                  </a:lnTo>
                  <a:lnTo>
                    <a:pt x="546" y="2118"/>
                  </a:lnTo>
                  <a:lnTo>
                    <a:pt x="555" y="2095"/>
                  </a:lnTo>
                  <a:lnTo>
                    <a:pt x="562" y="2075"/>
                  </a:lnTo>
                  <a:lnTo>
                    <a:pt x="568" y="2050"/>
                  </a:lnTo>
                  <a:lnTo>
                    <a:pt x="573" y="2026"/>
                  </a:lnTo>
                  <a:lnTo>
                    <a:pt x="575" y="1999"/>
                  </a:lnTo>
                  <a:lnTo>
                    <a:pt x="578" y="1976"/>
                  </a:lnTo>
                  <a:lnTo>
                    <a:pt x="579" y="1950"/>
                  </a:lnTo>
                  <a:lnTo>
                    <a:pt x="583" y="1927"/>
                  </a:lnTo>
                  <a:lnTo>
                    <a:pt x="582" y="1888"/>
                  </a:lnTo>
                  <a:lnTo>
                    <a:pt x="582" y="1850"/>
                  </a:lnTo>
                  <a:lnTo>
                    <a:pt x="582" y="1810"/>
                  </a:lnTo>
                  <a:lnTo>
                    <a:pt x="583" y="1771"/>
                  </a:lnTo>
                  <a:lnTo>
                    <a:pt x="583" y="1731"/>
                  </a:lnTo>
                  <a:lnTo>
                    <a:pt x="586" y="1691"/>
                  </a:lnTo>
                  <a:lnTo>
                    <a:pt x="590" y="1652"/>
                  </a:lnTo>
                  <a:lnTo>
                    <a:pt x="596" y="1616"/>
                  </a:lnTo>
                  <a:lnTo>
                    <a:pt x="569" y="1591"/>
                  </a:lnTo>
                  <a:lnTo>
                    <a:pt x="548" y="1563"/>
                  </a:lnTo>
                  <a:lnTo>
                    <a:pt x="531" y="1529"/>
                  </a:lnTo>
                  <a:lnTo>
                    <a:pt x="519" y="1493"/>
                  </a:lnTo>
                  <a:lnTo>
                    <a:pt x="508" y="1453"/>
                  </a:lnTo>
                  <a:lnTo>
                    <a:pt x="499" y="1414"/>
                  </a:lnTo>
                  <a:lnTo>
                    <a:pt x="489" y="1374"/>
                  </a:lnTo>
                  <a:lnTo>
                    <a:pt x="479" y="1338"/>
                  </a:lnTo>
                  <a:lnTo>
                    <a:pt x="475" y="1325"/>
                  </a:lnTo>
                  <a:lnTo>
                    <a:pt x="472" y="1314"/>
                  </a:lnTo>
                  <a:lnTo>
                    <a:pt x="469" y="1302"/>
                  </a:lnTo>
                  <a:lnTo>
                    <a:pt x="467" y="1291"/>
                  </a:lnTo>
                  <a:lnTo>
                    <a:pt x="464" y="1280"/>
                  </a:lnTo>
                  <a:lnTo>
                    <a:pt x="461" y="1268"/>
                  </a:lnTo>
                  <a:lnTo>
                    <a:pt x="458" y="1257"/>
                  </a:lnTo>
                  <a:lnTo>
                    <a:pt x="458" y="1246"/>
                  </a:lnTo>
                  <a:lnTo>
                    <a:pt x="457" y="1246"/>
                  </a:lnTo>
                  <a:lnTo>
                    <a:pt x="449" y="1217"/>
                  </a:lnTo>
                  <a:lnTo>
                    <a:pt x="444" y="1193"/>
                  </a:lnTo>
                  <a:lnTo>
                    <a:pt x="437" y="1165"/>
                  </a:lnTo>
                  <a:lnTo>
                    <a:pt x="431" y="1140"/>
                  </a:lnTo>
                  <a:lnTo>
                    <a:pt x="427" y="1114"/>
                  </a:lnTo>
                  <a:lnTo>
                    <a:pt x="428" y="1089"/>
                  </a:lnTo>
                  <a:lnTo>
                    <a:pt x="434" y="1063"/>
                  </a:lnTo>
                  <a:lnTo>
                    <a:pt x="448" y="1040"/>
                  </a:lnTo>
                  <a:lnTo>
                    <a:pt x="471" y="1027"/>
                  </a:lnTo>
                  <a:lnTo>
                    <a:pt x="495" y="1017"/>
                  </a:lnTo>
                  <a:lnTo>
                    <a:pt x="518" y="1006"/>
                  </a:lnTo>
                  <a:lnTo>
                    <a:pt x="542" y="1000"/>
                  </a:lnTo>
                  <a:lnTo>
                    <a:pt x="566" y="995"/>
                  </a:lnTo>
                  <a:lnTo>
                    <a:pt x="592" y="991"/>
                  </a:lnTo>
                  <a:lnTo>
                    <a:pt x="617" y="989"/>
                  </a:lnTo>
                  <a:lnTo>
                    <a:pt x="646" y="991"/>
                  </a:lnTo>
                  <a:lnTo>
                    <a:pt x="642" y="968"/>
                  </a:lnTo>
                  <a:lnTo>
                    <a:pt x="639" y="947"/>
                  </a:lnTo>
                  <a:lnTo>
                    <a:pt x="635" y="927"/>
                  </a:lnTo>
                  <a:lnTo>
                    <a:pt x="633" y="908"/>
                  </a:lnTo>
                  <a:lnTo>
                    <a:pt x="629" y="887"/>
                  </a:lnTo>
                  <a:lnTo>
                    <a:pt x="626" y="868"/>
                  </a:lnTo>
                  <a:lnTo>
                    <a:pt x="620" y="849"/>
                  </a:lnTo>
                  <a:lnTo>
                    <a:pt x="615" y="832"/>
                  </a:lnTo>
                  <a:lnTo>
                    <a:pt x="612" y="815"/>
                  </a:lnTo>
                  <a:lnTo>
                    <a:pt x="609" y="800"/>
                  </a:lnTo>
                  <a:lnTo>
                    <a:pt x="603" y="785"/>
                  </a:lnTo>
                  <a:lnTo>
                    <a:pt x="593" y="774"/>
                  </a:lnTo>
                  <a:lnTo>
                    <a:pt x="575" y="730"/>
                  </a:lnTo>
                  <a:lnTo>
                    <a:pt x="559" y="689"/>
                  </a:lnTo>
                  <a:lnTo>
                    <a:pt x="543" y="645"/>
                  </a:lnTo>
                  <a:lnTo>
                    <a:pt x="529" y="602"/>
                  </a:lnTo>
                  <a:lnTo>
                    <a:pt x="515" y="557"/>
                  </a:lnTo>
                  <a:lnTo>
                    <a:pt x="502" y="513"/>
                  </a:lnTo>
                  <a:lnTo>
                    <a:pt x="489" y="470"/>
                  </a:lnTo>
                  <a:lnTo>
                    <a:pt x="477" y="426"/>
                  </a:lnTo>
                  <a:lnTo>
                    <a:pt x="468" y="406"/>
                  </a:lnTo>
                  <a:lnTo>
                    <a:pt x="461" y="385"/>
                  </a:lnTo>
                  <a:lnTo>
                    <a:pt x="452" y="362"/>
                  </a:lnTo>
                  <a:lnTo>
                    <a:pt x="447" y="341"/>
                  </a:lnTo>
                  <a:lnTo>
                    <a:pt x="440" y="319"/>
                  </a:lnTo>
                  <a:lnTo>
                    <a:pt x="434" y="298"/>
                  </a:lnTo>
                  <a:lnTo>
                    <a:pt x="427" y="275"/>
                  </a:lnTo>
                  <a:lnTo>
                    <a:pt x="421" y="254"/>
                  </a:lnTo>
                  <a:lnTo>
                    <a:pt x="410" y="222"/>
                  </a:lnTo>
                  <a:lnTo>
                    <a:pt x="400" y="190"/>
                  </a:lnTo>
                  <a:lnTo>
                    <a:pt x="391" y="158"/>
                  </a:lnTo>
                  <a:lnTo>
                    <a:pt x="383" y="126"/>
                  </a:lnTo>
                  <a:lnTo>
                    <a:pt x="373" y="92"/>
                  </a:lnTo>
                  <a:lnTo>
                    <a:pt x="363" y="60"/>
                  </a:lnTo>
                  <a:lnTo>
                    <a:pt x="353" y="28"/>
                  </a:lnTo>
                  <a:lnTo>
                    <a:pt x="344" y="0"/>
                  </a:lnTo>
                  <a:lnTo>
                    <a:pt x="326" y="20"/>
                  </a:lnTo>
                  <a:lnTo>
                    <a:pt x="309" y="43"/>
                  </a:lnTo>
                  <a:lnTo>
                    <a:pt x="290" y="62"/>
                  </a:lnTo>
                  <a:lnTo>
                    <a:pt x="272" y="83"/>
                  </a:lnTo>
                  <a:lnTo>
                    <a:pt x="252" y="100"/>
                  </a:lnTo>
                  <a:lnTo>
                    <a:pt x="233" y="119"/>
                  </a:lnTo>
                  <a:lnTo>
                    <a:pt x="213" y="139"/>
                  </a:lnTo>
                  <a:lnTo>
                    <a:pt x="195" y="162"/>
                  </a:lnTo>
                  <a:close/>
                </a:path>
              </a:pathLst>
            </a:custGeom>
            <a:solidFill>
              <a:srgbClr val="D08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
          <p:nvSpPr>
            <p:cNvPr id="99416" name="Freeform 117"/>
            <p:cNvSpPr>
              <a:spLocks/>
            </p:cNvSpPr>
            <p:nvPr/>
          </p:nvSpPr>
          <p:spPr bwMode="auto">
            <a:xfrm>
              <a:off x="2999" y="1215"/>
              <a:ext cx="84" cy="121"/>
            </a:xfrm>
            <a:custGeom>
              <a:avLst/>
              <a:gdLst>
                <a:gd name="T0" fmla="*/ 6 w 84"/>
                <a:gd name="T1" fmla="*/ 40 h 242"/>
                <a:gd name="T2" fmla="*/ 0 w 84"/>
                <a:gd name="T3" fmla="*/ 66 h 242"/>
                <a:gd name="T4" fmla="*/ 9 w 84"/>
                <a:gd name="T5" fmla="*/ 57 h 242"/>
                <a:gd name="T6" fmla="*/ 20 w 84"/>
                <a:gd name="T7" fmla="*/ 55 h 242"/>
                <a:gd name="T8" fmla="*/ 32 w 84"/>
                <a:gd name="T9" fmla="*/ 55 h 242"/>
                <a:gd name="T10" fmla="*/ 44 w 84"/>
                <a:gd name="T11" fmla="*/ 59 h 242"/>
                <a:gd name="T12" fmla="*/ 54 w 84"/>
                <a:gd name="T13" fmla="*/ 72 h 242"/>
                <a:gd name="T14" fmla="*/ 63 w 84"/>
                <a:gd name="T15" fmla="*/ 89 h 242"/>
                <a:gd name="T16" fmla="*/ 67 w 84"/>
                <a:gd name="T17" fmla="*/ 106 h 242"/>
                <a:gd name="T18" fmla="*/ 71 w 84"/>
                <a:gd name="T19" fmla="*/ 127 h 242"/>
                <a:gd name="T20" fmla="*/ 71 w 84"/>
                <a:gd name="T21" fmla="*/ 148 h 242"/>
                <a:gd name="T22" fmla="*/ 71 w 84"/>
                <a:gd name="T23" fmla="*/ 168 h 242"/>
                <a:gd name="T24" fmla="*/ 70 w 84"/>
                <a:gd name="T25" fmla="*/ 189 h 242"/>
                <a:gd name="T26" fmla="*/ 70 w 84"/>
                <a:gd name="T27" fmla="*/ 212 h 242"/>
                <a:gd name="T28" fmla="*/ 66 w 84"/>
                <a:gd name="T29" fmla="*/ 227 h 242"/>
                <a:gd name="T30" fmla="*/ 63 w 84"/>
                <a:gd name="T31" fmla="*/ 242 h 242"/>
                <a:gd name="T32" fmla="*/ 70 w 84"/>
                <a:gd name="T33" fmla="*/ 231 h 242"/>
                <a:gd name="T34" fmla="*/ 77 w 84"/>
                <a:gd name="T35" fmla="*/ 216 h 242"/>
                <a:gd name="T36" fmla="*/ 81 w 84"/>
                <a:gd name="T37" fmla="*/ 197 h 242"/>
                <a:gd name="T38" fmla="*/ 84 w 84"/>
                <a:gd name="T39" fmla="*/ 180 h 242"/>
                <a:gd name="T40" fmla="*/ 83 w 84"/>
                <a:gd name="T41" fmla="*/ 155 h 242"/>
                <a:gd name="T42" fmla="*/ 81 w 84"/>
                <a:gd name="T43" fmla="*/ 133 h 242"/>
                <a:gd name="T44" fmla="*/ 80 w 84"/>
                <a:gd name="T45" fmla="*/ 108 h 242"/>
                <a:gd name="T46" fmla="*/ 77 w 84"/>
                <a:gd name="T47" fmla="*/ 85 h 242"/>
                <a:gd name="T48" fmla="*/ 71 w 84"/>
                <a:gd name="T49" fmla="*/ 61 h 242"/>
                <a:gd name="T50" fmla="*/ 64 w 84"/>
                <a:gd name="T51" fmla="*/ 38 h 242"/>
                <a:gd name="T52" fmla="*/ 56 w 84"/>
                <a:gd name="T53" fmla="*/ 17 h 242"/>
                <a:gd name="T54" fmla="*/ 44 w 84"/>
                <a:gd name="T55" fmla="*/ 2 h 242"/>
                <a:gd name="T56" fmla="*/ 36 w 84"/>
                <a:gd name="T57" fmla="*/ 0 h 242"/>
                <a:gd name="T58" fmla="*/ 30 w 84"/>
                <a:gd name="T59" fmla="*/ 0 h 242"/>
                <a:gd name="T60" fmla="*/ 24 w 84"/>
                <a:gd name="T61" fmla="*/ 4 h 242"/>
                <a:gd name="T62" fmla="*/ 20 w 84"/>
                <a:gd name="T63" fmla="*/ 10 h 242"/>
                <a:gd name="T64" fmla="*/ 12 w 84"/>
                <a:gd name="T65" fmla="*/ 25 h 242"/>
                <a:gd name="T66" fmla="*/ 6 w 84"/>
                <a:gd name="T67" fmla="*/ 4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4" h="242">
                  <a:moveTo>
                    <a:pt x="6" y="40"/>
                  </a:moveTo>
                  <a:lnTo>
                    <a:pt x="0" y="66"/>
                  </a:lnTo>
                  <a:lnTo>
                    <a:pt x="9" y="57"/>
                  </a:lnTo>
                  <a:lnTo>
                    <a:pt x="20" y="55"/>
                  </a:lnTo>
                  <a:lnTo>
                    <a:pt x="32" y="55"/>
                  </a:lnTo>
                  <a:lnTo>
                    <a:pt x="44" y="59"/>
                  </a:lnTo>
                  <a:lnTo>
                    <a:pt x="54" y="72"/>
                  </a:lnTo>
                  <a:lnTo>
                    <a:pt x="63" y="89"/>
                  </a:lnTo>
                  <a:lnTo>
                    <a:pt x="67" y="106"/>
                  </a:lnTo>
                  <a:lnTo>
                    <a:pt x="71" y="127"/>
                  </a:lnTo>
                  <a:lnTo>
                    <a:pt x="71" y="148"/>
                  </a:lnTo>
                  <a:lnTo>
                    <a:pt x="71" y="168"/>
                  </a:lnTo>
                  <a:lnTo>
                    <a:pt x="70" y="189"/>
                  </a:lnTo>
                  <a:lnTo>
                    <a:pt x="70" y="212"/>
                  </a:lnTo>
                  <a:lnTo>
                    <a:pt x="66" y="227"/>
                  </a:lnTo>
                  <a:lnTo>
                    <a:pt x="63" y="242"/>
                  </a:lnTo>
                  <a:lnTo>
                    <a:pt x="70" y="231"/>
                  </a:lnTo>
                  <a:lnTo>
                    <a:pt x="77" y="216"/>
                  </a:lnTo>
                  <a:lnTo>
                    <a:pt x="81" y="197"/>
                  </a:lnTo>
                  <a:lnTo>
                    <a:pt x="84" y="180"/>
                  </a:lnTo>
                  <a:lnTo>
                    <a:pt x="83" y="155"/>
                  </a:lnTo>
                  <a:lnTo>
                    <a:pt x="81" y="133"/>
                  </a:lnTo>
                  <a:lnTo>
                    <a:pt x="80" y="108"/>
                  </a:lnTo>
                  <a:lnTo>
                    <a:pt x="77" y="85"/>
                  </a:lnTo>
                  <a:lnTo>
                    <a:pt x="71" y="61"/>
                  </a:lnTo>
                  <a:lnTo>
                    <a:pt x="64" y="38"/>
                  </a:lnTo>
                  <a:lnTo>
                    <a:pt x="56" y="17"/>
                  </a:lnTo>
                  <a:lnTo>
                    <a:pt x="44" y="2"/>
                  </a:lnTo>
                  <a:lnTo>
                    <a:pt x="36" y="0"/>
                  </a:lnTo>
                  <a:lnTo>
                    <a:pt x="30" y="0"/>
                  </a:lnTo>
                  <a:lnTo>
                    <a:pt x="24" y="4"/>
                  </a:lnTo>
                  <a:lnTo>
                    <a:pt x="20" y="10"/>
                  </a:lnTo>
                  <a:lnTo>
                    <a:pt x="12" y="25"/>
                  </a:lnTo>
                  <a:lnTo>
                    <a:pt x="6" y="40"/>
                  </a:lnTo>
                  <a:close/>
                </a:path>
              </a:pathLst>
            </a:cu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
          <p:nvSpPr>
            <p:cNvPr id="99417" name="Freeform 118"/>
            <p:cNvSpPr>
              <a:spLocks/>
            </p:cNvSpPr>
            <p:nvPr/>
          </p:nvSpPr>
          <p:spPr bwMode="auto">
            <a:xfrm>
              <a:off x="2124" y="1218"/>
              <a:ext cx="55" cy="44"/>
            </a:xfrm>
            <a:custGeom>
              <a:avLst/>
              <a:gdLst>
                <a:gd name="T0" fmla="*/ 4 w 55"/>
                <a:gd name="T1" fmla="*/ 24 h 87"/>
                <a:gd name="T2" fmla="*/ 1 w 55"/>
                <a:gd name="T3" fmla="*/ 38 h 87"/>
                <a:gd name="T4" fmla="*/ 0 w 55"/>
                <a:gd name="T5" fmla="*/ 53 h 87"/>
                <a:gd name="T6" fmla="*/ 1 w 55"/>
                <a:gd name="T7" fmla="*/ 66 h 87"/>
                <a:gd name="T8" fmla="*/ 10 w 55"/>
                <a:gd name="T9" fmla="*/ 79 h 87"/>
                <a:gd name="T10" fmla="*/ 16 w 55"/>
                <a:gd name="T11" fmla="*/ 83 h 87"/>
                <a:gd name="T12" fmla="*/ 24 w 55"/>
                <a:gd name="T13" fmla="*/ 87 h 87"/>
                <a:gd name="T14" fmla="*/ 31 w 55"/>
                <a:gd name="T15" fmla="*/ 87 h 87"/>
                <a:gd name="T16" fmla="*/ 38 w 55"/>
                <a:gd name="T17" fmla="*/ 83 h 87"/>
                <a:gd name="T18" fmla="*/ 45 w 55"/>
                <a:gd name="T19" fmla="*/ 68 h 87"/>
                <a:gd name="T20" fmla="*/ 54 w 55"/>
                <a:gd name="T21" fmla="*/ 53 h 87"/>
                <a:gd name="T22" fmla="*/ 55 w 55"/>
                <a:gd name="T23" fmla="*/ 36 h 87"/>
                <a:gd name="T24" fmla="*/ 54 w 55"/>
                <a:gd name="T25" fmla="*/ 21 h 87"/>
                <a:gd name="T26" fmla="*/ 48 w 55"/>
                <a:gd name="T27" fmla="*/ 11 h 87"/>
                <a:gd name="T28" fmla="*/ 43 w 55"/>
                <a:gd name="T29" fmla="*/ 6 h 87"/>
                <a:gd name="T30" fmla="*/ 35 w 55"/>
                <a:gd name="T31" fmla="*/ 2 h 87"/>
                <a:gd name="T32" fmla="*/ 31 w 55"/>
                <a:gd name="T33" fmla="*/ 0 h 87"/>
                <a:gd name="T34" fmla="*/ 23 w 55"/>
                <a:gd name="T35" fmla="*/ 0 h 87"/>
                <a:gd name="T36" fmla="*/ 16 w 55"/>
                <a:gd name="T37" fmla="*/ 6 h 87"/>
                <a:gd name="T38" fmla="*/ 8 w 55"/>
                <a:gd name="T39" fmla="*/ 13 h 87"/>
                <a:gd name="T40" fmla="*/ 4 w 55"/>
                <a:gd name="T41" fmla="*/ 24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5" h="87">
                  <a:moveTo>
                    <a:pt x="4" y="24"/>
                  </a:moveTo>
                  <a:lnTo>
                    <a:pt x="1" y="38"/>
                  </a:lnTo>
                  <a:lnTo>
                    <a:pt x="0" y="53"/>
                  </a:lnTo>
                  <a:lnTo>
                    <a:pt x="1" y="66"/>
                  </a:lnTo>
                  <a:lnTo>
                    <a:pt x="10" y="79"/>
                  </a:lnTo>
                  <a:lnTo>
                    <a:pt x="16" y="83"/>
                  </a:lnTo>
                  <a:lnTo>
                    <a:pt x="24" y="87"/>
                  </a:lnTo>
                  <a:lnTo>
                    <a:pt x="31" y="87"/>
                  </a:lnTo>
                  <a:lnTo>
                    <a:pt x="38" y="83"/>
                  </a:lnTo>
                  <a:lnTo>
                    <a:pt x="45" y="68"/>
                  </a:lnTo>
                  <a:lnTo>
                    <a:pt x="54" y="53"/>
                  </a:lnTo>
                  <a:lnTo>
                    <a:pt x="55" y="36"/>
                  </a:lnTo>
                  <a:lnTo>
                    <a:pt x="54" y="21"/>
                  </a:lnTo>
                  <a:lnTo>
                    <a:pt x="48" y="11"/>
                  </a:lnTo>
                  <a:lnTo>
                    <a:pt x="43" y="6"/>
                  </a:lnTo>
                  <a:lnTo>
                    <a:pt x="35" y="2"/>
                  </a:lnTo>
                  <a:lnTo>
                    <a:pt x="31" y="0"/>
                  </a:lnTo>
                  <a:lnTo>
                    <a:pt x="23" y="0"/>
                  </a:lnTo>
                  <a:lnTo>
                    <a:pt x="16" y="6"/>
                  </a:lnTo>
                  <a:lnTo>
                    <a:pt x="8" y="13"/>
                  </a:lnTo>
                  <a:lnTo>
                    <a:pt x="4" y="24"/>
                  </a:lnTo>
                  <a:close/>
                </a:path>
              </a:pathLst>
            </a:custGeom>
            <a:solidFill>
              <a:srgbClr val="000000"/>
            </a:solidFill>
            <a:ln w="1588">
              <a:solidFill>
                <a:srgbClr val="000000"/>
              </a:solidFill>
              <a:prstDash val="solid"/>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418" name="Freeform 119"/>
            <p:cNvSpPr>
              <a:spLocks/>
            </p:cNvSpPr>
            <p:nvPr/>
          </p:nvSpPr>
          <p:spPr bwMode="auto">
            <a:xfrm>
              <a:off x="2141" y="1229"/>
              <a:ext cx="21" cy="22"/>
            </a:xfrm>
            <a:custGeom>
              <a:avLst/>
              <a:gdLst>
                <a:gd name="T0" fmla="*/ 3 w 21"/>
                <a:gd name="T1" fmla="*/ 7 h 43"/>
                <a:gd name="T2" fmla="*/ 0 w 21"/>
                <a:gd name="T3" fmla="*/ 26 h 43"/>
                <a:gd name="T4" fmla="*/ 6 w 21"/>
                <a:gd name="T5" fmla="*/ 43 h 43"/>
                <a:gd name="T6" fmla="*/ 11 w 21"/>
                <a:gd name="T7" fmla="*/ 41 h 43"/>
                <a:gd name="T8" fmla="*/ 14 w 21"/>
                <a:gd name="T9" fmla="*/ 36 h 43"/>
                <a:gd name="T10" fmla="*/ 16 w 21"/>
                <a:gd name="T11" fmla="*/ 26 h 43"/>
                <a:gd name="T12" fmla="*/ 21 w 21"/>
                <a:gd name="T13" fmla="*/ 22 h 43"/>
                <a:gd name="T14" fmla="*/ 18 w 21"/>
                <a:gd name="T15" fmla="*/ 15 h 43"/>
                <a:gd name="T16" fmla="*/ 20 w 21"/>
                <a:gd name="T17" fmla="*/ 9 h 43"/>
                <a:gd name="T18" fmla="*/ 18 w 21"/>
                <a:gd name="T19" fmla="*/ 2 h 43"/>
                <a:gd name="T20" fmla="*/ 14 w 21"/>
                <a:gd name="T21" fmla="*/ 0 h 43"/>
                <a:gd name="T22" fmla="*/ 9 w 21"/>
                <a:gd name="T23" fmla="*/ 0 h 43"/>
                <a:gd name="T24" fmla="*/ 3 w 21"/>
                <a:gd name="T25" fmla="*/ 7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 h="43">
                  <a:moveTo>
                    <a:pt x="3" y="7"/>
                  </a:moveTo>
                  <a:lnTo>
                    <a:pt x="0" y="26"/>
                  </a:lnTo>
                  <a:lnTo>
                    <a:pt x="6" y="43"/>
                  </a:lnTo>
                  <a:lnTo>
                    <a:pt x="11" y="41"/>
                  </a:lnTo>
                  <a:lnTo>
                    <a:pt x="14" y="36"/>
                  </a:lnTo>
                  <a:lnTo>
                    <a:pt x="16" y="26"/>
                  </a:lnTo>
                  <a:lnTo>
                    <a:pt x="21" y="22"/>
                  </a:lnTo>
                  <a:lnTo>
                    <a:pt x="18" y="15"/>
                  </a:lnTo>
                  <a:lnTo>
                    <a:pt x="20" y="9"/>
                  </a:lnTo>
                  <a:lnTo>
                    <a:pt x="18" y="2"/>
                  </a:lnTo>
                  <a:lnTo>
                    <a:pt x="14" y="0"/>
                  </a:lnTo>
                  <a:lnTo>
                    <a:pt x="9" y="0"/>
                  </a:lnTo>
                  <a:lnTo>
                    <a:pt x="3" y="7"/>
                  </a:lnTo>
                  <a:close/>
                </a:path>
              </a:pathLst>
            </a:custGeom>
            <a:solidFill>
              <a:srgbClr val="FFFFFF"/>
            </a:solidFill>
            <a:ln w="1588">
              <a:solidFill>
                <a:srgbClr val="FFFFFF"/>
              </a:solidFill>
              <a:prstDash val="solid"/>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419" name="Freeform 120"/>
            <p:cNvSpPr>
              <a:spLocks/>
            </p:cNvSpPr>
            <p:nvPr/>
          </p:nvSpPr>
          <p:spPr bwMode="auto">
            <a:xfrm>
              <a:off x="3295" y="1268"/>
              <a:ext cx="59" cy="92"/>
            </a:xfrm>
            <a:custGeom>
              <a:avLst/>
              <a:gdLst>
                <a:gd name="T0" fmla="*/ 0 w 59"/>
                <a:gd name="T1" fmla="*/ 51 h 183"/>
                <a:gd name="T2" fmla="*/ 3 w 59"/>
                <a:gd name="T3" fmla="*/ 45 h 183"/>
                <a:gd name="T4" fmla="*/ 10 w 59"/>
                <a:gd name="T5" fmla="*/ 43 h 183"/>
                <a:gd name="T6" fmla="*/ 16 w 59"/>
                <a:gd name="T7" fmla="*/ 43 h 183"/>
                <a:gd name="T8" fmla="*/ 23 w 59"/>
                <a:gd name="T9" fmla="*/ 47 h 183"/>
                <a:gd name="T10" fmla="*/ 27 w 59"/>
                <a:gd name="T11" fmla="*/ 53 h 183"/>
                <a:gd name="T12" fmla="*/ 33 w 59"/>
                <a:gd name="T13" fmla="*/ 62 h 183"/>
                <a:gd name="T14" fmla="*/ 37 w 59"/>
                <a:gd name="T15" fmla="*/ 74 h 183"/>
                <a:gd name="T16" fmla="*/ 43 w 59"/>
                <a:gd name="T17" fmla="*/ 85 h 183"/>
                <a:gd name="T18" fmla="*/ 46 w 59"/>
                <a:gd name="T19" fmla="*/ 94 h 183"/>
                <a:gd name="T20" fmla="*/ 49 w 59"/>
                <a:gd name="T21" fmla="*/ 106 h 183"/>
                <a:gd name="T22" fmla="*/ 49 w 59"/>
                <a:gd name="T23" fmla="*/ 119 h 183"/>
                <a:gd name="T24" fmla="*/ 47 w 59"/>
                <a:gd name="T25" fmla="*/ 134 h 183"/>
                <a:gd name="T26" fmla="*/ 42 w 59"/>
                <a:gd name="T27" fmla="*/ 145 h 183"/>
                <a:gd name="T28" fmla="*/ 37 w 59"/>
                <a:gd name="T29" fmla="*/ 157 h 183"/>
                <a:gd name="T30" fmla="*/ 33 w 59"/>
                <a:gd name="T31" fmla="*/ 168 h 183"/>
                <a:gd name="T32" fmla="*/ 29 w 59"/>
                <a:gd name="T33" fmla="*/ 181 h 183"/>
                <a:gd name="T34" fmla="*/ 36 w 59"/>
                <a:gd name="T35" fmla="*/ 183 h 183"/>
                <a:gd name="T36" fmla="*/ 42 w 59"/>
                <a:gd name="T37" fmla="*/ 183 h 183"/>
                <a:gd name="T38" fmla="*/ 44 w 59"/>
                <a:gd name="T39" fmla="*/ 177 h 183"/>
                <a:gd name="T40" fmla="*/ 49 w 59"/>
                <a:gd name="T41" fmla="*/ 174 h 183"/>
                <a:gd name="T42" fmla="*/ 53 w 59"/>
                <a:gd name="T43" fmla="*/ 157 h 183"/>
                <a:gd name="T44" fmla="*/ 59 w 59"/>
                <a:gd name="T45" fmla="*/ 145 h 183"/>
                <a:gd name="T46" fmla="*/ 57 w 59"/>
                <a:gd name="T47" fmla="*/ 125 h 183"/>
                <a:gd name="T48" fmla="*/ 57 w 59"/>
                <a:gd name="T49" fmla="*/ 106 h 183"/>
                <a:gd name="T50" fmla="*/ 57 w 59"/>
                <a:gd name="T51" fmla="*/ 85 h 183"/>
                <a:gd name="T52" fmla="*/ 57 w 59"/>
                <a:gd name="T53" fmla="*/ 68 h 183"/>
                <a:gd name="T54" fmla="*/ 53 w 59"/>
                <a:gd name="T55" fmla="*/ 49 h 183"/>
                <a:gd name="T56" fmla="*/ 50 w 59"/>
                <a:gd name="T57" fmla="*/ 32 h 183"/>
                <a:gd name="T58" fmla="*/ 43 w 59"/>
                <a:gd name="T59" fmla="*/ 15 h 183"/>
                <a:gd name="T60" fmla="*/ 36 w 59"/>
                <a:gd name="T61" fmla="*/ 4 h 183"/>
                <a:gd name="T62" fmla="*/ 26 w 59"/>
                <a:gd name="T63" fmla="*/ 0 h 183"/>
                <a:gd name="T64" fmla="*/ 20 w 59"/>
                <a:gd name="T65" fmla="*/ 4 h 183"/>
                <a:gd name="T66" fmla="*/ 15 w 59"/>
                <a:gd name="T67" fmla="*/ 8 h 183"/>
                <a:gd name="T68" fmla="*/ 12 w 59"/>
                <a:gd name="T69" fmla="*/ 15 h 183"/>
                <a:gd name="T70" fmla="*/ 7 w 59"/>
                <a:gd name="T71" fmla="*/ 23 h 183"/>
                <a:gd name="T72" fmla="*/ 5 w 59"/>
                <a:gd name="T73" fmla="*/ 32 h 183"/>
                <a:gd name="T74" fmla="*/ 2 w 59"/>
                <a:gd name="T75" fmla="*/ 42 h 183"/>
                <a:gd name="T76" fmla="*/ 0 w 59"/>
                <a:gd name="T77" fmla="*/ 51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9" h="183">
                  <a:moveTo>
                    <a:pt x="0" y="51"/>
                  </a:moveTo>
                  <a:lnTo>
                    <a:pt x="3" y="45"/>
                  </a:lnTo>
                  <a:lnTo>
                    <a:pt x="10" y="43"/>
                  </a:lnTo>
                  <a:lnTo>
                    <a:pt x="16" y="43"/>
                  </a:lnTo>
                  <a:lnTo>
                    <a:pt x="23" y="47"/>
                  </a:lnTo>
                  <a:lnTo>
                    <a:pt x="27" y="53"/>
                  </a:lnTo>
                  <a:lnTo>
                    <a:pt x="33" y="62"/>
                  </a:lnTo>
                  <a:lnTo>
                    <a:pt x="37" y="74"/>
                  </a:lnTo>
                  <a:lnTo>
                    <a:pt x="43" y="85"/>
                  </a:lnTo>
                  <a:lnTo>
                    <a:pt x="46" y="94"/>
                  </a:lnTo>
                  <a:lnTo>
                    <a:pt x="49" y="106"/>
                  </a:lnTo>
                  <a:lnTo>
                    <a:pt x="49" y="119"/>
                  </a:lnTo>
                  <a:lnTo>
                    <a:pt x="47" y="134"/>
                  </a:lnTo>
                  <a:lnTo>
                    <a:pt x="42" y="145"/>
                  </a:lnTo>
                  <a:lnTo>
                    <a:pt x="37" y="157"/>
                  </a:lnTo>
                  <a:lnTo>
                    <a:pt x="33" y="168"/>
                  </a:lnTo>
                  <a:lnTo>
                    <a:pt x="29" y="181"/>
                  </a:lnTo>
                  <a:lnTo>
                    <a:pt x="36" y="183"/>
                  </a:lnTo>
                  <a:lnTo>
                    <a:pt x="42" y="183"/>
                  </a:lnTo>
                  <a:lnTo>
                    <a:pt x="44" y="177"/>
                  </a:lnTo>
                  <a:lnTo>
                    <a:pt x="49" y="174"/>
                  </a:lnTo>
                  <a:lnTo>
                    <a:pt x="53" y="157"/>
                  </a:lnTo>
                  <a:lnTo>
                    <a:pt x="59" y="145"/>
                  </a:lnTo>
                  <a:lnTo>
                    <a:pt x="57" y="125"/>
                  </a:lnTo>
                  <a:lnTo>
                    <a:pt x="57" y="106"/>
                  </a:lnTo>
                  <a:lnTo>
                    <a:pt x="57" y="85"/>
                  </a:lnTo>
                  <a:lnTo>
                    <a:pt x="57" y="68"/>
                  </a:lnTo>
                  <a:lnTo>
                    <a:pt x="53" y="49"/>
                  </a:lnTo>
                  <a:lnTo>
                    <a:pt x="50" y="32"/>
                  </a:lnTo>
                  <a:lnTo>
                    <a:pt x="43" y="15"/>
                  </a:lnTo>
                  <a:lnTo>
                    <a:pt x="36" y="4"/>
                  </a:lnTo>
                  <a:lnTo>
                    <a:pt x="26" y="0"/>
                  </a:lnTo>
                  <a:lnTo>
                    <a:pt x="20" y="4"/>
                  </a:lnTo>
                  <a:lnTo>
                    <a:pt x="15" y="8"/>
                  </a:lnTo>
                  <a:lnTo>
                    <a:pt x="12" y="15"/>
                  </a:lnTo>
                  <a:lnTo>
                    <a:pt x="7" y="23"/>
                  </a:lnTo>
                  <a:lnTo>
                    <a:pt x="5" y="32"/>
                  </a:lnTo>
                  <a:lnTo>
                    <a:pt x="2" y="42"/>
                  </a:lnTo>
                  <a:lnTo>
                    <a:pt x="0" y="51"/>
                  </a:lnTo>
                  <a:close/>
                </a:path>
              </a:pathLst>
            </a:cu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
          <p:nvSpPr>
            <p:cNvPr id="99420" name="Freeform 121"/>
            <p:cNvSpPr>
              <a:spLocks/>
            </p:cNvSpPr>
            <p:nvPr/>
          </p:nvSpPr>
          <p:spPr bwMode="auto">
            <a:xfrm>
              <a:off x="3008" y="1287"/>
              <a:ext cx="20" cy="14"/>
            </a:xfrm>
            <a:custGeom>
              <a:avLst/>
              <a:gdLst>
                <a:gd name="T0" fmla="*/ 0 w 20"/>
                <a:gd name="T1" fmla="*/ 5 h 26"/>
                <a:gd name="T2" fmla="*/ 0 w 20"/>
                <a:gd name="T3" fmla="*/ 17 h 26"/>
                <a:gd name="T4" fmla="*/ 6 w 20"/>
                <a:gd name="T5" fmla="*/ 26 h 26"/>
                <a:gd name="T6" fmla="*/ 13 w 20"/>
                <a:gd name="T7" fmla="*/ 24 h 26"/>
                <a:gd name="T8" fmla="*/ 20 w 20"/>
                <a:gd name="T9" fmla="*/ 19 h 26"/>
                <a:gd name="T10" fmla="*/ 20 w 20"/>
                <a:gd name="T11" fmla="*/ 7 h 26"/>
                <a:gd name="T12" fmla="*/ 15 w 20"/>
                <a:gd name="T13" fmla="*/ 0 h 26"/>
                <a:gd name="T14" fmla="*/ 6 w 20"/>
                <a:gd name="T15" fmla="*/ 0 h 26"/>
                <a:gd name="T16" fmla="*/ 0 w 20"/>
                <a:gd name="T17" fmla="*/ 5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26">
                  <a:moveTo>
                    <a:pt x="0" y="5"/>
                  </a:moveTo>
                  <a:lnTo>
                    <a:pt x="0" y="17"/>
                  </a:lnTo>
                  <a:lnTo>
                    <a:pt x="6" y="26"/>
                  </a:lnTo>
                  <a:lnTo>
                    <a:pt x="13" y="24"/>
                  </a:lnTo>
                  <a:lnTo>
                    <a:pt x="20" y="19"/>
                  </a:lnTo>
                  <a:lnTo>
                    <a:pt x="20" y="7"/>
                  </a:lnTo>
                  <a:lnTo>
                    <a:pt x="15" y="0"/>
                  </a:lnTo>
                  <a:lnTo>
                    <a:pt x="6" y="0"/>
                  </a:lnTo>
                  <a:lnTo>
                    <a:pt x="0" y="5"/>
                  </a:lnTo>
                  <a:close/>
                </a:path>
              </a:pathLst>
            </a:custGeom>
            <a:solidFill>
              <a:srgbClr val="FFFFFF"/>
            </a:solidFill>
            <a:ln w="1588">
              <a:solidFill>
                <a:srgbClr val="FFFFFF"/>
              </a:solidFill>
              <a:prstDash val="solid"/>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421" name="Freeform 122"/>
            <p:cNvSpPr>
              <a:spLocks/>
            </p:cNvSpPr>
            <p:nvPr/>
          </p:nvSpPr>
          <p:spPr bwMode="auto">
            <a:xfrm>
              <a:off x="3290" y="1319"/>
              <a:ext cx="21" cy="13"/>
            </a:xfrm>
            <a:custGeom>
              <a:avLst/>
              <a:gdLst>
                <a:gd name="T0" fmla="*/ 0 w 21"/>
                <a:gd name="T1" fmla="*/ 6 h 26"/>
                <a:gd name="T2" fmla="*/ 0 w 21"/>
                <a:gd name="T3" fmla="*/ 17 h 26"/>
                <a:gd name="T4" fmla="*/ 5 w 21"/>
                <a:gd name="T5" fmla="*/ 26 h 26"/>
                <a:gd name="T6" fmla="*/ 14 w 21"/>
                <a:gd name="T7" fmla="*/ 26 h 26"/>
                <a:gd name="T8" fmla="*/ 21 w 21"/>
                <a:gd name="T9" fmla="*/ 21 h 26"/>
                <a:gd name="T10" fmla="*/ 20 w 21"/>
                <a:gd name="T11" fmla="*/ 8 h 26"/>
                <a:gd name="T12" fmla="*/ 15 w 21"/>
                <a:gd name="T13" fmla="*/ 0 h 26"/>
                <a:gd name="T14" fmla="*/ 7 w 21"/>
                <a:gd name="T15" fmla="*/ 0 h 26"/>
                <a:gd name="T16" fmla="*/ 0 w 21"/>
                <a:gd name="T17" fmla="*/ 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26">
                  <a:moveTo>
                    <a:pt x="0" y="6"/>
                  </a:moveTo>
                  <a:lnTo>
                    <a:pt x="0" y="17"/>
                  </a:lnTo>
                  <a:lnTo>
                    <a:pt x="5" y="26"/>
                  </a:lnTo>
                  <a:lnTo>
                    <a:pt x="14" y="26"/>
                  </a:lnTo>
                  <a:lnTo>
                    <a:pt x="21" y="21"/>
                  </a:lnTo>
                  <a:lnTo>
                    <a:pt x="20" y="8"/>
                  </a:lnTo>
                  <a:lnTo>
                    <a:pt x="15" y="0"/>
                  </a:lnTo>
                  <a:lnTo>
                    <a:pt x="7" y="0"/>
                  </a:lnTo>
                  <a:lnTo>
                    <a:pt x="0" y="6"/>
                  </a:lnTo>
                  <a:close/>
                </a:path>
              </a:pathLst>
            </a:custGeom>
            <a:solidFill>
              <a:srgbClr val="FFFFFF"/>
            </a:solidFill>
            <a:ln w="1588">
              <a:solidFill>
                <a:srgbClr val="FFFFFF"/>
              </a:solidFill>
              <a:prstDash val="solid"/>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422" name="Freeform 123"/>
            <p:cNvSpPr>
              <a:spLocks/>
            </p:cNvSpPr>
            <p:nvPr/>
          </p:nvSpPr>
          <p:spPr bwMode="auto">
            <a:xfrm>
              <a:off x="2885" y="1373"/>
              <a:ext cx="254" cy="55"/>
            </a:xfrm>
            <a:custGeom>
              <a:avLst/>
              <a:gdLst>
                <a:gd name="T0" fmla="*/ 0 w 254"/>
                <a:gd name="T1" fmla="*/ 0 h 109"/>
                <a:gd name="T2" fmla="*/ 33 w 254"/>
                <a:gd name="T3" fmla="*/ 5 h 109"/>
                <a:gd name="T4" fmla="*/ 66 w 254"/>
                <a:gd name="T5" fmla="*/ 15 h 109"/>
                <a:gd name="T6" fmla="*/ 99 w 254"/>
                <a:gd name="T7" fmla="*/ 24 h 109"/>
                <a:gd name="T8" fmla="*/ 131 w 254"/>
                <a:gd name="T9" fmla="*/ 37 h 109"/>
                <a:gd name="T10" fmla="*/ 163 w 254"/>
                <a:gd name="T11" fmla="*/ 49 h 109"/>
                <a:gd name="T12" fmla="*/ 194 w 254"/>
                <a:gd name="T13" fmla="*/ 68 h 109"/>
                <a:gd name="T14" fmla="*/ 224 w 254"/>
                <a:gd name="T15" fmla="*/ 85 h 109"/>
                <a:gd name="T16" fmla="*/ 254 w 254"/>
                <a:gd name="T17" fmla="*/ 109 h 109"/>
                <a:gd name="T18" fmla="*/ 249 w 254"/>
                <a:gd name="T19" fmla="*/ 94 h 109"/>
                <a:gd name="T20" fmla="*/ 240 w 254"/>
                <a:gd name="T21" fmla="*/ 83 h 109"/>
                <a:gd name="T22" fmla="*/ 232 w 254"/>
                <a:gd name="T23" fmla="*/ 77 h 109"/>
                <a:gd name="T24" fmla="*/ 227 w 254"/>
                <a:gd name="T25" fmla="*/ 71 h 109"/>
                <a:gd name="T26" fmla="*/ 218 w 254"/>
                <a:gd name="T27" fmla="*/ 66 h 109"/>
                <a:gd name="T28" fmla="*/ 214 w 254"/>
                <a:gd name="T29" fmla="*/ 64 h 109"/>
                <a:gd name="T30" fmla="*/ 205 w 254"/>
                <a:gd name="T31" fmla="*/ 58 h 109"/>
                <a:gd name="T32" fmla="*/ 200 w 254"/>
                <a:gd name="T33" fmla="*/ 54 h 109"/>
                <a:gd name="T34" fmla="*/ 201 w 254"/>
                <a:gd name="T35" fmla="*/ 47 h 109"/>
                <a:gd name="T36" fmla="*/ 203 w 254"/>
                <a:gd name="T37" fmla="*/ 41 h 109"/>
                <a:gd name="T38" fmla="*/ 197 w 254"/>
                <a:gd name="T39" fmla="*/ 37 h 109"/>
                <a:gd name="T40" fmla="*/ 193 w 254"/>
                <a:gd name="T41" fmla="*/ 43 h 109"/>
                <a:gd name="T42" fmla="*/ 188 w 254"/>
                <a:gd name="T43" fmla="*/ 49 h 109"/>
                <a:gd name="T44" fmla="*/ 184 w 254"/>
                <a:gd name="T45" fmla="*/ 52 h 109"/>
                <a:gd name="T46" fmla="*/ 167 w 254"/>
                <a:gd name="T47" fmla="*/ 43 h 109"/>
                <a:gd name="T48" fmla="*/ 150 w 254"/>
                <a:gd name="T49" fmla="*/ 35 h 109"/>
                <a:gd name="T50" fmla="*/ 133 w 254"/>
                <a:gd name="T51" fmla="*/ 26 h 109"/>
                <a:gd name="T52" fmla="*/ 116 w 254"/>
                <a:gd name="T53" fmla="*/ 20 h 109"/>
                <a:gd name="T54" fmla="*/ 97 w 254"/>
                <a:gd name="T55" fmla="*/ 15 h 109"/>
                <a:gd name="T56" fmla="*/ 80 w 254"/>
                <a:gd name="T57" fmla="*/ 9 h 109"/>
                <a:gd name="T58" fmla="*/ 63 w 254"/>
                <a:gd name="T59" fmla="*/ 3 h 109"/>
                <a:gd name="T60" fmla="*/ 47 w 254"/>
                <a:gd name="T61" fmla="*/ 0 h 109"/>
                <a:gd name="T62" fmla="*/ 0 w 254"/>
                <a:gd name="T63"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54" h="109">
                  <a:moveTo>
                    <a:pt x="0" y="0"/>
                  </a:moveTo>
                  <a:lnTo>
                    <a:pt x="33" y="5"/>
                  </a:lnTo>
                  <a:lnTo>
                    <a:pt x="66" y="15"/>
                  </a:lnTo>
                  <a:lnTo>
                    <a:pt x="99" y="24"/>
                  </a:lnTo>
                  <a:lnTo>
                    <a:pt x="131" y="37"/>
                  </a:lnTo>
                  <a:lnTo>
                    <a:pt x="163" y="49"/>
                  </a:lnTo>
                  <a:lnTo>
                    <a:pt x="194" y="68"/>
                  </a:lnTo>
                  <a:lnTo>
                    <a:pt x="224" y="85"/>
                  </a:lnTo>
                  <a:lnTo>
                    <a:pt x="254" y="109"/>
                  </a:lnTo>
                  <a:lnTo>
                    <a:pt x="249" y="94"/>
                  </a:lnTo>
                  <a:lnTo>
                    <a:pt x="240" y="83"/>
                  </a:lnTo>
                  <a:lnTo>
                    <a:pt x="232" y="77"/>
                  </a:lnTo>
                  <a:lnTo>
                    <a:pt x="227" y="71"/>
                  </a:lnTo>
                  <a:lnTo>
                    <a:pt x="218" y="66"/>
                  </a:lnTo>
                  <a:lnTo>
                    <a:pt x="214" y="64"/>
                  </a:lnTo>
                  <a:lnTo>
                    <a:pt x="205" y="58"/>
                  </a:lnTo>
                  <a:lnTo>
                    <a:pt x="200" y="54"/>
                  </a:lnTo>
                  <a:lnTo>
                    <a:pt x="201" y="47"/>
                  </a:lnTo>
                  <a:lnTo>
                    <a:pt x="203" y="41"/>
                  </a:lnTo>
                  <a:lnTo>
                    <a:pt x="197" y="37"/>
                  </a:lnTo>
                  <a:lnTo>
                    <a:pt x="193" y="43"/>
                  </a:lnTo>
                  <a:lnTo>
                    <a:pt x="188" y="49"/>
                  </a:lnTo>
                  <a:lnTo>
                    <a:pt x="184" y="52"/>
                  </a:lnTo>
                  <a:lnTo>
                    <a:pt x="167" y="43"/>
                  </a:lnTo>
                  <a:lnTo>
                    <a:pt x="150" y="35"/>
                  </a:lnTo>
                  <a:lnTo>
                    <a:pt x="133" y="26"/>
                  </a:lnTo>
                  <a:lnTo>
                    <a:pt x="116" y="20"/>
                  </a:lnTo>
                  <a:lnTo>
                    <a:pt x="97" y="15"/>
                  </a:lnTo>
                  <a:lnTo>
                    <a:pt x="80" y="9"/>
                  </a:lnTo>
                  <a:lnTo>
                    <a:pt x="63" y="3"/>
                  </a:lnTo>
                  <a:lnTo>
                    <a:pt x="47" y="0"/>
                  </a:lnTo>
                  <a:lnTo>
                    <a:pt x="0" y="0"/>
                  </a:lnTo>
                  <a:close/>
                </a:path>
              </a:pathLst>
            </a:custGeom>
            <a:solidFill>
              <a:srgbClr val="000000"/>
            </a:solidFill>
            <a:ln w="1588">
              <a:solidFill>
                <a:srgbClr val="000000"/>
              </a:solidFill>
              <a:prstDash val="solid"/>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423" name="Freeform 124"/>
            <p:cNvSpPr>
              <a:spLocks/>
            </p:cNvSpPr>
            <p:nvPr/>
          </p:nvSpPr>
          <p:spPr bwMode="auto">
            <a:xfrm>
              <a:off x="3335" y="1386"/>
              <a:ext cx="69" cy="26"/>
            </a:xfrm>
            <a:custGeom>
              <a:avLst/>
              <a:gdLst>
                <a:gd name="T0" fmla="*/ 2 w 69"/>
                <a:gd name="T1" fmla="*/ 4 h 53"/>
                <a:gd name="T2" fmla="*/ 0 w 69"/>
                <a:gd name="T3" fmla="*/ 13 h 53"/>
                <a:gd name="T4" fmla="*/ 3 w 69"/>
                <a:gd name="T5" fmla="*/ 23 h 53"/>
                <a:gd name="T6" fmla="*/ 9 w 69"/>
                <a:gd name="T7" fmla="*/ 32 h 53"/>
                <a:gd name="T8" fmla="*/ 17 w 69"/>
                <a:gd name="T9" fmla="*/ 40 h 53"/>
                <a:gd name="T10" fmla="*/ 29 w 69"/>
                <a:gd name="T11" fmla="*/ 47 h 53"/>
                <a:gd name="T12" fmla="*/ 43 w 69"/>
                <a:gd name="T13" fmla="*/ 53 h 53"/>
                <a:gd name="T14" fmla="*/ 56 w 69"/>
                <a:gd name="T15" fmla="*/ 53 h 53"/>
                <a:gd name="T16" fmla="*/ 69 w 69"/>
                <a:gd name="T17" fmla="*/ 51 h 53"/>
                <a:gd name="T18" fmla="*/ 64 w 69"/>
                <a:gd name="T19" fmla="*/ 34 h 53"/>
                <a:gd name="T20" fmla="*/ 61 w 69"/>
                <a:gd name="T21" fmla="*/ 23 h 53"/>
                <a:gd name="T22" fmla="*/ 53 w 69"/>
                <a:gd name="T23" fmla="*/ 13 h 53"/>
                <a:gd name="T24" fmla="*/ 46 w 69"/>
                <a:gd name="T25" fmla="*/ 8 h 53"/>
                <a:gd name="T26" fmla="*/ 34 w 69"/>
                <a:gd name="T27" fmla="*/ 2 h 53"/>
                <a:gd name="T28" fmla="*/ 23 w 69"/>
                <a:gd name="T29" fmla="*/ 0 h 53"/>
                <a:gd name="T30" fmla="*/ 12 w 69"/>
                <a:gd name="T31" fmla="*/ 0 h 53"/>
                <a:gd name="T32" fmla="*/ 2 w 69"/>
                <a:gd name="T33" fmla="*/ 4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9" h="53">
                  <a:moveTo>
                    <a:pt x="2" y="4"/>
                  </a:moveTo>
                  <a:lnTo>
                    <a:pt x="0" y="13"/>
                  </a:lnTo>
                  <a:lnTo>
                    <a:pt x="3" y="23"/>
                  </a:lnTo>
                  <a:lnTo>
                    <a:pt x="9" y="32"/>
                  </a:lnTo>
                  <a:lnTo>
                    <a:pt x="17" y="40"/>
                  </a:lnTo>
                  <a:lnTo>
                    <a:pt x="29" y="47"/>
                  </a:lnTo>
                  <a:lnTo>
                    <a:pt x="43" y="53"/>
                  </a:lnTo>
                  <a:lnTo>
                    <a:pt x="56" y="53"/>
                  </a:lnTo>
                  <a:lnTo>
                    <a:pt x="69" y="51"/>
                  </a:lnTo>
                  <a:lnTo>
                    <a:pt x="64" y="34"/>
                  </a:lnTo>
                  <a:lnTo>
                    <a:pt x="61" y="23"/>
                  </a:lnTo>
                  <a:lnTo>
                    <a:pt x="53" y="13"/>
                  </a:lnTo>
                  <a:lnTo>
                    <a:pt x="46" y="8"/>
                  </a:lnTo>
                  <a:lnTo>
                    <a:pt x="34" y="2"/>
                  </a:lnTo>
                  <a:lnTo>
                    <a:pt x="23" y="0"/>
                  </a:lnTo>
                  <a:lnTo>
                    <a:pt x="12" y="0"/>
                  </a:lnTo>
                  <a:lnTo>
                    <a:pt x="2" y="4"/>
                  </a:lnTo>
                  <a:close/>
                </a:path>
              </a:pathLst>
            </a:custGeom>
            <a:solidFill>
              <a:srgbClr val="FFFFFF"/>
            </a:solidFill>
            <a:ln w="1588">
              <a:solidFill>
                <a:srgbClr val="FFFFFF"/>
              </a:solidFill>
              <a:prstDash val="solid"/>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424" name="Freeform 125"/>
            <p:cNvSpPr>
              <a:spLocks/>
            </p:cNvSpPr>
            <p:nvPr/>
          </p:nvSpPr>
          <p:spPr bwMode="auto">
            <a:xfrm>
              <a:off x="2797" y="1388"/>
              <a:ext cx="59" cy="17"/>
            </a:xfrm>
            <a:custGeom>
              <a:avLst/>
              <a:gdLst>
                <a:gd name="T0" fmla="*/ 0 w 59"/>
                <a:gd name="T1" fmla="*/ 30 h 34"/>
                <a:gd name="T2" fmla="*/ 0 w 59"/>
                <a:gd name="T3" fmla="*/ 34 h 34"/>
                <a:gd name="T4" fmla="*/ 12 w 59"/>
                <a:gd name="T5" fmla="*/ 22 h 34"/>
                <a:gd name="T6" fmla="*/ 26 w 59"/>
                <a:gd name="T7" fmla="*/ 19 h 34"/>
                <a:gd name="T8" fmla="*/ 33 w 59"/>
                <a:gd name="T9" fmla="*/ 17 h 34"/>
                <a:gd name="T10" fmla="*/ 41 w 59"/>
                <a:gd name="T11" fmla="*/ 17 h 34"/>
                <a:gd name="T12" fmla="*/ 50 w 59"/>
                <a:gd name="T13" fmla="*/ 17 h 34"/>
                <a:gd name="T14" fmla="*/ 59 w 59"/>
                <a:gd name="T15" fmla="*/ 19 h 34"/>
                <a:gd name="T16" fmla="*/ 56 w 59"/>
                <a:gd name="T17" fmla="*/ 7 h 34"/>
                <a:gd name="T18" fmla="*/ 50 w 59"/>
                <a:gd name="T19" fmla="*/ 4 h 34"/>
                <a:gd name="T20" fmla="*/ 41 w 59"/>
                <a:gd name="T21" fmla="*/ 0 h 34"/>
                <a:gd name="T22" fmla="*/ 33 w 59"/>
                <a:gd name="T23" fmla="*/ 2 h 34"/>
                <a:gd name="T24" fmla="*/ 26 w 59"/>
                <a:gd name="T25" fmla="*/ 2 h 34"/>
                <a:gd name="T26" fmla="*/ 20 w 59"/>
                <a:gd name="T27" fmla="*/ 7 h 34"/>
                <a:gd name="T28" fmla="*/ 9 w 59"/>
                <a:gd name="T29" fmla="*/ 17 h 34"/>
                <a:gd name="T30" fmla="*/ 0 w 59"/>
                <a:gd name="T31" fmla="*/ 3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9" h="34">
                  <a:moveTo>
                    <a:pt x="0" y="30"/>
                  </a:moveTo>
                  <a:lnTo>
                    <a:pt x="0" y="34"/>
                  </a:lnTo>
                  <a:lnTo>
                    <a:pt x="12" y="22"/>
                  </a:lnTo>
                  <a:lnTo>
                    <a:pt x="26" y="19"/>
                  </a:lnTo>
                  <a:lnTo>
                    <a:pt x="33" y="17"/>
                  </a:lnTo>
                  <a:lnTo>
                    <a:pt x="41" y="17"/>
                  </a:lnTo>
                  <a:lnTo>
                    <a:pt x="50" y="17"/>
                  </a:lnTo>
                  <a:lnTo>
                    <a:pt x="59" y="19"/>
                  </a:lnTo>
                  <a:lnTo>
                    <a:pt x="56" y="7"/>
                  </a:lnTo>
                  <a:lnTo>
                    <a:pt x="50" y="4"/>
                  </a:lnTo>
                  <a:lnTo>
                    <a:pt x="41" y="0"/>
                  </a:lnTo>
                  <a:lnTo>
                    <a:pt x="33" y="2"/>
                  </a:lnTo>
                  <a:lnTo>
                    <a:pt x="26" y="2"/>
                  </a:lnTo>
                  <a:lnTo>
                    <a:pt x="20" y="7"/>
                  </a:lnTo>
                  <a:lnTo>
                    <a:pt x="9" y="17"/>
                  </a:lnTo>
                  <a:lnTo>
                    <a:pt x="0" y="30"/>
                  </a:lnTo>
                  <a:close/>
                </a:path>
              </a:pathLst>
            </a:custGeom>
            <a:solidFill>
              <a:srgbClr val="000000"/>
            </a:solidFill>
            <a:ln w="1588">
              <a:solidFill>
                <a:srgbClr val="000000"/>
              </a:solidFill>
              <a:prstDash val="solid"/>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425" name="Freeform 126"/>
            <p:cNvSpPr>
              <a:spLocks/>
            </p:cNvSpPr>
            <p:nvPr/>
          </p:nvSpPr>
          <p:spPr bwMode="auto">
            <a:xfrm>
              <a:off x="3329" y="1407"/>
              <a:ext cx="224" cy="202"/>
            </a:xfrm>
            <a:custGeom>
              <a:avLst/>
              <a:gdLst>
                <a:gd name="T0" fmla="*/ 19 w 224"/>
                <a:gd name="T1" fmla="*/ 147 h 404"/>
                <a:gd name="T2" fmla="*/ 3 w 224"/>
                <a:gd name="T3" fmla="*/ 166 h 404"/>
                <a:gd name="T4" fmla="*/ 0 w 224"/>
                <a:gd name="T5" fmla="*/ 192 h 404"/>
                <a:gd name="T6" fmla="*/ 6 w 224"/>
                <a:gd name="T7" fmla="*/ 220 h 404"/>
                <a:gd name="T8" fmla="*/ 9 w 224"/>
                <a:gd name="T9" fmla="*/ 249 h 404"/>
                <a:gd name="T10" fmla="*/ 12 w 224"/>
                <a:gd name="T11" fmla="*/ 279 h 404"/>
                <a:gd name="T12" fmla="*/ 18 w 224"/>
                <a:gd name="T13" fmla="*/ 311 h 404"/>
                <a:gd name="T14" fmla="*/ 25 w 224"/>
                <a:gd name="T15" fmla="*/ 339 h 404"/>
                <a:gd name="T16" fmla="*/ 39 w 224"/>
                <a:gd name="T17" fmla="*/ 366 h 404"/>
                <a:gd name="T18" fmla="*/ 49 w 224"/>
                <a:gd name="T19" fmla="*/ 392 h 404"/>
                <a:gd name="T20" fmla="*/ 69 w 224"/>
                <a:gd name="T21" fmla="*/ 398 h 404"/>
                <a:gd name="T22" fmla="*/ 97 w 224"/>
                <a:gd name="T23" fmla="*/ 402 h 404"/>
                <a:gd name="T24" fmla="*/ 131 w 224"/>
                <a:gd name="T25" fmla="*/ 390 h 404"/>
                <a:gd name="T26" fmla="*/ 163 w 224"/>
                <a:gd name="T27" fmla="*/ 370 h 404"/>
                <a:gd name="T28" fmla="*/ 188 w 224"/>
                <a:gd name="T29" fmla="*/ 338 h 404"/>
                <a:gd name="T30" fmla="*/ 201 w 224"/>
                <a:gd name="T31" fmla="*/ 307 h 404"/>
                <a:gd name="T32" fmla="*/ 210 w 224"/>
                <a:gd name="T33" fmla="*/ 287 h 404"/>
                <a:gd name="T34" fmla="*/ 215 w 224"/>
                <a:gd name="T35" fmla="*/ 266 h 404"/>
                <a:gd name="T36" fmla="*/ 217 w 224"/>
                <a:gd name="T37" fmla="*/ 243 h 404"/>
                <a:gd name="T38" fmla="*/ 221 w 224"/>
                <a:gd name="T39" fmla="*/ 222 h 404"/>
                <a:gd name="T40" fmla="*/ 224 w 224"/>
                <a:gd name="T41" fmla="*/ 200 h 404"/>
                <a:gd name="T42" fmla="*/ 214 w 224"/>
                <a:gd name="T43" fmla="*/ 185 h 404"/>
                <a:gd name="T44" fmla="*/ 200 w 224"/>
                <a:gd name="T45" fmla="*/ 188 h 404"/>
                <a:gd name="T46" fmla="*/ 196 w 224"/>
                <a:gd name="T47" fmla="*/ 171 h 404"/>
                <a:gd name="T48" fmla="*/ 223 w 224"/>
                <a:gd name="T49" fmla="*/ 166 h 404"/>
                <a:gd name="T50" fmla="*/ 218 w 224"/>
                <a:gd name="T51" fmla="*/ 126 h 404"/>
                <a:gd name="T52" fmla="*/ 211 w 224"/>
                <a:gd name="T53" fmla="*/ 88 h 404"/>
                <a:gd name="T54" fmla="*/ 196 w 224"/>
                <a:gd name="T55" fmla="*/ 54 h 404"/>
                <a:gd name="T56" fmla="*/ 174 w 224"/>
                <a:gd name="T57" fmla="*/ 32 h 404"/>
                <a:gd name="T58" fmla="*/ 144 w 224"/>
                <a:gd name="T59" fmla="*/ 11 h 404"/>
                <a:gd name="T60" fmla="*/ 129 w 224"/>
                <a:gd name="T61" fmla="*/ 3 h 404"/>
                <a:gd name="T62" fmla="*/ 113 w 224"/>
                <a:gd name="T63" fmla="*/ 0 h 404"/>
                <a:gd name="T64" fmla="*/ 103 w 224"/>
                <a:gd name="T65" fmla="*/ 43 h 404"/>
                <a:gd name="T66" fmla="*/ 86 w 224"/>
                <a:gd name="T67" fmla="*/ 86 h 404"/>
                <a:gd name="T68" fmla="*/ 60 w 224"/>
                <a:gd name="T69" fmla="*/ 120 h 404"/>
                <a:gd name="T70" fmla="*/ 30 w 224"/>
                <a:gd name="T71" fmla="*/ 145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24" h="404">
                  <a:moveTo>
                    <a:pt x="30" y="145"/>
                  </a:moveTo>
                  <a:lnTo>
                    <a:pt x="19" y="147"/>
                  </a:lnTo>
                  <a:lnTo>
                    <a:pt x="10" y="154"/>
                  </a:lnTo>
                  <a:lnTo>
                    <a:pt x="3" y="166"/>
                  </a:lnTo>
                  <a:lnTo>
                    <a:pt x="2" y="181"/>
                  </a:lnTo>
                  <a:lnTo>
                    <a:pt x="0" y="192"/>
                  </a:lnTo>
                  <a:lnTo>
                    <a:pt x="3" y="207"/>
                  </a:lnTo>
                  <a:lnTo>
                    <a:pt x="6" y="220"/>
                  </a:lnTo>
                  <a:lnTo>
                    <a:pt x="9" y="236"/>
                  </a:lnTo>
                  <a:lnTo>
                    <a:pt x="9" y="249"/>
                  </a:lnTo>
                  <a:lnTo>
                    <a:pt x="10" y="266"/>
                  </a:lnTo>
                  <a:lnTo>
                    <a:pt x="12" y="279"/>
                  </a:lnTo>
                  <a:lnTo>
                    <a:pt x="15" y="296"/>
                  </a:lnTo>
                  <a:lnTo>
                    <a:pt x="18" y="311"/>
                  </a:lnTo>
                  <a:lnTo>
                    <a:pt x="22" y="326"/>
                  </a:lnTo>
                  <a:lnTo>
                    <a:pt x="25" y="339"/>
                  </a:lnTo>
                  <a:lnTo>
                    <a:pt x="30" y="355"/>
                  </a:lnTo>
                  <a:lnTo>
                    <a:pt x="39" y="366"/>
                  </a:lnTo>
                  <a:lnTo>
                    <a:pt x="49" y="379"/>
                  </a:lnTo>
                  <a:lnTo>
                    <a:pt x="49" y="392"/>
                  </a:lnTo>
                  <a:lnTo>
                    <a:pt x="57" y="396"/>
                  </a:lnTo>
                  <a:lnTo>
                    <a:pt x="69" y="398"/>
                  </a:lnTo>
                  <a:lnTo>
                    <a:pt x="80" y="404"/>
                  </a:lnTo>
                  <a:lnTo>
                    <a:pt x="97" y="402"/>
                  </a:lnTo>
                  <a:lnTo>
                    <a:pt x="116" y="398"/>
                  </a:lnTo>
                  <a:lnTo>
                    <a:pt x="131" y="390"/>
                  </a:lnTo>
                  <a:lnTo>
                    <a:pt x="149" y="383"/>
                  </a:lnTo>
                  <a:lnTo>
                    <a:pt x="163" y="370"/>
                  </a:lnTo>
                  <a:lnTo>
                    <a:pt x="177" y="355"/>
                  </a:lnTo>
                  <a:lnTo>
                    <a:pt x="188" y="338"/>
                  </a:lnTo>
                  <a:lnTo>
                    <a:pt x="198" y="319"/>
                  </a:lnTo>
                  <a:lnTo>
                    <a:pt x="201" y="307"/>
                  </a:lnTo>
                  <a:lnTo>
                    <a:pt x="205" y="298"/>
                  </a:lnTo>
                  <a:lnTo>
                    <a:pt x="210" y="287"/>
                  </a:lnTo>
                  <a:lnTo>
                    <a:pt x="214" y="277"/>
                  </a:lnTo>
                  <a:lnTo>
                    <a:pt x="215" y="266"/>
                  </a:lnTo>
                  <a:lnTo>
                    <a:pt x="217" y="254"/>
                  </a:lnTo>
                  <a:lnTo>
                    <a:pt x="217" y="243"/>
                  </a:lnTo>
                  <a:lnTo>
                    <a:pt x="217" y="234"/>
                  </a:lnTo>
                  <a:lnTo>
                    <a:pt x="221" y="222"/>
                  </a:lnTo>
                  <a:lnTo>
                    <a:pt x="224" y="211"/>
                  </a:lnTo>
                  <a:lnTo>
                    <a:pt x="224" y="200"/>
                  </a:lnTo>
                  <a:lnTo>
                    <a:pt x="223" y="190"/>
                  </a:lnTo>
                  <a:lnTo>
                    <a:pt x="214" y="185"/>
                  </a:lnTo>
                  <a:lnTo>
                    <a:pt x="208" y="186"/>
                  </a:lnTo>
                  <a:lnTo>
                    <a:pt x="200" y="188"/>
                  </a:lnTo>
                  <a:lnTo>
                    <a:pt x="194" y="186"/>
                  </a:lnTo>
                  <a:lnTo>
                    <a:pt x="196" y="171"/>
                  </a:lnTo>
                  <a:lnTo>
                    <a:pt x="207" y="166"/>
                  </a:lnTo>
                  <a:lnTo>
                    <a:pt x="223" y="166"/>
                  </a:lnTo>
                  <a:lnTo>
                    <a:pt x="221" y="145"/>
                  </a:lnTo>
                  <a:lnTo>
                    <a:pt x="218" y="126"/>
                  </a:lnTo>
                  <a:lnTo>
                    <a:pt x="214" y="105"/>
                  </a:lnTo>
                  <a:lnTo>
                    <a:pt x="211" y="88"/>
                  </a:lnTo>
                  <a:lnTo>
                    <a:pt x="203" y="69"/>
                  </a:lnTo>
                  <a:lnTo>
                    <a:pt x="196" y="54"/>
                  </a:lnTo>
                  <a:lnTo>
                    <a:pt x="186" y="41"/>
                  </a:lnTo>
                  <a:lnTo>
                    <a:pt x="174" y="32"/>
                  </a:lnTo>
                  <a:lnTo>
                    <a:pt x="158" y="18"/>
                  </a:lnTo>
                  <a:lnTo>
                    <a:pt x="144" y="11"/>
                  </a:lnTo>
                  <a:lnTo>
                    <a:pt x="136" y="5"/>
                  </a:lnTo>
                  <a:lnTo>
                    <a:pt x="129" y="3"/>
                  </a:lnTo>
                  <a:lnTo>
                    <a:pt x="120" y="1"/>
                  </a:lnTo>
                  <a:lnTo>
                    <a:pt x="113" y="0"/>
                  </a:lnTo>
                  <a:lnTo>
                    <a:pt x="109" y="20"/>
                  </a:lnTo>
                  <a:lnTo>
                    <a:pt x="103" y="43"/>
                  </a:lnTo>
                  <a:lnTo>
                    <a:pt x="94" y="64"/>
                  </a:lnTo>
                  <a:lnTo>
                    <a:pt x="86" y="86"/>
                  </a:lnTo>
                  <a:lnTo>
                    <a:pt x="73" y="103"/>
                  </a:lnTo>
                  <a:lnTo>
                    <a:pt x="60" y="120"/>
                  </a:lnTo>
                  <a:lnTo>
                    <a:pt x="46" y="134"/>
                  </a:lnTo>
                  <a:lnTo>
                    <a:pt x="30" y="145"/>
                  </a:lnTo>
                  <a:close/>
                </a:path>
              </a:pathLst>
            </a:custGeom>
            <a:solidFill>
              <a:srgbClr val="FFFFFF"/>
            </a:solidFill>
            <a:ln w="1588">
              <a:solidFill>
                <a:srgbClr val="FFFFFF"/>
              </a:solidFill>
              <a:prstDash val="solid"/>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426" name="Freeform 127"/>
            <p:cNvSpPr>
              <a:spLocks/>
            </p:cNvSpPr>
            <p:nvPr/>
          </p:nvSpPr>
          <p:spPr bwMode="auto">
            <a:xfrm>
              <a:off x="2952" y="1420"/>
              <a:ext cx="141" cy="28"/>
            </a:xfrm>
            <a:custGeom>
              <a:avLst/>
              <a:gdLst>
                <a:gd name="T0" fmla="*/ 0 w 141"/>
                <a:gd name="T1" fmla="*/ 4 h 57"/>
                <a:gd name="T2" fmla="*/ 9 w 141"/>
                <a:gd name="T3" fmla="*/ 4 h 57"/>
                <a:gd name="T4" fmla="*/ 19 w 141"/>
                <a:gd name="T5" fmla="*/ 6 h 57"/>
                <a:gd name="T6" fmla="*/ 29 w 141"/>
                <a:gd name="T7" fmla="*/ 6 h 57"/>
                <a:gd name="T8" fmla="*/ 39 w 141"/>
                <a:gd name="T9" fmla="*/ 10 h 57"/>
                <a:gd name="T10" fmla="*/ 47 w 141"/>
                <a:gd name="T11" fmla="*/ 10 h 57"/>
                <a:gd name="T12" fmla="*/ 56 w 141"/>
                <a:gd name="T13" fmla="*/ 15 h 57"/>
                <a:gd name="T14" fmla="*/ 63 w 141"/>
                <a:gd name="T15" fmla="*/ 23 h 57"/>
                <a:gd name="T16" fmla="*/ 71 w 141"/>
                <a:gd name="T17" fmla="*/ 34 h 57"/>
                <a:gd name="T18" fmla="*/ 80 w 141"/>
                <a:gd name="T19" fmla="*/ 25 h 57"/>
                <a:gd name="T20" fmla="*/ 94 w 141"/>
                <a:gd name="T21" fmla="*/ 27 h 57"/>
                <a:gd name="T22" fmla="*/ 108 w 141"/>
                <a:gd name="T23" fmla="*/ 34 h 57"/>
                <a:gd name="T24" fmla="*/ 123 w 141"/>
                <a:gd name="T25" fmla="*/ 42 h 57"/>
                <a:gd name="T26" fmla="*/ 141 w 141"/>
                <a:gd name="T27" fmla="*/ 57 h 57"/>
                <a:gd name="T28" fmla="*/ 136 w 141"/>
                <a:gd name="T29" fmla="*/ 42 h 57"/>
                <a:gd name="T30" fmla="*/ 128 w 141"/>
                <a:gd name="T31" fmla="*/ 32 h 57"/>
                <a:gd name="T32" fmla="*/ 121 w 141"/>
                <a:gd name="T33" fmla="*/ 21 h 57"/>
                <a:gd name="T34" fmla="*/ 123 w 141"/>
                <a:gd name="T35" fmla="*/ 10 h 57"/>
                <a:gd name="T36" fmla="*/ 110 w 141"/>
                <a:gd name="T37" fmla="*/ 19 h 57"/>
                <a:gd name="T38" fmla="*/ 99 w 141"/>
                <a:gd name="T39" fmla="*/ 17 h 57"/>
                <a:gd name="T40" fmla="*/ 86 w 141"/>
                <a:gd name="T41" fmla="*/ 10 h 57"/>
                <a:gd name="T42" fmla="*/ 73 w 141"/>
                <a:gd name="T43" fmla="*/ 10 h 57"/>
                <a:gd name="T44" fmla="*/ 64 w 141"/>
                <a:gd name="T45" fmla="*/ 6 h 57"/>
                <a:gd name="T46" fmla="*/ 56 w 141"/>
                <a:gd name="T47" fmla="*/ 4 h 57"/>
                <a:gd name="T48" fmla="*/ 47 w 141"/>
                <a:gd name="T49" fmla="*/ 0 h 57"/>
                <a:gd name="T50" fmla="*/ 39 w 141"/>
                <a:gd name="T51" fmla="*/ 0 h 57"/>
                <a:gd name="T52" fmla="*/ 29 w 141"/>
                <a:gd name="T53" fmla="*/ 0 h 57"/>
                <a:gd name="T54" fmla="*/ 19 w 141"/>
                <a:gd name="T55" fmla="*/ 0 h 57"/>
                <a:gd name="T56" fmla="*/ 9 w 141"/>
                <a:gd name="T57" fmla="*/ 0 h 57"/>
                <a:gd name="T58" fmla="*/ 0 w 141"/>
                <a:gd name="T59" fmla="*/ 4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1" h="57">
                  <a:moveTo>
                    <a:pt x="0" y="4"/>
                  </a:moveTo>
                  <a:lnTo>
                    <a:pt x="9" y="4"/>
                  </a:lnTo>
                  <a:lnTo>
                    <a:pt x="19" y="6"/>
                  </a:lnTo>
                  <a:lnTo>
                    <a:pt x="29" y="6"/>
                  </a:lnTo>
                  <a:lnTo>
                    <a:pt x="39" y="10"/>
                  </a:lnTo>
                  <a:lnTo>
                    <a:pt x="47" y="10"/>
                  </a:lnTo>
                  <a:lnTo>
                    <a:pt x="56" y="15"/>
                  </a:lnTo>
                  <a:lnTo>
                    <a:pt x="63" y="23"/>
                  </a:lnTo>
                  <a:lnTo>
                    <a:pt x="71" y="34"/>
                  </a:lnTo>
                  <a:lnTo>
                    <a:pt x="80" y="25"/>
                  </a:lnTo>
                  <a:lnTo>
                    <a:pt x="94" y="27"/>
                  </a:lnTo>
                  <a:lnTo>
                    <a:pt x="108" y="34"/>
                  </a:lnTo>
                  <a:lnTo>
                    <a:pt x="123" y="42"/>
                  </a:lnTo>
                  <a:lnTo>
                    <a:pt x="141" y="57"/>
                  </a:lnTo>
                  <a:lnTo>
                    <a:pt x="136" y="42"/>
                  </a:lnTo>
                  <a:lnTo>
                    <a:pt x="128" y="32"/>
                  </a:lnTo>
                  <a:lnTo>
                    <a:pt x="121" y="21"/>
                  </a:lnTo>
                  <a:lnTo>
                    <a:pt x="123" y="10"/>
                  </a:lnTo>
                  <a:lnTo>
                    <a:pt x="110" y="19"/>
                  </a:lnTo>
                  <a:lnTo>
                    <a:pt x="99" y="17"/>
                  </a:lnTo>
                  <a:lnTo>
                    <a:pt x="86" y="10"/>
                  </a:lnTo>
                  <a:lnTo>
                    <a:pt x="73" y="10"/>
                  </a:lnTo>
                  <a:lnTo>
                    <a:pt x="64" y="6"/>
                  </a:lnTo>
                  <a:lnTo>
                    <a:pt x="56" y="4"/>
                  </a:lnTo>
                  <a:lnTo>
                    <a:pt x="47" y="0"/>
                  </a:lnTo>
                  <a:lnTo>
                    <a:pt x="39" y="0"/>
                  </a:lnTo>
                  <a:lnTo>
                    <a:pt x="29" y="0"/>
                  </a:lnTo>
                  <a:lnTo>
                    <a:pt x="19" y="0"/>
                  </a:lnTo>
                  <a:lnTo>
                    <a:pt x="9" y="0"/>
                  </a:lnTo>
                  <a:lnTo>
                    <a:pt x="0" y="4"/>
                  </a:lnTo>
                  <a:close/>
                </a:path>
              </a:pathLst>
            </a:custGeom>
            <a:solidFill>
              <a:srgbClr val="000000"/>
            </a:solidFill>
            <a:ln w="1588">
              <a:solidFill>
                <a:srgbClr val="000000"/>
              </a:solidFill>
              <a:prstDash val="solid"/>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427" name="Freeform 128"/>
            <p:cNvSpPr>
              <a:spLocks/>
            </p:cNvSpPr>
            <p:nvPr/>
          </p:nvSpPr>
          <p:spPr bwMode="auto">
            <a:xfrm>
              <a:off x="3110" y="1427"/>
              <a:ext cx="13" cy="9"/>
            </a:xfrm>
            <a:custGeom>
              <a:avLst/>
              <a:gdLst>
                <a:gd name="T0" fmla="*/ 0 w 13"/>
                <a:gd name="T1" fmla="*/ 6 h 17"/>
                <a:gd name="T2" fmla="*/ 0 w 13"/>
                <a:gd name="T3" fmla="*/ 13 h 17"/>
                <a:gd name="T4" fmla="*/ 3 w 13"/>
                <a:gd name="T5" fmla="*/ 13 h 17"/>
                <a:gd name="T6" fmla="*/ 6 w 13"/>
                <a:gd name="T7" fmla="*/ 17 h 17"/>
                <a:gd name="T8" fmla="*/ 13 w 13"/>
                <a:gd name="T9" fmla="*/ 2 h 17"/>
                <a:gd name="T10" fmla="*/ 6 w 13"/>
                <a:gd name="T11" fmla="*/ 0 h 17"/>
                <a:gd name="T12" fmla="*/ 0 w 13"/>
                <a:gd name="T13" fmla="*/ 6 h 17"/>
              </a:gdLst>
              <a:ahLst/>
              <a:cxnLst>
                <a:cxn ang="0">
                  <a:pos x="T0" y="T1"/>
                </a:cxn>
                <a:cxn ang="0">
                  <a:pos x="T2" y="T3"/>
                </a:cxn>
                <a:cxn ang="0">
                  <a:pos x="T4" y="T5"/>
                </a:cxn>
                <a:cxn ang="0">
                  <a:pos x="T6" y="T7"/>
                </a:cxn>
                <a:cxn ang="0">
                  <a:pos x="T8" y="T9"/>
                </a:cxn>
                <a:cxn ang="0">
                  <a:pos x="T10" y="T11"/>
                </a:cxn>
                <a:cxn ang="0">
                  <a:pos x="T12" y="T13"/>
                </a:cxn>
              </a:cxnLst>
              <a:rect l="0" t="0" r="r" b="b"/>
              <a:pathLst>
                <a:path w="13" h="17">
                  <a:moveTo>
                    <a:pt x="0" y="6"/>
                  </a:moveTo>
                  <a:lnTo>
                    <a:pt x="0" y="13"/>
                  </a:lnTo>
                  <a:lnTo>
                    <a:pt x="3" y="13"/>
                  </a:lnTo>
                  <a:lnTo>
                    <a:pt x="6" y="17"/>
                  </a:lnTo>
                  <a:lnTo>
                    <a:pt x="13" y="2"/>
                  </a:lnTo>
                  <a:lnTo>
                    <a:pt x="6" y="0"/>
                  </a:lnTo>
                  <a:lnTo>
                    <a:pt x="0" y="6"/>
                  </a:lnTo>
                  <a:close/>
                </a:path>
              </a:pathLst>
            </a:custGeom>
            <a:solidFill>
              <a:srgbClr val="000000"/>
            </a:solidFill>
            <a:ln w="1588">
              <a:solidFill>
                <a:srgbClr val="000000"/>
              </a:solidFill>
              <a:prstDash val="solid"/>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428" name="Freeform 129"/>
            <p:cNvSpPr>
              <a:spLocks/>
            </p:cNvSpPr>
            <p:nvPr/>
          </p:nvSpPr>
          <p:spPr bwMode="auto">
            <a:xfrm>
              <a:off x="3184" y="1440"/>
              <a:ext cx="23" cy="8"/>
            </a:xfrm>
            <a:custGeom>
              <a:avLst/>
              <a:gdLst>
                <a:gd name="T0" fmla="*/ 0 w 23"/>
                <a:gd name="T1" fmla="*/ 15 h 15"/>
                <a:gd name="T2" fmla="*/ 10 w 23"/>
                <a:gd name="T3" fmla="*/ 15 h 15"/>
                <a:gd name="T4" fmla="*/ 23 w 23"/>
                <a:gd name="T5" fmla="*/ 7 h 15"/>
                <a:gd name="T6" fmla="*/ 17 w 23"/>
                <a:gd name="T7" fmla="*/ 0 h 15"/>
                <a:gd name="T8" fmla="*/ 10 w 23"/>
                <a:gd name="T9" fmla="*/ 0 h 15"/>
                <a:gd name="T10" fmla="*/ 3 w 23"/>
                <a:gd name="T11" fmla="*/ 3 h 15"/>
                <a:gd name="T12" fmla="*/ 0 w 23"/>
                <a:gd name="T13" fmla="*/ 15 h 15"/>
              </a:gdLst>
              <a:ahLst/>
              <a:cxnLst>
                <a:cxn ang="0">
                  <a:pos x="T0" y="T1"/>
                </a:cxn>
                <a:cxn ang="0">
                  <a:pos x="T2" y="T3"/>
                </a:cxn>
                <a:cxn ang="0">
                  <a:pos x="T4" y="T5"/>
                </a:cxn>
                <a:cxn ang="0">
                  <a:pos x="T6" y="T7"/>
                </a:cxn>
                <a:cxn ang="0">
                  <a:pos x="T8" y="T9"/>
                </a:cxn>
                <a:cxn ang="0">
                  <a:pos x="T10" y="T11"/>
                </a:cxn>
                <a:cxn ang="0">
                  <a:pos x="T12" y="T13"/>
                </a:cxn>
              </a:cxnLst>
              <a:rect l="0" t="0" r="r" b="b"/>
              <a:pathLst>
                <a:path w="23" h="15">
                  <a:moveTo>
                    <a:pt x="0" y="15"/>
                  </a:moveTo>
                  <a:lnTo>
                    <a:pt x="10" y="15"/>
                  </a:lnTo>
                  <a:lnTo>
                    <a:pt x="23" y="7"/>
                  </a:lnTo>
                  <a:lnTo>
                    <a:pt x="17" y="0"/>
                  </a:lnTo>
                  <a:lnTo>
                    <a:pt x="10" y="0"/>
                  </a:lnTo>
                  <a:lnTo>
                    <a:pt x="3" y="3"/>
                  </a:lnTo>
                  <a:lnTo>
                    <a:pt x="0" y="15"/>
                  </a:lnTo>
                  <a:close/>
                </a:path>
              </a:pathLst>
            </a:custGeom>
            <a:solidFill>
              <a:srgbClr val="000000"/>
            </a:solidFill>
            <a:ln w="1588">
              <a:solidFill>
                <a:srgbClr val="000000"/>
              </a:solidFill>
              <a:prstDash val="solid"/>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429" name="Freeform 130"/>
            <p:cNvSpPr>
              <a:spLocks/>
            </p:cNvSpPr>
            <p:nvPr/>
          </p:nvSpPr>
          <p:spPr bwMode="auto">
            <a:xfrm>
              <a:off x="3150" y="1444"/>
              <a:ext cx="13" cy="7"/>
            </a:xfrm>
            <a:custGeom>
              <a:avLst/>
              <a:gdLst>
                <a:gd name="T0" fmla="*/ 0 w 13"/>
                <a:gd name="T1" fmla="*/ 8 h 13"/>
                <a:gd name="T2" fmla="*/ 0 w 13"/>
                <a:gd name="T3" fmla="*/ 13 h 13"/>
                <a:gd name="T4" fmla="*/ 6 w 13"/>
                <a:gd name="T5" fmla="*/ 12 h 13"/>
                <a:gd name="T6" fmla="*/ 13 w 13"/>
                <a:gd name="T7" fmla="*/ 8 h 13"/>
                <a:gd name="T8" fmla="*/ 13 w 13"/>
                <a:gd name="T9" fmla="*/ 0 h 13"/>
                <a:gd name="T10" fmla="*/ 4 w 13"/>
                <a:gd name="T11" fmla="*/ 0 h 13"/>
                <a:gd name="T12" fmla="*/ 0 w 13"/>
                <a:gd name="T13" fmla="*/ 8 h 13"/>
              </a:gdLst>
              <a:ahLst/>
              <a:cxnLst>
                <a:cxn ang="0">
                  <a:pos x="T0" y="T1"/>
                </a:cxn>
                <a:cxn ang="0">
                  <a:pos x="T2" y="T3"/>
                </a:cxn>
                <a:cxn ang="0">
                  <a:pos x="T4" y="T5"/>
                </a:cxn>
                <a:cxn ang="0">
                  <a:pos x="T6" y="T7"/>
                </a:cxn>
                <a:cxn ang="0">
                  <a:pos x="T8" y="T9"/>
                </a:cxn>
                <a:cxn ang="0">
                  <a:pos x="T10" y="T11"/>
                </a:cxn>
                <a:cxn ang="0">
                  <a:pos x="T12" y="T13"/>
                </a:cxn>
              </a:cxnLst>
              <a:rect l="0" t="0" r="r" b="b"/>
              <a:pathLst>
                <a:path w="13" h="13">
                  <a:moveTo>
                    <a:pt x="0" y="8"/>
                  </a:moveTo>
                  <a:lnTo>
                    <a:pt x="0" y="13"/>
                  </a:lnTo>
                  <a:lnTo>
                    <a:pt x="6" y="12"/>
                  </a:lnTo>
                  <a:lnTo>
                    <a:pt x="13" y="8"/>
                  </a:lnTo>
                  <a:lnTo>
                    <a:pt x="13" y="0"/>
                  </a:lnTo>
                  <a:lnTo>
                    <a:pt x="4" y="0"/>
                  </a:lnTo>
                  <a:lnTo>
                    <a:pt x="0" y="8"/>
                  </a:lnTo>
                  <a:close/>
                </a:path>
              </a:pathLst>
            </a:custGeom>
            <a:solidFill>
              <a:srgbClr val="000000"/>
            </a:solidFill>
            <a:ln w="1588">
              <a:solidFill>
                <a:srgbClr val="000000"/>
              </a:solidFill>
              <a:prstDash val="solid"/>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430" name="Freeform 131"/>
            <p:cNvSpPr>
              <a:spLocks/>
            </p:cNvSpPr>
            <p:nvPr/>
          </p:nvSpPr>
          <p:spPr bwMode="auto">
            <a:xfrm>
              <a:off x="3470" y="1447"/>
              <a:ext cx="17" cy="7"/>
            </a:xfrm>
            <a:custGeom>
              <a:avLst/>
              <a:gdLst>
                <a:gd name="T0" fmla="*/ 0 w 17"/>
                <a:gd name="T1" fmla="*/ 7 h 15"/>
                <a:gd name="T2" fmla="*/ 0 w 17"/>
                <a:gd name="T3" fmla="*/ 15 h 15"/>
                <a:gd name="T4" fmla="*/ 17 w 17"/>
                <a:gd name="T5" fmla="*/ 11 h 15"/>
                <a:gd name="T6" fmla="*/ 15 w 17"/>
                <a:gd name="T7" fmla="*/ 2 h 15"/>
                <a:gd name="T8" fmla="*/ 10 w 17"/>
                <a:gd name="T9" fmla="*/ 0 h 15"/>
                <a:gd name="T10" fmla="*/ 3 w 17"/>
                <a:gd name="T11" fmla="*/ 0 h 15"/>
                <a:gd name="T12" fmla="*/ 0 w 17"/>
                <a:gd name="T13" fmla="*/ 7 h 15"/>
              </a:gdLst>
              <a:ahLst/>
              <a:cxnLst>
                <a:cxn ang="0">
                  <a:pos x="T0" y="T1"/>
                </a:cxn>
                <a:cxn ang="0">
                  <a:pos x="T2" y="T3"/>
                </a:cxn>
                <a:cxn ang="0">
                  <a:pos x="T4" y="T5"/>
                </a:cxn>
                <a:cxn ang="0">
                  <a:pos x="T6" y="T7"/>
                </a:cxn>
                <a:cxn ang="0">
                  <a:pos x="T8" y="T9"/>
                </a:cxn>
                <a:cxn ang="0">
                  <a:pos x="T10" y="T11"/>
                </a:cxn>
                <a:cxn ang="0">
                  <a:pos x="T12" y="T13"/>
                </a:cxn>
              </a:cxnLst>
              <a:rect l="0" t="0" r="r" b="b"/>
              <a:pathLst>
                <a:path w="17" h="15">
                  <a:moveTo>
                    <a:pt x="0" y="7"/>
                  </a:moveTo>
                  <a:lnTo>
                    <a:pt x="0" y="15"/>
                  </a:lnTo>
                  <a:lnTo>
                    <a:pt x="17" y="11"/>
                  </a:lnTo>
                  <a:lnTo>
                    <a:pt x="15" y="2"/>
                  </a:lnTo>
                  <a:lnTo>
                    <a:pt x="10" y="0"/>
                  </a:lnTo>
                  <a:lnTo>
                    <a:pt x="3" y="0"/>
                  </a:lnTo>
                  <a:lnTo>
                    <a:pt x="0" y="7"/>
                  </a:lnTo>
                  <a:close/>
                </a:path>
              </a:pathLst>
            </a:custGeom>
            <a:solidFill>
              <a:srgbClr val="000000"/>
            </a:solidFill>
            <a:ln w="1588">
              <a:solidFill>
                <a:srgbClr val="000000"/>
              </a:solidFill>
              <a:prstDash val="solid"/>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431" name="Freeform 132"/>
            <p:cNvSpPr>
              <a:spLocks/>
            </p:cNvSpPr>
            <p:nvPr/>
          </p:nvSpPr>
          <p:spPr bwMode="auto">
            <a:xfrm>
              <a:off x="2942" y="1450"/>
              <a:ext cx="165" cy="20"/>
            </a:xfrm>
            <a:custGeom>
              <a:avLst/>
              <a:gdLst>
                <a:gd name="T0" fmla="*/ 0 w 165"/>
                <a:gd name="T1" fmla="*/ 11 h 39"/>
                <a:gd name="T2" fmla="*/ 19 w 165"/>
                <a:gd name="T3" fmla="*/ 11 h 39"/>
                <a:gd name="T4" fmla="*/ 39 w 165"/>
                <a:gd name="T5" fmla="*/ 11 h 39"/>
                <a:gd name="T6" fmla="*/ 59 w 165"/>
                <a:gd name="T7" fmla="*/ 13 h 39"/>
                <a:gd name="T8" fmla="*/ 79 w 165"/>
                <a:gd name="T9" fmla="*/ 18 h 39"/>
                <a:gd name="T10" fmla="*/ 97 w 165"/>
                <a:gd name="T11" fmla="*/ 22 h 39"/>
                <a:gd name="T12" fmla="*/ 117 w 165"/>
                <a:gd name="T13" fmla="*/ 28 h 39"/>
                <a:gd name="T14" fmla="*/ 137 w 165"/>
                <a:gd name="T15" fmla="*/ 33 h 39"/>
                <a:gd name="T16" fmla="*/ 157 w 165"/>
                <a:gd name="T17" fmla="*/ 39 h 39"/>
                <a:gd name="T18" fmla="*/ 163 w 165"/>
                <a:gd name="T19" fmla="*/ 26 h 39"/>
                <a:gd name="T20" fmla="*/ 165 w 165"/>
                <a:gd name="T21" fmla="*/ 15 h 39"/>
                <a:gd name="T22" fmla="*/ 150 w 165"/>
                <a:gd name="T23" fmla="*/ 20 h 39"/>
                <a:gd name="T24" fmla="*/ 136 w 165"/>
                <a:gd name="T25" fmla="*/ 18 h 39"/>
                <a:gd name="T26" fmla="*/ 120 w 165"/>
                <a:gd name="T27" fmla="*/ 11 h 39"/>
                <a:gd name="T28" fmla="*/ 107 w 165"/>
                <a:gd name="T29" fmla="*/ 11 h 39"/>
                <a:gd name="T30" fmla="*/ 93 w 165"/>
                <a:gd name="T31" fmla="*/ 7 h 39"/>
                <a:gd name="T32" fmla="*/ 79 w 165"/>
                <a:gd name="T33" fmla="*/ 5 h 39"/>
                <a:gd name="T34" fmla="*/ 66 w 165"/>
                <a:gd name="T35" fmla="*/ 1 h 39"/>
                <a:gd name="T36" fmla="*/ 53 w 165"/>
                <a:gd name="T37" fmla="*/ 1 h 39"/>
                <a:gd name="T38" fmla="*/ 39 w 165"/>
                <a:gd name="T39" fmla="*/ 0 h 39"/>
                <a:gd name="T40" fmla="*/ 26 w 165"/>
                <a:gd name="T41" fmla="*/ 1 h 39"/>
                <a:gd name="T42" fmla="*/ 13 w 165"/>
                <a:gd name="T43" fmla="*/ 3 h 39"/>
                <a:gd name="T44" fmla="*/ 0 w 165"/>
                <a:gd name="T45" fmla="*/ 1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5" h="39">
                  <a:moveTo>
                    <a:pt x="0" y="11"/>
                  </a:moveTo>
                  <a:lnTo>
                    <a:pt x="19" y="11"/>
                  </a:lnTo>
                  <a:lnTo>
                    <a:pt x="39" y="11"/>
                  </a:lnTo>
                  <a:lnTo>
                    <a:pt x="59" y="13"/>
                  </a:lnTo>
                  <a:lnTo>
                    <a:pt x="79" y="18"/>
                  </a:lnTo>
                  <a:lnTo>
                    <a:pt x="97" y="22"/>
                  </a:lnTo>
                  <a:lnTo>
                    <a:pt x="117" y="28"/>
                  </a:lnTo>
                  <a:lnTo>
                    <a:pt x="137" y="33"/>
                  </a:lnTo>
                  <a:lnTo>
                    <a:pt x="157" y="39"/>
                  </a:lnTo>
                  <a:lnTo>
                    <a:pt x="163" y="26"/>
                  </a:lnTo>
                  <a:lnTo>
                    <a:pt x="165" y="15"/>
                  </a:lnTo>
                  <a:lnTo>
                    <a:pt x="150" y="20"/>
                  </a:lnTo>
                  <a:lnTo>
                    <a:pt x="136" y="18"/>
                  </a:lnTo>
                  <a:lnTo>
                    <a:pt x="120" y="11"/>
                  </a:lnTo>
                  <a:lnTo>
                    <a:pt x="107" y="11"/>
                  </a:lnTo>
                  <a:lnTo>
                    <a:pt x="93" y="7"/>
                  </a:lnTo>
                  <a:lnTo>
                    <a:pt x="79" y="5"/>
                  </a:lnTo>
                  <a:lnTo>
                    <a:pt x="66" y="1"/>
                  </a:lnTo>
                  <a:lnTo>
                    <a:pt x="53" y="1"/>
                  </a:lnTo>
                  <a:lnTo>
                    <a:pt x="39" y="0"/>
                  </a:lnTo>
                  <a:lnTo>
                    <a:pt x="26" y="1"/>
                  </a:lnTo>
                  <a:lnTo>
                    <a:pt x="13" y="3"/>
                  </a:lnTo>
                  <a:lnTo>
                    <a:pt x="0" y="11"/>
                  </a:lnTo>
                  <a:close/>
                </a:path>
              </a:pathLst>
            </a:custGeom>
            <a:solidFill>
              <a:srgbClr val="000000"/>
            </a:solidFill>
            <a:ln w="1588">
              <a:solidFill>
                <a:srgbClr val="000000"/>
              </a:solidFill>
              <a:prstDash val="solid"/>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432" name="Freeform 133"/>
            <p:cNvSpPr>
              <a:spLocks/>
            </p:cNvSpPr>
            <p:nvPr/>
          </p:nvSpPr>
          <p:spPr bwMode="auto">
            <a:xfrm>
              <a:off x="2986" y="1478"/>
              <a:ext cx="18" cy="9"/>
            </a:xfrm>
            <a:custGeom>
              <a:avLst/>
              <a:gdLst>
                <a:gd name="T0" fmla="*/ 0 w 18"/>
                <a:gd name="T1" fmla="*/ 10 h 17"/>
                <a:gd name="T2" fmla="*/ 8 w 18"/>
                <a:gd name="T3" fmla="*/ 13 h 17"/>
                <a:gd name="T4" fmla="*/ 16 w 18"/>
                <a:gd name="T5" fmla="*/ 17 h 17"/>
                <a:gd name="T6" fmla="*/ 15 w 18"/>
                <a:gd name="T7" fmla="*/ 11 h 17"/>
                <a:gd name="T8" fmla="*/ 18 w 18"/>
                <a:gd name="T9" fmla="*/ 6 h 17"/>
                <a:gd name="T10" fmla="*/ 18 w 18"/>
                <a:gd name="T11" fmla="*/ 0 h 17"/>
                <a:gd name="T12" fmla="*/ 13 w 18"/>
                <a:gd name="T13" fmla="*/ 0 h 17"/>
                <a:gd name="T14" fmla="*/ 6 w 18"/>
                <a:gd name="T15" fmla="*/ 4 h 17"/>
                <a:gd name="T16" fmla="*/ 0 w 18"/>
                <a:gd name="T17" fmla="*/ 1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17">
                  <a:moveTo>
                    <a:pt x="0" y="10"/>
                  </a:moveTo>
                  <a:lnTo>
                    <a:pt x="8" y="13"/>
                  </a:lnTo>
                  <a:lnTo>
                    <a:pt x="16" y="17"/>
                  </a:lnTo>
                  <a:lnTo>
                    <a:pt x="15" y="11"/>
                  </a:lnTo>
                  <a:lnTo>
                    <a:pt x="18" y="6"/>
                  </a:lnTo>
                  <a:lnTo>
                    <a:pt x="18" y="0"/>
                  </a:lnTo>
                  <a:lnTo>
                    <a:pt x="13" y="0"/>
                  </a:lnTo>
                  <a:lnTo>
                    <a:pt x="6" y="4"/>
                  </a:lnTo>
                  <a:lnTo>
                    <a:pt x="0" y="10"/>
                  </a:lnTo>
                  <a:close/>
                </a:path>
              </a:pathLst>
            </a:custGeom>
            <a:solidFill>
              <a:srgbClr val="000000"/>
            </a:solidFill>
            <a:ln w="1588">
              <a:solidFill>
                <a:srgbClr val="000000"/>
              </a:solidFill>
              <a:prstDash val="solid"/>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433" name="Freeform 134"/>
            <p:cNvSpPr>
              <a:spLocks/>
            </p:cNvSpPr>
            <p:nvPr/>
          </p:nvSpPr>
          <p:spPr bwMode="auto">
            <a:xfrm>
              <a:off x="3503" y="1480"/>
              <a:ext cx="13" cy="15"/>
            </a:xfrm>
            <a:custGeom>
              <a:avLst/>
              <a:gdLst>
                <a:gd name="T0" fmla="*/ 0 w 13"/>
                <a:gd name="T1" fmla="*/ 6 h 30"/>
                <a:gd name="T2" fmla="*/ 0 w 13"/>
                <a:gd name="T3" fmla="*/ 30 h 30"/>
                <a:gd name="T4" fmla="*/ 6 w 13"/>
                <a:gd name="T5" fmla="*/ 28 h 30"/>
                <a:gd name="T6" fmla="*/ 10 w 13"/>
                <a:gd name="T7" fmla="*/ 21 h 30"/>
                <a:gd name="T8" fmla="*/ 9 w 13"/>
                <a:gd name="T9" fmla="*/ 11 h 30"/>
                <a:gd name="T10" fmla="*/ 13 w 13"/>
                <a:gd name="T11" fmla="*/ 6 h 30"/>
                <a:gd name="T12" fmla="*/ 6 w 13"/>
                <a:gd name="T13" fmla="*/ 0 h 30"/>
                <a:gd name="T14" fmla="*/ 0 w 13"/>
                <a:gd name="T15" fmla="*/ 6 h 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30">
                  <a:moveTo>
                    <a:pt x="0" y="6"/>
                  </a:moveTo>
                  <a:lnTo>
                    <a:pt x="0" y="30"/>
                  </a:lnTo>
                  <a:lnTo>
                    <a:pt x="6" y="28"/>
                  </a:lnTo>
                  <a:lnTo>
                    <a:pt x="10" y="21"/>
                  </a:lnTo>
                  <a:lnTo>
                    <a:pt x="9" y="11"/>
                  </a:lnTo>
                  <a:lnTo>
                    <a:pt x="13" y="6"/>
                  </a:lnTo>
                  <a:lnTo>
                    <a:pt x="6" y="0"/>
                  </a:lnTo>
                  <a:lnTo>
                    <a:pt x="0" y="6"/>
                  </a:lnTo>
                  <a:close/>
                </a:path>
              </a:pathLst>
            </a:custGeom>
            <a:solidFill>
              <a:srgbClr val="000000"/>
            </a:solidFill>
            <a:ln w="1588">
              <a:solidFill>
                <a:srgbClr val="000000"/>
              </a:solidFill>
              <a:prstDash val="solid"/>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434" name="Freeform 135"/>
            <p:cNvSpPr>
              <a:spLocks/>
            </p:cNvSpPr>
            <p:nvPr/>
          </p:nvSpPr>
          <p:spPr bwMode="auto">
            <a:xfrm>
              <a:off x="3153" y="1485"/>
              <a:ext cx="16" cy="7"/>
            </a:xfrm>
            <a:custGeom>
              <a:avLst/>
              <a:gdLst>
                <a:gd name="T0" fmla="*/ 0 w 16"/>
                <a:gd name="T1" fmla="*/ 4 h 15"/>
                <a:gd name="T2" fmla="*/ 0 w 16"/>
                <a:gd name="T3" fmla="*/ 12 h 15"/>
                <a:gd name="T4" fmla="*/ 4 w 16"/>
                <a:gd name="T5" fmla="*/ 15 h 15"/>
                <a:gd name="T6" fmla="*/ 13 w 16"/>
                <a:gd name="T7" fmla="*/ 15 h 15"/>
                <a:gd name="T8" fmla="*/ 13 w 16"/>
                <a:gd name="T9" fmla="*/ 10 h 15"/>
                <a:gd name="T10" fmla="*/ 16 w 16"/>
                <a:gd name="T11" fmla="*/ 8 h 15"/>
                <a:gd name="T12" fmla="*/ 7 w 16"/>
                <a:gd name="T13" fmla="*/ 0 h 15"/>
                <a:gd name="T14" fmla="*/ 0 w 16"/>
                <a:gd name="T15" fmla="*/ 4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15">
                  <a:moveTo>
                    <a:pt x="0" y="4"/>
                  </a:moveTo>
                  <a:lnTo>
                    <a:pt x="0" y="12"/>
                  </a:lnTo>
                  <a:lnTo>
                    <a:pt x="4" y="15"/>
                  </a:lnTo>
                  <a:lnTo>
                    <a:pt x="13" y="15"/>
                  </a:lnTo>
                  <a:lnTo>
                    <a:pt x="13" y="10"/>
                  </a:lnTo>
                  <a:lnTo>
                    <a:pt x="16" y="8"/>
                  </a:lnTo>
                  <a:lnTo>
                    <a:pt x="7" y="0"/>
                  </a:lnTo>
                  <a:lnTo>
                    <a:pt x="0" y="4"/>
                  </a:lnTo>
                  <a:close/>
                </a:path>
              </a:pathLst>
            </a:custGeom>
            <a:solidFill>
              <a:srgbClr val="000000"/>
            </a:solidFill>
            <a:ln w="1588">
              <a:solidFill>
                <a:srgbClr val="000000"/>
              </a:solidFill>
              <a:prstDash val="solid"/>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435" name="Freeform 136"/>
            <p:cNvSpPr>
              <a:spLocks/>
            </p:cNvSpPr>
            <p:nvPr/>
          </p:nvSpPr>
          <p:spPr bwMode="auto">
            <a:xfrm>
              <a:off x="3450" y="1486"/>
              <a:ext cx="20" cy="8"/>
            </a:xfrm>
            <a:custGeom>
              <a:avLst/>
              <a:gdLst>
                <a:gd name="T0" fmla="*/ 0 w 20"/>
                <a:gd name="T1" fmla="*/ 10 h 17"/>
                <a:gd name="T2" fmla="*/ 5 w 20"/>
                <a:gd name="T3" fmla="*/ 13 h 17"/>
                <a:gd name="T4" fmla="*/ 13 w 20"/>
                <a:gd name="T5" fmla="*/ 17 h 17"/>
                <a:gd name="T6" fmla="*/ 20 w 20"/>
                <a:gd name="T7" fmla="*/ 6 h 17"/>
                <a:gd name="T8" fmla="*/ 15 w 20"/>
                <a:gd name="T9" fmla="*/ 0 h 17"/>
                <a:gd name="T10" fmla="*/ 9 w 20"/>
                <a:gd name="T11" fmla="*/ 0 h 17"/>
                <a:gd name="T12" fmla="*/ 3 w 20"/>
                <a:gd name="T13" fmla="*/ 2 h 17"/>
                <a:gd name="T14" fmla="*/ 0 w 20"/>
                <a:gd name="T15" fmla="*/ 10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 h="17">
                  <a:moveTo>
                    <a:pt x="0" y="10"/>
                  </a:moveTo>
                  <a:lnTo>
                    <a:pt x="5" y="13"/>
                  </a:lnTo>
                  <a:lnTo>
                    <a:pt x="13" y="17"/>
                  </a:lnTo>
                  <a:lnTo>
                    <a:pt x="20" y="6"/>
                  </a:lnTo>
                  <a:lnTo>
                    <a:pt x="15" y="0"/>
                  </a:lnTo>
                  <a:lnTo>
                    <a:pt x="9" y="0"/>
                  </a:lnTo>
                  <a:lnTo>
                    <a:pt x="3" y="2"/>
                  </a:lnTo>
                  <a:lnTo>
                    <a:pt x="0" y="10"/>
                  </a:lnTo>
                  <a:close/>
                </a:path>
              </a:pathLst>
            </a:custGeom>
            <a:solidFill>
              <a:srgbClr val="000000"/>
            </a:solidFill>
            <a:ln w="1588">
              <a:solidFill>
                <a:srgbClr val="000000"/>
              </a:solidFill>
              <a:prstDash val="solid"/>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436" name="Freeform 137"/>
            <p:cNvSpPr>
              <a:spLocks/>
            </p:cNvSpPr>
            <p:nvPr/>
          </p:nvSpPr>
          <p:spPr bwMode="auto">
            <a:xfrm>
              <a:off x="2986" y="1490"/>
              <a:ext cx="73" cy="13"/>
            </a:xfrm>
            <a:custGeom>
              <a:avLst/>
              <a:gdLst>
                <a:gd name="T0" fmla="*/ 0 w 73"/>
                <a:gd name="T1" fmla="*/ 20 h 24"/>
                <a:gd name="T2" fmla="*/ 6 w 73"/>
                <a:gd name="T3" fmla="*/ 24 h 24"/>
                <a:gd name="T4" fmla="*/ 16 w 73"/>
                <a:gd name="T5" fmla="*/ 22 h 24"/>
                <a:gd name="T6" fmla="*/ 26 w 73"/>
                <a:gd name="T7" fmla="*/ 19 h 24"/>
                <a:gd name="T8" fmla="*/ 37 w 73"/>
                <a:gd name="T9" fmla="*/ 17 h 24"/>
                <a:gd name="T10" fmla="*/ 73 w 73"/>
                <a:gd name="T11" fmla="*/ 13 h 24"/>
                <a:gd name="T12" fmla="*/ 72 w 73"/>
                <a:gd name="T13" fmla="*/ 3 h 24"/>
                <a:gd name="T14" fmla="*/ 67 w 73"/>
                <a:gd name="T15" fmla="*/ 0 h 24"/>
                <a:gd name="T16" fmla="*/ 59 w 73"/>
                <a:gd name="T17" fmla="*/ 0 h 24"/>
                <a:gd name="T18" fmla="*/ 50 w 73"/>
                <a:gd name="T19" fmla="*/ 0 h 24"/>
                <a:gd name="T20" fmla="*/ 42 w 73"/>
                <a:gd name="T21" fmla="*/ 2 h 24"/>
                <a:gd name="T22" fmla="*/ 33 w 73"/>
                <a:gd name="T23" fmla="*/ 5 h 24"/>
                <a:gd name="T24" fmla="*/ 25 w 73"/>
                <a:gd name="T25" fmla="*/ 7 h 24"/>
                <a:gd name="T26" fmla="*/ 16 w 73"/>
                <a:gd name="T27" fmla="*/ 11 h 24"/>
                <a:gd name="T28" fmla="*/ 8 w 73"/>
                <a:gd name="T29" fmla="*/ 15 h 24"/>
                <a:gd name="T30" fmla="*/ 0 w 73"/>
                <a:gd name="T31"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3" h="24">
                  <a:moveTo>
                    <a:pt x="0" y="20"/>
                  </a:moveTo>
                  <a:lnTo>
                    <a:pt x="6" y="24"/>
                  </a:lnTo>
                  <a:lnTo>
                    <a:pt x="16" y="22"/>
                  </a:lnTo>
                  <a:lnTo>
                    <a:pt x="26" y="19"/>
                  </a:lnTo>
                  <a:lnTo>
                    <a:pt x="37" y="17"/>
                  </a:lnTo>
                  <a:lnTo>
                    <a:pt x="73" y="13"/>
                  </a:lnTo>
                  <a:lnTo>
                    <a:pt x="72" y="3"/>
                  </a:lnTo>
                  <a:lnTo>
                    <a:pt x="67" y="0"/>
                  </a:lnTo>
                  <a:lnTo>
                    <a:pt x="59" y="0"/>
                  </a:lnTo>
                  <a:lnTo>
                    <a:pt x="50" y="0"/>
                  </a:lnTo>
                  <a:lnTo>
                    <a:pt x="42" y="2"/>
                  </a:lnTo>
                  <a:lnTo>
                    <a:pt x="33" y="5"/>
                  </a:lnTo>
                  <a:lnTo>
                    <a:pt x="25" y="7"/>
                  </a:lnTo>
                  <a:lnTo>
                    <a:pt x="16" y="11"/>
                  </a:lnTo>
                  <a:lnTo>
                    <a:pt x="8" y="15"/>
                  </a:lnTo>
                  <a:lnTo>
                    <a:pt x="0" y="20"/>
                  </a:lnTo>
                  <a:close/>
                </a:path>
              </a:pathLst>
            </a:custGeom>
            <a:solidFill>
              <a:srgbClr val="000000"/>
            </a:solidFill>
            <a:ln w="1588">
              <a:solidFill>
                <a:srgbClr val="000000"/>
              </a:solidFill>
              <a:prstDash val="solid"/>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437" name="Freeform 138"/>
            <p:cNvSpPr>
              <a:spLocks/>
            </p:cNvSpPr>
            <p:nvPr/>
          </p:nvSpPr>
          <p:spPr bwMode="auto">
            <a:xfrm>
              <a:off x="3069" y="1507"/>
              <a:ext cx="16" cy="3"/>
            </a:xfrm>
            <a:custGeom>
              <a:avLst/>
              <a:gdLst>
                <a:gd name="T0" fmla="*/ 0 w 16"/>
                <a:gd name="T1" fmla="*/ 5 h 5"/>
                <a:gd name="T2" fmla="*/ 16 w 16"/>
                <a:gd name="T3" fmla="*/ 5 h 5"/>
                <a:gd name="T4" fmla="*/ 13 w 16"/>
                <a:gd name="T5" fmla="*/ 0 h 5"/>
                <a:gd name="T6" fmla="*/ 7 w 16"/>
                <a:gd name="T7" fmla="*/ 0 h 5"/>
                <a:gd name="T8" fmla="*/ 1 w 16"/>
                <a:gd name="T9" fmla="*/ 0 h 5"/>
                <a:gd name="T10" fmla="*/ 0 w 16"/>
                <a:gd name="T11" fmla="*/ 5 h 5"/>
              </a:gdLst>
              <a:ahLst/>
              <a:cxnLst>
                <a:cxn ang="0">
                  <a:pos x="T0" y="T1"/>
                </a:cxn>
                <a:cxn ang="0">
                  <a:pos x="T2" y="T3"/>
                </a:cxn>
                <a:cxn ang="0">
                  <a:pos x="T4" y="T5"/>
                </a:cxn>
                <a:cxn ang="0">
                  <a:pos x="T6" y="T7"/>
                </a:cxn>
                <a:cxn ang="0">
                  <a:pos x="T8" y="T9"/>
                </a:cxn>
                <a:cxn ang="0">
                  <a:pos x="T10" y="T11"/>
                </a:cxn>
              </a:cxnLst>
              <a:rect l="0" t="0" r="r" b="b"/>
              <a:pathLst>
                <a:path w="16" h="5">
                  <a:moveTo>
                    <a:pt x="0" y="5"/>
                  </a:moveTo>
                  <a:lnTo>
                    <a:pt x="16" y="5"/>
                  </a:lnTo>
                  <a:lnTo>
                    <a:pt x="13" y="0"/>
                  </a:lnTo>
                  <a:lnTo>
                    <a:pt x="7" y="0"/>
                  </a:lnTo>
                  <a:lnTo>
                    <a:pt x="1" y="0"/>
                  </a:lnTo>
                  <a:lnTo>
                    <a:pt x="0" y="5"/>
                  </a:lnTo>
                  <a:close/>
                </a:path>
              </a:pathLst>
            </a:custGeom>
            <a:solidFill>
              <a:srgbClr val="000000"/>
            </a:solidFill>
            <a:ln w="1588">
              <a:solidFill>
                <a:srgbClr val="000000"/>
              </a:solidFill>
              <a:prstDash val="solid"/>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438" name="Freeform 139"/>
            <p:cNvSpPr>
              <a:spLocks/>
            </p:cNvSpPr>
            <p:nvPr/>
          </p:nvSpPr>
          <p:spPr bwMode="auto">
            <a:xfrm>
              <a:off x="3489" y="1522"/>
              <a:ext cx="16" cy="9"/>
            </a:xfrm>
            <a:custGeom>
              <a:avLst/>
              <a:gdLst>
                <a:gd name="T0" fmla="*/ 0 w 16"/>
                <a:gd name="T1" fmla="*/ 13 h 17"/>
                <a:gd name="T2" fmla="*/ 6 w 16"/>
                <a:gd name="T3" fmla="*/ 17 h 17"/>
                <a:gd name="T4" fmla="*/ 14 w 16"/>
                <a:gd name="T5" fmla="*/ 17 h 17"/>
                <a:gd name="T6" fmla="*/ 16 w 16"/>
                <a:gd name="T7" fmla="*/ 6 h 17"/>
                <a:gd name="T8" fmla="*/ 11 w 16"/>
                <a:gd name="T9" fmla="*/ 0 h 17"/>
                <a:gd name="T10" fmla="*/ 3 w 16"/>
                <a:gd name="T11" fmla="*/ 4 h 17"/>
                <a:gd name="T12" fmla="*/ 0 w 16"/>
                <a:gd name="T13" fmla="*/ 13 h 17"/>
              </a:gdLst>
              <a:ahLst/>
              <a:cxnLst>
                <a:cxn ang="0">
                  <a:pos x="T0" y="T1"/>
                </a:cxn>
                <a:cxn ang="0">
                  <a:pos x="T2" y="T3"/>
                </a:cxn>
                <a:cxn ang="0">
                  <a:pos x="T4" y="T5"/>
                </a:cxn>
                <a:cxn ang="0">
                  <a:pos x="T6" y="T7"/>
                </a:cxn>
                <a:cxn ang="0">
                  <a:pos x="T8" y="T9"/>
                </a:cxn>
                <a:cxn ang="0">
                  <a:pos x="T10" y="T11"/>
                </a:cxn>
                <a:cxn ang="0">
                  <a:pos x="T12" y="T13"/>
                </a:cxn>
              </a:cxnLst>
              <a:rect l="0" t="0" r="r" b="b"/>
              <a:pathLst>
                <a:path w="16" h="17">
                  <a:moveTo>
                    <a:pt x="0" y="13"/>
                  </a:moveTo>
                  <a:lnTo>
                    <a:pt x="6" y="17"/>
                  </a:lnTo>
                  <a:lnTo>
                    <a:pt x="14" y="17"/>
                  </a:lnTo>
                  <a:lnTo>
                    <a:pt x="16" y="6"/>
                  </a:lnTo>
                  <a:lnTo>
                    <a:pt x="11" y="0"/>
                  </a:lnTo>
                  <a:lnTo>
                    <a:pt x="3" y="4"/>
                  </a:lnTo>
                  <a:lnTo>
                    <a:pt x="0" y="13"/>
                  </a:lnTo>
                  <a:close/>
                </a:path>
              </a:pathLst>
            </a:custGeom>
            <a:solidFill>
              <a:srgbClr val="000000"/>
            </a:solidFill>
            <a:ln w="1588">
              <a:solidFill>
                <a:srgbClr val="000000"/>
              </a:solidFill>
              <a:prstDash val="solid"/>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439" name="Freeform 140"/>
            <p:cNvSpPr>
              <a:spLocks/>
            </p:cNvSpPr>
            <p:nvPr/>
          </p:nvSpPr>
          <p:spPr bwMode="auto">
            <a:xfrm>
              <a:off x="3193" y="1528"/>
              <a:ext cx="164" cy="122"/>
            </a:xfrm>
            <a:custGeom>
              <a:avLst/>
              <a:gdLst>
                <a:gd name="T0" fmla="*/ 0 w 164"/>
                <a:gd name="T1" fmla="*/ 144 h 244"/>
                <a:gd name="T2" fmla="*/ 0 w 164"/>
                <a:gd name="T3" fmla="*/ 168 h 244"/>
                <a:gd name="T4" fmla="*/ 8 w 164"/>
                <a:gd name="T5" fmla="*/ 191 h 244"/>
                <a:gd name="T6" fmla="*/ 28 w 164"/>
                <a:gd name="T7" fmla="*/ 195 h 244"/>
                <a:gd name="T8" fmla="*/ 50 w 164"/>
                <a:gd name="T9" fmla="*/ 195 h 244"/>
                <a:gd name="T10" fmla="*/ 71 w 164"/>
                <a:gd name="T11" fmla="*/ 195 h 244"/>
                <a:gd name="T12" fmla="*/ 77 w 164"/>
                <a:gd name="T13" fmla="*/ 208 h 244"/>
                <a:gd name="T14" fmla="*/ 78 w 164"/>
                <a:gd name="T15" fmla="*/ 223 h 244"/>
                <a:gd name="T16" fmla="*/ 91 w 164"/>
                <a:gd name="T17" fmla="*/ 232 h 244"/>
                <a:gd name="T18" fmla="*/ 105 w 164"/>
                <a:gd name="T19" fmla="*/ 238 h 244"/>
                <a:gd name="T20" fmla="*/ 124 w 164"/>
                <a:gd name="T21" fmla="*/ 242 h 244"/>
                <a:gd name="T22" fmla="*/ 142 w 164"/>
                <a:gd name="T23" fmla="*/ 232 h 244"/>
                <a:gd name="T24" fmla="*/ 154 w 164"/>
                <a:gd name="T25" fmla="*/ 202 h 244"/>
                <a:gd name="T26" fmla="*/ 161 w 164"/>
                <a:gd name="T27" fmla="*/ 168 h 244"/>
                <a:gd name="T28" fmla="*/ 155 w 164"/>
                <a:gd name="T29" fmla="*/ 131 h 244"/>
                <a:gd name="T30" fmla="*/ 141 w 164"/>
                <a:gd name="T31" fmla="*/ 102 h 244"/>
                <a:gd name="T32" fmla="*/ 134 w 164"/>
                <a:gd name="T33" fmla="*/ 83 h 244"/>
                <a:gd name="T34" fmla="*/ 128 w 164"/>
                <a:gd name="T35" fmla="*/ 89 h 244"/>
                <a:gd name="T36" fmla="*/ 117 w 164"/>
                <a:gd name="T37" fmla="*/ 119 h 244"/>
                <a:gd name="T38" fmla="*/ 105 w 164"/>
                <a:gd name="T39" fmla="*/ 149 h 244"/>
                <a:gd name="T40" fmla="*/ 91 w 164"/>
                <a:gd name="T41" fmla="*/ 176 h 244"/>
                <a:gd name="T42" fmla="*/ 82 w 164"/>
                <a:gd name="T43" fmla="*/ 174 h 244"/>
                <a:gd name="T44" fmla="*/ 90 w 164"/>
                <a:gd name="T45" fmla="*/ 149 h 244"/>
                <a:gd name="T46" fmla="*/ 99 w 164"/>
                <a:gd name="T47" fmla="*/ 125 h 244"/>
                <a:gd name="T48" fmla="*/ 108 w 164"/>
                <a:gd name="T49" fmla="*/ 100 h 244"/>
                <a:gd name="T50" fmla="*/ 112 w 164"/>
                <a:gd name="T51" fmla="*/ 78 h 244"/>
                <a:gd name="T52" fmla="*/ 118 w 164"/>
                <a:gd name="T53" fmla="*/ 55 h 244"/>
                <a:gd name="T54" fmla="*/ 121 w 164"/>
                <a:gd name="T55" fmla="*/ 32 h 244"/>
                <a:gd name="T56" fmla="*/ 122 w 164"/>
                <a:gd name="T57" fmla="*/ 10 h 244"/>
                <a:gd name="T58" fmla="*/ 107 w 164"/>
                <a:gd name="T59" fmla="*/ 19 h 244"/>
                <a:gd name="T60" fmla="*/ 78 w 164"/>
                <a:gd name="T61" fmla="*/ 55 h 244"/>
                <a:gd name="T62" fmla="*/ 50 w 164"/>
                <a:gd name="T63" fmla="*/ 89 h 244"/>
                <a:gd name="T64" fmla="*/ 18 w 164"/>
                <a:gd name="T65" fmla="*/ 119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4" h="244">
                  <a:moveTo>
                    <a:pt x="3" y="134"/>
                  </a:moveTo>
                  <a:lnTo>
                    <a:pt x="0" y="144"/>
                  </a:lnTo>
                  <a:lnTo>
                    <a:pt x="0" y="155"/>
                  </a:lnTo>
                  <a:lnTo>
                    <a:pt x="0" y="168"/>
                  </a:lnTo>
                  <a:lnTo>
                    <a:pt x="0" y="183"/>
                  </a:lnTo>
                  <a:lnTo>
                    <a:pt x="8" y="191"/>
                  </a:lnTo>
                  <a:lnTo>
                    <a:pt x="18" y="195"/>
                  </a:lnTo>
                  <a:lnTo>
                    <a:pt x="28" y="195"/>
                  </a:lnTo>
                  <a:lnTo>
                    <a:pt x="40" y="197"/>
                  </a:lnTo>
                  <a:lnTo>
                    <a:pt x="50" y="195"/>
                  </a:lnTo>
                  <a:lnTo>
                    <a:pt x="61" y="195"/>
                  </a:lnTo>
                  <a:lnTo>
                    <a:pt x="71" y="195"/>
                  </a:lnTo>
                  <a:lnTo>
                    <a:pt x="81" y="198"/>
                  </a:lnTo>
                  <a:lnTo>
                    <a:pt x="77" y="208"/>
                  </a:lnTo>
                  <a:lnTo>
                    <a:pt x="77" y="217"/>
                  </a:lnTo>
                  <a:lnTo>
                    <a:pt x="78" y="223"/>
                  </a:lnTo>
                  <a:lnTo>
                    <a:pt x="85" y="231"/>
                  </a:lnTo>
                  <a:lnTo>
                    <a:pt x="91" y="232"/>
                  </a:lnTo>
                  <a:lnTo>
                    <a:pt x="99" y="236"/>
                  </a:lnTo>
                  <a:lnTo>
                    <a:pt x="105" y="238"/>
                  </a:lnTo>
                  <a:lnTo>
                    <a:pt x="112" y="244"/>
                  </a:lnTo>
                  <a:lnTo>
                    <a:pt x="124" y="242"/>
                  </a:lnTo>
                  <a:lnTo>
                    <a:pt x="135" y="240"/>
                  </a:lnTo>
                  <a:lnTo>
                    <a:pt x="142" y="232"/>
                  </a:lnTo>
                  <a:lnTo>
                    <a:pt x="149" y="219"/>
                  </a:lnTo>
                  <a:lnTo>
                    <a:pt x="154" y="202"/>
                  </a:lnTo>
                  <a:lnTo>
                    <a:pt x="158" y="185"/>
                  </a:lnTo>
                  <a:lnTo>
                    <a:pt x="161" y="168"/>
                  </a:lnTo>
                  <a:lnTo>
                    <a:pt x="164" y="151"/>
                  </a:lnTo>
                  <a:lnTo>
                    <a:pt x="155" y="131"/>
                  </a:lnTo>
                  <a:lnTo>
                    <a:pt x="146" y="114"/>
                  </a:lnTo>
                  <a:lnTo>
                    <a:pt x="141" y="102"/>
                  </a:lnTo>
                  <a:lnTo>
                    <a:pt x="138" y="93"/>
                  </a:lnTo>
                  <a:lnTo>
                    <a:pt x="134" y="83"/>
                  </a:lnTo>
                  <a:lnTo>
                    <a:pt x="134" y="74"/>
                  </a:lnTo>
                  <a:lnTo>
                    <a:pt x="128" y="89"/>
                  </a:lnTo>
                  <a:lnTo>
                    <a:pt x="122" y="104"/>
                  </a:lnTo>
                  <a:lnTo>
                    <a:pt x="117" y="119"/>
                  </a:lnTo>
                  <a:lnTo>
                    <a:pt x="112" y="136"/>
                  </a:lnTo>
                  <a:lnTo>
                    <a:pt x="105" y="149"/>
                  </a:lnTo>
                  <a:lnTo>
                    <a:pt x="98" y="163"/>
                  </a:lnTo>
                  <a:lnTo>
                    <a:pt x="91" y="176"/>
                  </a:lnTo>
                  <a:lnTo>
                    <a:pt x="84" y="189"/>
                  </a:lnTo>
                  <a:lnTo>
                    <a:pt x="82" y="174"/>
                  </a:lnTo>
                  <a:lnTo>
                    <a:pt x="85" y="163"/>
                  </a:lnTo>
                  <a:lnTo>
                    <a:pt x="90" y="149"/>
                  </a:lnTo>
                  <a:lnTo>
                    <a:pt x="95" y="138"/>
                  </a:lnTo>
                  <a:lnTo>
                    <a:pt x="99" y="125"/>
                  </a:lnTo>
                  <a:lnTo>
                    <a:pt x="104" y="114"/>
                  </a:lnTo>
                  <a:lnTo>
                    <a:pt x="108" y="100"/>
                  </a:lnTo>
                  <a:lnTo>
                    <a:pt x="112" y="89"/>
                  </a:lnTo>
                  <a:lnTo>
                    <a:pt x="112" y="78"/>
                  </a:lnTo>
                  <a:lnTo>
                    <a:pt x="115" y="66"/>
                  </a:lnTo>
                  <a:lnTo>
                    <a:pt x="118" y="55"/>
                  </a:lnTo>
                  <a:lnTo>
                    <a:pt x="121" y="44"/>
                  </a:lnTo>
                  <a:lnTo>
                    <a:pt x="121" y="32"/>
                  </a:lnTo>
                  <a:lnTo>
                    <a:pt x="122" y="21"/>
                  </a:lnTo>
                  <a:lnTo>
                    <a:pt x="122" y="10"/>
                  </a:lnTo>
                  <a:lnTo>
                    <a:pt x="121" y="0"/>
                  </a:lnTo>
                  <a:lnTo>
                    <a:pt x="107" y="19"/>
                  </a:lnTo>
                  <a:lnTo>
                    <a:pt x="92" y="38"/>
                  </a:lnTo>
                  <a:lnTo>
                    <a:pt x="78" y="55"/>
                  </a:lnTo>
                  <a:lnTo>
                    <a:pt x="65" y="74"/>
                  </a:lnTo>
                  <a:lnTo>
                    <a:pt x="50" y="89"/>
                  </a:lnTo>
                  <a:lnTo>
                    <a:pt x="34" y="106"/>
                  </a:lnTo>
                  <a:lnTo>
                    <a:pt x="18" y="119"/>
                  </a:lnTo>
                  <a:lnTo>
                    <a:pt x="3" y="134"/>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
          <p:nvSpPr>
            <p:cNvPr id="99440" name="Freeform 141"/>
            <p:cNvSpPr>
              <a:spLocks/>
            </p:cNvSpPr>
            <p:nvPr/>
          </p:nvSpPr>
          <p:spPr bwMode="auto">
            <a:xfrm>
              <a:off x="3425" y="1538"/>
              <a:ext cx="17" cy="9"/>
            </a:xfrm>
            <a:custGeom>
              <a:avLst/>
              <a:gdLst>
                <a:gd name="T0" fmla="*/ 0 w 17"/>
                <a:gd name="T1" fmla="*/ 6 h 17"/>
                <a:gd name="T2" fmla="*/ 11 w 17"/>
                <a:gd name="T3" fmla="*/ 17 h 17"/>
                <a:gd name="T4" fmla="*/ 13 w 17"/>
                <a:gd name="T5" fmla="*/ 11 h 17"/>
                <a:gd name="T6" fmla="*/ 17 w 17"/>
                <a:gd name="T7" fmla="*/ 13 h 17"/>
                <a:gd name="T8" fmla="*/ 17 w 17"/>
                <a:gd name="T9" fmla="*/ 0 h 17"/>
                <a:gd name="T10" fmla="*/ 8 w 17"/>
                <a:gd name="T11" fmla="*/ 0 h 17"/>
                <a:gd name="T12" fmla="*/ 0 w 17"/>
                <a:gd name="T13" fmla="*/ 6 h 17"/>
              </a:gdLst>
              <a:ahLst/>
              <a:cxnLst>
                <a:cxn ang="0">
                  <a:pos x="T0" y="T1"/>
                </a:cxn>
                <a:cxn ang="0">
                  <a:pos x="T2" y="T3"/>
                </a:cxn>
                <a:cxn ang="0">
                  <a:pos x="T4" y="T5"/>
                </a:cxn>
                <a:cxn ang="0">
                  <a:pos x="T6" y="T7"/>
                </a:cxn>
                <a:cxn ang="0">
                  <a:pos x="T8" y="T9"/>
                </a:cxn>
                <a:cxn ang="0">
                  <a:pos x="T10" y="T11"/>
                </a:cxn>
                <a:cxn ang="0">
                  <a:pos x="T12" y="T13"/>
                </a:cxn>
              </a:cxnLst>
              <a:rect l="0" t="0" r="r" b="b"/>
              <a:pathLst>
                <a:path w="17" h="17">
                  <a:moveTo>
                    <a:pt x="0" y="6"/>
                  </a:moveTo>
                  <a:lnTo>
                    <a:pt x="11" y="17"/>
                  </a:lnTo>
                  <a:lnTo>
                    <a:pt x="13" y="11"/>
                  </a:lnTo>
                  <a:lnTo>
                    <a:pt x="17" y="13"/>
                  </a:lnTo>
                  <a:lnTo>
                    <a:pt x="17" y="0"/>
                  </a:lnTo>
                  <a:lnTo>
                    <a:pt x="8" y="0"/>
                  </a:lnTo>
                  <a:lnTo>
                    <a:pt x="0" y="6"/>
                  </a:lnTo>
                  <a:close/>
                </a:path>
              </a:pathLst>
            </a:custGeom>
            <a:solidFill>
              <a:srgbClr val="000000"/>
            </a:solidFill>
            <a:ln w="1588">
              <a:solidFill>
                <a:srgbClr val="000000"/>
              </a:solidFill>
              <a:prstDash val="solid"/>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441" name="Freeform 142"/>
            <p:cNvSpPr>
              <a:spLocks/>
            </p:cNvSpPr>
            <p:nvPr/>
          </p:nvSpPr>
          <p:spPr bwMode="auto">
            <a:xfrm>
              <a:off x="3487" y="1561"/>
              <a:ext cx="13" cy="11"/>
            </a:xfrm>
            <a:custGeom>
              <a:avLst/>
              <a:gdLst>
                <a:gd name="T0" fmla="*/ 0 w 13"/>
                <a:gd name="T1" fmla="*/ 15 h 23"/>
                <a:gd name="T2" fmla="*/ 10 w 13"/>
                <a:gd name="T3" fmla="*/ 23 h 23"/>
                <a:gd name="T4" fmla="*/ 13 w 13"/>
                <a:gd name="T5" fmla="*/ 10 h 23"/>
                <a:gd name="T6" fmla="*/ 8 w 13"/>
                <a:gd name="T7" fmla="*/ 0 h 23"/>
                <a:gd name="T8" fmla="*/ 0 w 13"/>
                <a:gd name="T9" fmla="*/ 4 h 23"/>
                <a:gd name="T10" fmla="*/ 0 w 13"/>
                <a:gd name="T11" fmla="*/ 15 h 23"/>
              </a:gdLst>
              <a:ahLst/>
              <a:cxnLst>
                <a:cxn ang="0">
                  <a:pos x="T0" y="T1"/>
                </a:cxn>
                <a:cxn ang="0">
                  <a:pos x="T2" y="T3"/>
                </a:cxn>
                <a:cxn ang="0">
                  <a:pos x="T4" y="T5"/>
                </a:cxn>
                <a:cxn ang="0">
                  <a:pos x="T6" y="T7"/>
                </a:cxn>
                <a:cxn ang="0">
                  <a:pos x="T8" y="T9"/>
                </a:cxn>
                <a:cxn ang="0">
                  <a:pos x="T10" y="T11"/>
                </a:cxn>
              </a:cxnLst>
              <a:rect l="0" t="0" r="r" b="b"/>
              <a:pathLst>
                <a:path w="13" h="23">
                  <a:moveTo>
                    <a:pt x="0" y="15"/>
                  </a:moveTo>
                  <a:lnTo>
                    <a:pt x="10" y="23"/>
                  </a:lnTo>
                  <a:lnTo>
                    <a:pt x="13" y="10"/>
                  </a:lnTo>
                  <a:lnTo>
                    <a:pt x="8" y="0"/>
                  </a:lnTo>
                  <a:lnTo>
                    <a:pt x="0" y="4"/>
                  </a:lnTo>
                  <a:lnTo>
                    <a:pt x="0" y="15"/>
                  </a:lnTo>
                  <a:close/>
                </a:path>
              </a:pathLst>
            </a:custGeom>
            <a:solidFill>
              <a:srgbClr val="000000"/>
            </a:solidFill>
            <a:ln w="1588">
              <a:solidFill>
                <a:srgbClr val="000000"/>
              </a:solidFill>
              <a:prstDash val="solid"/>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442" name="Freeform 143"/>
            <p:cNvSpPr>
              <a:spLocks/>
            </p:cNvSpPr>
            <p:nvPr/>
          </p:nvSpPr>
          <p:spPr bwMode="auto">
            <a:xfrm>
              <a:off x="2999" y="1609"/>
              <a:ext cx="158" cy="98"/>
            </a:xfrm>
            <a:custGeom>
              <a:avLst/>
              <a:gdLst>
                <a:gd name="T0" fmla="*/ 0 w 158"/>
                <a:gd name="T1" fmla="*/ 0 h 194"/>
                <a:gd name="T2" fmla="*/ 7 w 158"/>
                <a:gd name="T3" fmla="*/ 26 h 194"/>
                <a:gd name="T4" fmla="*/ 16 w 158"/>
                <a:gd name="T5" fmla="*/ 54 h 194"/>
                <a:gd name="T6" fmla="*/ 26 w 158"/>
                <a:gd name="T7" fmla="*/ 81 h 194"/>
                <a:gd name="T8" fmla="*/ 37 w 158"/>
                <a:gd name="T9" fmla="*/ 109 h 194"/>
                <a:gd name="T10" fmla="*/ 49 w 158"/>
                <a:gd name="T11" fmla="*/ 132 h 194"/>
                <a:gd name="T12" fmla="*/ 64 w 158"/>
                <a:gd name="T13" fmla="*/ 156 h 194"/>
                <a:gd name="T14" fmla="*/ 81 w 158"/>
                <a:gd name="T15" fmla="*/ 177 h 194"/>
                <a:gd name="T16" fmla="*/ 103 w 158"/>
                <a:gd name="T17" fmla="*/ 194 h 194"/>
                <a:gd name="T18" fmla="*/ 110 w 158"/>
                <a:gd name="T19" fmla="*/ 194 h 194"/>
                <a:gd name="T20" fmla="*/ 117 w 158"/>
                <a:gd name="T21" fmla="*/ 194 h 194"/>
                <a:gd name="T22" fmla="*/ 124 w 158"/>
                <a:gd name="T23" fmla="*/ 190 h 194"/>
                <a:gd name="T24" fmla="*/ 131 w 158"/>
                <a:gd name="T25" fmla="*/ 188 h 194"/>
                <a:gd name="T26" fmla="*/ 144 w 158"/>
                <a:gd name="T27" fmla="*/ 181 h 194"/>
                <a:gd name="T28" fmla="*/ 158 w 158"/>
                <a:gd name="T29" fmla="*/ 173 h 194"/>
                <a:gd name="T30" fmla="*/ 155 w 158"/>
                <a:gd name="T31" fmla="*/ 154 h 194"/>
                <a:gd name="T32" fmla="*/ 153 w 158"/>
                <a:gd name="T33" fmla="*/ 136 h 194"/>
                <a:gd name="T34" fmla="*/ 147 w 158"/>
                <a:gd name="T35" fmla="*/ 119 h 194"/>
                <a:gd name="T36" fmla="*/ 140 w 158"/>
                <a:gd name="T37" fmla="*/ 102 h 194"/>
                <a:gd name="T38" fmla="*/ 130 w 158"/>
                <a:gd name="T39" fmla="*/ 85 h 194"/>
                <a:gd name="T40" fmla="*/ 120 w 158"/>
                <a:gd name="T41" fmla="*/ 71 h 194"/>
                <a:gd name="T42" fmla="*/ 108 w 158"/>
                <a:gd name="T43" fmla="*/ 60 h 194"/>
                <a:gd name="T44" fmla="*/ 97 w 158"/>
                <a:gd name="T45" fmla="*/ 52 h 194"/>
                <a:gd name="T46" fmla="*/ 100 w 158"/>
                <a:gd name="T47" fmla="*/ 68 h 194"/>
                <a:gd name="T48" fmla="*/ 106 w 158"/>
                <a:gd name="T49" fmla="*/ 88 h 194"/>
                <a:gd name="T50" fmla="*/ 108 w 158"/>
                <a:gd name="T51" fmla="*/ 107 h 194"/>
                <a:gd name="T52" fmla="*/ 103 w 158"/>
                <a:gd name="T53" fmla="*/ 122 h 194"/>
                <a:gd name="T54" fmla="*/ 96 w 158"/>
                <a:gd name="T55" fmla="*/ 102 h 194"/>
                <a:gd name="T56" fmla="*/ 89 w 158"/>
                <a:gd name="T57" fmla="*/ 83 h 194"/>
                <a:gd name="T58" fmla="*/ 80 w 158"/>
                <a:gd name="T59" fmla="*/ 64 h 194"/>
                <a:gd name="T60" fmla="*/ 71 w 158"/>
                <a:gd name="T61" fmla="*/ 49 h 194"/>
                <a:gd name="T62" fmla="*/ 60 w 158"/>
                <a:gd name="T63" fmla="*/ 32 h 194"/>
                <a:gd name="T64" fmla="*/ 49 w 158"/>
                <a:gd name="T65" fmla="*/ 20 h 194"/>
                <a:gd name="T66" fmla="*/ 34 w 158"/>
                <a:gd name="T67" fmla="*/ 11 h 194"/>
                <a:gd name="T68" fmla="*/ 22 w 158"/>
                <a:gd name="T69" fmla="*/ 9 h 194"/>
                <a:gd name="T70" fmla="*/ 10 w 158"/>
                <a:gd name="T71" fmla="*/ 1 h 194"/>
                <a:gd name="T72" fmla="*/ 0 w 158"/>
                <a:gd name="T73" fmla="*/ 0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8" h="194">
                  <a:moveTo>
                    <a:pt x="0" y="0"/>
                  </a:moveTo>
                  <a:lnTo>
                    <a:pt x="7" y="26"/>
                  </a:lnTo>
                  <a:lnTo>
                    <a:pt x="16" y="54"/>
                  </a:lnTo>
                  <a:lnTo>
                    <a:pt x="26" y="81"/>
                  </a:lnTo>
                  <a:lnTo>
                    <a:pt x="37" y="109"/>
                  </a:lnTo>
                  <a:lnTo>
                    <a:pt x="49" y="132"/>
                  </a:lnTo>
                  <a:lnTo>
                    <a:pt x="64" y="156"/>
                  </a:lnTo>
                  <a:lnTo>
                    <a:pt x="81" y="177"/>
                  </a:lnTo>
                  <a:lnTo>
                    <a:pt x="103" y="194"/>
                  </a:lnTo>
                  <a:lnTo>
                    <a:pt x="110" y="194"/>
                  </a:lnTo>
                  <a:lnTo>
                    <a:pt x="117" y="194"/>
                  </a:lnTo>
                  <a:lnTo>
                    <a:pt x="124" y="190"/>
                  </a:lnTo>
                  <a:lnTo>
                    <a:pt x="131" y="188"/>
                  </a:lnTo>
                  <a:lnTo>
                    <a:pt x="144" y="181"/>
                  </a:lnTo>
                  <a:lnTo>
                    <a:pt x="158" y="173"/>
                  </a:lnTo>
                  <a:lnTo>
                    <a:pt x="155" y="154"/>
                  </a:lnTo>
                  <a:lnTo>
                    <a:pt x="153" y="136"/>
                  </a:lnTo>
                  <a:lnTo>
                    <a:pt x="147" y="119"/>
                  </a:lnTo>
                  <a:lnTo>
                    <a:pt x="140" y="102"/>
                  </a:lnTo>
                  <a:lnTo>
                    <a:pt x="130" y="85"/>
                  </a:lnTo>
                  <a:lnTo>
                    <a:pt x="120" y="71"/>
                  </a:lnTo>
                  <a:lnTo>
                    <a:pt x="108" y="60"/>
                  </a:lnTo>
                  <a:lnTo>
                    <a:pt x="97" y="52"/>
                  </a:lnTo>
                  <a:lnTo>
                    <a:pt x="100" y="68"/>
                  </a:lnTo>
                  <a:lnTo>
                    <a:pt x="106" y="88"/>
                  </a:lnTo>
                  <a:lnTo>
                    <a:pt x="108" y="107"/>
                  </a:lnTo>
                  <a:lnTo>
                    <a:pt x="103" y="122"/>
                  </a:lnTo>
                  <a:lnTo>
                    <a:pt x="96" y="102"/>
                  </a:lnTo>
                  <a:lnTo>
                    <a:pt x="89" y="83"/>
                  </a:lnTo>
                  <a:lnTo>
                    <a:pt x="80" y="64"/>
                  </a:lnTo>
                  <a:lnTo>
                    <a:pt x="71" y="49"/>
                  </a:lnTo>
                  <a:lnTo>
                    <a:pt x="60" y="32"/>
                  </a:lnTo>
                  <a:lnTo>
                    <a:pt x="49" y="20"/>
                  </a:lnTo>
                  <a:lnTo>
                    <a:pt x="34" y="11"/>
                  </a:lnTo>
                  <a:lnTo>
                    <a:pt x="22" y="9"/>
                  </a:lnTo>
                  <a:lnTo>
                    <a:pt x="10" y="1"/>
                  </a:lnTo>
                  <a:lnTo>
                    <a:pt x="0" y="0"/>
                  </a:lnTo>
                  <a:close/>
                </a:path>
              </a:pathLst>
            </a:custGeom>
            <a:solidFill>
              <a:srgbClr val="FF17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
          <p:nvSpPr>
            <p:cNvPr id="99443" name="Freeform 144"/>
            <p:cNvSpPr>
              <a:spLocks/>
            </p:cNvSpPr>
            <p:nvPr/>
          </p:nvSpPr>
          <p:spPr bwMode="auto">
            <a:xfrm>
              <a:off x="2752" y="1646"/>
              <a:ext cx="115" cy="62"/>
            </a:xfrm>
            <a:custGeom>
              <a:avLst/>
              <a:gdLst>
                <a:gd name="T0" fmla="*/ 7 w 115"/>
                <a:gd name="T1" fmla="*/ 108 h 125"/>
                <a:gd name="T2" fmla="*/ 20 w 115"/>
                <a:gd name="T3" fmla="*/ 108 h 125"/>
                <a:gd name="T4" fmla="*/ 32 w 115"/>
                <a:gd name="T5" fmla="*/ 110 h 125"/>
                <a:gd name="T6" fmla="*/ 47 w 115"/>
                <a:gd name="T7" fmla="*/ 110 h 125"/>
                <a:gd name="T8" fmla="*/ 61 w 115"/>
                <a:gd name="T9" fmla="*/ 112 h 125"/>
                <a:gd name="T10" fmla="*/ 74 w 115"/>
                <a:gd name="T11" fmla="*/ 112 h 125"/>
                <a:gd name="T12" fmla="*/ 88 w 115"/>
                <a:gd name="T13" fmla="*/ 115 h 125"/>
                <a:gd name="T14" fmla="*/ 101 w 115"/>
                <a:gd name="T15" fmla="*/ 119 h 125"/>
                <a:gd name="T16" fmla="*/ 115 w 115"/>
                <a:gd name="T17" fmla="*/ 125 h 125"/>
                <a:gd name="T18" fmla="*/ 104 w 115"/>
                <a:gd name="T19" fmla="*/ 112 h 125"/>
                <a:gd name="T20" fmla="*/ 94 w 115"/>
                <a:gd name="T21" fmla="*/ 100 h 125"/>
                <a:gd name="T22" fmla="*/ 84 w 115"/>
                <a:gd name="T23" fmla="*/ 89 h 125"/>
                <a:gd name="T24" fmla="*/ 74 w 115"/>
                <a:gd name="T25" fmla="*/ 78 h 125"/>
                <a:gd name="T26" fmla="*/ 62 w 115"/>
                <a:gd name="T27" fmla="*/ 64 h 125"/>
                <a:gd name="T28" fmla="*/ 52 w 115"/>
                <a:gd name="T29" fmla="*/ 53 h 125"/>
                <a:gd name="T30" fmla="*/ 42 w 115"/>
                <a:gd name="T31" fmla="*/ 38 h 125"/>
                <a:gd name="T32" fmla="*/ 35 w 115"/>
                <a:gd name="T33" fmla="*/ 25 h 125"/>
                <a:gd name="T34" fmla="*/ 24 w 115"/>
                <a:gd name="T35" fmla="*/ 21 h 125"/>
                <a:gd name="T36" fmla="*/ 15 w 115"/>
                <a:gd name="T37" fmla="*/ 15 h 125"/>
                <a:gd name="T38" fmla="*/ 7 w 115"/>
                <a:gd name="T39" fmla="*/ 6 h 125"/>
                <a:gd name="T40" fmla="*/ 0 w 115"/>
                <a:gd name="T41" fmla="*/ 0 h 125"/>
                <a:gd name="T42" fmla="*/ 0 w 115"/>
                <a:gd name="T43" fmla="*/ 13 h 125"/>
                <a:gd name="T44" fmla="*/ 1 w 115"/>
                <a:gd name="T45" fmla="*/ 27 h 125"/>
                <a:gd name="T46" fmla="*/ 1 w 115"/>
                <a:gd name="T47" fmla="*/ 40 h 125"/>
                <a:gd name="T48" fmla="*/ 4 w 115"/>
                <a:gd name="T49" fmla="*/ 53 h 125"/>
                <a:gd name="T50" fmla="*/ 5 w 115"/>
                <a:gd name="T51" fmla="*/ 64 h 125"/>
                <a:gd name="T52" fmla="*/ 7 w 115"/>
                <a:gd name="T53" fmla="*/ 78 h 125"/>
                <a:gd name="T54" fmla="*/ 7 w 115"/>
                <a:gd name="T55" fmla="*/ 91 h 125"/>
                <a:gd name="T56" fmla="*/ 7 w 115"/>
                <a:gd name="T57" fmla="*/ 10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5" h="125">
                  <a:moveTo>
                    <a:pt x="7" y="108"/>
                  </a:moveTo>
                  <a:lnTo>
                    <a:pt x="20" y="108"/>
                  </a:lnTo>
                  <a:lnTo>
                    <a:pt x="32" y="110"/>
                  </a:lnTo>
                  <a:lnTo>
                    <a:pt x="47" y="110"/>
                  </a:lnTo>
                  <a:lnTo>
                    <a:pt x="61" y="112"/>
                  </a:lnTo>
                  <a:lnTo>
                    <a:pt x="74" y="112"/>
                  </a:lnTo>
                  <a:lnTo>
                    <a:pt x="88" y="115"/>
                  </a:lnTo>
                  <a:lnTo>
                    <a:pt x="101" y="119"/>
                  </a:lnTo>
                  <a:lnTo>
                    <a:pt x="115" y="125"/>
                  </a:lnTo>
                  <a:lnTo>
                    <a:pt x="104" y="112"/>
                  </a:lnTo>
                  <a:lnTo>
                    <a:pt x="94" y="100"/>
                  </a:lnTo>
                  <a:lnTo>
                    <a:pt x="84" y="89"/>
                  </a:lnTo>
                  <a:lnTo>
                    <a:pt x="74" y="78"/>
                  </a:lnTo>
                  <a:lnTo>
                    <a:pt x="62" y="64"/>
                  </a:lnTo>
                  <a:lnTo>
                    <a:pt x="52" y="53"/>
                  </a:lnTo>
                  <a:lnTo>
                    <a:pt x="42" y="38"/>
                  </a:lnTo>
                  <a:lnTo>
                    <a:pt x="35" y="25"/>
                  </a:lnTo>
                  <a:lnTo>
                    <a:pt x="24" y="21"/>
                  </a:lnTo>
                  <a:lnTo>
                    <a:pt x="15" y="15"/>
                  </a:lnTo>
                  <a:lnTo>
                    <a:pt x="7" y="6"/>
                  </a:lnTo>
                  <a:lnTo>
                    <a:pt x="0" y="0"/>
                  </a:lnTo>
                  <a:lnTo>
                    <a:pt x="0" y="13"/>
                  </a:lnTo>
                  <a:lnTo>
                    <a:pt x="1" y="27"/>
                  </a:lnTo>
                  <a:lnTo>
                    <a:pt x="1" y="40"/>
                  </a:lnTo>
                  <a:lnTo>
                    <a:pt x="4" y="53"/>
                  </a:lnTo>
                  <a:lnTo>
                    <a:pt x="5" y="64"/>
                  </a:lnTo>
                  <a:lnTo>
                    <a:pt x="7" y="78"/>
                  </a:lnTo>
                  <a:lnTo>
                    <a:pt x="7" y="91"/>
                  </a:lnTo>
                  <a:lnTo>
                    <a:pt x="7" y="108"/>
                  </a:lnTo>
                  <a:close/>
                </a:path>
              </a:pathLst>
            </a:custGeom>
            <a:solidFill>
              <a:srgbClr val="FFFFFF"/>
            </a:solidFill>
            <a:ln w="1588">
              <a:solidFill>
                <a:srgbClr val="FFFFFF"/>
              </a:solidFill>
              <a:prstDash val="solid"/>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444" name="Freeform 145"/>
            <p:cNvSpPr>
              <a:spLocks/>
            </p:cNvSpPr>
            <p:nvPr/>
          </p:nvSpPr>
          <p:spPr bwMode="auto">
            <a:xfrm>
              <a:off x="3264" y="1688"/>
              <a:ext cx="397" cy="261"/>
            </a:xfrm>
            <a:custGeom>
              <a:avLst/>
              <a:gdLst>
                <a:gd name="T0" fmla="*/ 0 w 397"/>
                <a:gd name="T1" fmla="*/ 0 h 523"/>
                <a:gd name="T2" fmla="*/ 3 w 397"/>
                <a:gd name="T3" fmla="*/ 12 h 523"/>
                <a:gd name="T4" fmla="*/ 6 w 397"/>
                <a:gd name="T5" fmla="*/ 27 h 523"/>
                <a:gd name="T6" fmla="*/ 6 w 397"/>
                <a:gd name="T7" fmla="*/ 40 h 523"/>
                <a:gd name="T8" fmla="*/ 7 w 397"/>
                <a:gd name="T9" fmla="*/ 57 h 523"/>
                <a:gd name="T10" fmla="*/ 6 w 397"/>
                <a:gd name="T11" fmla="*/ 70 h 523"/>
                <a:gd name="T12" fmla="*/ 6 w 397"/>
                <a:gd name="T13" fmla="*/ 85 h 523"/>
                <a:gd name="T14" fmla="*/ 6 w 397"/>
                <a:gd name="T15" fmla="*/ 100 h 523"/>
                <a:gd name="T16" fmla="*/ 6 w 397"/>
                <a:gd name="T17" fmla="*/ 117 h 523"/>
                <a:gd name="T18" fmla="*/ 23 w 397"/>
                <a:gd name="T19" fmla="*/ 117 h 523"/>
                <a:gd name="T20" fmla="*/ 40 w 397"/>
                <a:gd name="T21" fmla="*/ 123 h 523"/>
                <a:gd name="T22" fmla="*/ 56 w 397"/>
                <a:gd name="T23" fmla="*/ 129 h 523"/>
                <a:gd name="T24" fmla="*/ 73 w 397"/>
                <a:gd name="T25" fmla="*/ 140 h 523"/>
                <a:gd name="T26" fmla="*/ 87 w 397"/>
                <a:gd name="T27" fmla="*/ 151 h 523"/>
                <a:gd name="T28" fmla="*/ 100 w 397"/>
                <a:gd name="T29" fmla="*/ 168 h 523"/>
                <a:gd name="T30" fmla="*/ 111 w 397"/>
                <a:gd name="T31" fmla="*/ 185 h 523"/>
                <a:gd name="T32" fmla="*/ 120 w 397"/>
                <a:gd name="T33" fmla="*/ 210 h 523"/>
                <a:gd name="T34" fmla="*/ 122 w 397"/>
                <a:gd name="T35" fmla="*/ 250 h 523"/>
                <a:gd name="T36" fmla="*/ 118 w 397"/>
                <a:gd name="T37" fmla="*/ 287 h 523"/>
                <a:gd name="T38" fmla="*/ 107 w 397"/>
                <a:gd name="T39" fmla="*/ 321 h 523"/>
                <a:gd name="T40" fmla="*/ 94 w 397"/>
                <a:gd name="T41" fmla="*/ 357 h 523"/>
                <a:gd name="T42" fmla="*/ 78 w 397"/>
                <a:gd name="T43" fmla="*/ 391 h 523"/>
                <a:gd name="T44" fmla="*/ 68 w 397"/>
                <a:gd name="T45" fmla="*/ 427 h 523"/>
                <a:gd name="T46" fmla="*/ 60 w 397"/>
                <a:gd name="T47" fmla="*/ 465 h 523"/>
                <a:gd name="T48" fmla="*/ 60 w 397"/>
                <a:gd name="T49" fmla="*/ 506 h 523"/>
                <a:gd name="T50" fmla="*/ 51 w 397"/>
                <a:gd name="T51" fmla="*/ 523 h 523"/>
                <a:gd name="T52" fmla="*/ 54 w 397"/>
                <a:gd name="T53" fmla="*/ 518 h 523"/>
                <a:gd name="T54" fmla="*/ 61 w 397"/>
                <a:gd name="T55" fmla="*/ 518 h 523"/>
                <a:gd name="T56" fmla="*/ 68 w 397"/>
                <a:gd name="T57" fmla="*/ 516 h 523"/>
                <a:gd name="T58" fmla="*/ 78 w 397"/>
                <a:gd name="T59" fmla="*/ 514 h 523"/>
                <a:gd name="T60" fmla="*/ 85 w 397"/>
                <a:gd name="T61" fmla="*/ 510 h 523"/>
                <a:gd name="T62" fmla="*/ 94 w 397"/>
                <a:gd name="T63" fmla="*/ 506 h 523"/>
                <a:gd name="T64" fmla="*/ 98 w 397"/>
                <a:gd name="T65" fmla="*/ 499 h 523"/>
                <a:gd name="T66" fmla="*/ 103 w 397"/>
                <a:gd name="T67" fmla="*/ 493 h 523"/>
                <a:gd name="T68" fmla="*/ 127 w 397"/>
                <a:gd name="T69" fmla="*/ 442 h 523"/>
                <a:gd name="T70" fmla="*/ 155 w 397"/>
                <a:gd name="T71" fmla="*/ 395 h 523"/>
                <a:gd name="T72" fmla="*/ 186 w 397"/>
                <a:gd name="T73" fmla="*/ 352 h 523"/>
                <a:gd name="T74" fmla="*/ 223 w 397"/>
                <a:gd name="T75" fmla="*/ 314 h 523"/>
                <a:gd name="T76" fmla="*/ 261 w 397"/>
                <a:gd name="T77" fmla="*/ 280 h 523"/>
                <a:gd name="T78" fmla="*/ 302 w 397"/>
                <a:gd name="T79" fmla="*/ 253 h 523"/>
                <a:gd name="T80" fmla="*/ 343 w 397"/>
                <a:gd name="T81" fmla="*/ 233 h 523"/>
                <a:gd name="T82" fmla="*/ 389 w 397"/>
                <a:gd name="T83" fmla="*/ 223 h 523"/>
                <a:gd name="T84" fmla="*/ 397 w 397"/>
                <a:gd name="T85" fmla="*/ 223 h 523"/>
                <a:gd name="T86" fmla="*/ 387 w 397"/>
                <a:gd name="T87" fmla="*/ 216 h 523"/>
                <a:gd name="T88" fmla="*/ 379 w 397"/>
                <a:gd name="T89" fmla="*/ 208 h 523"/>
                <a:gd name="T90" fmla="*/ 370 w 397"/>
                <a:gd name="T91" fmla="*/ 200 h 523"/>
                <a:gd name="T92" fmla="*/ 362 w 397"/>
                <a:gd name="T93" fmla="*/ 193 h 523"/>
                <a:gd name="T94" fmla="*/ 346 w 397"/>
                <a:gd name="T95" fmla="*/ 176 h 523"/>
                <a:gd name="T96" fmla="*/ 332 w 397"/>
                <a:gd name="T97" fmla="*/ 159 h 523"/>
                <a:gd name="T98" fmla="*/ 293 w 397"/>
                <a:gd name="T99" fmla="*/ 140 h 523"/>
                <a:gd name="T100" fmla="*/ 255 w 397"/>
                <a:gd name="T101" fmla="*/ 121 h 523"/>
                <a:gd name="T102" fmla="*/ 216 w 397"/>
                <a:gd name="T103" fmla="*/ 102 h 523"/>
                <a:gd name="T104" fmla="*/ 179 w 397"/>
                <a:gd name="T105" fmla="*/ 85 h 523"/>
                <a:gd name="T106" fmla="*/ 141 w 397"/>
                <a:gd name="T107" fmla="*/ 66 h 523"/>
                <a:gd name="T108" fmla="*/ 104 w 397"/>
                <a:gd name="T109" fmla="*/ 49 h 523"/>
                <a:gd name="T110" fmla="*/ 65 w 397"/>
                <a:gd name="T111" fmla="*/ 32 h 523"/>
                <a:gd name="T112" fmla="*/ 28 w 397"/>
                <a:gd name="T113" fmla="*/ 17 h 523"/>
                <a:gd name="T114" fmla="*/ 14 w 397"/>
                <a:gd name="T115" fmla="*/ 6 h 523"/>
                <a:gd name="T116" fmla="*/ 0 w 397"/>
                <a:gd name="T117" fmla="*/ 0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97" h="523">
                  <a:moveTo>
                    <a:pt x="0" y="0"/>
                  </a:moveTo>
                  <a:lnTo>
                    <a:pt x="3" y="12"/>
                  </a:lnTo>
                  <a:lnTo>
                    <a:pt x="6" y="27"/>
                  </a:lnTo>
                  <a:lnTo>
                    <a:pt x="6" y="40"/>
                  </a:lnTo>
                  <a:lnTo>
                    <a:pt x="7" y="57"/>
                  </a:lnTo>
                  <a:lnTo>
                    <a:pt x="6" y="70"/>
                  </a:lnTo>
                  <a:lnTo>
                    <a:pt x="6" y="85"/>
                  </a:lnTo>
                  <a:lnTo>
                    <a:pt x="6" y="100"/>
                  </a:lnTo>
                  <a:lnTo>
                    <a:pt x="6" y="117"/>
                  </a:lnTo>
                  <a:lnTo>
                    <a:pt x="23" y="117"/>
                  </a:lnTo>
                  <a:lnTo>
                    <a:pt x="40" y="123"/>
                  </a:lnTo>
                  <a:lnTo>
                    <a:pt x="56" y="129"/>
                  </a:lnTo>
                  <a:lnTo>
                    <a:pt x="73" y="140"/>
                  </a:lnTo>
                  <a:lnTo>
                    <a:pt x="87" y="151"/>
                  </a:lnTo>
                  <a:lnTo>
                    <a:pt x="100" y="168"/>
                  </a:lnTo>
                  <a:lnTo>
                    <a:pt x="111" y="185"/>
                  </a:lnTo>
                  <a:lnTo>
                    <a:pt x="120" y="210"/>
                  </a:lnTo>
                  <a:lnTo>
                    <a:pt x="122" y="250"/>
                  </a:lnTo>
                  <a:lnTo>
                    <a:pt x="118" y="287"/>
                  </a:lnTo>
                  <a:lnTo>
                    <a:pt x="107" y="321"/>
                  </a:lnTo>
                  <a:lnTo>
                    <a:pt x="94" y="357"/>
                  </a:lnTo>
                  <a:lnTo>
                    <a:pt x="78" y="391"/>
                  </a:lnTo>
                  <a:lnTo>
                    <a:pt x="68" y="427"/>
                  </a:lnTo>
                  <a:lnTo>
                    <a:pt x="60" y="465"/>
                  </a:lnTo>
                  <a:lnTo>
                    <a:pt x="60" y="506"/>
                  </a:lnTo>
                  <a:lnTo>
                    <a:pt x="51" y="523"/>
                  </a:lnTo>
                  <a:lnTo>
                    <a:pt x="54" y="518"/>
                  </a:lnTo>
                  <a:lnTo>
                    <a:pt x="61" y="518"/>
                  </a:lnTo>
                  <a:lnTo>
                    <a:pt x="68" y="516"/>
                  </a:lnTo>
                  <a:lnTo>
                    <a:pt x="78" y="514"/>
                  </a:lnTo>
                  <a:lnTo>
                    <a:pt x="85" y="510"/>
                  </a:lnTo>
                  <a:lnTo>
                    <a:pt x="94" y="506"/>
                  </a:lnTo>
                  <a:lnTo>
                    <a:pt x="98" y="499"/>
                  </a:lnTo>
                  <a:lnTo>
                    <a:pt x="103" y="493"/>
                  </a:lnTo>
                  <a:lnTo>
                    <a:pt x="127" y="442"/>
                  </a:lnTo>
                  <a:lnTo>
                    <a:pt x="155" y="395"/>
                  </a:lnTo>
                  <a:lnTo>
                    <a:pt x="186" y="352"/>
                  </a:lnTo>
                  <a:lnTo>
                    <a:pt x="223" y="314"/>
                  </a:lnTo>
                  <a:lnTo>
                    <a:pt x="261" y="280"/>
                  </a:lnTo>
                  <a:lnTo>
                    <a:pt x="302" y="253"/>
                  </a:lnTo>
                  <a:lnTo>
                    <a:pt x="343" y="233"/>
                  </a:lnTo>
                  <a:lnTo>
                    <a:pt x="389" y="223"/>
                  </a:lnTo>
                  <a:lnTo>
                    <a:pt x="397" y="223"/>
                  </a:lnTo>
                  <a:lnTo>
                    <a:pt x="387" y="216"/>
                  </a:lnTo>
                  <a:lnTo>
                    <a:pt x="379" y="208"/>
                  </a:lnTo>
                  <a:lnTo>
                    <a:pt x="370" y="200"/>
                  </a:lnTo>
                  <a:lnTo>
                    <a:pt x="362" y="193"/>
                  </a:lnTo>
                  <a:lnTo>
                    <a:pt x="346" y="176"/>
                  </a:lnTo>
                  <a:lnTo>
                    <a:pt x="332" y="159"/>
                  </a:lnTo>
                  <a:lnTo>
                    <a:pt x="293" y="140"/>
                  </a:lnTo>
                  <a:lnTo>
                    <a:pt x="255" y="121"/>
                  </a:lnTo>
                  <a:lnTo>
                    <a:pt x="216" y="102"/>
                  </a:lnTo>
                  <a:lnTo>
                    <a:pt x="179" y="85"/>
                  </a:lnTo>
                  <a:lnTo>
                    <a:pt x="141" y="66"/>
                  </a:lnTo>
                  <a:lnTo>
                    <a:pt x="104" y="49"/>
                  </a:lnTo>
                  <a:lnTo>
                    <a:pt x="65" y="32"/>
                  </a:lnTo>
                  <a:lnTo>
                    <a:pt x="28" y="17"/>
                  </a:lnTo>
                  <a:lnTo>
                    <a:pt x="14" y="6"/>
                  </a:lnTo>
                  <a:lnTo>
                    <a:pt x="0" y="0"/>
                  </a:lnTo>
                  <a:close/>
                </a:path>
              </a:pathLst>
            </a:custGeom>
            <a:solidFill>
              <a:srgbClr val="D08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
          <p:nvSpPr>
            <p:cNvPr id="99445" name="Freeform 146"/>
            <p:cNvSpPr>
              <a:spLocks/>
            </p:cNvSpPr>
            <p:nvPr/>
          </p:nvSpPr>
          <p:spPr bwMode="auto">
            <a:xfrm>
              <a:off x="3209" y="1688"/>
              <a:ext cx="42" cy="58"/>
            </a:xfrm>
            <a:custGeom>
              <a:avLst/>
              <a:gdLst>
                <a:gd name="T0" fmla="*/ 17 w 42"/>
                <a:gd name="T1" fmla="*/ 32 h 117"/>
                <a:gd name="T2" fmla="*/ 9 w 42"/>
                <a:gd name="T3" fmla="*/ 49 h 117"/>
                <a:gd name="T4" fmla="*/ 7 w 42"/>
                <a:gd name="T5" fmla="*/ 70 h 117"/>
                <a:gd name="T6" fmla="*/ 4 w 42"/>
                <a:gd name="T7" fmla="*/ 89 h 117"/>
                <a:gd name="T8" fmla="*/ 0 w 42"/>
                <a:gd name="T9" fmla="*/ 110 h 117"/>
                <a:gd name="T10" fmla="*/ 8 w 42"/>
                <a:gd name="T11" fmla="*/ 115 h 117"/>
                <a:gd name="T12" fmla="*/ 19 w 42"/>
                <a:gd name="T13" fmla="*/ 117 h 117"/>
                <a:gd name="T14" fmla="*/ 29 w 42"/>
                <a:gd name="T15" fmla="*/ 117 h 117"/>
                <a:gd name="T16" fmla="*/ 39 w 42"/>
                <a:gd name="T17" fmla="*/ 117 h 117"/>
                <a:gd name="T18" fmla="*/ 39 w 42"/>
                <a:gd name="T19" fmla="*/ 100 h 117"/>
                <a:gd name="T20" fmla="*/ 41 w 42"/>
                <a:gd name="T21" fmla="*/ 85 h 117"/>
                <a:gd name="T22" fmla="*/ 41 w 42"/>
                <a:gd name="T23" fmla="*/ 68 h 117"/>
                <a:gd name="T24" fmla="*/ 42 w 42"/>
                <a:gd name="T25" fmla="*/ 53 h 117"/>
                <a:gd name="T26" fmla="*/ 41 w 42"/>
                <a:gd name="T27" fmla="*/ 36 h 117"/>
                <a:gd name="T28" fmla="*/ 39 w 42"/>
                <a:gd name="T29" fmla="*/ 21 h 117"/>
                <a:gd name="T30" fmla="*/ 35 w 42"/>
                <a:gd name="T31" fmla="*/ 10 h 117"/>
                <a:gd name="T32" fmla="*/ 29 w 42"/>
                <a:gd name="T33" fmla="*/ 0 h 117"/>
                <a:gd name="T34" fmla="*/ 17 w 42"/>
                <a:gd name="T35" fmla="*/ 32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2" h="117">
                  <a:moveTo>
                    <a:pt x="17" y="32"/>
                  </a:moveTo>
                  <a:lnTo>
                    <a:pt x="9" y="49"/>
                  </a:lnTo>
                  <a:lnTo>
                    <a:pt x="7" y="70"/>
                  </a:lnTo>
                  <a:lnTo>
                    <a:pt x="4" y="89"/>
                  </a:lnTo>
                  <a:lnTo>
                    <a:pt x="0" y="110"/>
                  </a:lnTo>
                  <a:lnTo>
                    <a:pt x="8" y="115"/>
                  </a:lnTo>
                  <a:lnTo>
                    <a:pt x="19" y="117"/>
                  </a:lnTo>
                  <a:lnTo>
                    <a:pt x="29" y="117"/>
                  </a:lnTo>
                  <a:lnTo>
                    <a:pt x="39" y="117"/>
                  </a:lnTo>
                  <a:lnTo>
                    <a:pt x="39" y="100"/>
                  </a:lnTo>
                  <a:lnTo>
                    <a:pt x="41" y="85"/>
                  </a:lnTo>
                  <a:lnTo>
                    <a:pt x="41" y="68"/>
                  </a:lnTo>
                  <a:lnTo>
                    <a:pt x="42" y="53"/>
                  </a:lnTo>
                  <a:lnTo>
                    <a:pt x="41" y="36"/>
                  </a:lnTo>
                  <a:lnTo>
                    <a:pt x="39" y="21"/>
                  </a:lnTo>
                  <a:lnTo>
                    <a:pt x="35" y="10"/>
                  </a:lnTo>
                  <a:lnTo>
                    <a:pt x="29" y="0"/>
                  </a:lnTo>
                  <a:lnTo>
                    <a:pt x="17" y="32"/>
                  </a:lnTo>
                  <a:close/>
                </a:path>
              </a:pathLst>
            </a:custGeom>
            <a:solidFill>
              <a:srgbClr val="FFFFFF"/>
            </a:solidFill>
            <a:ln w="1588">
              <a:solidFill>
                <a:srgbClr val="FFFFFF"/>
              </a:solidFill>
              <a:prstDash val="solid"/>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446" name="Freeform 147"/>
            <p:cNvSpPr>
              <a:spLocks/>
            </p:cNvSpPr>
            <p:nvPr/>
          </p:nvSpPr>
          <p:spPr bwMode="auto">
            <a:xfrm>
              <a:off x="2567" y="1715"/>
              <a:ext cx="387" cy="262"/>
            </a:xfrm>
            <a:custGeom>
              <a:avLst/>
              <a:gdLst>
                <a:gd name="T0" fmla="*/ 88 w 387"/>
                <a:gd name="T1" fmla="*/ 36 h 523"/>
                <a:gd name="T2" fmla="*/ 101 w 387"/>
                <a:gd name="T3" fmla="*/ 72 h 523"/>
                <a:gd name="T4" fmla="*/ 101 w 387"/>
                <a:gd name="T5" fmla="*/ 117 h 523"/>
                <a:gd name="T6" fmla="*/ 66 w 387"/>
                <a:gd name="T7" fmla="*/ 164 h 523"/>
                <a:gd name="T8" fmla="*/ 27 w 387"/>
                <a:gd name="T9" fmla="*/ 178 h 523"/>
                <a:gd name="T10" fmla="*/ 12 w 387"/>
                <a:gd name="T11" fmla="*/ 229 h 523"/>
                <a:gd name="T12" fmla="*/ 47 w 387"/>
                <a:gd name="T13" fmla="*/ 246 h 523"/>
                <a:gd name="T14" fmla="*/ 78 w 387"/>
                <a:gd name="T15" fmla="*/ 280 h 523"/>
                <a:gd name="T16" fmla="*/ 88 w 387"/>
                <a:gd name="T17" fmla="*/ 327 h 523"/>
                <a:gd name="T18" fmla="*/ 84 w 387"/>
                <a:gd name="T19" fmla="*/ 364 h 523"/>
                <a:gd name="T20" fmla="*/ 69 w 387"/>
                <a:gd name="T21" fmla="*/ 398 h 523"/>
                <a:gd name="T22" fmla="*/ 68 w 387"/>
                <a:gd name="T23" fmla="*/ 446 h 523"/>
                <a:gd name="T24" fmla="*/ 89 w 387"/>
                <a:gd name="T25" fmla="*/ 463 h 523"/>
                <a:gd name="T26" fmla="*/ 119 w 387"/>
                <a:gd name="T27" fmla="*/ 440 h 523"/>
                <a:gd name="T28" fmla="*/ 149 w 387"/>
                <a:gd name="T29" fmla="*/ 438 h 523"/>
                <a:gd name="T30" fmla="*/ 183 w 387"/>
                <a:gd name="T31" fmla="*/ 465 h 523"/>
                <a:gd name="T32" fmla="*/ 206 w 387"/>
                <a:gd name="T33" fmla="*/ 506 h 523"/>
                <a:gd name="T34" fmla="*/ 233 w 387"/>
                <a:gd name="T35" fmla="*/ 495 h 523"/>
                <a:gd name="T36" fmla="*/ 243 w 387"/>
                <a:gd name="T37" fmla="*/ 451 h 523"/>
                <a:gd name="T38" fmla="*/ 230 w 387"/>
                <a:gd name="T39" fmla="*/ 417 h 523"/>
                <a:gd name="T40" fmla="*/ 224 w 387"/>
                <a:gd name="T41" fmla="*/ 380 h 523"/>
                <a:gd name="T42" fmla="*/ 243 w 387"/>
                <a:gd name="T43" fmla="*/ 342 h 523"/>
                <a:gd name="T44" fmla="*/ 274 w 387"/>
                <a:gd name="T45" fmla="*/ 315 h 523"/>
                <a:gd name="T46" fmla="*/ 310 w 387"/>
                <a:gd name="T47" fmla="*/ 313 h 523"/>
                <a:gd name="T48" fmla="*/ 307 w 387"/>
                <a:gd name="T49" fmla="*/ 293 h 523"/>
                <a:gd name="T50" fmla="*/ 280 w 387"/>
                <a:gd name="T51" fmla="*/ 276 h 523"/>
                <a:gd name="T52" fmla="*/ 259 w 387"/>
                <a:gd name="T53" fmla="*/ 244 h 523"/>
                <a:gd name="T54" fmla="*/ 254 w 387"/>
                <a:gd name="T55" fmla="*/ 196 h 523"/>
                <a:gd name="T56" fmla="*/ 271 w 387"/>
                <a:gd name="T57" fmla="*/ 153 h 523"/>
                <a:gd name="T58" fmla="*/ 297 w 387"/>
                <a:gd name="T59" fmla="*/ 132 h 523"/>
                <a:gd name="T60" fmla="*/ 327 w 387"/>
                <a:gd name="T61" fmla="*/ 125 h 523"/>
                <a:gd name="T62" fmla="*/ 350 w 387"/>
                <a:gd name="T63" fmla="*/ 151 h 523"/>
                <a:gd name="T64" fmla="*/ 360 w 387"/>
                <a:gd name="T65" fmla="*/ 183 h 523"/>
                <a:gd name="T66" fmla="*/ 374 w 387"/>
                <a:gd name="T67" fmla="*/ 202 h 523"/>
                <a:gd name="T68" fmla="*/ 387 w 387"/>
                <a:gd name="T69" fmla="*/ 176 h 523"/>
                <a:gd name="T70" fmla="*/ 368 w 387"/>
                <a:gd name="T71" fmla="*/ 144 h 523"/>
                <a:gd name="T72" fmla="*/ 382 w 387"/>
                <a:gd name="T73" fmla="*/ 132 h 523"/>
                <a:gd name="T74" fmla="*/ 372 w 387"/>
                <a:gd name="T75" fmla="*/ 87 h 523"/>
                <a:gd name="T76" fmla="*/ 364 w 387"/>
                <a:gd name="T77" fmla="*/ 72 h 523"/>
                <a:gd name="T78" fmla="*/ 343 w 387"/>
                <a:gd name="T79" fmla="*/ 100 h 523"/>
                <a:gd name="T80" fmla="*/ 301 w 387"/>
                <a:gd name="T81" fmla="*/ 104 h 523"/>
                <a:gd name="T82" fmla="*/ 264 w 387"/>
                <a:gd name="T83" fmla="*/ 4 h 523"/>
                <a:gd name="T84" fmla="*/ 196 w 387"/>
                <a:gd name="T85" fmla="*/ 0 h 523"/>
                <a:gd name="T86" fmla="*/ 126 w 387"/>
                <a:gd name="T87" fmla="*/ 4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87" h="523">
                  <a:moveTo>
                    <a:pt x="82" y="15"/>
                  </a:moveTo>
                  <a:lnTo>
                    <a:pt x="84" y="25"/>
                  </a:lnTo>
                  <a:lnTo>
                    <a:pt x="88" y="36"/>
                  </a:lnTo>
                  <a:lnTo>
                    <a:pt x="92" y="47"/>
                  </a:lnTo>
                  <a:lnTo>
                    <a:pt x="98" y="60"/>
                  </a:lnTo>
                  <a:lnTo>
                    <a:pt x="101" y="72"/>
                  </a:lnTo>
                  <a:lnTo>
                    <a:pt x="103" y="87"/>
                  </a:lnTo>
                  <a:lnTo>
                    <a:pt x="103" y="100"/>
                  </a:lnTo>
                  <a:lnTo>
                    <a:pt x="101" y="117"/>
                  </a:lnTo>
                  <a:lnTo>
                    <a:pt x="92" y="134"/>
                  </a:lnTo>
                  <a:lnTo>
                    <a:pt x="81" y="151"/>
                  </a:lnTo>
                  <a:lnTo>
                    <a:pt x="66" y="164"/>
                  </a:lnTo>
                  <a:lnTo>
                    <a:pt x="54" y="179"/>
                  </a:lnTo>
                  <a:lnTo>
                    <a:pt x="39" y="178"/>
                  </a:lnTo>
                  <a:lnTo>
                    <a:pt x="27" y="178"/>
                  </a:lnTo>
                  <a:lnTo>
                    <a:pt x="12" y="174"/>
                  </a:lnTo>
                  <a:lnTo>
                    <a:pt x="0" y="168"/>
                  </a:lnTo>
                  <a:lnTo>
                    <a:pt x="12" y="229"/>
                  </a:lnTo>
                  <a:lnTo>
                    <a:pt x="24" y="232"/>
                  </a:lnTo>
                  <a:lnTo>
                    <a:pt x="35" y="240"/>
                  </a:lnTo>
                  <a:lnTo>
                    <a:pt x="47" y="246"/>
                  </a:lnTo>
                  <a:lnTo>
                    <a:pt x="59" y="257"/>
                  </a:lnTo>
                  <a:lnTo>
                    <a:pt x="68" y="266"/>
                  </a:lnTo>
                  <a:lnTo>
                    <a:pt x="78" y="280"/>
                  </a:lnTo>
                  <a:lnTo>
                    <a:pt x="84" y="295"/>
                  </a:lnTo>
                  <a:lnTo>
                    <a:pt x="88" y="313"/>
                  </a:lnTo>
                  <a:lnTo>
                    <a:pt x="88" y="327"/>
                  </a:lnTo>
                  <a:lnTo>
                    <a:pt x="88" y="340"/>
                  </a:lnTo>
                  <a:lnTo>
                    <a:pt x="85" y="351"/>
                  </a:lnTo>
                  <a:lnTo>
                    <a:pt x="84" y="364"/>
                  </a:lnTo>
                  <a:lnTo>
                    <a:pt x="79" y="376"/>
                  </a:lnTo>
                  <a:lnTo>
                    <a:pt x="75" y="387"/>
                  </a:lnTo>
                  <a:lnTo>
                    <a:pt x="69" y="398"/>
                  </a:lnTo>
                  <a:lnTo>
                    <a:pt x="64" y="410"/>
                  </a:lnTo>
                  <a:lnTo>
                    <a:pt x="64" y="425"/>
                  </a:lnTo>
                  <a:lnTo>
                    <a:pt x="68" y="446"/>
                  </a:lnTo>
                  <a:lnTo>
                    <a:pt x="72" y="463"/>
                  </a:lnTo>
                  <a:lnTo>
                    <a:pt x="79" y="482"/>
                  </a:lnTo>
                  <a:lnTo>
                    <a:pt x="89" y="463"/>
                  </a:lnTo>
                  <a:lnTo>
                    <a:pt x="103" y="449"/>
                  </a:lnTo>
                  <a:lnTo>
                    <a:pt x="111" y="444"/>
                  </a:lnTo>
                  <a:lnTo>
                    <a:pt x="119" y="440"/>
                  </a:lnTo>
                  <a:lnTo>
                    <a:pt x="128" y="438"/>
                  </a:lnTo>
                  <a:lnTo>
                    <a:pt x="136" y="438"/>
                  </a:lnTo>
                  <a:lnTo>
                    <a:pt x="149" y="438"/>
                  </a:lnTo>
                  <a:lnTo>
                    <a:pt x="162" y="446"/>
                  </a:lnTo>
                  <a:lnTo>
                    <a:pt x="173" y="453"/>
                  </a:lnTo>
                  <a:lnTo>
                    <a:pt x="183" y="465"/>
                  </a:lnTo>
                  <a:lnTo>
                    <a:pt x="190" y="476"/>
                  </a:lnTo>
                  <a:lnTo>
                    <a:pt x="199" y="491"/>
                  </a:lnTo>
                  <a:lnTo>
                    <a:pt x="206" y="506"/>
                  </a:lnTo>
                  <a:lnTo>
                    <a:pt x="214" y="523"/>
                  </a:lnTo>
                  <a:lnTo>
                    <a:pt x="224" y="508"/>
                  </a:lnTo>
                  <a:lnTo>
                    <a:pt x="233" y="495"/>
                  </a:lnTo>
                  <a:lnTo>
                    <a:pt x="240" y="478"/>
                  </a:lnTo>
                  <a:lnTo>
                    <a:pt x="249" y="463"/>
                  </a:lnTo>
                  <a:lnTo>
                    <a:pt x="243" y="451"/>
                  </a:lnTo>
                  <a:lnTo>
                    <a:pt x="237" y="440"/>
                  </a:lnTo>
                  <a:lnTo>
                    <a:pt x="233" y="429"/>
                  </a:lnTo>
                  <a:lnTo>
                    <a:pt x="230" y="417"/>
                  </a:lnTo>
                  <a:lnTo>
                    <a:pt x="226" y="404"/>
                  </a:lnTo>
                  <a:lnTo>
                    <a:pt x="226" y="391"/>
                  </a:lnTo>
                  <a:lnTo>
                    <a:pt x="224" y="380"/>
                  </a:lnTo>
                  <a:lnTo>
                    <a:pt x="227" y="368"/>
                  </a:lnTo>
                  <a:lnTo>
                    <a:pt x="234" y="355"/>
                  </a:lnTo>
                  <a:lnTo>
                    <a:pt x="243" y="342"/>
                  </a:lnTo>
                  <a:lnTo>
                    <a:pt x="253" y="330"/>
                  </a:lnTo>
                  <a:lnTo>
                    <a:pt x="264" y="323"/>
                  </a:lnTo>
                  <a:lnTo>
                    <a:pt x="274" y="315"/>
                  </a:lnTo>
                  <a:lnTo>
                    <a:pt x="286" y="312"/>
                  </a:lnTo>
                  <a:lnTo>
                    <a:pt x="297" y="310"/>
                  </a:lnTo>
                  <a:lnTo>
                    <a:pt x="310" y="313"/>
                  </a:lnTo>
                  <a:lnTo>
                    <a:pt x="313" y="304"/>
                  </a:lnTo>
                  <a:lnTo>
                    <a:pt x="318" y="297"/>
                  </a:lnTo>
                  <a:lnTo>
                    <a:pt x="307" y="293"/>
                  </a:lnTo>
                  <a:lnTo>
                    <a:pt x="297" y="289"/>
                  </a:lnTo>
                  <a:lnTo>
                    <a:pt x="289" y="281"/>
                  </a:lnTo>
                  <a:lnTo>
                    <a:pt x="280" y="276"/>
                  </a:lnTo>
                  <a:lnTo>
                    <a:pt x="271" y="264"/>
                  </a:lnTo>
                  <a:lnTo>
                    <a:pt x="264" y="255"/>
                  </a:lnTo>
                  <a:lnTo>
                    <a:pt x="259" y="244"/>
                  </a:lnTo>
                  <a:lnTo>
                    <a:pt x="256" y="232"/>
                  </a:lnTo>
                  <a:lnTo>
                    <a:pt x="253" y="213"/>
                  </a:lnTo>
                  <a:lnTo>
                    <a:pt x="254" y="196"/>
                  </a:lnTo>
                  <a:lnTo>
                    <a:pt x="257" y="179"/>
                  </a:lnTo>
                  <a:lnTo>
                    <a:pt x="264" y="164"/>
                  </a:lnTo>
                  <a:lnTo>
                    <a:pt x="271" y="153"/>
                  </a:lnTo>
                  <a:lnTo>
                    <a:pt x="280" y="145"/>
                  </a:lnTo>
                  <a:lnTo>
                    <a:pt x="289" y="138"/>
                  </a:lnTo>
                  <a:lnTo>
                    <a:pt x="297" y="132"/>
                  </a:lnTo>
                  <a:lnTo>
                    <a:pt x="306" y="127"/>
                  </a:lnTo>
                  <a:lnTo>
                    <a:pt x="316" y="125"/>
                  </a:lnTo>
                  <a:lnTo>
                    <a:pt x="327" y="125"/>
                  </a:lnTo>
                  <a:lnTo>
                    <a:pt x="340" y="128"/>
                  </a:lnTo>
                  <a:lnTo>
                    <a:pt x="358" y="147"/>
                  </a:lnTo>
                  <a:lnTo>
                    <a:pt x="350" y="151"/>
                  </a:lnTo>
                  <a:lnTo>
                    <a:pt x="343" y="151"/>
                  </a:lnTo>
                  <a:lnTo>
                    <a:pt x="353" y="164"/>
                  </a:lnTo>
                  <a:lnTo>
                    <a:pt x="360" y="183"/>
                  </a:lnTo>
                  <a:lnTo>
                    <a:pt x="364" y="191"/>
                  </a:lnTo>
                  <a:lnTo>
                    <a:pt x="368" y="198"/>
                  </a:lnTo>
                  <a:lnTo>
                    <a:pt x="374" y="202"/>
                  </a:lnTo>
                  <a:lnTo>
                    <a:pt x="382" y="208"/>
                  </a:lnTo>
                  <a:lnTo>
                    <a:pt x="384" y="191"/>
                  </a:lnTo>
                  <a:lnTo>
                    <a:pt x="387" y="176"/>
                  </a:lnTo>
                  <a:lnTo>
                    <a:pt x="384" y="161"/>
                  </a:lnTo>
                  <a:lnTo>
                    <a:pt x="374" y="155"/>
                  </a:lnTo>
                  <a:lnTo>
                    <a:pt x="368" y="144"/>
                  </a:lnTo>
                  <a:lnTo>
                    <a:pt x="363" y="136"/>
                  </a:lnTo>
                  <a:lnTo>
                    <a:pt x="372" y="130"/>
                  </a:lnTo>
                  <a:lnTo>
                    <a:pt x="382" y="132"/>
                  </a:lnTo>
                  <a:lnTo>
                    <a:pt x="363" y="108"/>
                  </a:lnTo>
                  <a:lnTo>
                    <a:pt x="365" y="94"/>
                  </a:lnTo>
                  <a:lnTo>
                    <a:pt x="372" y="87"/>
                  </a:lnTo>
                  <a:lnTo>
                    <a:pt x="375" y="77"/>
                  </a:lnTo>
                  <a:lnTo>
                    <a:pt x="371" y="66"/>
                  </a:lnTo>
                  <a:lnTo>
                    <a:pt x="364" y="72"/>
                  </a:lnTo>
                  <a:lnTo>
                    <a:pt x="358" y="85"/>
                  </a:lnTo>
                  <a:lnTo>
                    <a:pt x="351" y="96"/>
                  </a:lnTo>
                  <a:lnTo>
                    <a:pt x="343" y="100"/>
                  </a:lnTo>
                  <a:lnTo>
                    <a:pt x="328" y="104"/>
                  </a:lnTo>
                  <a:lnTo>
                    <a:pt x="316" y="108"/>
                  </a:lnTo>
                  <a:lnTo>
                    <a:pt x="301" y="104"/>
                  </a:lnTo>
                  <a:lnTo>
                    <a:pt x="290" y="96"/>
                  </a:lnTo>
                  <a:lnTo>
                    <a:pt x="261" y="55"/>
                  </a:lnTo>
                  <a:lnTo>
                    <a:pt x="264" y="4"/>
                  </a:lnTo>
                  <a:lnTo>
                    <a:pt x="242" y="0"/>
                  </a:lnTo>
                  <a:lnTo>
                    <a:pt x="219" y="0"/>
                  </a:lnTo>
                  <a:lnTo>
                    <a:pt x="196" y="0"/>
                  </a:lnTo>
                  <a:lnTo>
                    <a:pt x="173" y="0"/>
                  </a:lnTo>
                  <a:lnTo>
                    <a:pt x="149" y="0"/>
                  </a:lnTo>
                  <a:lnTo>
                    <a:pt x="126" y="4"/>
                  </a:lnTo>
                  <a:lnTo>
                    <a:pt x="103" y="10"/>
                  </a:lnTo>
                  <a:lnTo>
                    <a:pt x="82" y="15"/>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
          <p:nvSpPr>
            <p:cNvPr id="99447" name="Freeform 148"/>
            <p:cNvSpPr>
              <a:spLocks/>
            </p:cNvSpPr>
            <p:nvPr/>
          </p:nvSpPr>
          <p:spPr bwMode="auto">
            <a:xfrm>
              <a:off x="2844" y="1719"/>
              <a:ext cx="76" cy="38"/>
            </a:xfrm>
            <a:custGeom>
              <a:avLst/>
              <a:gdLst>
                <a:gd name="T0" fmla="*/ 3 w 76"/>
                <a:gd name="T1" fmla="*/ 37 h 75"/>
                <a:gd name="T2" fmla="*/ 13 w 76"/>
                <a:gd name="T3" fmla="*/ 45 h 75"/>
                <a:gd name="T4" fmla="*/ 20 w 76"/>
                <a:gd name="T5" fmla="*/ 62 h 75"/>
                <a:gd name="T6" fmla="*/ 23 w 76"/>
                <a:gd name="T7" fmla="*/ 68 h 75"/>
                <a:gd name="T8" fmla="*/ 27 w 76"/>
                <a:gd name="T9" fmla="*/ 73 h 75"/>
                <a:gd name="T10" fmla="*/ 33 w 76"/>
                <a:gd name="T11" fmla="*/ 75 h 75"/>
                <a:gd name="T12" fmla="*/ 41 w 76"/>
                <a:gd name="T13" fmla="*/ 75 h 75"/>
                <a:gd name="T14" fmla="*/ 37 w 76"/>
                <a:gd name="T15" fmla="*/ 73 h 75"/>
                <a:gd name="T16" fmla="*/ 37 w 76"/>
                <a:gd name="T17" fmla="*/ 69 h 75"/>
                <a:gd name="T18" fmla="*/ 37 w 76"/>
                <a:gd name="T19" fmla="*/ 60 h 75"/>
                <a:gd name="T20" fmla="*/ 36 w 76"/>
                <a:gd name="T21" fmla="*/ 54 h 75"/>
                <a:gd name="T22" fmla="*/ 46 w 76"/>
                <a:gd name="T23" fmla="*/ 52 h 75"/>
                <a:gd name="T24" fmla="*/ 57 w 76"/>
                <a:gd name="T25" fmla="*/ 58 h 75"/>
                <a:gd name="T26" fmla="*/ 61 w 76"/>
                <a:gd name="T27" fmla="*/ 58 h 75"/>
                <a:gd name="T28" fmla="*/ 67 w 76"/>
                <a:gd name="T29" fmla="*/ 58 h 75"/>
                <a:gd name="T30" fmla="*/ 71 w 76"/>
                <a:gd name="T31" fmla="*/ 54 h 75"/>
                <a:gd name="T32" fmla="*/ 76 w 76"/>
                <a:gd name="T33" fmla="*/ 47 h 75"/>
                <a:gd name="T34" fmla="*/ 70 w 76"/>
                <a:gd name="T35" fmla="*/ 32 h 75"/>
                <a:gd name="T36" fmla="*/ 64 w 76"/>
                <a:gd name="T37" fmla="*/ 22 h 75"/>
                <a:gd name="T38" fmla="*/ 54 w 76"/>
                <a:gd name="T39" fmla="*/ 15 h 75"/>
                <a:gd name="T40" fmla="*/ 46 w 76"/>
                <a:gd name="T41" fmla="*/ 13 h 75"/>
                <a:gd name="T42" fmla="*/ 34 w 76"/>
                <a:gd name="T43" fmla="*/ 7 h 75"/>
                <a:gd name="T44" fmla="*/ 26 w 76"/>
                <a:gd name="T45" fmla="*/ 5 h 75"/>
                <a:gd name="T46" fmla="*/ 16 w 76"/>
                <a:gd name="T47" fmla="*/ 3 h 75"/>
                <a:gd name="T48" fmla="*/ 9 w 76"/>
                <a:gd name="T49" fmla="*/ 0 h 75"/>
                <a:gd name="T50" fmla="*/ 0 w 76"/>
                <a:gd name="T51" fmla="*/ 17 h 75"/>
                <a:gd name="T52" fmla="*/ 3 w 76"/>
                <a:gd name="T53" fmla="*/ 37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6" h="75">
                  <a:moveTo>
                    <a:pt x="3" y="37"/>
                  </a:moveTo>
                  <a:lnTo>
                    <a:pt x="13" y="45"/>
                  </a:lnTo>
                  <a:lnTo>
                    <a:pt x="20" y="62"/>
                  </a:lnTo>
                  <a:lnTo>
                    <a:pt x="23" y="68"/>
                  </a:lnTo>
                  <a:lnTo>
                    <a:pt x="27" y="73"/>
                  </a:lnTo>
                  <a:lnTo>
                    <a:pt x="33" y="75"/>
                  </a:lnTo>
                  <a:lnTo>
                    <a:pt x="41" y="75"/>
                  </a:lnTo>
                  <a:lnTo>
                    <a:pt x="37" y="73"/>
                  </a:lnTo>
                  <a:lnTo>
                    <a:pt x="37" y="69"/>
                  </a:lnTo>
                  <a:lnTo>
                    <a:pt x="37" y="60"/>
                  </a:lnTo>
                  <a:lnTo>
                    <a:pt x="36" y="54"/>
                  </a:lnTo>
                  <a:lnTo>
                    <a:pt x="46" y="52"/>
                  </a:lnTo>
                  <a:lnTo>
                    <a:pt x="57" y="58"/>
                  </a:lnTo>
                  <a:lnTo>
                    <a:pt x="61" y="58"/>
                  </a:lnTo>
                  <a:lnTo>
                    <a:pt x="67" y="58"/>
                  </a:lnTo>
                  <a:lnTo>
                    <a:pt x="71" y="54"/>
                  </a:lnTo>
                  <a:lnTo>
                    <a:pt x="76" y="47"/>
                  </a:lnTo>
                  <a:lnTo>
                    <a:pt x="70" y="32"/>
                  </a:lnTo>
                  <a:lnTo>
                    <a:pt x="64" y="22"/>
                  </a:lnTo>
                  <a:lnTo>
                    <a:pt x="54" y="15"/>
                  </a:lnTo>
                  <a:lnTo>
                    <a:pt x="46" y="13"/>
                  </a:lnTo>
                  <a:lnTo>
                    <a:pt x="34" y="7"/>
                  </a:lnTo>
                  <a:lnTo>
                    <a:pt x="26" y="5"/>
                  </a:lnTo>
                  <a:lnTo>
                    <a:pt x="16" y="3"/>
                  </a:lnTo>
                  <a:lnTo>
                    <a:pt x="9" y="0"/>
                  </a:lnTo>
                  <a:lnTo>
                    <a:pt x="0" y="17"/>
                  </a:lnTo>
                  <a:lnTo>
                    <a:pt x="3" y="37"/>
                  </a:lnTo>
                  <a:close/>
                </a:path>
              </a:pathLst>
            </a:custGeom>
            <a:solidFill>
              <a:srgbClr val="FF4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
          <p:nvSpPr>
            <p:cNvPr id="99448" name="Freeform 149"/>
            <p:cNvSpPr>
              <a:spLocks/>
            </p:cNvSpPr>
            <p:nvPr/>
          </p:nvSpPr>
          <p:spPr bwMode="auto">
            <a:xfrm>
              <a:off x="2544" y="1726"/>
              <a:ext cx="108" cy="66"/>
            </a:xfrm>
            <a:custGeom>
              <a:avLst/>
              <a:gdLst>
                <a:gd name="T0" fmla="*/ 1 w 108"/>
                <a:gd name="T1" fmla="*/ 43 h 132"/>
                <a:gd name="T2" fmla="*/ 0 w 108"/>
                <a:gd name="T3" fmla="*/ 54 h 132"/>
                <a:gd name="T4" fmla="*/ 1 w 108"/>
                <a:gd name="T5" fmla="*/ 66 h 132"/>
                <a:gd name="T6" fmla="*/ 4 w 108"/>
                <a:gd name="T7" fmla="*/ 77 h 132"/>
                <a:gd name="T8" fmla="*/ 8 w 108"/>
                <a:gd name="T9" fmla="*/ 88 h 132"/>
                <a:gd name="T10" fmla="*/ 11 w 108"/>
                <a:gd name="T11" fmla="*/ 98 h 132"/>
                <a:gd name="T12" fmla="*/ 17 w 108"/>
                <a:gd name="T13" fmla="*/ 107 h 132"/>
                <a:gd name="T14" fmla="*/ 24 w 108"/>
                <a:gd name="T15" fmla="*/ 115 h 132"/>
                <a:gd name="T16" fmla="*/ 33 w 108"/>
                <a:gd name="T17" fmla="*/ 124 h 132"/>
                <a:gd name="T18" fmla="*/ 42 w 108"/>
                <a:gd name="T19" fmla="*/ 128 h 132"/>
                <a:gd name="T20" fmla="*/ 54 w 108"/>
                <a:gd name="T21" fmla="*/ 132 h 132"/>
                <a:gd name="T22" fmla="*/ 65 w 108"/>
                <a:gd name="T23" fmla="*/ 130 h 132"/>
                <a:gd name="T24" fmla="*/ 77 w 108"/>
                <a:gd name="T25" fmla="*/ 128 h 132"/>
                <a:gd name="T26" fmla="*/ 85 w 108"/>
                <a:gd name="T27" fmla="*/ 117 h 132"/>
                <a:gd name="T28" fmla="*/ 97 w 108"/>
                <a:gd name="T29" fmla="*/ 107 h 132"/>
                <a:gd name="T30" fmla="*/ 104 w 108"/>
                <a:gd name="T31" fmla="*/ 94 h 132"/>
                <a:gd name="T32" fmla="*/ 108 w 108"/>
                <a:gd name="T33" fmla="*/ 77 h 132"/>
                <a:gd name="T34" fmla="*/ 107 w 108"/>
                <a:gd name="T35" fmla="*/ 64 h 132"/>
                <a:gd name="T36" fmla="*/ 107 w 108"/>
                <a:gd name="T37" fmla="*/ 53 h 132"/>
                <a:gd name="T38" fmla="*/ 104 w 108"/>
                <a:gd name="T39" fmla="*/ 43 h 132"/>
                <a:gd name="T40" fmla="*/ 101 w 108"/>
                <a:gd name="T41" fmla="*/ 34 h 132"/>
                <a:gd name="T42" fmla="*/ 91 w 108"/>
                <a:gd name="T43" fmla="*/ 17 h 132"/>
                <a:gd name="T44" fmla="*/ 82 w 108"/>
                <a:gd name="T45" fmla="*/ 0 h 132"/>
                <a:gd name="T46" fmla="*/ 70 w 108"/>
                <a:gd name="T47" fmla="*/ 2 h 132"/>
                <a:gd name="T48" fmla="*/ 58 w 108"/>
                <a:gd name="T49" fmla="*/ 4 h 132"/>
                <a:gd name="T50" fmla="*/ 47 w 108"/>
                <a:gd name="T51" fmla="*/ 4 h 132"/>
                <a:gd name="T52" fmla="*/ 35 w 108"/>
                <a:gd name="T53" fmla="*/ 7 h 132"/>
                <a:gd name="T54" fmla="*/ 23 w 108"/>
                <a:gd name="T55" fmla="*/ 11 h 132"/>
                <a:gd name="T56" fmla="*/ 14 w 108"/>
                <a:gd name="T57" fmla="*/ 19 h 132"/>
                <a:gd name="T58" fmla="*/ 5 w 108"/>
                <a:gd name="T59" fmla="*/ 28 h 132"/>
                <a:gd name="T60" fmla="*/ 1 w 108"/>
                <a:gd name="T61" fmla="*/ 43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8" h="132">
                  <a:moveTo>
                    <a:pt x="1" y="43"/>
                  </a:moveTo>
                  <a:lnTo>
                    <a:pt x="0" y="54"/>
                  </a:lnTo>
                  <a:lnTo>
                    <a:pt x="1" y="66"/>
                  </a:lnTo>
                  <a:lnTo>
                    <a:pt x="4" y="77"/>
                  </a:lnTo>
                  <a:lnTo>
                    <a:pt x="8" y="88"/>
                  </a:lnTo>
                  <a:lnTo>
                    <a:pt x="11" y="98"/>
                  </a:lnTo>
                  <a:lnTo>
                    <a:pt x="17" y="107"/>
                  </a:lnTo>
                  <a:lnTo>
                    <a:pt x="24" y="115"/>
                  </a:lnTo>
                  <a:lnTo>
                    <a:pt x="33" y="124"/>
                  </a:lnTo>
                  <a:lnTo>
                    <a:pt x="42" y="128"/>
                  </a:lnTo>
                  <a:lnTo>
                    <a:pt x="54" y="132"/>
                  </a:lnTo>
                  <a:lnTo>
                    <a:pt x="65" y="130"/>
                  </a:lnTo>
                  <a:lnTo>
                    <a:pt x="77" y="128"/>
                  </a:lnTo>
                  <a:lnTo>
                    <a:pt x="85" y="117"/>
                  </a:lnTo>
                  <a:lnTo>
                    <a:pt x="97" y="107"/>
                  </a:lnTo>
                  <a:lnTo>
                    <a:pt x="104" y="94"/>
                  </a:lnTo>
                  <a:lnTo>
                    <a:pt x="108" y="77"/>
                  </a:lnTo>
                  <a:lnTo>
                    <a:pt x="107" y="64"/>
                  </a:lnTo>
                  <a:lnTo>
                    <a:pt x="107" y="53"/>
                  </a:lnTo>
                  <a:lnTo>
                    <a:pt x="104" y="43"/>
                  </a:lnTo>
                  <a:lnTo>
                    <a:pt x="101" y="34"/>
                  </a:lnTo>
                  <a:lnTo>
                    <a:pt x="91" y="17"/>
                  </a:lnTo>
                  <a:lnTo>
                    <a:pt x="82" y="0"/>
                  </a:lnTo>
                  <a:lnTo>
                    <a:pt x="70" y="2"/>
                  </a:lnTo>
                  <a:lnTo>
                    <a:pt x="58" y="4"/>
                  </a:lnTo>
                  <a:lnTo>
                    <a:pt x="47" y="4"/>
                  </a:lnTo>
                  <a:lnTo>
                    <a:pt x="35" y="7"/>
                  </a:lnTo>
                  <a:lnTo>
                    <a:pt x="23" y="11"/>
                  </a:lnTo>
                  <a:lnTo>
                    <a:pt x="14" y="19"/>
                  </a:lnTo>
                  <a:lnTo>
                    <a:pt x="5" y="28"/>
                  </a:lnTo>
                  <a:lnTo>
                    <a:pt x="1" y="43"/>
                  </a:lnTo>
                  <a:close/>
                </a:path>
              </a:pathLst>
            </a:custGeom>
            <a:solidFill>
              <a:srgbClr val="FF4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
          <p:nvSpPr>
            <p:cNvPr id="99449" name="Freeform 150"/>
            <p:cNvSpPr>
              <a:spLocks/>
            </p:cNvSpPr>
            <p:nvPr/>
          </p:nvSpPr>
          <p:spPr bwMode="auto">
            <a:xfrm>
              <a:off x="2713" y="1727"/>
              <a:ext cx="107" cy="74"/>
            </a:xfrm>
            <a:custGeom>
              <a:avLst/>
              <a:gdLst>
                <a:gd name="T0" fmla="*/ 9 w 107"/>
                <a:gd name="T1" fmla="*/ 37 h 147"/>
                <a:gd name="T2" fmla="*/ 2 w 107"/>
                <a:gd name="T3" fmla="*/ 54 h 147"/>
                <a:gd name="T4" fmla="*/ 0 w 107"/>
                <a:gd name="T5" fmla="*/ 73 h 147"/>
                <a:gd name="T6" fmla="*/ 0 w 107"/>
                <a:gd name="T7" fmla="*/ 83 h 147"/>
                <a:gd name="T8" fmla="*/ 0 w 107"/>
                <a:gd name="T9" fmla="*/ 92 h 147"/>
                <a:gd name="T10" fmla="*/ 2 w 107"/>
                <a:gd name="T11" fmla="*/ 103 h 147"/>
                <a:gd name="T12" fmla="*/ 3 w 107"/>
                <a:gd name="T13" fmla="*/ 115 h 147"/>
                <a:gd name="T14" fmla="*/ 10 w 107"/>
                <a:gd name="T15" fmla="*/ 126 h 147"/>
                <a:gd name="T16" fmla="*/ 19 w 107"/>
                <a:gd name="T17" fmla="*/ 134 h 147"/>
                <a:gd name="T18" fmla="*/ 29 w 107"/>
                <a:gd name="T19" fmla="*/ 139 h 147"/>
                <a:gd name="T20" fmla="*/ 40 w 107"/>
                <a:gd name="T21" fmla="*/ 147 h 147"/>
                <a:gd name="T22" fmla="*/ 49 w 107"/>
                <a:gd name="T23" fmla="*/ 143 h 147"/>
                <a:gd name="T24" fmla="*/ 59 w 107"/>
                <a:gd name="T25" fmla="*/ 141 h 147"/>
                <a:gd name="T26" fmla="*/ 67 w 107"/>
                <a:gd name="T27" fmla="*/ 137 h 147"/>
                <a:gd name="T28" fmla="*/ 77 w 107"/>
                <a:gd name="T29" fmla="*/ 134 h 147"/>
                <a:gd name="T30" fmla="*/ 84 w 107"/>
                <a:gd name="T31" fmla="*/ 126 h 147"/>
                <a:gd name="T32" fmla="*/ 93 w 107"/>
                <a:gd name="T33" fmla="*/ 119 h 147"/>
                <a:gd name="T34" fmla="*/ 98 w 107"/>
                <a:gd name="T35" fmla="*/ 109 h 147"/>
                <a:gd name="T36" fmla="*/ 105 w 107"/>
                <a:gd name="T37" fmla="*/ 100 h 147"/>
                <a:gd name="T38" fmla="*/ 105 w 107"/>
                <a:gd name="T39" fmla="*/ 86 h 147"/>
                <a:gd name="T40" fmla="*/ 107 w 107"/>
                <a:gd name="T41" fmla="*/ 75 h 147"/>
                <a:gd name="T42" fmla="*/ 105 w 107"/>
                <a:gd name="T43" fmla="*/ 64 h 147"/>
                <a:gd name="T44" fmla="*/ 103 w 107"/>
                <a:gd name="T45" fmla="*/ 54 h 147"/>
                <a:gd name="T46" fmla="*/ 97 w 107"/>
                <a:gd name="T47" fmla="*/ 35 h 147"/>
                <a:gd name="T48" fmla="*/ 88 w 107"/>
                <a:gd name="T49" fmla="*/ 22 h 147"/>
                <a:gd name="T50" fmla="*/ 74 w 107"/>
                <a:gd name="T51" fmla="*/ 9 h 147"/>
                <a:gd name="T52" fmla="*/ 63 w 107"/>
                <a:gd name="T53" fmla="*/ 3 h 147"/>
                <a:gd name="T54" fmla="*/ 53 w 107"/>
                <a:gd name="T55" fmla="*/ 0 h 147"/>
                <a:gd name="T56" fmla="*/ 44 w 107"/>
                <a:gd name="T57" fmla="*/ 2 h 147"/>
                <a:gd name="T58" fmla="*/ 37 w 107"/>
                <a:gd name="T59" fmla="*/ 2 h 147"/>
                <a:gd name="T60" fmla="*/ 31 w 107"/>
                <a:gd name="T61" fmla="*/ 7 h 147"/>
                <a:gd name="T62" fmla="*/ 17 w 107"/>
                <a:gd name="T63" fmla="*/ 18 h 147"/>
                <a:gd name="T64" fmla="*/ 9 w 107"/>
                <a:gd name="T65" fmla="*/ 3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7" h="147">
                  <a:moveTo>
                    <a:pt x="9" y="37"/>
                  </a:moveTo>
                  <a:lnTo>
                    <a:pt x="2" y="54"/>
                  </a:lnTo>
                  <a:lnTo>
                    <a:pt x="0" y="73"/>
                  </a:lnTo>
                  <a:lnTo>
                    <a:pt x="0" y="83"/>
                  </a:lnTo>
                  <a:lnTo>
                    <a:pt x="0" y="92"/>
                  </a:lnTo>
                  <a:lnTo>
                    <a:pt x="2" y="103"/>
                  </a:lnTo>
                  <a:lnTo>
                    <a:pt x="3" y="115"/>
                  </a:lnTo>
                  <a:lnTo>
                    <a:pt x="10" y="126"/>
                  </a:lnTo>
                  <a:lnTo>
                    <a:pt x="19" y="134"/>
                  </a:lnTo>
                  <a:lnTo>
                    <a:pt x="29" y="139"/>
                  </a:lnTo>
                  <a:lnTo>
                    <a:pt x="40" y="147"/>
                  </a:lnTo>
                  <a:lnTo>
                    <a:pt x="49" y="143"/>
                  </a:lnTo>
                  <a:lnTo>
                    <a:pt x="59" y="141"/>
                  </a:lnTo>
                  <a:lnTo>
                    <a:pt x="67" y="137"/>
                  </a:lnTo>
                  <a:lnTo>
                    <a:pt x="77" y="134"/>
                  </a:lnTo>
                  <a:lnTo>
                    <a:pt x="84" y="126"/>
                  </a:lnTo>
                  <a:lnTo>
                    <a:pt x="93" y="119"/>
                  </a:lnTo>
                  <a:lnTo>
                    <a:pt x="98" y="109"/>
                  </a:lnTo>
                  <a:lnTo>
                    <a:pt x="105" y="100"/>
                  </a:lnTo>
                  <a:lnTo>
                    <a:pt x="105" y="86"/>
                  </a:lnTo>
                  <a:lnTo>
                    <a:pt x="107" y="75"/>
                  </a:lnTo>
                  <a:lnTo>
                    <a:pt x="105" y="64"/>
                  </a:lnTo>
                  <a:lnTo>
                    <a:pt x="103" y="54"/>
                  </a:lnTo>
                  <a:lnTo>
                    <a:pt x="97" y="35"/>
                  </a:lnTo>
                  <a:lnTo>
                    <a:pt x="88" y="22"/>
                  </a:lnTo>
                  <a:lnTo>
                    <a:pt x="74" y="9"/>
                  </a:lnTo>
                  <a:lnTo>
                    <a:pt x="63" y="3"/>
                  </a:lnTo>
                  <a:lnTo>
                    <a:pt x="53" y="0"/>
                  </a:lnTo>
                  <a:lnTo>
                    <a:pt x="44" y="2"/>
                  </a:lnTo>
                  <a:lnTo>
                    <a:pt x="37" y="2"/>
                  </a:lnTo>
                  <a:lnTo>
                    <a:pt x="31" y="7"/>
                  </a:lnTo>
                  <a:lnTo>
                    <a:pt x="17" y="18"/>
                  </a:lnTo>
                  <a:lnTo>
                    <a:pt x="9" y="37"/>
                  </a:lnTo>
                  <a:close/>
                </a:path>
              </a:pathLst>
            </a:custGeom>
            <a:solidFill>
              <a:srgbClr val="000000"/>
            </a:solidFill>
            <a:ln w="1588">
              <a:solidFill>
                <a:srgbClr val="000000"/>
              </a:solidFill>
              <a:prstDash val="solid"/>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450" name="Freeform 151"/>
            <p:cNvSpPr>
              <a:spLocks/>
            </p:cNvSpPr>
            <p:nvPr/>
          </p:nvSpPr>
          <p:spPr bwMode="auto">
            <a:xfrm>
              <a:off x="2727" y="1738"/>
              <a:ext cx="80" cy="53"/>
            </a:xfrm>
            <a:custGeom>
              <a:avLst/>
              <a:gdLst>
                <a:gd name="T0" fmla="*/ 6 w 80"/>
                <a:gd name="T1" fmla="*/ 31 h 106"/>
                <a:gd name="T2" fmla="*/ 3 w 80"/>
                <a:gd name="T3" fmla="*/ 42 h 106"/>
                <a:gd name="T4" fmla="*/ 2 w 80"/>
                <a:gd name="T5" fmla="*/ 57 h 106"/>
                <a:gd name="T6" fmla="*/ 0 w 80"/>
                <a:gd name="T7" fmla="*/ 68 h 106"/>
                <a:gd name="T8" fmla="*/ 3 w 80"/>
                <a:gd name="T9" fmla="*/ 83 h 106"/>
                <a:gd name="T10" fmla="*/ 6 w 80"/>
                <a:gd name="T11" fmla="*/ 93 h 106"/>
                <a:gd name="T12" fmla="*/ 15 w 80"/>
                <a:gd name="T13" fmla="*/ 100 h 106"/>
                <a:gd name="T14" fmla="*/ 23 w 80"/>
                <a:gd name="T15" fmla="*/ 102 h 106"/>
                <a:gd name="T16" fmla="*/ 35 w 80"/>
                <a:gd name="T17" fmla="*/ 106 h 106"/>
                <a:gd name="T18" fmla="*/ 47 w 80"/>
                <a:gd name="T19" fmla="*/ 104 h 106"/>
                <a:gd name="T20" fmla="*/ 60 w 80"/>
                <a:gd name="T21" fmla="*/ 97 h 106"/>
                <a:gd name="T22" fmla="*/ 70 w 80"/>
                <a:gd name="T23" fmla="*/ 83 h 106"/>
                <a:gd name="T24" fmla="*/ 80 w 80"/>
                <a:gd name="T25" fmla="*/ 70 h 106"/>
                <a:gd name="T26" fmla="*/ 79 w 80"/>
                <a:gd name="T27" fmla="*/ 55 h 106"/>
                <a:gd name="T28" fmla="*/ 79 w 80"/>
                <a:gd name="T29" fmla="*/ 42 h 106"/>
                <a:gd name="T30" fmla="*/ 74 w 80"/>
                <a:gd name="T31" fmla="*/ 29 h 106"/>
                <a:gd name="T32" fmla="*/ 67 w 80"/>
                <a:gd name="T33" fmla="*/ 21 h 106"/>
                <a:gd name="T34" fmla="*/ 60 w 80"/>
                <a:gd name="T35" fmla="*/ 10 h 106"/>
                <a:gd name="T36" fmla="*/ 53 w 80"/>
                <a:gd name="T37" fmla="*/ 4 h 106"/>
                <a:gd name="T38" fmla="*/ 43 w 80"/>
                <a:gd name="T39" fmla="*/ 0 h 106"/>
                <a:gd name="T40" fmla="*/ 35 w 80"/>
                <a:gd name="T41" fmla="*/ 2 h 106"/>
                <a:gd name="T42" fmla="*/ 23 w 80"/>
                <a:gd name="T43" fmla="*/ 4 h 106"/>
                <a:gd name="T44" fmla="*/ 16 w 80"/>
                <a:gd name="T45" fmla="*/ 10 h 106"/>
                <a:gd name="T46" fmla="*/ 9 w 80"/>
                <a:gd name="T47" fmla="*/ 17 h 106"/>
                <a:gd name="T48" fmla="*/ 6 w 80"/>
                <a:gd name="T49" fmla="*/ 31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106">
                  <a:moveTo>
                    <a:pt x="6" y="31"/>
                  </a:moveTo>
                  <a:lnTo>
                    <a:pt x="3" y="42"/>
                  </a:lnTo>
                  <a:lnTo>
                    <a:pt x="2" y="57"/>
                  </a:lnTo>
                  <a:lnTo>
                    <a:pt x="0" y="68"/>
                  </a:lnTo>
                  <a:lnTo>
                    <a:pt x="3" y="83"/>
                  </a:lnTo>
                  <a:lnTo>
                    <a:pt x="6" y="93"/>
                  </a:lnTo>
                  <a:lnTo>
                    <a:pt x="15" y="100"/>
                  </a:lnTo>
                  <a:lnTo>
                    <a:pt x="23" y="102"/>
                  </a:lnTo>
                  <a:lnTo>
                    <a:pt x="35" y="106"/>
                  </a:lnTo>
                  <a:lnTo>
                    <a:pt x="47" y="104"/>
                  </a:lnTo>
                  <a:lnTo>
                    <a:pt x="60" y="97"/>
                  </a:lnTo>
                  <a:lnTo>
                    <a:pt x="70" y="83"/>
                  </a:lnTo>
                  <a:lnTo>
                    <a:pt x="80" y="70"/>
                  </a:lnTo>
                  <a:lnTo>
                    <a:pt x="79" y="55"/>
                  </a:lnTo>
                  <a:lnTo>
                    <a:pt x="79" y="42"/>
                  </a:lnTo>
                  <a:lnTo>
                    <a:pt x="74" y="29"/>
                  </a:lnTo>
                  <a:lnTo>
                    <a:pt x="67" y="21"/>
                  </a:lnTo>
                  <a:lnTo>
                    <a:pt x="60" y="10"/>
                  </a:lnTo>
                  <a:lnTo>
                    <a:pt x="53" y="4"/>
                  </a:lnTo>
                  <a:lnTo>
                    <a:pt x="43" y="0"/>
                  </a:lnTo>
                  <a:lnTo>
                    <a:pt x="35" y="2"/>
                  </a:lnTo>
                  <a:lnTo>
                    <a:pt x="23" y="4"/>
                  </a:lnTo>
                  <a:lnTo>
                    <a:pt x="16" y="10"/>
                  </a:lnTo>
                  <a:lnTo>
                    <a:pt x="9" y="17"/>
                  </a:lnTo>
                  <a:lnTo>
                    <a:pt x="6" y="31"/>
                  </a:lnTo>
                  <a:close/>
                </a:path>
              </a:pathLst>
            </a:custGeom>
            <a:solidFill>
              <a:srgbClr val="FF4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
          <p:nvSpPr>
            <p:cNvPr id="99451" name="Freeform 152"/>
            <p:cNvSpPr>
              <a:spLocks/>
            </p:cNvSpPr>
            <p:nvPr/>
          </p:nvSpPr>
          <p:spPr bwMode="auto">
            <a:xfrm>
              <a:off x="2958" y="1748"/>
              <a:ext cx="127" cy="92"/>
            </a:xfrm>
            <a:custGeom>
              <a:avLst/>
              <a:gdLst>
                <a:gd name="T0" fmla="*/ 13 w 127"/>
                <a:gd name="T1" fmla="*/ 110 h 183"/>
                <a:gd name="T2" fmla="*/ 21 w 127"/>
                <a:gd name="T3" fmla="*/ 112 h 183"/>
                <a:gd name="T4" fmla="*/ 31 w 127"/>
                <a:gd name="T5" fmla="*/ 117 h 183"/>
                <a:gd name="T6" fmla="*/ 40 w 127"/>
                <a:gd name="T7" fmla="*/ 123 h 183"/>
                <a:gd name="T8" fmla="*/ 50 w 127"/>
                <a:gd name="T9" fmla="*/ 134 h 183"/>
                <a:gd name="T10" fmla="*/ 57 w 127"/>
                <a:gd name="T11" fmla="*/ 144 h 183"/>
                <a:gd name="T12" fmla="*/ 64 w 127"/>
                <a:gd name="T13" fmla="*/ 155 h 183"/>
                <a:gd name="T14" fmla="*/ 68 w 127"/>
                <a:gd name="T15" fmla="*/ 168 h 183"/>
                <a:gd name="T16" fmla="*/ 73 w 127"/>
                <a:gd name="T17" fmla="*/ 183 h 183"/>
                <a:gd name="T18" fmla="*/ 83 w 127"/>
                <a:gd name="T19" fmla="*/ 178 h 183"/>
                <a:gd name="T20" fmla="*/ 94 w 127"/>
                <a:gd name="T21" fmla="*/ 170 h 183"/>
                <a:gd name="T22" fmla="*/ 102 w 127"/>
                <a:gd name="T23" fmla="*/ 161 h 183"/>
                <a:gd name="T24" fmla="*/ 111 w 127"/>
                <a:gd name="T25" fmla="*/ 151 h 183"/>
                <a:gd name="T26" fmla="*/ 114 w 127"/>
                <a:gd name="T27" fmla="*/ 136 h 183"/>
                <a:gd name="T28" fmla="*/ 122 w 127"/>
                <a:gd name="T29" fmla="*/ 127 h 183"/>
                <a:gd name="T30" fmla="*/ 127 w 127"/>
                <a:gd name="T31" fmla="*/ 127 h 183"/>
                <a:gd name="T32" fmla="*/ 127 w 127"/>
                <a:gd name="T33" fmla="*/ 113 h 183"/>
                <a:gd name="T34" fmla="*/ 120 w 127"/>
                <a:gd name="T35" fmla="*/ 119 h 183"/>
                <a:gd name="T36" fmla="*/ 112 w 127"/>
                <a:gd name="T37" fmla="*/ 127 h 183"/>
                <a:gd name="T38" fmla="*/ 104 w 127"/>
                <a:gd name="T39" fmla="*/ 130 h 183"/>
                <a:gd name="T40" fmla="*/ 97 w 127"/>
                <a:gd name="T41" fmla="*/ 134 h 183"/>
                <a:gd name="T42" fmla="*/ 88 w 127"/>
                <a:gd name="T43" fmla="*/ 134 h 183"/>
                <a:gd name="T44" fmla="*/ 81 w 127"/>
                <a:gd name="T45" fmla="*/ 136 h 183"/>
                <a:gd name="T46" fmla="*/ 73 w 127"/>
                <a:gd name="T47" fmla="*/ 136 h 183"/>
                <a:gd name="T48" fmla="*/ 65 w 127"/>
                <a:gd name="T49" fmla="*/ 138 h 183"/>
                <a:gd name="T50" fmla="*/ 54 w 127"/>
                <a:gd name="T51" fmla="*/ 130 h 183"/>
                <a:gd name="T52" fmla="*/ 47 w 127"/>
                <a:gd name="T53" fmla="*/ 121 h 183"/>
                <a:gd name="T54" fmla="*/ 38 w 127"/>
                <a:gd name="T55" fmla="*/ 108 h 183"/>
                <a:gd name="T56" fmla="*/ 34 w 127"/>
                <a:gd name="T57" fmla="*/ 96 h 183"/>
                <a:gd name="T58" fmla="*/ 28 w 127"/>
                <a:gd name="T59" fmla="*/ 81 h 183"/>
                <a:gd name="T60" fmla="*/ 24 w 127"/>
                <a:gd name="T61" fmla="*/ 68 h 183"/>
                <a:gd name="T62" fmla="*/ 21 w 127"/>
                <a:gd name="T63" fmla="*/ 53 h 183"/>
                <a:gd name="T64" fmla="*/ 18 w 127"/>
                <a:gd name="T65" fmla="*/ 42 h 183"/>
                <a:gd name="T66" fmla="*/ 16 w 127"/>
                <a:gd name="T67" fmla="*/ 28 h 183"/>
                <a:gd name="T68" fmla="*/ 13 w 127"/>
                <a:gd name="T69" fmla="*/ 15 h 183"/>
                <a:gd name="T70" fmla="*/ 9 w 127"/>
                <a:gd name="T71" fmla="*/ 4 h 183"/>
                <a:gd name="T72" fmla="*/ 0 w 127"/>
                <a:gd name="T73" fmla="*/ 0 h 183"/>
                <a:gd name="T74" fmla="*/ 1 w 127"/>
                <a:gd name="T75" fmla="*/ 11 h 183"/>
                <a:gd name="T76" fmla="*/ 4 w 127"/>
                <a:gd name="T77" fmla="*/ 25 h 183"/>
                <a:gd name="T78" fmla="*/ 7 w 127"/>
                <a:gd name="T79" fmla="*/ 38 h 183"/>
                <a:gd name="T80" fmla="*/ 10 w 127"/>
                <a:gd name="T81" fmla="*/ 53 h 183"/>
                <a:gd name="T82" fmla="*/ 10 w 127"/>
                <a:gd name="T83" fmla="*/ 66 h 183"/>
                <a:gd name="T84" fmla="*/ 11 w 127"/>
                <a:gd name="T85" fmla="*/ 81 h 183"/>
                <a:gd name="T86" fmla="*/ 11 w 127"/>
                <a:gd name="T87" fmla="*/ 95 h 183"/>
                <a:gd name="T88" fmla="*/ 13 w 127"/>
                <a:gd name="T89" fmla="*/ 110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7" h="183">
                  <a:moveTo>
                    <a:pt x="13" y="110"/>
                  </a:moveTo>
                  <a:lnTo>
                    <a:pt x="21" y="112"/>
                  </a:lnTo>
                  <a:lnTo>
                    <a:pt x="31" y="117"/>
                  </a:lnTo>
                  <a:lnTo>
                    <a:pt x="40" y="123"/>
                  </a:lnTo>
                  <a:lnTo>
                    <a:pt x="50" y="134"/>
                  </a:lnTo>
                  <a:lnTo>
                    <a:pt x="57" y="144"/>
                  </a:lnTo>
                  <a:lnTo>
                    <a:pt x="64" y="155"/>
                  </a:lnTo>
                  <a:lnTo>
                    <a:pt x="68" y="168"/>
                  </a:lnTo>
                  <a:lnTo>
                    <a:pt x="73" y="183"/>
                  </a:lnTo>
                  <a:lnTo>
                    <a:pt x="83" y="178"/>
                  </a:lnTo>
                  <a:lnTo>
                    <a:pt x="94" y="170"/>
                  </a:lnTo>
                  <a:lnTo>
                    <a:pt x="102" y="161"/>
                  </a:lnTo>
                  <a:lnTo>
                    <a:pt x="111" y="151"/>
                  </a:lnTo>
                  <a:lnTo>
                    <a:pt x="114" y="136"/>
                  </a:lnTo>
                  <a:lnTo>
                    <a:pt x="122" y="127"/>
                  </a:lnTo>
                  <a:lnTo>
                    <a:pt x="127" y="127"/>
                  </a:lnTo>
                  <a:lnTo>
                    <a:pt x="127" y="113"/>
                  </a:lnTo>
                  <a:lnTo>
                    <a:pt x="120" y="119"/>
                  </a:lnTo>
                  <a:lnTo>
                    <a:pt x="112" y="127"/>
                  </a:lnTo>
                  <a:lnTo>
                    <a:pt x="104" y="130"/>
                  </a:lnTo>
                  <a:lnTo>
                    <a:pt x="97" y="134"/>
                  </a:lnTo>
                  <a:lnTo>
                    <a:pt x="88" y="134"/>
                  </a:lnTo>
                  <a:lnTo>
                    <a:pt x="81" y="136"/>
                  </a:lnTo>
                  <a:lnTo>
                    <a:pt x="73" y="136"/>
                  </a:lnTo>
                  <a:lnTo>
                    <a:pt x="65" y="138"/>
                  </a:lnTo>
                  <a:lnTo>
                    <a:pt x="54" y="130"/>
                  </a:lnTo>
                  <a:lnTo>
                    <a:pt x="47" y="121"/>
                  </a:lnTo>
                  <a:lnTo>
                    <a:pt x="38" y="108"/>
                  </a:lnTo>
                  <a:lnTo>
                    <a:pt x="34" y="96"/>
                  </a:lnTo>
                  <a:lnTo>
                    <a:pt x="28" y="81"/>
                  </a:lnTo>
                  <a:lnTo>
                    <a:pt x="24" y="68"/>
                  </a:lnTo>
                  <a:lnTo>
                    <a:pt x="21" y="53"/>
                  </a:lnTo>
                  <a:lnTo>
                    <a:pt x="18" y="42"/>
                  </a:lnTo>
                  <a:lnTo>
                    <a:pt x="16" y="28"/>
                  </a:lnTo>
                  <a:lnTo>
                    <a:pt x="13" y="15"/>
                  </a:lnTo>
                  <a:lnTo>
                    <a:pt x="9" y="4"/>
                  </a:lnTo>
                  <a:lnTo>
                    <a:pt x="0" y="0"/>
                  </a:lnTo>
                  <a:lnTo>
                    <a:pt x="1" y="11"/>
                  </a:lnTo>
                  <a:lnTo>
                    <a:pt x="4" y="25"/>
                  </a:lnTo>
                  <a:lnTo>
                    <a:pt x="7" y="38"/>
                  </a:lnTo>
                  <a:lnTo>
                    <a:pt x="10" y="53"/>
                  </a:lnTo>
                  <a:lnTo>
                    <a:pt x="10" y="66"/>
                  </a:lnTo>
                  <a:lnTo>
                    <a:pt x="11" y="81"/>
                  </a:lnTo>
                  <a:lnTo>
                    <a:pt x="11" y="95"/>
                  </a:lnTo>
                  <a:lnTo>
                    <a:pt x="13" y="110"/>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
          <p:nvSpPr>
            <p:cNvPr id="99452" name="Freeform 153"/>
            <p:cNvSpPr>
              <a:spLocks/>
            </p:cNvSpPr>
            <p:nvPr/>
          </p:nvSpPr>
          <p:spPr bwMode="auto">
            <a:xfrm>
              <a:off x="3062" y="1759"/>
              <a:ext cx="292" cy="202"/>
            </a:xfrm>
            <a:custGeom>
              <a:avLst/>
              <a:gdLst>
                <a:gd name="T0" fmla="*/ 159 w 292"/>
                <a:gd name="T1" fmla="*/ 30 h 404"/>
                <a:gd name="T2" fmla="*/ 181 w 292"/>
                <a:gd name="T3" fmla="*/ 73 h 404"/>
                <a:gd name="T4" fmla="*/ 195 w 292"/>
                <a:gd name="T5" fmla="*/ 124 h 404"/>
                <a:gd name="T6" fmla="*/ 188 w 292"/>
                <a:gd name="T7" fmla="*/ 158 h 404"/>
                <a:gd name="T8" fmla="*/ 158 w 292"/>
                <a:gd name="T9" fmla="*/ 196 h 404"/>
                <a:gd name="T10" fmla="*/ 138 w 292"/>
                <a:gd name="T11" fmla="*/ 204 h 404"/>
                <a:gd name="T12" fmla="*/ 152 w 292"/>
                <a:gd name="T13" fmla="*/ 232 h 404"/>
                <a:gd name="T14" fmla="*/ 122 w 292"/>
                <a:gd name="T15" fmla="*/ 209 h 404"/>
                <a:gd name="T16" fmla="*/ 98 w 292"/>
                <a:gd name="T17" fmla="*/ 200 h 404"/>
                <a:gd name="T18" fmla="*/ 74 w 292"/>
                <a:gd name="T19" fmla="*/ 174 h 404"/>
                <a:gd name="T20" fmla="*/ 54 w 292"/>
                <a:gd name="T21" fmla="*/ 143 h 404"/>
                <a:gd name="T22" fmla="*/ 60 w 292"/>
                <a:gd name="T23" fmla="*/ 126 h 404"/>
                <a:gd name="T24" fmla="*/ 40 w 292"/>
                <a:gd name="T25" fmla="*/ 128 h 404"/>
                <a:gd name="T26" fmla="*/ 28 w 292"/>
                <a:gd name="T27" fmla="*/ 157 h 404"/>
                <a:gd name="T28" fmla="*/ 45 w 292"/>
                <a:gd name="T29" fmla="*/ 174 h 404"/>
                <a:gd name="T30" fmla="*/ 65 w 292"/>
                <a:gd name="T31" fmla="*/ 196 h 404"/>
                <a:gd name="T32" fmla="*/ 6 w 292"/>
                <a:gd name="T33" fmla="*/ 166 h 404"/>
                <a:gd name="T34" fmla="*/ 64 w 292"/>
                <a:gd name="T35" fmla="*/ 232 h 404"/>
                <a:gd name="T36" fmla="*/ 82 w 292"/>
                <a:gd name="T37" fmla="*/ 217 h 404"/>
                <a:gd name="T38" fmla="*/ 108 w 292"/>
                <a:gd name="T39" fmla="*/ 230 h 404"/>
                <a:gd name="T40" fmla="*/ 131 w 292"/>
                <a:gd name="T41" fmla="*/ 253 h 404"/>
                <a:gd name="T42" fmla="*/ 144 w 292"/>
                <a:gd name="T43" fmla="*/ 287 h 404"/>
                <a:gd name="T44" fmla="*/ 145 w 292"/>
                <a:gd name="T45" fmla="*/ 325 h 404"/>
                <a:gd name="T46" fmla="*/ 135 w 292"/>
                <a:gd name="T47" fmla="*/ 362 h 404"/>
                <a:gd name="T48" fmla="*/ 137 w 292"/>
                <a:gd name="T49" fmla="*/ 387 h 404"/>
                <a:gd name="T50" fmla="*/ 151 w 292"/>
                <a:gd name="T51" fmla="*/ 402 h 404"/>
                <a:gd name="T52" fmla="*/ 176 w 292"/>
                <a:gd name="T53" fmla="*/ 404 h 404"/>
                <a:gd name="T54" fmla="*/ 199 w 292"/>
                <a:gd name="T55" fmla="*/ 398 h 404"/>
                <a:gd name="T56" fmla="*/ 192 w 292"/>
                <a:gd name="T57" fmla="*/ 385 h 404"/>
                <a:gd name="T58" fmla="*/ 169 w 292"/>
                <a:gd name="T59" fmla="*/ 359 h 404"/>
                <a:gd name="T60" fmla="*/ 155 w 292"/>
                <a:gd name="T61" fmla="*/ 328 h 404"/>
                <a:gd name="T62" fmla="*/ 148 w 292"/>
                <a:gd name="T63" fmla="*/ 291 h 404"/>
                <a:gd name="T64" fmla="*/ 156 w 292"/>
                <a:gd name="T65" fmla="*/ 257 h 404"/>
                <a:gd name="T66" fmla="*/ 176 w 292"/>
                <a:gd name="T67" fmla="*/ 219 h 404"/>
                <a:gd name="T68" fmla="*/ 208 w 292"/>
                <a:gd name="T69" fmla="*/ 200 h 404"/>
                <a:gd name="T70" fmla="*/ 235 w 292"/>
                <a:gd name="T71" fmla="*/ 200 h 404"/>
                <a:gd name="T72" fmla="*/ 267 w 292"/>
                <a:gd name="T73" fmla="*/ 221 h 404"/>
                <a:gd name="T74" fmla="*/ 287 w 292"/>
                <a:gd name="T75" fmla="*/ 164 h 404"/>
                <a:gd name="T76" fmla="*/ 265 w 292"/>
                <a:gd name="T77" fmla="*/ 145 h 404"/>
                <a:gd name="T78" fmla="*/ 229 w 292"/>
                <a:gd name="T79" fmla="*/ 123 h 404"/>
                <a:gd name="T80" fmla="*/ 205 w 292"/>
                <a:gd name="T81" fmla="*/ 87 h 404"/>
                <a:gd name="T82" fmla="*/ 201 w 292"/>
                <a:gd name="T83" fmla="*/ 53 h 404"/>
                <a:gd name="T84" fmla="*/ 205 w 292"/>
                <a:gd name="T85" fmla="*/ 22 h 404"/>
                <a:gd name="T86" fmla="*/ 201 w 292"/>
                <a:gd name="T87" fmla="*/ 0 h 404"/>
                <a:gd name="T88" fmla="*/ 175 w 292"/>
                <a:gd name="T89" fmla="*/ 0 h 404"/>
                <a:gd name="T90" fmla="*/ 149 w 292"/>
                <a:gd name="T91" fmla="*/ 0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92" h="404">
                  <a:moveTo>
                    <a:pt x="139" y="11"/>
                  </a:moveTo>
                  <a:lnTo>
                    <a:pt x="149" y="19"/>
                  </a:lnTo>
                  <a:lnTo>
                    <a:pt x="159" y="30"/>
                  </a:lnTo>
                  <a:lnTo>
                    <a:pt x="166" y="41"/>
                  </a:lnTo>
                  <a:lnTo>
                    <a:pt x="175" y="58"/>
                  </a:lnTo>
                  <a:lnTo>
                    <a:pt x="181" y="73"/>
                  </a:lnTo>
                  <a:lnTo>
                    <a:pt x="186" y="90"/>
                  </a:lnTo>
                  <a:lnTo>
                    <a:pt x="191" y="107"/>
                  </a:lnTo>
                  <a:lnTo>
                    <a:pt x="195" y="124"/>
                  </a:lnTo>
                  <a:lnTo>
                    <a:pt x="193" y="136"/>
                  </a:lnTo>
                  <a:lnTo>
                    <a:pt x="192" y="149"/>
                  </a:lnTo>
                  <a:lnTo>
                    <a:pt x="188" y="158"/>
                  </a:lnTo>
                  <a:lnTo>
                    <a:pt x="185" y="168"/>
                  </a:lnTo>
                  <a:lnTo>
                    <a:pt x="172" y="183"/>
                  </a:lnTo>
                  <a:lnTo>
                    <a:pt x="158" y="196"/>
                  </a:lnTo>
                  <a:lnTo>
                    <a:pt x="151" y="198"/>
                  </a:lnTo>
                  <a:lnTo>
                    <a:pt x="144" y="202"/>
                  </a:lnTo>
                  <a:lnTo>
                    <a:pt x="138" y="204"/>
                  </a:lnTo>
                  <a:lnTo>
                    <a:pt x="142" y="213"/>
                  </a:lnTo>
                  <a:lnTo>
                    <a:pt x="147" y="223"/>
                  </a:lnTo>
                  <a:lnTo>
                    <a:pt x="152" y="232"/>
                  </a:lnTo>
                  <a:lnTo>
                    <a:pt x="141" y="228"/>
                  </a:lnTo>
                  <a:lnTo>
                    <a:pt x="132" y="221"/>
                  </a:lnTo>
                  <a:lnTo>
                    <a:pt x="122" y="209"/>
                  </a:lnTo>
                  <a:lnTo>
                    <a:pt x="114" y="204"/>
                  </a:lnTo>
                  <a:lnTo>
                    <a:pt x="105" y="202"/>
                  </a:lnTo>
                  <a:lnTo>
                    <a:pt x="98" y="200"/>
                  </a:lnTo>
                  <a:lnTo>
                    <a:pt x="91" y="192"/>
                  </a:lnTo>
                  <a:lnTo>
                    <a:pt x="87" y="187"/>
                  </a:lnTo>
                  <a:lnTo>
                    <a:pt x="74" y="174"/>
                  </a:lnTo>
                  <a:lnTo>
                    <a:pt x="61" y="166"/>
                  </a:lnTo>
                  <a:lnTo>
                    <a:pt x="57" y="155"/>
                  </a:lnTo>
                  <a:lnTo>
                    <a:pt x="54" y="143"/>
                  </a:lnTo>
                  <a:lnTo>
                    <a:pt x="60" y="141"/>
                  </a:lnTo>
                  <a:lnTo>
                    <a:pt x="61" y="136"/>
                  </a:lnTo>
                  <a:lnTo>
                    <a:pt x="60" y="126"/>
                  </a:lnTo>
                  <a:lnTo>
                    <a:pt x="61" y="119"/>
                  </a:lnTo>
                  <a:lnTo>
                    <a:pt x="50" y="123"/>
                  </a:lnTo>
                  <a:lnTo>
                    <a:pt x="40" y="128"/>
                  </a:lnTo>
                  <a:lnTo>
                    <a:pt x="43" y="140"/>
                  </a:lnTo>
                  <a:lnTo>
                    <a:pt x="44" y="153"/>
                  </a:lnTo>
                  <a:lnTo>
                    <a:pt x="28" y="157"/>
                  </a:lnTo>
                  <a:lnTo>
                    <a:pt x="31" y="162"/>
                  </a:lnTo>
                  <a:lnTo>
                    <a:pt x="38" y="168"/>
                  </a:lnTo>
                  <a:lnTo>
                    <a:pt x="45" y="174"/>
                  </a:lnTo>
                  <a:lnTo>
                    <a:pt x="54" y="181"/>
                  </a:lnTo>
                  <a:lnTo>
                    <a:pt x="60" y="187"/>
                  </a:lnTo>
                  <a:lnTo>
                    <a:pt x="65" y="196"/>
                  </a:lnTo>
                  <a:lnTo>
                    <a:pt x="68" y="208"/>
                  </a:lnTo>
                  <a:lnTo>
                    <a:pt x="67" y="221"/>
                  </a:lnTo>
                  <a:lnTo>
                    <a:pt x="6" y="166"/>
                  </a:lnTo>
                  <a:lnTo>
                    <a:pt x="0" y="172"/>
                  </a:lnTo>
                  <a:lnTo>
                    <a:pt x="58" y="238"/>
                  </a:lnTo>
                  <a:lnTo>
                    <a:pt x="64" y="232"/>
                  </a:lnTo>
                  <a:lnTo>
                    <a:pt x="72" y="230"/>
                  </a:lnTo>
                  <a:lnTo>
                    <a:pt x="78" y="224"/>
                  </a:lnTo>
                  <a:lnTo>
                    <a:pt x="82" y="217"/>
                  </a:lnTo>
                  <a:lnTo>
                    <a:pt x="91" y="221"/>
                  </a:lnTo>
                  <a:lnTo>
                    <a:pt x="100" y="224"/>
                  </a:lnTo>
                  <a:lnTo>
                    <a:pt x="108" y="230"/>
                  </a:lnTo>
                  <a:lnTo>
                    <a:pt x="117" y="238"/>
                  </a:lnTo>
                  <a:lnTo>
                    <a:pt x="124" y="243"/>
                  </a:lnTo>
                  <a:lnTo>
                    <a:pt x="131" y="253"/>
                  </a:lnTo>
                  <a:lnTo>
                    <a:pt x="137" y="262"/>
                  </a:lnTo>
                  <a:lnTo>
                    <a:pt x="142" y="275"/>
                  </a:lnTo>
                  <a:lnTo>
                    <a:pt x="144" y="287"/>
                  </a:lnTo>
                  <a:lnTo>
                    <a:pt x="145" y="298"/>
                  </a:lnTo>
                  <a:lnTo>
                    <a:pt x="145" y="311"/>
                  </a:lnTo>
                  <a:lnTo>
                    <a:pt x="145" y="325"/>
                  </a:lnTo>
                  <a:lnTo>
                    <a:pt x="142" y="338"/>
                  </a:lnTo>
                  <a:lnTo>
                    <a:pt x="139" y="351"/>
                  </a:lnTo>
                  <a:lnTo>
                    <a:pt x="135" y="362"/>
                  </a:lnTo>
                  <a:lnTo>
                    <a:pt x="131" y="374"/>
                  </a:lnTo>
                  <a:lnTo>
                    <a:pt x="132" y="379"/>
                  </a:lnTo>
                  <a:lnTo>
                    <a:pt x="137" y="387"/>
                  </a:lnTo>
                  <a:lnTo>
                    <a:pt x="141" y="394"/>
                  </a:lnTo>
                  <a:lnTo>
                    <a:pt x="145" y="402"/>
                  </a:lnTo>
                  <a:lnTo>
                    <a:pt x="151" y="402"/>
                  </a:lnTo>
                  <a:lnTo>
                    <a:pt x="159" y="404"/>
                  </a:lnTo>
                  <a:lnTo>
                    <a:pt x="168" y="404"/>
                  </a:lnTo>
                  <a:lnTo>
                    <a:pt x="176" y="404"/>
                  </a:lnTo>
                  <a:lnTo>
                    <a:pt x="184" y="402"/>
                  </a:lnTo>
                  <a:lnTo>
                    <a:pt x="192" y="402"/>
                  </a:lnTo>
                  <a:lnTo>
                    <a:pt x="199" y="398"/>
                  </a:lnTo>
                  <a:lnTo>
                    <a:pt x="208" y="396"/>
                  </a:lnTo>
                  <a:lnTo>
                    <a:pt x="199" y="391"/>
                  </a:lnTo>
                  <a:lnTo>
                    <a:pt x="192" y="385"/>
                  </a:lnTo>
                  <a:lnTo>
                    <a:pt x="185" y="377"/>
                  </a:lnTo>
                  <a:lnTo>
                    <a:pt x="178" y="370"/>
                  </a:lnTo>
                  <a:lnTo>
                    <a:pt x="169" y="359"/>
                  </a:lnTo>
                  <a:lnTo>
                    <a:pt x="164" y="349"/>
                  </a:lnTo>
                  <a:lnTo>
                    <a:pt x="158" y="338"/>
                  </a:lnTo>
                  <a:lnTo>
                    <a:pt x="155" y="328"/>
                  </a:lnTo>
                  <a:lnTo>
                    <a:pt x="151" y="315"/>
                  </a:lnTo>
                  <a:lnTo>
                    <a:pt x="149" y="304"/>
                  </a:lnTo>
                  <a:lnTo>
                    <a:pt x="148" y="291"/>
                  </a:lnTo>
                  <a:lnTo>
                    <a:pt x="151" y="279"/>
                  </a:lnTo>
                  <a:lnTo>
                    <a:pt x="152" y="268"/>
                  </a:lnTo>
                  <a:lnTo>
                    <a:pt x="156" y="257"/>
                  </a:lnTo>
                  <a:lnTo>
                    <a:pt x="161" y="245"/>
                  </a:lnTo>
                  <a:lnTo>
                    <a:pt x="165" y="238"/>
                  </a:lnTo>
                  <a:lnTo>
                    <a:pt x="176" y="219"/>
                  </a:lnTo>
                  <a:lnTo>
                    <a:pt x="192" y="208"/>
                  </a:lnTo>
                  <a:lnTo>
                    <a:pt x="199" y="202"/>
                  </a:lnTo>
                  <a:lnTo>
                    <a:pt x="208" y="200"/>
                  </a:lnTo>
                  <a:lnTo>
                    <a:pt x="216" y="196"/>
                  </a:lnTo>
                  <a:lnTo>
                    <a:pt x="225" y="196"/>
                  </a:lnTo>
                  <a:lnTo>
                    <a:pt x="235" y="200"/>
                  </a:lnTo>
                  <a:lnTo>
                    <a:pt x="246" y="206"/>
                  </a:lnTo>
                  <a:lnTo>
                    <a:pt x="256" y="211"/>
                  </a:lnTo>
                  <a:lnTo>
                    <a:pt x="267" y="221"/>
                  </a:lnTo>
                  <a:lnTo>
                    <a:pt x="276" y="202"/>
                  </a:lnTo>
                  <a:lnTo>
                    <a:pt x="283" y="183"/>
                  </a:lnTo>
                  <a:lnTo>
                    <a:pt x="287" y="164"/>
                  </a:lnTo>
                  <a:lnTo>
                    <a:pt x="292" y="145"/>
                  </a:lnTo>
                  <a:lnTo>
                    <a:pt x="277" y="145"/>
                  </a:lnTo>
                  <a:lnTo>
                    <a:pt x="265" y="145"/>
                  </a:lnTo>
                  <a:lnTo>
                    <a:pt x="252" y="140"/>
                  </a:lnTo>
                  <a:lnTo>
                    <a:pt x="242" y="134"/>
                  </a:lnTo>
                  <a:lnTo>
                    <a:pt x="229" y="123"/>
                  </a:lnTo>
                  <a:lnTo>
                    <a:pt x="221" y="111"/>
                  </a:lnTo>
                  <a:lnTo>
                    <a:pt x="211" y="98"/>
                  </a:lnTo>
                  <a:lnTo>
                    <a:pt x="205" y="87"/>
                  </a:lnTo>
                  <a:lnTo>
                    <a:pt x="202" y="73"/>
                  </a:lnTo>
                  <a:lnTo>
                    <a:pt x="201" y="62"/>
                  </a:lnTo>
                  <a:lnTo>
                    <a:pt x="201" y="53"/>
                  </a:lnTo>
                  <a:lnTo>
                    <a:pt x="202" y="43"/>
                  </a:lnTo>
                  <a:lnTo>
                    <a:pt x="202" y="32"/>
                  </a:lnTo>
                  <a:lnTo>
                    <a:pt x="205" y="22"/>
                  </a:lnTo>
                  <a:lnTo>
                    <a:pt x="206" y="13"/>
                  </a:lnTo>
                  <a:lnTo>
                    <a:pt x="209" y="4"/>
                  </a:lnTo>
                  <a:lnTo>
                    <a:pt x="201" y="0"/>
                  </a:lnTo>
                  <a:lnTo>
                    <a:pt x="192" y="0"/>
                  </a:lnTo>
                  <a:lnTo>
                    <a:pt x="184" y="0"/>
                  </a:lnTo>
                  <a:lnTo>
                    <a:pt x="175" y="0"/>
                  </a:lnTo>
                  <a:lnTo>
                    <a:pt x="166" y="0"/>
                  </a:lnTo>
                  <a:lnTo>
                    <a:pt x="158" y="0"/>
                  </a:lnTo>
                  <a:lnTo>
                    <a:pt x="149" y="0"/>
                  </a:lnTo>
                  <a:lnTo>
                    <a:pt x="142" y="2"/>
                  </a:lnTo>
                  <a:lnTo>
                    <a:pt x="139" y="11"/>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
          <p:nvSpPr>
            <p:cNvPr id="99453" name="Freeform 154"/>
            <p:cNvSpPr>
              <a:spLocks/>
            </p:cNvSpPr>
            <p:nvPr/>
          </p:nvSpPr>
          <p:spPr bwMode="auto">
            <a:xfrm>
              <a:off x="3280" y="1763"/>
              <a:ext cx="82" cy="59"/>
            </a:xfrm>
            <a:custGeom>
              <a:avLst/>
              <a:gdLst>
                <a:gd name="T0" fmla="*/ 7 w 82"/>
                <a:gd name="T1" fmla="*/ 19 h 117"/>
                <a:gd name="T2" fmla="*/ 3 w 82"/>
                <a:gd name="T3" fmla="*/ 32 h 117"/>
                <a:gd name="T4" fmla="*/ 1 w 82"/>
                <a:gd name="T5" fmla="*/ 46 h 117"/>
                <a:gd name="T6" fmla="*/ 0 w 82"/>
                <a:gd name="T7" fmla="*/ 57 h 117"/>
                <a:gd name="T8" fmla="*/ 4 w 82"/>
                <a:gd name="T9" fmla="*/ 72 h 117"/>
                <a:gd name="T10" fmla="*/ 7 w 82"/>
                <a:gd name="T11" fmla="*/ 82 h 117"/>
                <a:gd name="T12" fmla="*/ 12 w 82"/>
                <a:gd name="T13" fmla="*/ 91 h 117"/>
                <a:gd name="T14" fmla="*/ 18 w 82"/>
                <a:gd name="T15" fmla="*/ 97 h 117"/>
                <a:gd name="T16" fmla="*/ 25 w 82"/>
                <a:gd name="T17" fmla="*/ 104 h 117"/>
                <a:gd name="T18" fmla="*/ 32 w 82"/>
                <a:gd name="T19" fmla="*/ 108 h 117"/>
                <a:gd name="T20" fmla="*/ 40 w 82"/>
                <a:gd name="T21" fmla="*/ 112 h 117"/>
                <a:gd name="T22" fmla="*/ 48 w 82"/>
                <a:gd name="T23" fmla="*/ 114 h 117"/>
                <a:gd name="T24" fmla="*/ 57 w 82"/>
                <a:gd name="T25" fmla="*/ 117 h 117"/>
                <a:gd name="T26" fmla="*/ 65 w 82"/>
                <a:gd name="T27" fmla="*/ 117 h 117"/>
                <a:gd name="T28" fmla="*/ 72 w 82"/>
                <a:gd name="T29" fmla="*/ 116 h 117"/>
                <a:gd name="T30" fmla="*/ 75 w 82"/>
                <a:gd name="T31" fmla="*/ 110 h 117"/>
                <a:gd name="T32" fmla="*/ 79 w 82"/>
                <a:gd name="T33" fmla="*/ 104 h 117"/>
                <a:gd name="T34" fmla="*/ 82 w 82"/>
                <a:gd name="T35" fmla="*/ 85 h 117"/>
                <a:gd name="T36" fmla="*/ 82 w 82"/>
                <a:gd name="T37" fmla="*/ 68 h 117"/>
                <a:gd name="T38" fmla="*/ 77 w 82"/>
                <a:gd name="T39" fmla="*/ 51 h 117"/>
                <a:gd name="T40" fmla="*/ 71 w 82"/>
                <a:gd name="T41" fmla="*/ 40 h 117"/>
                <a:gd name="T42" fmla="*/ 64 w 82"/>
                <a:gd name="T43" fmla="*/ 29 h 117"/>
                <a:gd name="T44" fmla="*/ 57 w 82"/>
                <a:gd name="T45" fmla="*/ 23 h 117"/>
                <a:gd name="T46" fmla="*/ 47 w 82"/>
                <a:gd name="T47" fmla="*/ 14 h 117"/>
                <a:gd name="T48" fmla="*/ 38 w 82"/>
                <a:gd name="T49" fmla="*/ 8 h 117"/>
                <a:gd name="T50" fmla="*/ 27 w 82"/>
                <a:gd name="T51" fmla="*/ 2 h 117"/>
                <a:gd name="T52" fmla="*/ 17 w 82"/>
                <a:gd name="T53" fmla="*/ 0 h 117"/>
                <a:gd name="T54" fmla="*/ 7 w 82"/>
                <a:gd name="T55" fmla="*/ 1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2" h="117">
                  <a:moveTo>
                    <a:pt x="7" y="19"/>
                  </a:moveTo>
                  <a:lnTo>
                    <a:pt x="3" y="32"/>
                  </a:lnTo>
                  <a:lnTo>
                    <a:pt x="1" y="46"/>
                  </a:lnTo>
                  <a:lnTo>
                    <a:pt x="0" y="57"/>
                  </a:lnTo>
                  <a:lnTo>
                    <a:pt x="4" y="72"/>
                  </a:lnTo>
                  <a:lnTo>
                    <a:pt x="7" y="82"/>
                  </a:lnTo>
                  <a:lnTo>
                    <a:pt x="12" y="91"/>
                  </a:lnTo>
                  <a:lnTo>
                    <a:pt x="18" y="97"/>
                  </a:lnTo>
                  <a:lnTo>
                    <a:pt x="25" y="104"/>
                  </a:lnTo>
                  <a:lnTo>
                    <a:pt x="32" y="108"/>
                  </a:lnTo>
                  <a:lnTo>
                    <a:pt x="40" y="112"/>
                  </a:lnTo>
                  <a:lnTo>
                    <a:pt x="48" y="114"/>
                  </a:lnTo>
                  <a:lnTo>
                    <a:pt x="57" y="117"/>
                  </a:lnTo>
                  <a:lnTo>
                    <a:pt x="65" y="117"/>
                  </a:lnTo>
                  <a:lnTo>
                    <a:pt x="72" y="116"/>
                  </a:lnTo>
                  <a:lnTo>
                    <a:pt x="75" y="110"/>
                  </a:lnTo>
                  <a:lnTo>
                    <a:pt x="79" y="104"/>
                  </a:lnTo>
                  <a:lnTo>
                    <a:pt x="82" y="85"/>
                  </a:lnTo>
                  <a:lnTo>
                    <a:pt x="82" y="68"/>
                  </a:lnTo>
                  <a:lnTo>
                    <a:pt x="77" y="51"/>
                  </a:lnTo>
                  <a:lnTo>
                    <a:pt x="71" y="40"/>
                  </a:lnTo>
                  <a:lnTo>
                    <a:pt x="64" y="29"/>
                  </a:lnTo>
                  <a:lnTo>
                    <a:pt x="57" y="23"/>
                  </a:lnTo>
                  <a:lnTo>
                    <a:pt x="47" y="14"/>
                  </a:lnTo>
                  <a:lnTo>
                    <a:pt x="38" y="8"/>
                  </a:lnTo>
                  <a:lnTo>
                    <a:pt x="27" y="2"/>
                  </a:lnTo>
                  <a:lnTo>
                    <a:pt x="17" y="0"/>
                  </a:lnTo>
                  <a:lnTo>
                    <a:pt x="7" y="19"/>
                  </a:lnTo>
                  <a:close/>
                </a:path>
              </a:pathLst>
            </a:custGeom>
            <a:solidFill>
              <a:srgbClr val="FF4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
          <p:nvSpPr>
            <p:cNvPr id="99454" name="Freeform 155"/>
            <p:cNvSpPr>
              <a:spLocks/>
            </p:cNvSpPr>
            <p:nvPr/>
          </p:nvSpPr>
          <p:spPr bwMode="auto">
            <a:xfrm>
              <a:off x="3143" y="1777"/>
              <a:ext cx="93" cy="70"/>
            </a:xfrm>
            <a:custGeom>
              <a:avLst/>
              <a:gdLst>
                <a:gd name="T0" fmla="*/ 33 w 93"/>
                <a:gd name="T1" fmla="*/ 26 h 139"/>
                <a:gd name="T2" fmla="*/ 41 w 93"/>
                <a:gd name="T3" fmla="*/ 32 h 139"/>
                <a:gd name="T4" fmla="*/ 53 w 93"/>
                <a:gd name="T5" fmla="*/ 37 h 139"/>
                <a:gd name="T6" fmla="*/ 61 w 93"/>
                <a:gd name="T7" fmla="*/ 45 h 139"/>
                <a:gd name="T8" fmla="*/ 66 w 93"/>
                <a:gd name="T9" fmla="*/ 60 h 139"/>
                <a:gd name="T10" fmla="*/ 50 w 93"/>
                <a:gd name="T11" fmla="*/ 54 h 139"/>
                <a:gd name="T12" fmla="*/ 36 w 93"/>
                <a:gd name="T13" fmla="*/ 51 h 139"/>
                <a:gd name="T14" fmla="*/ 27 w 93"/>
                <a:gd name="T15" fmla="*/ 49 h 139"/>
                <a:gd name="T16" fmla="*/ 20 w 93"/>
                <a:gd name="T17" fmla="*/ 49 h 139"/>
                <a:gd name="T18" fmla="*/ 11 w 93"/>
                <a:gd name="T19" fmla="*/ 53 h 139"/>
                <a:gd name="T20" fmla="*/ 4 w 93"/>
                <a:gd name="T21" fmla="*/ 60 h 139"/>
                <a:gd name="T22" fmla="*/ 0 w 93"/>
                <a:gd name="T23" fmla="*/ 75 h 139"/>
                <a:gd name="T24" fmla="*/ 1 w 93"/>
                <a:gd name="T25" fmla="*/ 92 h 139"/>
                <a:gd name="T26" fmla="*/ 3 w 93"/>
                <a:gd name="T27" fmla="*/ 107 h 139"/>
                <a:gd name="T28" fmla="*/ 10 w 93"/>
                <a:gd name="T29" fmla="*/ 124 h 139"/>
                <a:gd name="T30" fmla="*/ 14 w 93"/>
                <a:gd name="T31" fmla="*/ 130 h 139"/>
                <a:gd name="T32" fmla="*/ 20 w 93"/>
                <a:gd name="T33" fmla="*/ 136 h 139"/>
                <a:gd name="T34" fmla="*/ 27 w 93"/>
                <a:gd name="T35" fmla="*/ 138 h 139"/>
                <a:gd name="T36" fmla="*/ 36 w 93"/>
                <a:gd name="T37" fmla="*/ 139 h 139"/>
                <a:gd name="T38" fmla="*/ 43 w 93"/>
                <a:gd name="T39" fmla="*/ 138 h 139"/>
                <a:gd name="T40" fmla="*/ 51 w 93"/>
                <a:gd name="T41" fmla="*/ 138 h 139"/>
                <a:gd name="T42" fmla="*/ 60 w 93"/>
                <a:gd name="T43" fmla="*/ 136 h 139"/>
                <a:gd name="T44" fmla="*/ 68 w 93"/>
                <a:gd name="T45" fmla="*/ 136 h 139"/>
                <a:gd name="T46" fmla="*/ 77 w 93"/>
                <a:gd name="T47" fmla="*/ 130 h 139"/>
                <a:gd name="T48" fmla="*/ 84 w 93"/>
                <a:gd name="T49" fmla="*/ 121 h 139"/>
                <a:gd name="T50" fmla="*/ 88 w 93"/>
                <a:gd name="T51" fmla="*/ 109 h 139"/>
                <a:gd name="T52" fmla="*/ 93 w 93"/>
                <a:gd name="T53" fmla="*/ 100 h 139"/>
                <a:gd name="T54" fmla="*/ 90 w 93"/>
                <a:gd name="T55" fmla="*/ 85 h 139"/>
                <a:gd name="T56" fmla="*/ 88 w 93"/>
                <a:gd name="T57" fmla="*/ 70 h 139"/>
                <a:gd name="T58" fmla="*/ 84 w 93"/>
                <a:gd name="T59" fmla="*/ 54 h 139"/>
                <a:gd name="T60" fmla="*/ 80 w 93"/>
                <a:gd name="T61" fmla="*/ 41 h 139"/>
                <a:gd name="T62" fmla="*/ 73 w 93"/>
                <a:gd name="T63" fmla="*/ 26 h 139"/>
                <a:gd name="T64" fmla="*/ 67 w 93"/>
                <a:gd name="T65" fmla="*/ 15 h 139"/>
                <a:gd name="T66" fmla="*/ 58 w 93"/>
                <a:gd name="T67" fmla="*/ 5 h 139"/>
                <a:gd name="T68" fmla="*/ 50 w 93"/>
                <a:gd name="T69" fmla="*/ 0 h 139"/>
                <a:gd name="T70" fmla="*/ 33 w 93"/>
                <a:gd name="T71" fmla="*/ 26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3" h="139">
                  <a:moveTo>
                    <a:pt x="33" y="26"/>
                  </a:moveTo>
                  <a:lnTo>
                    <a:pt x="41" y="32"/>
                  </a:lnTo>
                  <a:lnTo>
                    <a:pt x="53" y="37"/>
                  </a:lnTo>
                  <a:lnTo>
                    <a:pt x="61" y="45"/>
                  </a:lnTo>
                  <a:lnTo>
                    <a:pt x="66" y="60"/>
                  </a:lnTo>
                  <a:lnTo>
                    <a:pt x="50" y="54"/>
                  </a:lnTo>
                  <a:lnTo>
                    <a:pt x="36" y="51"/>
                  </a:lnTo>
                  <a:lnTo>
                    <a:pt x="27" y="49"/>
                  </a:lnTo>
                  <a:lnTo>
                    <a:pt x="20" y="49"/>
                  </a:lnTo>
                  <a:lnTo>
                    <a:pt x="11" y="53"/>
                  </a:lnTo>
                  <a:lnTo>
                    <a:pt x="4" y="60"/>
                  </a:lnTo>
                  <a:lnTo>
                    <a:pt x="0" y="75"/>
                  </a:lnTo>
                  <a:lnTo>
                    <a:pt x="1" y="92"/>
                  </a:lnTo>
                  <a:lnTo>
                    <a:pt x="3" y="107"/>
                  </a:lnTo>
                  <a:lnTo>
                    <a:pt x="10" y="124"/>
                  </a:lnTo>
                  <a:lnTo>
                    <a:pt x="14" y="130"/>
                  </a:lnTo>
                  <a:lnTo>
                    <a:pt x="20" y="136"/>
                  </a:lnTo>
                  <a:lnTo>
                    <a:pt x="27" y="138"/>
                  </a:lnTo>
                  <a:lnTo>
                    <a:pt x="36" y="139"/>
                  </a:lnTo>
                  <a:lnTo>
                    <a:pt x="43" y="138"/>
                  </a:lnTo>
                  <a:lnTo>
                    <a:pt x="51" y="138"/>
                  </a:lnTo>
                  <a:lnTo>
                    <a:pt x="60" y="136"/>
                  </a:lnTo>
                  <a:lnTo>
                    <a:pt x="68" y="136"/>
                  </a:lnTo>
                  <a:lnTo>
                    <a:pt x="77" y="130"/>
                  </a:lnTo>
                  <a:lnTo>
                    <a:pt x="84" y="121"/>
                  </a:lnTo>
                  <a:lnTo>
                    <a:pt x="88" y="109"/>
                  </a:lnTo>
                  <a:lnTo>
                    <a:pt x="93" y="100"/>
                  </a:lnTo>
                  <a:lnTo>
                    <a:pt x="90" y="85"/>
                  </a:lnTo>
                  <a:lnTo>
                    <a:pt x="88" y="70"/>
                  </a:lnTo>
                  <a:lnTo>
                    <a:pt x="84" y="54"/>
                  </a:lnTo>
                  <a:lnTo>
                    <a:pt x="80" y="41"/>
                  </a:lnTo>
                  <a:lnTo>
                    <a:pt x="73" y="26"/>
                  </a:lnTo>
                  <a:lnTo>
                    <a:pt x="67" y="15"/>
                  </a:lnTo>
                  <a:lnTo>
                    <a:pt x="58" y="5"/>
                  </a:lnTo>
                  <a:lnTo>
                    <a:pt x="50" y="0"/>
                  </a:lnTo>
                  <a:lnTo>
                    <a:pt x="33" y="26"/>
                  </a:lnTo>
                  <a:close/>
                </a:path>
              </a:pathLst>
            </a:custGeom>
            <a:solidFill>
              <a:srgbClr val="FF4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
          <p:nvSpPr>
            <p:cNvPr id="99455" name="Freeform 156"/>
            <p:cNvSpPr>
              <a:spLocks/>
            </p:cNvSpPr>
            <p:nvPr/>
          </p:nvSpPr>
          <p:spPr bwMode="auto">
            <a:xfrm>
              <a:off x="3002" y="1785"/>
              <a:ext cx="54" cy="22"/>
            </a:xfrm>
            <a:custGeom>
              <a:avLst/>
              <a:gdLst>
                <a:gd name="T0" fmla="*/ 0 w 54"/>
                <a:gd name="T1" fmla="*/ 0 h 43"/>
                <a:gd name="T2" fmla="*/ 3 w 54"/>
                <a:gd name="T3" fmla="*/ 13 h 43"/>
                <a:gd name="T4" fmla="*/ 10 w 54"/>
                <a:gd name="T5" fmla="*/ 26 h 43"/>
                <a:gd name="T6" fmla="*/ 17 w 54"/>
                <a:gd name="T7" fmla="*/ 34 h 43"/>
                <a:gd name="T8" fmla="*/ 29 w 54"/>
                <a:gd name="T9" fmla="*/ 43 h 43"/>
                <a:gd name="T10" fmla="*/ 34 w 54"/>
                <a:gd name="T11" fmla="*/ 41 h 43"/>
                <a:gd name="T12" fmla="*/ 41 w 54"/>
                <a:gd name="T13" fmla="*/ 43 h 43"/>
                <a:gd name="T14" fmla="*/ 49 w 54"/>
                <a:gd name="T15" fmla="*/ 41 h 43"/>
                <a:gd name="T16" fmla="*/ 54 w 54"/>
                <a:gd name="T17" fmla="*/ 36 h 43"/>
                <a:gd name="T18" fmla="*/ 51 w 54"/>
                <a:gd name="T19" fmla="*/ 26 h 43"/>
                <a:gd name="T20" fmla="*/ 49 w 54"/>
                <a:gd name="T21" fmla="*/ 19 h 43"/>
                <a:gd name="T22" fmla="*/ 41 w 54"/>
                <a:gd name="T23" fmla="*/ 22 h 43"/>
                <a:gd name="T24" fmla="*/ 34 w 54"/>
                <a:gd name="T25" fmla="*/ 26 h 43"/>
                <a:gd name="T26" fmla="*/ 27 w 54"/>
                <a:gd name="T27" fmla="*/ 26 h 43"/>
                <a:gd name="T28" fmla="*/ 21 w 54"/>
                <a:gd name="T29" fmla="*/ 24 h 43"/>
                <a:gd name="T30" fmla="*/ 16 w 54"/>
                <a:gd name="T31" fmla="*/ 17 h 43"/>
                <a:gd name="T32" fmla="*/ 12 w 54"/>
                <a:gd name="T33" fmla="*/ 9 h 43"/>
                <a:gd name="T34" fmla="*/ 6 w 54"/>
                <a:gd name="T35" fmla="*/ 2 h 43"/>
                <a:gd name="T36" fmla="*/ 0 w 54"/>
                <a:gd name="T37"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4" h="43">
                  <a:moveTo>
                    <a:pt x="0" y="0"/>
                  </a:moveTo>
                  <a:lnTo>
                    <a:pt x="3" y="13"/>
                  </a:lnTo>
                  <a:lnTo>
                    <a:pt x="10" y="26"/>
                  </a:lnTo>
                  <a:lnTo>
                    <a:pt x="17" y="34"/>
                  </a:lnTo>
                  <a:lnTo>
                    <a:pt x="29" y="43"/>
                  </a:lnTo>
                  <a:lnTo>
                    <a:pt x="34" y="41"/>
                  </a:lnTo>
                  <a:lnTo>
                    <a:pt x="41" y="43"/>
                  </a:lnTo>
                  <a:lnTo>
                    <a:pt x="49" y="41"/>
                  </a:lnTo>
                  <a:lnTo>
                    <a:pt x="54" y="36"/>
                  </a:lnTo>
                  <a:lnTo>
                    <a:pt x="51" y="26"/>
                  </a:lnTo>
                  <a:lnTo>
                    <a:pt x="49" y="19"/>
                  </a:lnTo>
                  <a:lnTo>
                    <a:pt x="41" y="22"/>
                  </a:lnTo>
                  <a:lnTo>
                    <a:pt x="34" y="26"/>
                  </a:lnTo>
                  <a:lnTo>
                    <a:pt x="27" y="26"/>
                  </a:lnTo>
                  <a:lnTo>
                    <a:pt x="21" y="24"/>
                  </a:lnTo>
                  <a:lnTo>
                    <a:pt x="16" y="17"/>
                  </a:lnTo>
                  <a:lnTo>
                    <a:pt x="12" y="9"/>
                  </a:lnTo>
                  <a:lnTo>
                    <a:pt x="6" y="2"/>
                  </a:lnTo>
                  <a:lnTo>
                    <a:pt x="0" y="0"/>
                  </a:lnTo>
                  <a:close/>
                </a:path>
              </a:pathLst>
            </a:custGeom>
            <a:solidFill>
              <a:srgbClr val="FF4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
          <p:nvSpPr>
            <p:cNvPr id="99456" name="Freeform 157"/>
            <p:cNvSpPr>
              <a:spLocks/>
            </p:cNvSpPr>
            <p:nvPr/>
          </p:nvSpPr>
          <p:spPr bwMode="auto">
            <a:xfrm>
              <a:off x="2840" y="1794"/>
              <a:ext cx="85" cy="60"/>
            </a:xfrm>
            <a:custGeom>
              <a:avLst/>
              <a:gdLst>
                <a:gd name="T0" fmla="*/ 4 w 85"/>
                <a:gd name="T1" fmla="*/ 24 h 119"/>
                <a:gd name="T2" fmla="*/ 0 w 85"/>
                <a:gd name="T3" fmla="*/ 41 h 119"/>
                <a:gd name="T4" fmla="*/ 1 w 85"/>
                <a:gd name="T5" fmla="*/ 60 h 119"/>
                <a:gd name="T6" fmla="*/ 6 w 85"/>
                <a:gd name="T7" fmla="*/ 75 h 119"/>
                <a:gd name="T8" fmla="*/ 16 w 85"/>
                <a:gd name="T9" fmla="*/ 92 h 119"/>
                <a:gd name="T10" fmla="*/ 24 w 85"/>
                <a:gd name="T11" fmla="*/ 100 h 119"/>
                <a:gd name="T12" fmla="*/ 34 w 85"/>
                <a:gd name="T13" fmla="*/ 107 h 119"/>
                <a:gd name="T14" fmla="*/ 43 w 85"/>
                <a:gd name="T15" fmla="*/ 113 h 119"/>
                <a:gd name="T16" fmla="*/ 55 w 85"/>
                <a:gd name="T17" fmla="*/ 119 h 119"/>
                <a:gd name="T18" fmla="*/ 58 w 85"/>
                <a:gd name="T19" fmla="*/ 109 h 119"/>
                <a:gd name="T20" fmla="*/ 64 w 85"/>
                <a:gd name="T21" fmla="*/ 102 h 119"/>
                <a:gd name="T22" fmla="*/ 70 w 85"/>
                <a:gd name="T23" fmla="*/ 94 h 119"/>
                <a:gd name="T24" fmla="*/ 77 w 85"/>
                <a:gd name="T25" fmla="*/ 88 h 119"/>
                <a:gd name="T26" fmla="*/ 81 w 85"/>
                <a:gd name="T27" fmla="*/ 79 h 119"/>
                <a:gd name="T28" fmla="*/ 85 w 85"/>
                <a:gd name="T29" fmla="*/ 71 h 119"/>
                <a:gd name="T30" fmla="*/ 85 w 85"/>
                <a:gd name="T31" fmla="*/ 60 h 119"/>
                <a:gd name="T32" fmla="*/ 82 w 85"/>
                <a:gd name="T33" fmla="*/ 51 h 119"/>
                <a:gd name="T34" fmla="*/ 70 w 85"/>
                <a:gd name="T35" fmla="*/ 32 h 119"/>
                <a:gd name="T36" fmla="*/ 60 w 85"/>
                <a:gd name="T37" fmla="*/ 17 h 119"/>
                <a:gd name="T38" fmla="*/ 54 w 85"/>
                <a:gd name="T39" fmla="*/ 9 h 119"/>
                <a:gd name="T40" fmla="*/ 48 w 85"/>
                <a:gd name="T41" fmla="*/ 5 h 119"/>
                <a:gd name="T42" fmla="*/ 40 w 85"/>
                <a:gd name="T43" fmla="*/ 0 h 119"/>
                <a:gd name="T44" fmla="*/ 33 w 85"/>
                <a:gd name="T45" fmla="*/ 0 h 119"/>
                <a:gd name="T46" fmla="*/ 23 w 85"/>
                <a:gd name="T47" fmla="*/ 0 h 119"/>
                <a:gd name="T48" fmla="*/ 16 w 85"/>
                <a:gd name="T49" fmla="*/ 5 h 119"/>
                <a:gd name="T50" fmla="*/ 8 w 85"/>
                <a:gd name="T51" fmla="*/ 11 h 119"/>
                <a:gd name="T52" fmla="*/ 4 w 85"/>
                <a:gd name="T53" fmla="*/ 24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5" h="119">
                  <a:moveTo>
                    <a:pt x="4" y="24"/>
                  </a:moveTo>
                  <a:lnTo>
                    <a:pt x="0" y="41"/>
                  </a:lnTo>
                  <a:lnTo>
                    <a:pt x="1" y="60"/>
                  </a:lnTo>
                  <a:lnTo>
                    <a:pt x="6" y="75"/>
                  </a:lnTo>
                  <a:lnTo>
                    <a:pt x="16" y="92"/>
                  </a:lnTo>
                  <a:lnTo>
                    <a:pt x="24" y="100"/>
                  </a:lnTo>
                  <a:lnTo>
                    <a:pt x="34" y="107"/>
                  </a:lnTo>
                  <a:lnTo>
                    <a:pt x="43" y="113"/>
                  </a:lnTo>
                  <a:lnTo>
                    <a:pt x="55" y="119"/>
                  </a:lnTo>
                  <a:lnTo>
                    <a:pt x="58" y="109"/>
                  </a:lnTo>
                  <a:lnTo>
                    <a:pt x="64" y="102"/>
                  </a:lnTo>
                  <a:lnTo>
                    <a:pt x="70" y="94"/>
                  </a:lnTo>
                  <a:lnTo>
                    <a:pt x="77" y="88"/>
                  </a:lnTo>
                  <a:lnTo>
                    <a:pt x="81" y="79"/>
                  </a:lnTo>
                  <a:lnTo>
                    <a:pt x="85" y="71"/>
                  </a:lnTo>
                  <a:lnTo>
                    <a:pt x="85" y="60"/>
                  </a:lnTo>
                  <a:lnTo>
                    <a:pt x="82" y="51"/>
                  </a:lnTo>
                  <a:lnTo>
                    <a:pt x="70" y="32"/>
                  </a:lnTo>
                  <a:lnTo>
                    <a:pt x="60" y="17"/>
                  </a:lnTo>
                  <a:lnTo>
                    <a:pt x="54" y="9"/>
                  </a:lnTo>
                  <a:lnTo>
                    <a:pt x="48" y="5"/>
                  </a:lnTo>
                  <a:lnTo>
                    <a:pt x="40" y="0"/>
                  </a:lnTo>
                  <a:lnTo>
                    <a:pt x="33" y="0"/>
                  </a:lnTo>
                  <a:lnTo>
                    <a:pt x="23" y="0"/>
                  </a:lnTo>
                  <a:lnTo>
                    <a:pt x="16" y="5"/>
                  </a:lnTo>
                  <a:lnTo>
                    <a:pt x="8" y="11"/>
                  </a:lnTo>
                  <a:lnTo>
                    <a:pt x="4" y="24"/>
                  </a:lnTo>
                  <a:close/>
                </a:path>
              </a:pathLst>
            </a:custGeom>
            <a:solidFill>
              <a:srgbClr val="FF4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
          <p:nvSpPr>
            <p:cNvPr id="99457" name="Freeform 158"/>
            <p:cNvSpPr>
              <a:spLocks/>
            </p:cNvSpPr>
            <p:nvPr/>
          </p:nvSpPr>
          <p:spPr bwMode="auto">
            <a:xfrm>
              <a:off x="3388" y="1812"/>
              <a:ext cx="703" cy="193"/>
            </a:xfrm>
            <a:custGeom>
              <a:avLst/>
              <a:gdLst>
                <a:gd name="T0" fmla="*/ 243 w 703"/>
                <a:gd name="T1" fmla="*/ 13 h 385"/>
                <a:gd name="T2" fmla="*/ 206 w 703"/>
                <a:gd name="T3" fmla="*/ 24 h 385"/>
                <a:gd name="T4" fmla="*/ 172 w 703"/>
                <a:gd name="T5" fmla="*/ 43 h 385"/>
                <a:gd name="T6" fmla="*/ 138 w 703"/>
                <a:gd name="T7" fmla="*/ 66 h 385"/>
                <a:gd name="T8" fmla="*/ 107 w 703"/>
                <a:gd name="T9" fmla="*/ 94 h 385"/>
                <a:gd name="T10" fmla="*/ 75 w 703"/>
                <a:gd name="T11" fmla="*/ 124 h 385"/>
                <a:gd name="T12" fmla="*/ 48 w 703"/>
                <a:gd name="T13" fmla="*/ 160 h 385"/>
                <a:gd name="T14" fmla="*/ 23 w 703"/>
                <a:gd name="T15" fmla="*/ 198 h 385"/>
                <a:gd name="T16" fmla="*/ 0 w 703"/>
                <a:gd name="T17" fmla="*/ 239 h 385"/>
                <a:gd name="T18" fmla="*/ 0 w 703"/>
                <a:gd name="T19" fmla="*/ 249 h 385"/>
                <a:gd name="T20" fmla="*/ 14 w 703"/>
                <a:gd name="T21" fmla="*/ 241 h 385"/>
                <a:gd name="T22" fmla="*/ 30 w 703"/>
                <a:gd name="T23" fmla="*/ 234 h 385"/>
                <a:gd name="T24" fmla="*/ 45 w 703"/>
                <a:gd name="T25" fmla="*/ 224 h 385"/>
                <a:gd name="T26" fmla="*/ 61 w 703"/>
                <a:gd name="T27" fmla="*/ 217 h 385"/>
                <a:gd name="T28" fmla="*/ 75 w 703"/>
                <a:gd name="T29" fmla="*/ 205 h 385"/>
                <a:gd name="T30" fmla="*/ 91 w 703"/>
                <a:gd name="T31" fmla="*/ 198 h 385"/>
                <a:gd name="T32" fmla="*/ 105 w 703"/>
                <a:gd name="T33" fmla="*/ 190 h 385"/>
                <a:gd name="T34" fmla="*/ 122 w 703"/>
                <a:gd name="T35" fmla="*/ 186 h 385"/>
                <a:gd name="T36" fmla="*/ 152 w 703"/>
                <a:gd name="T37" fmla="*/ 151 h 385"/>
                <a:gd name="T38" fmla="*/ 186 w 703"/>
                <a:gd name="T39" fmla="*/ 122 h 385"/>
                <a:gd name="T40" fmla="*/ 223 w 703"/>
                <a:gd name="T41" fmla="*/ 103 h 385"/>
                <a:gd name="T42" fmla="*/ 266 w 703"/>
                <a:gd name="T43" fmla="*/ 92 h 385"/>
                <a:gd name="T44" fmla="*/ 306 w 703"/>
                <a:gd name="T45" fmla="*/ 86 h 385"/>
                <a:gd name="T46" fmla="*/ 349 w 703"/>
                <a:gd name="T47" fmla="*/ 86 h 385"/>
                <a:gd name="T48" fmla="*/ 388 w 703"/>
                <a:gd name="T49" fmla="*/ 94 h 385"/>
                <a:gd name="T50" fmla="*/ 428 w 703"/>
                <a:gd name="T51" fmla="*/ 107 h 385"/>
                <a:gd name="T52" fmla="*/ 462 w 703"/>
                <a:gd name="T53" fmla="*/ 118 h 385"/>
                <a:gd name="T54" fmla="*/ 494 w 703"/>
                <a:gd name="T55" fmla="*/ 141 h 385"/>
                <a:gd name="T56" fmla="*/ 521 w 703"/>
                <a:gd name="T57" fmla="*/ 171 h 385"/>
                <a:gd name="T58" fmla="*/ 548 w 703"/>
                <a:gd name="T59" fmla="*/ 209 h 385"/>
                <a:gd name="T60" fmla="*/ 569 w 703"/>
                <a:gd name="T61" fmla="*/ 247 h 385"/>
                <a:gd name="T62" fmla="*/ 592 w 703"/>
                <a:gd name="T63" fmla="*/ 288 h 385"/>
                <a:gd name="T64" fmla="*/ 613 w 703"/>
                <a:gd name="T65" fmla="*/ 330 h 385"/>
                <a:gd name="T66" fmla="*/ 635 w 703"/>
                <a:gd name="T67" fmla="*/ 370 h 385"/>
                <a:gd name="T68" fmla="*/ 703 w 703"/>
                <a:gd name="T69" fmla="*/ 385 h 385"/>
                <a:gd name="T70" fmla="*/ 699 w 703"/>
                <a:gd name="T71" fmla="*/ 373 h 385"/>
                <a:gd name="T72" fmla="*/ 696 w 703"/>
                <a:gd name="T73" fmla="*/ 362 h 385"/>
                <a:gd name="T74" fmla="*/ 692 w 703"/>
                <a:gd name="T75" fmla="*/ 351 h 385"/>
                <a:gd name="T76" fmla="*/ 689 w 703"/>
                <a:gd name="T77" fmla="*/ 339 h 385"/>
                <a:gd name="T78" fmla="*/ 683 w 703"/>
                <a:gd name="T79" fmla="*/ 328 h 385"/>
                <a:gd name="T80" fmla="*/ 679 w 703"/>
                <a:gd name="T81" fmla="*/ 317 h 385"/>
                <a:gd name="T82" fmla="*/ 673 w 703"/>
                <a:gd name="T83" fmla="*/ 305 h 385"/>
                <a:gd name="T84" fmla="*/ 669 w 703"/>
                <a:gd name="T85" fmla="*/ 296 h 385"/>
                <a:gd name="T86" fmla="*/ 628 w 703"/>
                <a:gd name="T87" fmla="*/ 228 h 385"/>
                <a:gd name="T88" fmla="*/ 583 w 703"/>
                <a:gd name="T89" fmla="*/ 166 h 385"/>
                <a:gd name="T90" fmla="*/ 535 w 703"/>
                <a:gd name="T91" fmla="*/ 109 h 385"/>
                <a:gd name="T92" fmla="*/ 484 w 703"/>
                <a:gd name="T93" fmla="*/ 64 h 385"/>
                <a:gd name="T94" fmla="*/ 427 w 703"/>
                <a:gd name="T95" fmla="*/ 28 h 385"/>
                <a:gd name="T96" fmla="*/ 369 w 703"/>
                <a:gd name="T97" fmla="*/ 7 h 385"/>
                <a:gd name="T98" fmla="*/ 306 w 703"/>
                <a:gd name="T99" fmla="*/ 0 h 385"/>
                <a:gd name="T100" fmla="*/ 243 w 703"/>
                <a:gd name="T101" fmla="*/ 13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03" h="385">
                  <a:moveTo>
                    <a:pt x="243" y="13"/>
                  </a:moveTo>
                  <a:lnTo>
                    <a:pt x="206" y="24"/>
                  </a:lnTo>
                  <a:lnTo>
                    <a:pt x="172" y="43"/>
                  </a:lnTo>
                  <a:lnTo>
                    <a:pt x="138" y="66"/>
                  </a:lnTo>
                  <a:lnTo>
                    <a:pt x="107" y="94"/>
                  </a:lnTo>
                  <a:lnTo>
                    <a:pt x="75" y="124"/>
                  </a:lnTo>
                  <a:lnTo>
                    <a:pt x="48" y="160"/>
                  </a:lnTo>
                  <a:lnTo>
                    <a:pt x="23" y="198"/>
                  </a:lnTo>
                  <a:lnTo>
                    <a:pt x="0" y="239"/>
                  </a:lnTo>
                  <a:lnTo>
                    <a:pt x="0" y="249"/>
                  </a:lnTo>
                  <a:lnTo>
                    <a:pt x="14" y="241"/>
                  </a:lnTo>
                  <a:lnTo>
                    <a:pt x="30" y="234"/>
                  </a:lnTo>
                  <a:lnTo>
                    <a:pt x="45" y="224"/>
                  </a:lnTo>
                  <a:lnTo>
                    <a:pt x="61" y="217"/>
                  </a:lnTo>
                  <a:lnTo>
                    <a:pt x="75" y="205"/>
                  </a:lnTo>
                  <a:lnTo>
                    <a:pt x="91" y="198"/>
                  </a:lnTo>
                  <a:lnTo>
                    <a:pt x="105" y="190"/>
                  </a:lnTo>
                  <a:lnTo>
                    <a:pt x="122" y="186"/>
                  </a:lnTo>
                  <a:lnTo>
                    <a:pt x="152" y="151"/>
                  </a:lnTo>
                  <a:lnTo>
                    <a:pt x="186" y="122"/>
                  </a:lnTo>
                  <a:lnTo>
                    <a:pt x="223" y="103"/>
                  </a:lnTo>
                  <a:lnTo>
                    <a:pt x="266" y="92"/>
                  </a:lnTo>
                  <a:lnTo>
                    <a:pt x="306" y="86"/>
                  </a:lnTo>
                  <a:lnTo>
                    <a:pt x="349" y="86"/>
                  </a:lnTo>
                  <a:lnTo>
                    <a:pt x="388" y="94"/>
                  </a:lnTo>
                  <a:lnTo>
                    <a:pt x="428" y="107"/>
                  </a:lnTo>
                  <a:lnTo>
                    <a:pt x="462" y="118"/>
                  </a:lnTo>
                  <a:lnTo>
                    <a:pt x="494" y="141"/>
                  </a:lnTo>
                  <a:lnTo>
                    <a:pt x="521" y="171"/>
                  </a:lnTo>
                  <a:lnTo>
                    <a:pt x="548" y="209"/>
                  </a:lnTo>
                  <a:lnTo>
                    <a:pt x="569" y="247"/>
                  </a:lnTo>
                  <a:lnTo>
                    <a:pt x="592" y="288"/>
                  </a:lnTo>
                  <a:lnTo>
                    <a:pt x="613" y="330"/>
                  </a:lnTo>
                  <a:lnTo>
                    <a:pt x="635" y="370"/>
                  </a:lnTo>
                  <a:lnTo>
                    <a:pt x="703" y="385"/>
                  </a:lnTo>
                  <a:lnTo>
                    <a:pt x="699" y="373"/>
                  </a:lnTo>
                  <a:lnTo>
                    <a:pt x="696" y="362"/>
                  </a:lnTo>
                  <a:lnTo>
                    <a:pt x="692" y="351"/>
                  </a:lnTo>
                  <a:lnTo>
                    <a:pt x="689" y="339"/>
                  </a:lnTo>
                  <a:lnTo>
                    <a:pt x="683" y="328"/>
                  </a:lnTo>
                  <a:lnTo>
                    <a:pt x="679" y="317"/>
                  </a:lnTo>
                  <a:lnTo>
                    <a:pt x="673" y="305"/>
                  </a:lnTo>
                  <a:lnTo>
                    <a:pt x="669" y="296"/>
                  </a:lnTo>
                  <a:lnTo>
                    <a:pt x="628" y="228"/>
                  </a:lnTo>
                  <a:lnTo>
                    <a:pt x="583" y="166"/>
                  </a:lnTo>
                  <a:lnTo>
                    <a:pt x="535" y="109"/>
                  </a:lnTo>
                  <a:lnTo>
                    <a:pt x="484" y="64"/>
                  </a:lnTo>
                  <a:lnTo>
                    <a:pt x="427" y="28"/>
                  </a:lnTo>
                  <a:lnTo>
                    <a:pt x="369" y="7"/>
                  </a:lnTo>
                  <a:lnTo>
                    <a:pt x="306" y="0"/>
                  </a:lnTo>
                  <a:lnTo>
                    <a:pt x="243" y="13"/>
                  </a:lnTo>
                  <a:close/>
                </a:path>
              </a:pathLst>
            </a:custGeom>
            <a:solidFill>
              <a:srgbClr val="FFC3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
          <p:nvSpPr>
            <p:cNvPr id="99458" name="Freeform 159"/>
            <p:cNvSpPr>
              <a:spLocks/>
            </p:cNvSpPr>
            <p:nvPr/>
          </p:nvSpPr>
          <p:spPr bwMode="auto">
            <a:xfrm>
              <a:off x="2965" y="1813"/>
              <a:ext cx="46" cy="28"/>
            </a:xfrm>
            <a:custGeom>
              <a:avLst/>
              <a:gdLst>
                <a:gd name="T0" fmla="*/ 3 w 46"/>
                <a:gd name="T1" fmla="*/ 0 h 55"/>
                <a:gd name="T2" fmla="*/ 0 w 46"/>
                <a:gd name="T3" fmla="*/ 17 h 55"/>
                <a:gd name="T4" fmla="*/ 7 w 46"/>
                <a:gd name="T5" fmla="*/ 33 h 55"/>
                <a:gd name="T6" fmla="*/ 19 w 46"/>
                <a:gd name="T7" fmla="*/ 44 h 55"/>
                <a:gd name="T8" fmla="*/ 33 w 46"/>
                <a:gd name="T9" fmla="*/ 53 h 55"/>
                <a:gd name="T10" fmla="*/ 46 w 46"/>
                <a:gd name="T11" fmla="*/ 55 h 55"/>
                <a:gd name="T12" fmla="*/ 43 w 46"/>
                <a:gd name="T13" fmla="*/ 38 h 55"/>
                <a:gd name="T14" fmla="*/ 34 w 46"/>
                <a:gd name="T15" fmla="*/ 21 h 55"/>
                <a:gd name="T16" fmla="*/ 26 w 46"/>
                <a:gd name="T17" fmla="*/ 12 h 55"/>
                <a:gd name="T18" fmla="*/ 20 w 46"/>
                <a:gd name="T19" fmla="*/ 6 h 55"/>
                <a:gd name="T20" fmla="*/ 11 w 46"/>
                <a:gd name="T21" fmla="*/ 0 h 55"/>
                <a:gd name="T22" fmla="*/ 3 w 46"/>
                <a:gd name="T23"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 h="55">
                  <a:moveTo>
                    <a:pt x="3" y="0"/>
                  </a:moveTo>
                  <a:lnTo>
                    <a:pt x="0" y="17"/>
                  </a:lnTo>
                  <a:lnTo>
                    <a:pt x="7" y="33"/>
                  </a:lnTo>
                  <a:lnTo>
                    <a:pt x="19" y="44"/>
                  </a:lnTo>
                  <a:lnTo>
                    <a:pt x="33" y="53"/>
                  </a:lnTo>
                  <a:lnTo>
                    <a:pt x="46" y="55"/>
                  </a:lnTo>
                  <a:lnTo>
                    <a:pt x="43" y="38"/>
                  </a:lnTo>
                  <a:lnTo>
                    <a:pt x="34" y="21"/>
                  </a:lnTo>
                  <a:lnTo>
                    <a:pt x="26" y="12"/>
                  </a:lnTo>
                  <a:lnTo>
                    <a:pt x="20" y="6"/>
                  </a:lnTo>
                  <a:lnTo>
                    <a:pt x="11" y="0"/>
                  </a:lnTo>
                  <a:lnTo>
                    <a:pt x="3" y="0"/>
                  </a:lnTo>
                  <a:close/>
                </a:path>
              </a:pathLst>
            </a:custGeom>
            <a:solidFill>
              <a:srgbClr val="FF4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
          <p:nvSpPr>
            <p:cNvPr id="99459" name="Freeform 160"/>
            <p:cNvSpPr>
              <a:spLocks/>
            </p:cNvSpPr>
            <p:nvPr/>
          </p:nvSpPr>
          <p:spPr bwMode="auto">
            <a:xfrm>
              <a:off x="2666" y="1819"/>
              <a:ext cx="124" cy="89"/>
            </a:xfrm>
            <a:custGeom>
              <a:avLst/>
              <a:gdLst>
                <a:gd name="T0" fmla="*/ 2 w 124"/>
                <a:gd name="T1" fmla="*/ 70 h 177"/>
                <a:gd name="T2" fmla="*/ 0 w 124"/>
                <a:gd name="T3" fmla="*/ 81 h 177"/>
                <a:gd name="T4" fmla="*/ 0 w 124"/>
                <a:gd name="T5" fmla="*/ 92 h 177"/>
                <a:gd name="T6" fmla="*/ 0 w 124"/>
                <a:gd name="T7" fmla="*/ 104 h 177"/>
                <a:gd name="T8" fmla="*/ 3 w 124"/>
                <a:gd name="T9" fmla="*/ 115 h 177"/>
                <a:gd name="T10" fmla="*/ 7 w 124"/>
                <a:gd name="T11" fmla="*/ 134 h 177"/>
                <a:gd name="T12" fmla="*/ 17 w 124"/>
                <a:gd name="T13" fmla="*/ 153 h 177"/>
                <a:gd name="T14" fmla="*/ 23 w 124"/>
                <a:gd name="T15" fmla="*/ 158 h 177"/>
                <a:gd name="T16" fmla="*/ 32 w 124"/>
                <a:gd name="T17" fmla="*/ 166 h 177"/>
                <a:gd name="T18" fmla="*/ 40 w 124"/>
                <a:gd name="T19" fmla="*/ 170 h 177"/>
                <a:gd name="T20" fmla="*/ 49 w 124"/>
                <a:gd name="T21" fmla="*/ 175 h 177"/>
                <a:gd name="T22" fmla="*/ 57 w 124"/>
                <a:gd name="T23" fmla="*/ 175 h 177"/>
                <a:gd name="T24" fmla="*/ 67 w 124"/>
                <a:gd name="T25" fmla="*/ 177 h 177"/>
                <a:gd name="T26" fmla="*/ 77 w 124"/>
                <a:gd name="T27" fmla="*/ 177 h 177"/>
                <a:gd name="T28" fmla="*/ 87 w 124"/>
                <a:gd name="T29" fmla="*/ 177 h 177"/>
                <a:gd name="T30" fmla="*/ 96 w 124"/>
                <a:gd name="T31" fmla="*/ 166 h 177"/>
                <a:gd name="T32" fmla="*/ 104 w 124"/>
                <a:gd name="T33" fmla="*/ 156 h 177"/>
                <a:gd name="T34" fmla="*/ 111 w 124"/>
                <a:gd name="T35" fmla="*/ 143 h 177"/>
                <a:gd name="T36" fmla="*/ 118 w 124"/>
                <a:gd name="T37" fmla="*/ 132 h 177"/>
                <a:gd name="T38" fmla="*/ 121 w 124"/>
                <a:gd name="T39" fmla="*/ 117 h 177"/>
                <a:gd name="T40" fmla="*/ 124 w 124"/>
                <a:gd name="T41" fmla="*/ 102 h 177"/>
                <a:gd name="T42" fmla="*/ 123 w 124"/>
                <a:gd name="T43" fmla="*/ 87 h 177"/>
                <a:gd name="T44" fmla="*/ 123 w 124"/>
                <a:gd name="T45" fmla="*/ 73 h 177"/>
                <a:gd name="T46" fmla="*/ 117 w 124"/>
                <a:gd name="T47" fmla="*/ 56 h 177"/>
                <a:gd name="T48" fmla="*/ 111 w 124"/>
                <a:gd name="T49" fmla="*/ 43 h 177"/>
                <a:gd name="T50" fmla="*/ 103 w 124"/>
                <a:gd name="T51" fmla="*/ 30 h 177"/>
                <a:gd name="T52" fmla="*/ 96 w 124"/>
                <a:gd name="T53" fmla="*/ 22 h 177"/>
                <a:gd name="T54" fmla="*/ 86 w 124"/>
                <a:gd name="T55" fmla="*/ 11 h 177"/>
                <a:gd name="T56" fmla="*/ 76 w 124"/>
                <a:gd name="T57" fmla="*/ 5 h 177"/>
                <a:gd name="T58" fmla="*/ 64 w 124"/>
                <a:gd name="T59" fmla="*/ 0 h 177"/>
                <a:gd name="T60" fmla="*/ 53 w 124"/>
                <a:gd name="T61" fmla="*/ 0 h 177"/>
                <a:gd name="T62" fmla="*/ 41 w 124"/>
                <a:gd name="T63" fmla="*/ 0 h 177"/>
                <a:gd name="T64" fmla="*/ 33 w 124"/>
                <a:gd name="T65" fmla="*/ 5 h 177"/>
                <a:gd name="T66" fmla="*/ 24 w 124"/>
                <a:gd name="T67" fmla="*/ 11 h 177"/>
                <a:gd name="T68" fmla="*/ 19 w 124"/>
                <a:gd name="T69" fmla="*/ 22 h 177"/>
                <a:gd name="T70" fmla="*/ 13 w 124"/>
                <a:gd name="T71" fmla="*/ 34 h 177"/>
                <a:gd name="T72" fmla="*/ 9 w 124"/>
                <a:gd name="T73" fmla="*/ 45 h 177"/>
                <a:gd name="T74" fmla="*/ 4 w 124"/>
                <a:gd name="T75" fmla="*/ 56 h 177"/>
                <a:gd name="T76" fmla="*/ 2 w 124"/>
                <a:gd name="T77" fmla="*/ 70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4" h="177">
                  <a:moveTo>
                    <a:pt x="2" y="70"/>
                  </a:moveTo>
                  <a:lnTo>
                    <a:pt x="0" y="81"/>
                  </a:lnTo>
                  <a:lnTo>
                    <a:pt x="0" y="92"/>
                  </a:lnTo>
                  <a:lnTo>
                    <a:pt x="0" y="104"/>
                  </a:lnTo>
                  <a:lnTo>
                    <a:pt x="3" y="115"/>
                  </a:lnTo>
                  <a:lnTo>
                    <a:pt x="7" y="134"/>
                  </a:lnTo>
                  <a:lnTo>
                    <a:pt x="17" y="153"/>
                  </a:lnTo>
                  <a:lnTo>
                    <a:pt x="23" y="158"/>
                  </a:lnTo>
                  <a:lnTo>
                    <a:pt x="32" y="166"/>
                  </a:lnTo>
                  <a:lnTo>
                    <a:pt x="40" y="170"/>
                  </a:lnTo>
                  <a:lnTo>
                    <a:pt x="49" y="175"/>
                  </a:lnTo>
                  <a:lnTo>
                    <a:pt x="57" y="175"/>
                  </a:lnTo>
                  <a:lnTo>
                    <a:pt x="67" y="177"/>
                  </a:lnTo>
                  <a:lnTo>
                    <a:pt x="77" y="177"/>
                  </a:lnTo>
                  <a:lnTo>
                    <a:pt x="87" y="177"/>
                  </a:lnTo>
                  <a:lnTo>
                    <a:pt x="96" y="166"/>
                  </a:lnTo>
                  <a:lnTo>
                    <a:pt x="104" y="156"/>
                  </a:lnTo>
                  <a:lnTo>
                    <a:pt x="111" y="143"/>
                  </a:lnTo>
                  <a:lnTo>
                    <a:pt x="118" y="132"/>
                  </a:lnTo>
                  <a:lnTo>
                    <a:pt x="121" y="117"/>
                  </a:lnTo>
                  <a:lnTo>
                    <a:pt x="124" y="102"/>
                  </a:lnTo>
                  <a:lnTo>
                    <a:pt x="123" y="87"/>
                  </a:lnTo>
                  <a:lnTo>
                    <a:pt x="123" y="73"/>
                  </a:lnTo>
                  <a:lnTo>
                    <a:pt x="117" y="56"/>
                  </a:lnTo>
                  <a:lnTo>
                    <a:pt x="111" y="43"/>
                  </a:lnTo>
                  <a:lnTo>
                    <a:pt x="103" y="30"/>
                  </a:lnTo>
                  <a:lnTo>
                    <a:pt x="96" y="22"/>
                  </a:lnTo>
                  <a:lnTo>
                    <a:pt x="86" y="11"/>
                  </a:lnTo>
                  <a:lnTo>
                    <a:pt x="76" y="5"/>
                  </a:lnTo>
                  <a:lnTo>
                    <a:pt x="64" y="0"/>
                  </a:lnTo>
                  <a:lnTo>
                    <a:pt x="53" y="0"/>
                  </a:lnTo>
                  <a:lnTo>
                    <a:pt x="41" y="0"/>
                  </a:lnTo>
                  <a:lnTo>
                    <a:pt x="33" y="5"/>
                  </a:lnTo>
                  <a:lnTo>
                    <a:pt x="24" y="11"/>
                  </a:lnTo>
                  <a:lnTo>
                    <a:pt x="19" y="22"/>
                  </a:lnTo>
                  <a:lnTo>
                    <a:pt x="13" y="34"/>
                  </a:lnTo>
                  <a:lnTo>
                    <a:pt x="9" y="45"/>
                  </a:lnTo>
                  <a:lnTo>
                    <a:pt x="4" y="56"/>
                  </a:lnTo>
                  <a:lnTo>
                    <a:pt x="2" y="70"/>
                  </a:lnTo>
                  <a:close/>
                </a:path>
              </a:pathLst>
            </a:custGeom>
            <a:solidFill>
              <a:srgbClr val="000000"/>
            </a:solidFill>
            <a:ln w="1588">
              <a:solidFill>
                <a:srgbClr val="000000"/>
              </a:solidFill>
              <a:prstDash val="solid"/>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460" name="Freeform 161"/>
            <p:cNvSpPr>
              <a:spLocks/>
            </p:cNvSpPr>
            <p:nvPr/>
          </p:nvSpPr>
          <p:spPr bwMode="auto">
            <a:xfrm>
              <a:off x="2685" y="1827"/>
              <a:ext cx="91" cy="70"/>
            </a:xfrm>
            <a:custGeom>
              <a:avLst/>
              <a:gdLst>
                <a:gd name="T0" fmla="*/ 4 w 91"/>
                <a:gd name="T1" fmla="*/ 36 h 139"/>
                <a:gd name="T2" fmla="*/ 1 w 91"/>
                <a:gd name="T3" fmla="*/ 45 h 139"/>
                <a:gd name="T4" fmla="*/ 0 w 91"/>
                <a:gd name="T5" fmla="*/ 56 h 139"/>
                <a:gd name="T6" fmla="*/ 0 w 91"/>
                <a:gd name="T7" fmla="*/ 68 h 139"/>
                <a:gd name="T8" fmla="*/ 0 w 91"/>
                <a:gd name="T9" fmla="*/ 81 h 139"/>
                <a:gd name="T10" fmla="*/ 0 w 91"/>
                <a:gd name="T11" fmla="*/ 90 h 139"/>
                <a:gd name="T12" fmla="*/ 4 w 91"/>
                <a:gd name="T13" fmla="*/ 102 h 139"/>
                <a:gd name="T14" fmla="*/ 7 w 91"/>
                <a:gd name="T15" fmla="*/ 111 h 139"/>
                <a:gd name="T16" fmla="*/ 14 w 91"/>
                <a:gd name="T17" fmla="*/ 122 h 139"/>
                <a:gd name="T18" fmla="*/ 22 w 91"/>
                <a:gd name="T19" fmla="*/ 134 h 139"/>
                <a:gd name="T20" fmla="*/ 35 w 91"/>
                <a:gd name="T21" fmla="*/ 139 h 139"/>
                <a:gd name="T22" fmla="*/ 50 w 91"/>
                <a:gd name="T23" fmla="*/ 139 h 139"/>
                <a:gd name="T24" fmla="*/ 64 w 91"/>
                <a:gd name="T25" fmla="*/ 136 h 139"/>
                <a:gd name="T26" fmla="*/ 71 w 91"/>
                <a:gd name="T27" fmla="*/ 126 h 139"/>
                <a:gd name="T28" fmla="*/ 78 w 91"/>
                <a:gd name="T29" fmla="*/ 119 h 139"/>
                <a:gd name="T30" fmla="*/ 85 w 91"/>
                <a:gd name="T31" fmla="*/ 107 h 139"/>
                <a:gd name="T32" fmla="*/ 91 w 91"/>
                <a:gd name="T33" fmla="*/ 96 h 139"/>
                <a:gd name="T34" fmla="*/ 89 w 91"/>
                <a:gd name="T35" fmla="*/ 83 h 139"/>
                <a:gd name="T36" fmla="*/ 89 w 91"/>
                <a:gd name="T37" fmla="*/ 72 h 139"/>
                <a:gd name="T38" fmla="*/ 87 w 91"/>
                <a:gd name="T39" fmla="*/ 60 h 139"/>
                <a:gd name="T40" fmla="*/ 85 w 91"/>
                <a:gd name="T41" fmla="*/ 49 h 139"/>
                <a:gd name="T42" fmla="*/ 75 w 91"/>
                <a:gd name="T43" fmla="*/ 30 h 139"/>
                <a:gd name="T44" fmla="*/ 67 w 91"/>
                <a:gd name="T45" fmla="*/ 13 h 139"/>
                <a:gd name="T46" fmla="*/ 52 w 91"/>
                <a:gd name="T47" fmla="*/ 7 h 139"/>
                <a:gd name="T48" fmla="*/ 40 w 91"/>
                <a:gd name="T49" fmla="*/ 4 h 139"/>
                <a:gd name="T50" fmla="*/ 27 w 91"/>
                <a:gd name="T51" fmla="*/ 0 h 139"/>
                <a:gd name="T52" fmla="*/ 15 w 91"/>
                <a:gd name="T53" fmla="*/ 9 h 139"/>
                <a:gd name="T54" fmla="*/ 4 w 91"/>
                <a:gd name="T55" fmla="*/ 36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1" h="139">
                  <a:moveTo>
                    <a:pt x="4" y="36"/>
                  </a:moveTo>
                  <a:lnTo>
                    <a:pt x="1" y="45"/>
                  </a:lnTo>
                  <a:lnTo>
                    <a:pt x="0" y="56"/>
                  </a:lnTo>
                  <a:lnTo>
                    <a:pt x="0" y="68"/>
                  </a:lnTo>
                  <a:lnTo>
                    <a:pt x="0" y="81"/>
                  </a:lnTo>
                  <a:lnTo>
                    <a:pt x="0" y="90"/>
                  </a:lnTo>
                  <a:lnTo>
                    <a:pt x="4" y="102"/>
                  </a:lnTo>
                  <a:lnTo>
                    <a:pt x="7" y="111"/>
                  </a:lnTo>
                  <a:lnTo>
                    <a:pt x="14" y="122"/>
                  </a:lnTo>
                  <a:lnTo>
                    <a:pt x="22" y="134"/>
                  </a:lnTo>
                  <a:lnTo>
                    <a:pt x="35" y="139"/>
                  </a:lnTo>
                  <a:lnTo>
                    <a:pt x="50" y="139"/>
                  </a:lnTo>
                  <a:lnTo>
                    <a:pt x="64" y="136"/>
                  </a:lnTo>
                  <a:lnTo>
                    <a:pt x="71" y="126"/>
                  </a:lnTo>
                  <a:lnTo>
                    <a:pt x="78" y="119"/>
                  </a:lnTo>
                  <a:lnTo>
                    <a:pt x="85" y="107"/>
                  </a:lnTo>
                  <a:lnTo>
                    <a:pt x="91" y="96"/>
                  </a:lnTo>
                  <a:lnTo>
                    <a:pt x="89" y="83"/>
                  </a:lnTo>
                  <a:lnTo>
                    <a:pt x="89" y="72"/>
                  </a:lnTo>
                  <a:lnTo>
                    <a:pt x="87" y="60"/>
                  </a:lnTo>
                  <a:lnTo>
                    <a:pt x="85" y="49"/>
                  </a:lnTo>
                  <a:lnTo>
                    <a:pt x="75" y="30"/>
                  </a:lnTo>
                  <a:lnTo>
                    <a:pt x="67" y="13"/>
                  </a:lnTo>
                  <a:lnTo>
                    <a:pt x="52" y="7"/>
                  </a:lnTo>
                  <a:lnTo>
                    <a:pt x="40" y="4"/>
                  </a:lnTo>
                  <a:lnTo>
                    <a:pt x="27" y="0"/>
                  </a:lnTo>
                  <a:lnTo>
                    <a:pt x="15" y="9"/>
                  </a:lnTo>
                  <a:lnTo>
                    <a:pt x="4" y="36"/>
                  </a:lnTo>
                  <a:close/>
                </a:path>
              </a:pathLst>
            </a:custGeom>
            <a:solidFill>
              <a:srgbClr val="FF4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
          <p:nvSpPr>
            <p:cNvPr id="99461" name="Freeform 162"/>
            <p:cNvSpPr>
              <a:spLocks/>
            </p:cNvSpPr>
            <p:nvPr/>
          </p:nvSpPr>
          <p:spPr bwMode="auto">
            <a:xfrm>
              <a:off x="2673" y="1837"/>
              <a:ext cx="563" cy="815"/>
            </a:xfrm>
            <a:custGeom>
              <a:avLst/>
              <a:gdLst>
                <a:gd name="T0" fmla="*/ 77 w 563"/>
                <a:gd name="T1" fmla="*/ 349 h 1631"/>
                <a:gd name="T2" fmla="*/ 43 w 563"/>
                <a:gd name="T3" fmla="*/ 351 h 1631"/>
                <a:gd name="T4" fmla="*/ 30 w 563"/>
                <a:gd name="T5" fmla="*/ 385 h 1631"/>
                <a:gd name="T6" fmla="*/ 23 w 563"/>
                <a:gd name="T7" fmla="*/ 553 h 1631"/>
                <a:gd name="T8" fmla="*/ 16 w 563"/>
                <a:gd name="T9" fmla="*/ 727 h 1631"/>
                <a:gd name="T10" fmla="*/ 17 w 563"/>
                <a:gd name="T11" fmla="*/ 840 h 1631"/>
                <a:gd name="T12" fmla="*/ 74 w 563"/>
                <a:gd name="T13" fmla="*/ 847 h 1631"/>
                <a:gd name="T14" fmla="*/ 128 w 563"/>
                <a:gd name="T15" fmla="*/ 876 h 1631"/>
                <a:gd name="T16" fmla="*/ 130 w 563"/>
                <a:gd name="T17" fmla="*/ 913 h 1631"/>
                <a:gd name="T18" fmla="*/ 116 w 563"/>
                <a:gd name="T19" fmla="*/ 932 h 1631"/>
                <a:gd name="T20" fmla="*/ 155 w 563"/>
                <a:gd name="T21" fmla="*/ 968 h 1631"/>
                <a:gd name="T22" fmla="*/ 185 w 563"/>
                <a:gd name="T23" fmla="*/ 1012 h 1631"/>
                <a:gd name="T24" fmla="*/ 188 w 563"/>
                <a:gd name="T25" fmla="*/ 1061 h 1631"/>
                <a:gd name="T26" fmla="*/ 207 w 563"/>
                <a:gd name="T27" fmla="*/ 1108 h 1631"/>
                <a:gd name="T28" fmla="*/ 222 w 563"/>
                <a:gd name="T29" fmla="*/ 1159 h 1631"/>
                <a:gd name="T30" fmla="*/ 215 w 563"/>
                <a:gd name="T31" fmla="*/ 1187 h 1631"/>
                <a:gd name="T32" fmla="*/ 194 w 563"/>
                <a:gd name="T33" fmla="*/ 1180 h 1631"/>
                <a:gd name="T34" fmla="*/ 177 w 563"/>
                <a:gd name="T35" fmla="*/ 1172 h 1631"/>
                <a:gd name="T36" fmla="*/ 200 w 563"/>
                <a:gd name="T37" fmla="*/ 1236 h 1631"/>
                <a:gd name="T38" fmla="*/ 220 w 563"/>
                <a:gd name="T39" fmla="*/ 1304 h 1631"/>
                <a:gd name="T40" fmla="*/ 217 w 563"/>
                <a:gd name="T41" fmla="*/ 1361 h 1631"/>
                <a:gd name="T42" fmla="*/ 217 w 563"/>
                <a:gd name="T43" fmla="*/ 1431 h 1631"/>
                <a:gd name="T44" fmla="*/ 205 w 563"/>
                <a:gd name="T45" fmla="*/ 1533 h 1631"/>
                <a:gd name="T46" fmla="*/ 180 w 563"/>
                <a:gd name="T47" fmla="*/ 1631 h 1631"/>
                <a:gd name="T48" fmla="*/ 331 w 563"/>
                <a:gd name="T49" fmla="*/ 1476 h 1631"/>
                <a:gd name="T50" fmla="*/ 446 w 563"/>
                <a:gd name="T51" fmla="*/ 1263 h 1631"/>
                <a:gd name="T52" fmla="*/ 494 w 563"/>
                <a:gd name="T53" fmla="*/ 1053 h 1631"/>
                <a:gd name="T54" fmla="*/ 518 w 563"/>
                <a:gd name="T55" fmla="*/ 917 h 1631"/>
                <a:gd name="T56" fmla="*/ 548 w 563"/>
                <a:gd name="T57" fmla="*/ 783 h 1631"/>
                <a:gd name="T58" fmla="*/ 544 w 563"/>
                <a:gd name="T59" fmla="*/ 725 h 1631"/>
                <a:gd name="T60" fmla="*/ 521 w 563"/>
                <a:gd name="T61" fmla="*/ 694 h 1631"/>
                <a:gd name="T62" fmla="*/ 496 w 563"/>
                <a:gd name="T63" fmla="*/ 708 h 1631"/>
                <a:gd name="T64" fmla="*/ 464 w 563"/>
                <a:gd name="T65" fmla="*/ 696 h 1631"/>
                <a:gd name="T66" fmla="*/ 440 w 563"/>
                <a:gd name="T67" fmla="*/ 676 h 1631"/>
                <a:gd name="T68" fmla="*/ 422 w 563"/>
                <a:gd name="T69" fmla="*/ 619 h 1631"/>
                <a:gd name="T70" fmla="*/ 422 w 563"/>
                <a:gd name="T71" fmla="*/ 511 h 1631"/>
                <a:gd name="T72" fmla="*/ 430 w 563"/>
                <a:gd name="T73" fmla="*/ 400 h 1631"/>
                <a:gd name="T74" fmla="*/ 444 w 563"/>
                <a:gd name="T75" fmla="*/ 326 h 1631"/>
                <a:gd name="T76" fmla="*/ 473 w 563"/>
                <a:gd name="T77" fmla="*/ 281 h 1631"/>
                <a:gd name="T78" fmla="*/ 514 w 563"/>
                <a:gd name="T79" fmla="*/ 255 h 1631"/>
                <a:gd name="T80" fmla="*/ 463 w 563"/>
                <a:gd name="T81" fmla="*/ 162 h 1631"/>
                <a:gd name="T82" fmla="*/ 412 w 563"/>
                <a:gd name="T83" fmla="*/ 75 h 1631"/>
                <a:gd name="T84" fmla="*/ 350 w 563"/>
                <a:gd name="T85" fmla="*/ 37 h 1631"/>
                <a:gd name="T86" fmla="*/ 306 w 563"/>
                <a:gd name="T87" fmla="*/ 15 h 1631"/>
                <a:gd name="T88" fmla="*/ 268 w 563"/>
                <a:gd name="T89" fmla="*/ 3 h 1631"/>
                <a:gd name="T90" fmla="*/ 214 w 563"/>
                <a:gd name="T91" fmla="*/ 102 h 1631"/>
                <a:gd name="T92" fmla="*/ 164 w 563"/>
                <a:gd name="T93" fmla="*/ 226 h 1631"/>
                <a:gd name="T94" fmla="*/ 96 w 563"/>
                <a:gd name="T95" fmla="*/ 339 h 16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63" h="1631">
                  <a:moveTo>
                    <a:pt x="96" y="339"/>
                  </a:moveTo>
                  <a:lnTo>
                    <a:pt x="87" y="345"/>
                  </a:lnTo>
                  <a:lnTo>
                    <a:pt x="77" y="349"/>
                  </a:lnTo>
                  <a:lnTo>
                    <a:pt x="64" y="349"/>
                  </a:lnTo>
                  <a:lnTo>
                    <a:pt x="54" y="351"/>
                  </a:lnTo>
                  <a:lnTo>
                    <a:pt x="43" y="351"/>
                  </a:lnTo>
                  <a:lnTo>
                    <a:pt x="36" y="356"/>
                  </a:lnTo>
                  <a:lnTo>
                    <a:pt x="30" y="366"/>
                  </a:lnTo>
                  <a:lnTo>
                    <a:pt x="30" y="385"/>
                  </a:lnTo>
                  <a:lnTo>
                    <a:pt x="26" y="438"/>
                  </a:lnTo>
                  <a:lnTo>
                    <a:pt x="25" y="494"/>
                  </a:lnTo>
                  <a:lnTo>
                    <a:pt x="23" y="553"/>
                  </a:lnTo>
                  <a:lnTo>
                    <a:pt x="23" y="611"/>
                  </a:lnTo>
                  <a:lnTo>
                    <a:pt x="20" y="668"/>
                  </a:lnTo>
                  <a:lnTo>
                    <a:pt x="16" y="727"/>
                  </a:lnTo>
                  <a:lnTo>
                    <a:pt x="9" y="785"/>
                  </a:lnTo>
                  <a:lnTo>
                    <a:pt x="0" y="844"/>
                  </a:lnTo>
                  <a:lnTo>
                    <a:pt x="17" y="840"/>
                  </a:lnTo>
                  <a:lnTo>
                    <a:pt x="37" y="840"/>
                  </a:lnTo>
                  <a:lnTo>
                    <a:pt x="54" y="842"/>
                  </a:lnTo>
                  <a:lnTo>
                    <a:pt x="74" y="847"/>
                  </a:lnTo>
                  <a:lnTo>
                    <a:pt x="93" y="853"/>
                  </a:lnTo>
                  <a:lnTo>
                    <a:pt x="111" y="864"/>
                  </a:lnTo>
                  <a:lnTo>
                    <a:pt x="128" y="876"/>
                  </a:lnTo>
                  <a:lnTo>
                    <a:pt x="145" y="891"/>
                  </a:lnTo>
                  <a:lnTo>
                    <a:pt x="140" y="904"/>
                  </a:lnTo>
                  <a:lnTo>
                    <a:pt x="130" y="913"/>
                  </a:lnTo>
                  <a:lnTo>
                    <a:pt x="117" y="917"/>
                  </a:lnTo>
                  <a:lnTo>
                    <a:pt x="106" y="921"/>
                  </a:lnTo>
                  <a:lnTo>
                    <a:pt x="116" y="932"/>
                  </a:lnTo>
                  <a:lnTo>
                    <a:pt x="128" y="944"/>
                  </a:lnTo>
                  <a:lnTo>
                    <a:pt x="141" y="955"/>
                  </a:lnTo>
                  <a:lnTo>
                    <a:pt x="155" y="968"/>
                  </a:lnTo>
                  <a:lnTo>
                    <a:pt x="167" y="980"/>
                  </a:lnTo>
                  <a:lnTo>
                    <a:pt x="177" y="995"/>
                  </a:lnTo>
                  <a:lnTo>
                    <a:pt x="185" y="1012"/>
                  </a:lnTo>
                  <a:lnTo>
                    <a:pt x="191" y="1032"/>
                  </a:lnTo>
                  <a:lnTo>
                    <a:pt x="183" y="1046"/>
                  </a:lnTo>
                  <a:lnTo>
                    <a:pt x="188" y="1061"/>
                  </a:lnTo>
                  <a:lnTo>
                    <a:pt x="194" y="1076"/>
                  </a:lnTo>
                  <a:lnTo>
                    <a:pt x="200" y="1091"/>
                  </a:lnTo>
                  <a:lnTo>
                    <a:pt x="207" y="1108"/>
                  </a:lnTo>
                  <a:lnTo>
                    <a:pt x="212" y="1125"/>
                  </a:lnTo>
                  <a:lnTo>
                    <a:pt x="218" y="1142"/>
                  </a:lnTo>
                  <a:lnTo>
                    <a:pt x="222" y="1159"/>
                  </a:lnTo>
                  <a:lnTo>
                    <a:pt x="228" y="1176"/>
                  </a:lnTo>
                  <a:lnTo>
                    <a:pt x="222" y="1183"/>
                  </a:lnTo>
                  <a:lnTo>
                    <a:pt x="215" y="1187"/>
                  </a:lnTo>
                  <a:lnTo>
                    <a:pt x="208" y="1185"/>
                  </a:lnTo>
                  <a:lnTo>
                    <a:pt x="201" y="1187"/>
                  </a:lnTo>
                  <a:lnTo>
                    <a:pt x="194" y="1180"/>
                  </a:lnTo>
                  <a:lnTo>
                    <a:pt x="187" y="1176"/>
                  </a:lnTo>
                  <a:lnTo>
                    <a:pt x="180" y="1172"/>
                  </a:lnTo>
                  <a:lnTo>
                    <a:pt x="177" y="1172"/>
                  </a:lnTo>
                  <a:lnTo>
                    <a:pt x="184" y="1193"/>
                  </a:lnTo>
                  <a:lnTo>
                    <a:pt x="192" y="1214"/>
                  </a:lnTo>
                  <a:lnTo>
                    <a:pt x="200" y="1236"/>
                  </a:lnTo>
                  <a:lnTo>
                    <a:pt x="208" y="1259"/>
                  </a:lnTo>
                  <a:lnTo>
                    <a:pt x="214" y="1282"/>
                  </a:lnTo>
                  <a:lnTo>
                    <a:pt x="220" y="1304"/>
                  </a:lnTo>
                  <a:lnTo>
                    <a:pt x="222" y="1329"/>
                  </a:lnTo>
                  <a:lnTo>
                    <a:pt x="222" y="1355"/>
                  </a:lnTo>
                  <a:lnTo>
                    <a:pt x="217" y="1361"/>
                  </a:lnTo>
                  <a:lnTo>
                    <a:pt x="210" y="1361"/>
                  </a:lnTo>
                  <a:lnTo>
                    <a:pt x="214" y="1395"/>
                  </a:lnTo>
                  <a:lnTo>
                    <a:pt x="217" y="1431"/>
                  </a:lnTo>
                  <a:lnTo>
                    <a:pt x="215" y="1465"/>
                  </a:lnTo>
                  <a:lnTo>
                    <a:pt x="212" y="1501"/>
                  </a:lnTo>
                  <a:lnTo>
                    <a:pt x="205" y="1533"/>
                  </a:lnTo>
                  <a:lnTo>
                    <a:pt x="198" y="1567"/>
                  </a:lnTo>
                  <a:lnTo>
                    <a:pt x="188" y="1599"/>
                  </a:lnTo>
                  <a:lnTo>
                    <a:pt x="180" y="1631"/>
                  </a:lnTo>
                  <a:lnTo>
                    <a:pt x="232" y="1588"/>
                  </a:lnTo>
                  <a:lnTo>
                    <a:pt x="284" y="1537"/>
                  </a:lnTo>
                  <a:lnTo>
                    <a:pt x="331" y="1476"/>
                  </a:lnTo>
                  <a:lnTo>
                    <a:pt x="376" y="1412"/>
                  </a:lnTo>
                  <a:lnTo>
                    <a:pt x="413" y="1338"/>
                  </a:lnTo>
                  <a:lnTo>
                    <a:pt x="446" y="1263"/>
                  </a:lnTo>
                  <a:lnTo>
                    <a:pt x="470" y="1182"/>
                  </a:lnTo>
                  <a:lnTo>
                    <a:pt x="487" y="1102"/>
                  </a:lnTo>
                  <a:lnTo>
                    <a:pt x="494" y="1053"/>
                  </a:lnTo>
                  <a:lnTo>
                    <a:pt x="503" y="1008"/>
                  </a:lnTo>
                  <a:lnTo>
                    <a:pt x="510" y="963"/>
                  </a:lnTo>
                  <a:lnTo>
                    <a:pt x="518" y="917"/>
                  </a:lnTo>
                  <a:lnTo>
                    <a:pt x="527" y="872"/>
                  </a:lnTo>
                  <a:lnTo>
                    <a:pt x="537" y="829"/>
                  </a:lnTo>
                  <a:lnTo>
                    <a:pt x="548" y="783"/>
                  </a:lnTo>
                  <a:lnTo>
                    <a:pt x="563" y="740"/>
                  </a:lnTo>
                  <a:lnTo>
                    <a:pt x="551" y="734"/>
                  </a:lnTo>
                  <a:lnTo>
                    <a:pt x="544" y="725"/>
                  </a:lnTo>
                  <a:lnTo>
                    <a:pt x="536" y="713"/>
                  </a:lnTo>
                  <a:lnTo>
                    <a:pt x="530" y="704"/>
                  </a:lnTo>
                  <a:lnTo>
                    <a:pt x="521" y="694"/>
                  </a:lnTo>
                  <a:lnTo>
                    <a:pt x="514" y="693"/>
                  </a:lnTo>
                  <a:lnTo>
                    <a:pt x="504" y="694"/>
                  </a:lnTo>
                  <a:lnTo>
                    <a:pt x="496" y="708"/>
                  </a:lnTo>
                  <a:lnTo>
                    <a:pt x="483" y="706"/>
                  </a:lnTo>
                  <a:lnTo>
                    <a:pt x="473" y="702"/>
                  </a:lnTo>
                  <a:lnTo>
                    <a:pt x="464" y="696"/>
                  </a:lnTo>
                  <a:lnTo>
                    <a:pt x="456" y="693"/>
                  </a:lnTo>
                  <a:lnTo>
                    <a:pt x="447" y="683"/>
                  </a:lnTo>
                  <a:lnTo>
                    <a:pt x="440" y="676"/>
                  </a:lnTo>
                  <a:lnTo>
                    <a:pt x="433" y="664"/>
                  </a:lnTo>
                  <a:lnTo>
                    <a:pt x="429" y="655"/>
                  </a:lnTo>
                  <a:lnTo>
                    <a:pt x="422" y="619"/>
                  </a:lnTo>
                  <a:lnTo>
                    <a:pt x="419" y="583"/>
                  </a:lnTo>
                  <a:lnTo>
                    <a:pt x="419" y="547"/>
                  </a:lnTo>
                  <a:lnTo>
                    <a:pt x="422" y="511"/>
                  </a:lnTo>
                  <a:lnTo>
                    <a:pt x="424" y="474"/>
                  </a:lnTo>
                  <a:lnTo>
                    <a:pt x="429" y="438"/>
                  </a:lnTo>
                  <a:lnTo>
                    <a:pt x="430" y="400"/>
                  </a:lnTo>
                  <a:lnTo>
                    <a:pt x="433" y="364"/>
                  </a:lnTo>
                  <a:lnTo>
                    <a:pt x="437" y="345"/>
                  </a:lnTo>
                  <a:lnTo>
                    <a:pt x="444" y="326"/>
                  </a:lnTo>
                  <a:lnTo>
                    <a:pt x="452" y="309"/>
                  </a:lnTo>
                  <a:lnTo>
                    <a:pt x="463" y="296"/>
                  </a:lnTo>
                  <a:lnTo>
                    <a:pt x="473" y="281"/>
                  </a:lnTo>
                  <a:lnTo>
                    <a:pt x="486" y="270"/>
                  </a:lnTo>
                  <a:lnTo>
                    <a:pt x="498" y="260"/>
                  </a:lnTo>
                  <a:lnTo>
                    <a:pt x="514" y="255"/>
                  </a:lnTo>
                  <a:lnTo>
                    <a:pt x="496" y="224"/>
                  </a:lnTo>
                  <a:lnTo>
                    <a:pt x="479" y="194"/>
                  </a:lnTo>
                  <a:lnTo>
                    <a:pt x="463" y="162"/>
                  </a:lnTo>
                  <a:lnTo>
                    <a:pt x="447" y="132"/>
                  </a:lnTo>
                  <a:lnTo>
                    <a:pt x="429" y="102"/>
                  </a:lnTo>
                  <a:lnTo>
                    <a:pt x="412" y="75"/>
                  </a:lnTo>
                  <a:lnTo>
                    <a:pt x="390" y="51"/>
                  </a:lnTo>
                  <a:lnTo>
                    <a:pt x="368" y="32"/>
                  </a:lnTo>
                  <a:lnTo>
                    <a:pt x="350" y="37"/>
                  </a:lnTo>
                  <a:lnTo>
                    <a:pt x="335" y="36"/>
                  </a:lnTo>
                  <a:lnTo>
                    <a:pt x="319" y="24"/>
                  </a:lnTo>
                  <a:lnTo>
                    <a:pt x="306" y="15"/>
                  </a:lnTo>
                  <a:lnTo>
                    <a:pt x="294" y="3"/>
                  </a:lnTo>
                  <a:lnTo>
                    <a:pt x="281" y="0"/>
                  </a:lnTo>
                  <a:lnTo>
                    <a:pt x="268" y="3"/>
                  </a:lnTo>
                  <a:lnTo>
                    <a:pt x="257" y="24"/>
                  </a:lnTo>
                  <a:lnTo>
                    <a:pt x="232" y="62"/>
                  </a:lnTo>
                  <a:lnTo>
                    <a:pt x="214" y="102"/>
                  </a:lnTo>
                  <a:lnTo>
                    <a:pt x="197" y="143"/>
                  </a:lnTo>
                  <a:lnTo>
                    <a:pt x="183" y="187"/>
                  </a:lnTo>
                  <a:lnTo>
                    <a:pt x="164" y="226"/>
                  </a:lnTo>
                  <a:lnTo>
                    <a:pt x="147" y="268"/>
                  </a:lnTo>
                  <a:lnTo>
                    <a:pt x="123" y="306"/>
                  </a:lnTo>
                  <a:lnTo>
                    <a:pt x="96" y="339"/>
                  </a:lnTo>
                  <a:close/>
                </a:path>
              </a:pathLst>
            </a:custGeom>
            <a:solidFill>
              <a:srgbClr val="FFFFFF"/>
            </a:solidFill>
            <a:ln w="1588">
              <a:solidFill>
                <a:srgbClr val="FFFFFF"/>
              </a:solidFill>
              <a:prstDash val="solid"/>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462" name="Freeform 163"/>
            <p:cNvSpPr>
              <a:spLocks/>
            </p:cNvSpPr>
            <p:nvPr/>
          </p:nvSpPr>
          <p:spPr bwMode="auto">
            <a:xfrm>
              <a:off x="2588" y="1840"/>
              <a:ext cx="48" cy="71"/>
            </a:xfrm>
            <a:custGeom>
              <a:avLst/>
              <a:gdLst>
                <a:gd name="T0" fmla="*/ 35 w 48"/>
                <a:gd name="T1" fmla="*/ 144 h 144"/>
                <a:gd name="T2" fmla="*/ 40 w 48"/>
                <a:gd name="T3" fmla="*/ 132 h 144"/>
                <a:gd name="T4" fmla="*/ 44 w 48"/>
                <a:gd name="T5" fmla="*/ 123 h 144"/>
                <a:gd name="T6" fmla="*/ 45 w 48"/>
                <a:gd name="T7" fmla="*/ 112 h 144"/>
                <a:gd name="T8" fmla="*/ 48 w 48"/>
                <a:gd name="T9" fmla="*/ 100 h 144"/>
                <a:gd name="T10" fmla="*/ 48 w 48"/>
                <a:gd name="T11" fmla="*/ 87 h 144"/>
                <a:gd name="T12" fmla="*/ 48 w 48"/>
                <a:gd name="T13" fmla="*/ 76 h 144"/>
                <a:gd name="T14" fmla="*/ 47 w 48"/>
                <a:gd name="T15" fmla="*/ 64 h 144"/>
                <a:gd name="T16" fmla="*/ 45 w 48"/>
                <a:gd name="T17" fmla="*/ 53 h 144"/>
                <a:gd name="T18" fmla="*/ 37 w 48"/>
                <a:gd name="T19" fmla="*/ 34 h 144"/>
                <a:gd name="T20" fmla="*/ 26 w 48"/>
                <a:gd name="T21" fmla="*/ 21 h 144"/>
                <a:gd name="T22" fmla="*/ 13 w 48"/>
                <a:gd name="T23" fmla="*/ 8 h 144"/>
                <a:gd name="T24" fmla="*/ 0 w 48"/>
                <a:gd name="T25" fmla="*/ 0 h 144"/>
                <a:gd name="T26" fmla="*/ 3 w 48"/>
                <a:gd name="T27" fmla="*/ 15 h 144"/>
                <a:gd name="T28" fmla="*/ 7 w 48"/>
                <a:gd name="T29" fmla="*/ 32 h 144"/>
                <a:gd name="T30" fmla="*/ 11 w 48"/>
                <a:gd name="T31" fmla="*/ 49 h 144"/>
                <a:gd name="T32" fmla="*/ 16 w 48"/>
                <a:gd name="T33" fmla="*/ 68 h 144"/>
                <a:gd name="T34" fmla="*/ 20 w 48"/>
                <a:gd name="T35" fmla="*/ 87 h 144"/>
                <a:gd name="T36" fmla="*/ 24 w 48"/>
                <a:gd name="T37" fmla="*/ 106 h 144"/>
                <a:gd name="T38" fmla="*/ 30 w 48"/>
                <a:gd name="T39" fmla="*/ 125 h 144"/>
                <a:gd name="T40" fmla="*/ 35 w 48"/>
                <a:gd name="T41"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8" h="144">
                  <a:moveTo>
                    <a:pt x="35" y="144"/>
                  </a:moveTo>
                  <a:lnTo>
                    <a:pt x="40" y="132"/>
                  </a:lnTo>
                  <a:lnTo>
                    <a:pt x="44" y="123"/>
                  </a:lnTo>
                  <a:lnTo>
                    <a:pt x="45" y="112"/>
                  </a:lnTo>
                  <a:lnTo>
                    <a:pt x="48" y="100"/>
                  </a:lnTo>
                  <a:lnTo>
                    <a:pt x="48" y="87"/>
                  </a:lnTo>
                  <a:lnTo>
                    <a:pt x="48" y="76"/>
                  </a:lnTo>
                  <a:lnTo>
                    <a:pt x="47" y="64"/>
                  </a:lnTo>
                  <a:lnTo>
                    <a:pt x="45" y="53"/>
                  </a:lnTo>
                  <a:lnTo>
                    <a:pt x="37" y="34"/>
                  </a:lnTo>
                  <a:lnTo>
                    <a:pt x="26" y="21"/>
                  </a:lnTo>
                  <a:lnTo>
                    <a:pt x="13" y="8"/>
                  </a:lnTo>
                  <a:lnTo>
                    <a:pt x="0" y="0"/>
                  </a:lnTo>
                  <a:lnTo>
                    <a:pt x="3" y="15"/>
                  </a:lnTo>
                  <a:lnTo>
                    <a:pt x="7" y="32"/>
                  </a:lnTo>
                  <a:lnTo>
                    <a:pt x="11" y="49"/>
                  </a:lnTo>
                  <a:lnTo>
                    <a:pt x="16" y="68"/>
                  </a:lnTo>
                  <a:lnTo>
                    <a:pt x="20" y="87"/>
                  </a:lnTo>
                  <a:lnTo>
                    <a:pt x="24" y="106"/>
                  </a:lnTo>
                  <a:lnTo>
                    <a:pt x="30" y="125"/>
                  </a:lnTo>
                  <a:lnTo>
                    <a:pt x="35" y="144"/>
                  </a:lnTo>
                  <a:close/>
                </a:path>
              </a:pathLst>
            </a:custGeom>
            <a:solidFill>
              <a:srgbClr val="FF4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
          <p:nvSpPr>
            <p:cNvPr id="99463" name="Freeform 164"/>
            <p:cNvSpPr>
              <a:spLocks/>
            </p:cNvSpPr>
            <p:nvPr/>
          </p:nvSpPr>
          <p:spPr bwMode="auto">
            <a:xfrm>
              <a:off x="3533" y="1871"/>
              <a:ext cx="325" cy="116"/>
            </a:xfrm>
            <a:custGeom>
              <a:avLst/>
              <a:gdLst>
                <a:gd name="T0" fmla="*/ 0 w 325"/>
                <a:gd name="T1" fmla="*/ 81 h 232"/>
                <a:gd name="T2" fmla="*/ 23 w 325"/>
                <a:gd name="T3" fmla="*/ 96 h 232"/>
                <a:gd name="T4" fmla="*/ 46 w 325"/>
                <a:gd name="T5" fmla="*/ 113 h 232"/>
                <a:gd name="T6" fmla="*/ 68 w 325"/>
                <a:gd name="T7" fmla="*/ 130 h 232"/>
                <a:gd name="T8" fmla="*/ 91 w 325"/>
                <a:gd name="T9" fmla="*/ 149 h 232"/>
                <a:gd name="T10" fmla="*/ 111 w 325"/>
                <a:gd name="T11" fmla="*/ 166 h 232"/>
                <a:gd name="T12" fmla="*/ 132 w 325"/>
                <a:gd name="T13" fmla="*/ 187 h 232"/>
                <a:gd name="T14" fmla="*/ 152 w 325"/>
                <a:gd name="T15" fmla="*/ 207 h 232"/>
                <a:gd name="T16" fmla="*/ 174 w 325"/>
                <a:gd name="T17" fmla="*/ 232 h 232"/>
                <a:gd name="T18" fmla="*/ 184 w 325"/>
                <a:gd name="T19" fmla="*/ 222 h 232"/>
                <a:gd name="T20" fmla="*/ 194 w 325"/>
                <a:gd name="T21" fmla="*/ 213 h 232"/>
                <a:gd name="T22" fmla="*/ 204 w 325"/>
                <a:gd name="T23" fmla="*/ 202 h 232"/>
                <a:gd name="T24" fmla="*/ 215 w 325"/>
                <a:gd name="T25" fmla="*/ 190 h 232"/>
                <a:gd name="T26" fmla="*/ 224 w 325"/>
                <a:gd name="T27" fmla="*/ 177 h 232"/>
                <a:gd name="T28" fmla="*/ 232 w 325"/>
                <a:gd name="T29" fmla="*/ 164 h 232"/>
                <a:gd name="T30" fmla="*/ 241 w 325"/>
                <a:gd name="T31" fmla="*/ 151 h 232"/>
                <a:gd name="T32" fmla="*/ 249 w 325"/>
                <a:gd name="T33" fmla="*/ 139 h 232"/>
                <a:gd name="T34" fmla="*/ 252 w 325"/>
                <a:gd name="T35" fmla="*/ 128 h 232"/>
                <a:gd name="T36" fmla="*/ 256 w 325"/>
                <a:gd name="T37" fmla="*/ 119 h 232"/>
                <a:gd name="T38" fmla="*/ 261 w 325"/>
                <a:gd name="T39" fmla="*/ 109 h 232"/>
                <a:gd name="T40" fmla="*/ 268 w 325"/>
                <a:gd name="T41" fmla="*/ 107 h 232"/>
                <a:gd name="T42" fmla="*/ 280 w 325"/>
                <a:gd name="T43" fmla="*/ 136 h 232"/>
                <a:gd name="T44" fmla="*/ 283 w 325"/>
                <a:gd name="T45" fmla="*/ 126 h 232"/>
                <a:gd name="T46" fmla="*/ 286 w 325"/>
                <a:gd name="T47" fmla="*/ 115 h 232"/>
                <a:gd name="T48" fmla="*/ 289 w 325"/>
                <a:gd name="T49" fmla="*/ 103 h 232"/>
                <a:gd name="T50" fmla="*/ 296 w 325"/>
                <a:gd name="T51" fmla="*/ 98 h 232"/>
                <a:gd name="T52" fmla="*/ 325 w 325"/>
                <a:gd name="T53" fmla="*/ 130 h 232"/>
                <a:gd name="T54" fmla="*/ 323 w 325"/>
                <a:gd name="T55" fmla="*/ 113 h 232"/>
                <a:gd name="T56" fmla="*/ 320 w 325"/>
                <a:gd name="T57" fmla="*/ 98 h 232"/>
                <a:gd name="T58" fmla="*/ 315 w 325"/>
                <a:gd name="T59" fmla="*/ 83 h 232"/>
                <a:gd name="T60" fmla="*/ 310 w 325"/>
                <a:gd name="T61" fmla="*/ 69 h 232"/>
                <a:gd name="T62" fmla="*/ 302 w 325"/>
                <a:gd name="T63" fmla="*/ 54 h 232"/>
                <a:gd name="T64" fmla="*/ 295 w 325"/>
                <a:gd name="T65" fmla="*/ 43 h 232"/>
                <a:gd name="T66" fmla="*/ 286 w 325"/>
                <a:gd name="T67" fmla="*/ 30 h 232"/>
                <a:gd name="T68" fmla="*/ 278 w 325"/>
                <a:gd name="T69" fmla="*/ 22 h 232"/>
                <a:gd name="T70" fmla="*/ 261 w 325"/>
                <a:gd name="T71" fmla="*/ 15 h 232"/>
                <a:gd name="T72" fmla="*/ 243 w 325"/>
                <a:gd name="T73" fmla="*/ 9 h 232"/>
                <a:gd name="T74" fmla="*/ 226 w 325"/>
                <a:gd name="T75" fmla="*/ 3 h 232"/>
                <a:gd name="T76" fmla="*/ 211 w 325"/>
                <a:gd name="T77" fmla="*/ 1 h 232"/>
                <a:gd name="T78" fmla="*/ 194 w 325"/>
                <a:gd name="T79" fmla="*/ 0 h 232"/>
                <a:gd name="T80" fmla="*/ 177 w 325"/>
                <a:gd name="T81" fmla="*/ 0 h 232"/>
                <a:gd name="T82" fmla="*/ 159 w 325"/>
                <a:gd name="T83" fmla="*/ 0 h 232"/>
                <a:gd name="T84" fmla="*/ 144 w 325"/>
                <a:gd name="T85" fmla="*/ 5 h 232"/>
                <a:gd name="T86" fmla="*/ 122 w 325"/>
                <a:gd name="T87" fmla="*/ 3 h 232"/>
                <a:gd name="T88" fmla="*/ 103 w 325"/>
                <a:gd name="T89" fmla="*/ 9 h 232"/>
                <a:gd name="T90" fmla="*/ 83 w 325"/>
                <a:gd name="T91" fmla="*/ 15 h 232"/>
                <a:gd name="T92" fmla="*/ 66 w 325"/>
                <a:gd name="T93" fmla="*/ 26 h 232"/>
                <a:gd name="T94" fmla="*/ 48 w 325"/>
                <a:gd name="T95" fmla="*/ 35 h 232"/>
                <a:gd name="T96" fmla="*/ 31 w 325"/>
                <a:gd name="T97" fmla="*/ 51 h 232"/>
                <a:gd name="T98" fmla="*/ 16 w 325"/>
                <a:gd name="T99" fmla="*/ 64 h 232"/>
                <a:gd name="T100" fmla="*/ 0 w 325"/>
                <a:gd name="T101" fmla="*/ 81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5" h="232">
                  <a:moveTo>
                    <a:pt x="0" y="81"/>
                  </a:moveTo>
                  <a:lnTo>
                    <a:pt x="23" y="96"/>
                  </a:lnTo>
                  <a:lnTo>
                    <a:pt x="46" y="113"/>
                  </a:lnTo>
                  <a:lnTo>
                    <a:pt x="68" y="130"/>
                  </a:lnTo>
                  <a:lnTo>
                    <a:pt x="91" y="149"/>
                  </a:lnTo>
                  <a:lnTo>
                    <a:pt x="111" y="166"/>
                  </a:lnTo>
                  <a:lnTo>
                    <a:pt x="132" y="187"/>
                  </a:lnTo>
                  <a:lnTo>
                    <a:pt x="152" y="207"/>
                  </a:lnTo>
                  <a:lnTo>
                    <a:pt x="174" y="232"/>
                  </a:lnTo>
                  <a:lnTo>
                    <a:pt x="184" y="222"/>
                  </a:lnTo>
                  <a:lnTo>
                    <a:pt x="194" y="213"/>
                  </a:lnTo>
                  <a:lnTo>
                    <a:pt x="204" y="202"/>
                  </a:lnTo>
                  <a:lnTo>
                    <a:pt x="215" y="190"/>
                  </a:lnTo>
                  <a:lnTo>
                    <a:pt x="224" y="177"/>
                  </a:lnTo>
                  <a:lnTo>
                    <a:pt x="232" y="164"/>
                  </a:lnTo>
                  <a:lnTo>
                    <a:pt x="241" y="151"/>
                  </a:lnTo>
                  <a:lnTo>
                    <a:pt x="249" y="139"/>
                  </a:lnTo>
                  <a:lnTo>
                    <a:pt x="252" y="128"/>
                  </a:lnTo>
                  <a:lnTo>
                    <a:pt x="256" y="119"/>
                  </a:lnTo>
                  <a:lnTo>
                    <a:pt x="261" y="109"/>
                  </a:lnTo>
                  <a:lnTo>
                    <a:pt x="268" y="107"/>
                  </a:lnTo>
                  <a:lnTo>
                    <a:pt x="280" y="136"/>
                  </a:lnTo>
                  <a:lnTo>
                    <a:pt x="283" y="126"/>
                  </a:lnTo>
                  <a:lnTo>
                    <a:pt x="286" y="115"/>
                  </a:lnTo>
                  <a:lnTo>
                    <a:pt x="289" y="103"/>
                  </a:lnTo>
                  <a:lnTo>
                    <a:pt x="296" y="98"/>
                  </a:lnTo>
                  <a:lnTo>
                    <a:pt x="325" y="130"/>
                  </a:lnTo>
                  <a:lnTo>
                    <a:pt x="323" y="113"/>
                  </a:lnTo>
                  <a:lnTo>
                    <a:pt x="320" y="98"/>
                  </a:lnTo>
                  <a:lnTo>
                    <a:pt x="315" y="83"/>
                  </a:lnTo>
                  <a:lnTo>
                    <a:pt x="310" y="69"/>
                  </a:lnTo>
                  <a:lnTo>
                    <a:pt x="302" y="54"/>
                  </a:lnTo>
                  <a:lnTo>
                    <a:pt x="295" y="43"/>
                  </a:lnTo>
                  <a:lnTo>
                    <a:pt x="286" y="30"/>
                  </a:lnTo>
                  <a:lnTo>
                    <a:pt x="278" y="22"/>
                  </a:lnTo>
                  <a:lnTo>
                    <a:pt x="261" y="15"/>
                  </a:lnTo>
                  <a:lnTo>
                    <a:pt x="243" y="9"/>
                  </a:lnTo>
                  <a:lnTo>
                    <a:pt x="226" y="3"/>
                  </a:lnTo>
                  <a:lnTo>
                    <a:pt x="211" y="1"/>
                  </a:lnTo>
                  <a:lnTo>
                    <a:pt x="194" y="0"/>
                  </a:lnTo>
                  <a:lnTo>
                    <a:pt x="177" y="0"/>
                  </a:lnTo>
                  <a:lnTo>
                    <a:pt x="159" y="0"/>
                  </a:lnTo>
                  <a:lnTo>
                    <a:pt x="144" y="5"/>
                  </a:lnTo>
                  <a:lnTo>
                    <a:pt x="122" y="3"/>
                  </a:lnTo>
                  <a:lnTo>
                    <a:pt x="103" y="9"/>
                  </a:lnTo>
                  <a:lnTo>
                    <a:pt x="83" y="15"/>
                  </a:lnTo>
                  <a:lnTo>
                    <a:pt x="66" y="26"/>
                  </a:lnTo>
                  <a:lnTo>
                    <a:pt x="48" y="35"/>
                  </a:lnTo>
                  <a:lnTo>
                    <a:pt x="31" y="51"/>
                  </a:lnTo>
                  <a:lnTo>
                    <a:pt x="16" y="64"/>
                  </a:lnTo>
                  <a:lnTo>
                    <a:pt x="0" y="81"/>
                  </a:lnTo>
                  <a:close/>
                </a:path>
              </a:pathLst>
            </a:custGeom>
            <a:solidFill>
              <a:srgbClr val="D08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
          <p:nvSpPr>
            <p:cNvPr id="99464" name="Freeform 165"/>
            <p:cNvSpPr>
              <a:spLocks/>
            </p:cNvSpPr>
            <p:nvPr/>
          </p:nvSpPr>
          <p:spPr bwMode="auto">
            <a:xfrm>
              <a:off x="3234" y="1873"/>
              <a:ext cx="80" cy="72"/>
            </a:xfrm>
            <a:custGeom>
              <a:avLst/>
              <a:gdLst>
                <a:gd name="T0" fmla="*/ 4 w 80"/>
                <a:gd name="T1" fmla="*/ 44 h 146"/>
                <a:gd name="T2" fmla="*/ 0 w 80"/>
                <a:gd name="T3" fmla="*/ 55 h 146"/>
                <a:gd name="T4" fmla="*/ 0 w 80"/>
                <a:gd name="T5" fmla="*/ 66 h 146"/>
                <a:gd name="T6" fmla="*/ 0 w 80"/>
                <a:gd name="T7" fmla="*/ 78 h 146"/>
                <a:gd name="T8" fmla="*/ 2 w 80"/>
                <a:gd name="T9" fmla="*/ 89 h 146"/>
                <a:gd name="T10" fmla="*/ 3 w 80"/>
                <a:gd name="T11" fmla="*/ 99 h 146"/>
                <a:gd name="T12" fmla="*/ 7 w 80"/>
                <a:gd name="T13" fmla="*/ 108 h 146"/>
                <a:gd name="T14" fmla="*/ 10 w 80"/>
                <a:gd name="T15" fmla="*/ 117 h 146"/>
                <a:gd name="T16" fmla="*/ 17 w 80"/>
                <a:gd name="T17" fmla="*/ 129 h 146"/>
                <a:gd name="T18" fmla="*/ 26 w 80"/>
                <a:gd name="T19" fmla="*/ 134 h 146"/>
                <a:gd name="T20" fmla="*/ 36 w 80"/>
                <a:gd name="T21" fmla="*/ 142 h 146"/>
                <a:gd name="T22" fmla="*/ 46 w 80"/>
                <a:gd name="T23" fmla="*/ 146 h 146"/>
                <a:gd name="T24" fmla="*/ 58 w 80"/>
                <a:gd name="T25" fmla="*/ 144 h 146"/>
                <a:gd name="T26" fmla="*/ 64 w 80"/>
                <a:gd name="T27" fmla="*/ 127 h 146"/>
                <a:gd name="T28" fmla="*/ 68 w 80"/>
                <a:gd name="T29" fmla="*/ 112 h 146"/>
                <a:gd name="T30" fmla="*/ 71 w 80"/>
                <a:gd name="T31" fmla="*/ 95 h 146"/>
                <a:gd name="T32" fmla="*/ 76 w 80"/>
                <a:gd name="T33" fmla="*/ 80 h 146"/>
                <a:gd name="T34" fmla="*/ 76 w 80"/>
                <a:gd name="T35" fmla="*/ 63 h 146"/>
                <a:gd name="T36" fmla="*/ 77 w 80"/>
                <a:gd name="T37" fmla="*/ 48 h 146"/>
                <a:gd name="T38" fmla="*/ 78 w 80"/>
                <a:gd name="T39" fmla="*/ 31 h 146"/>
                <a:gd name="T40" fmla="*/ 80 w 80"/>
                <a:gd name="T41" fmla="*/ 15 h 146"/>
                <a:gd name="T42" fmla="*/ 67 w 80"/>
                <a:gd name="T43" fmla="*/ 6 h 146"/>
                <a:gd name="T44" fmla="*/ 54 w 80"/>
                <a:gd name="T45" fmla="*/ 2 h 146"/>
                <a:gd name="T46" fmla="*/ 41 w 80"/>
                <a:gd name="T47" fmla="*/ 0 h 146"/>
                <a:gd name="T48" fmla="*/ 30 w 80"/>
                <a:gd name="T49" fmla="*/ 6 h 146"/>
                <a:gd name="T50" fmla="*/ 21 w 80"/>
                <a:gd name="T51" fmla="*/ 10 h 146"/>
                <a:gd name="T52" fmla="*/ 14 w 80"/>
                <a:gd name="T53" fmla="*/ 19 h 146"/>
                <a:gd name="T54" fmla="*/ 7 w 80"/>
                <a:gd name="T55" fmla="*/ 31 h 146"/>
                <a:gd name="T56" fmla="*/ 4 w 80"/>
                <a:gd name="T57" fmla="*/ 44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0" h="146">
                  <a:moveTo>
                    <a:pt x="4" y="44"/>
                  </a:moveTo>
                  <a:lnTo>
                    <a:pt x="0" y="55"/>
                  </a:lnTo>
                  <a:lnTo>
                    <a:pt x="0" y="66"/>
                  </a:lnTo>
                  <a:lnTo>
                    <a:pt x="0" y="78"/>
                  </a:lnTo>
                  <a:lnTo>
                    <a:pt x="2" y="89"/>
                  </a:lnTo>
                  <a:lnTo>
                    <a:pt x="3" y="99"/>
                  </a:lnTo>
                  <a:lnTo>
                    <a:pt x="7" y="108"/>
                  </a:lnTo>
                  <a:lnTo>
                    <a:pt x="10" y="117"/>
                  </a:lnTo>
                  <a:lnTo>
                    <a:pt x="17" y="129"/>
                  </a:lnTo>
                  <a:lnTo>
                    <a:pt x="26" y="134"/>
                  </a:lnTo>
                  <a:lnTo>
                    <a:pt x="36" y="142"/>
                  </a:lnTo>
                  <a:lnTo>
                    <a:pt x="46" y="146"/>
                  </a:lnTo>
                  <a:lnTo>
                    <a:pt x="58" y="144"/>
                  </a:lnTo>
                  <a:lnTo>
                    <a:pt x="64" y="127"/>
                  </a:lnTo>
                  <a:lnTo>
                    <a:pt x="68" y="112"/>
                  </a:lnTo>
                  <a:lnTo>
                    <a:pt x="71" y="95"/>
                  </a:lnTo>
                  <a:lnTo>
                    <a:pt x="76" y="80"/>
                  </a:lnTo>
                  <a:lnTo>
                    <a:pt x="76" y="63"/>
                  </a:lnTo>
                  <a:lnTo>
                    <a:pt x="77" y="48"/>
                  </a:lnTo>
                  <a:lnTo>
                    <a:pt x="78" y="31"/>
                  </a:lnTo>
                  <a:lnTo>
                    <a:pt x="80" y="15"/>
                  </a:lnTo>
                  <a:lnTo>
                    <a:pt x="67" y="6"/>
                  </a:lnTo>
                  <a:lnTo>
                    <a:pt x="54" y="2"/>
                  </a:lnTo>
                  <a:lnTo>
                    <a:pt x="41" y="0"/>
                  </a:lnTo>
                  <a:lnTo>
                    <a:pt x="30" y="6"/>
                  </a:lnTo>
                  <a:lnTo>
                    <a:pt x="21" y="10"/>
                  </a:lnTo>
                  <a:lnTo>
                    <a:pt x="14" y="19"/>
                  </a:lnTo>
                  <a:lnTo>
                    <a:pt x="7" y="31"/>
                  </a:lnTo>
                  <a:lnTo>
                    <a:pt x="4" y="44"/>
                  </a:lnTo>
                  <a:close/>
                </a:path>
              </a:pathLst>
            </a:custGeom>
            <a:solidFill>
              <a:srgbClr val="FF4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
          <p:nvSpPr>
            <p:cNvPr id="99465" name="Freeform 166"/>
            <p:cNvSpPr>
              <a:spLocks/>
            </p:cNvSpPr>
            <p:nvPr/>
          </p:nvSpPr>
          <p:spPr bwMode="auto">
            <a:xfrm>
              <a:off x="2811" y="1883"/>
              <a:ext cx="50" cy="53"/>
            </a:xfrm>
            <a:custGeom>
              <a:avLst/>
              <a:gdLst>
                <a:gd name="T0" fmla="*/ 2 w 50"/>
                <a:gd name="T1" fmla="*/ 42 h 106"/>
                <a:gd name="T2" fmla="*/ 0 w 50"/>
                <a:gd name="T3" fmla="*/ 57 h 106"/>
                <a:gd name="T4" fmla="*/ 3 w 50"/>
                <a:gd name="T5" fmla="*/ 74 h 106"/>
                <a:gd name="T6" fmla="*/ 6 w 50"/>
                <a:gd name="T7" fmla="*/ 89 h 106"/>
                <a:gd name="T8" fmla="*/ 12 w 50"/>
                <a:gd name="T9" fmla="*/ 106 h 106"/>
                <a:gd name="T10" fmla="*/ 16 w 50"/>
                <a:gd name="T11" fmla="*/ 95 h 106"/>
                <a:gd name="T12" fmla="*/ 23 w 50"/>
                <a:gd name="T13" fmla="*/ 83 h 106"/>
                <a:gd name="T14" fmla="*/ 27 w 50"/>
                <a:gd name="T15" fmla="*/ 70 h 106"/>
                <a:gd name="T16" fmla="*/ 35 w 50"/>
                <a:gd name="T17" fmla="*/ 57 h 106"/>
                <a:gd name="T18" fmla="*/ 39 w 50"/>
                <a:gd name="T19" fmla="*/ 42 h 106"/>
                <a:gd name="T20" fmla="*/ 43 w 50"/>
                <a:gd name="T21" fmla="*/ 27 h 106"/>
                <a:gd name="T22" fmla="*/ 46 w 50"/>
                <a:gd name="T23" fmla="*/ 13 h 106"/>
                <a:gd name="T24" fmla="*/ 50 w 50"/>
                <a:gd name="T25" fmla="*/ 2 h 106"/>
                <a:gd name="T26" fmla="*/ 42 w 50"/>
                <a:gd name="T27" fmla="*/ 0 h 106"/>
                <a:gd name="T28" fmla="*/ 33 w 50"/>
                <a:gd name="T29" fmla="*/ 4 h 106"/>
                <a:gd name="T30" fmla="*/ 26 w 50"/>
                <a:gd name="T31" fmla="*/ 8 h 106"/>
                <a:gd name="T32" fmla="*/ 22 w 50"/>
                <a:gd name="T33" fmla="*/ 13 h 106"/>
                <a:gd name="T34" fmla="*/ 9 w 50"/>
                <a:gd name="T35" fmla="*/ 27 h 106"/>
                <a:gd name="T36" fmla="*/ 2 w 50"/>
                <a:gd name="T37" fmla="*/ 42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0" h="106">
                  <a:moveTo>
                    <a:pt x="2" y="42"/>
                  </a:moveTo>
                  <a:lnTo>
                    <a:pt x="0" y="57"/>
                  </a:lnTo>
                  <a:lnTo>
                    <a:pt x="3" y="74"/>
                  </a:lnTo>
                  <a:lnTo>
                    <a:pt x="6" y="89"/>
                  </a:lnTo>
                  <a:lnTo>
                    <a:pt x="12" y="106"/>
                  </a:lnTo>
                  <a:lnTo>
                    <a:pt x="16" y="95"/>
                  </a:lnTo>
                  <a:lnTo>
                    <a:pt x="23" y="83"/>
                  </a:lnTo>
                  <a:lnTo>
                    <a:pt x="27" y="70"/>
                  </a:lnTo>
                  <a:lnTo>
                    <a:pt x="35" y="57"/>
                  </a:lnTo>
                  <a:lnTo>
                    <a:pt x="39" y="42"/>
                  </a:lnTo>
                  <a:lnTo>
                    <a:pt x="43" y="27"/>
                  </a:lnTo>
                  <a:lnTo>
                    <a:pt x="46" y="13"/>
                  </a:lnTo>
                  <a:lnTo>
                    <a:pt x="50" y="2"/>
                  </a:lnTo>
                  <a:lnTo>
                    <a:pt x="42" y="0"/>
                  </a:lnTo>
                  <a:lnTo>
                    <a:pt x="33" y="4"/>
                  </a:lnTo>
                  <a:lnTo>
                    <a:pt x="26" y="8"/>
                  </a:lnTo>
                  <a:lnTo>
                    <a:pt x="22" y="13"/>
                  </a:lnTo>
                  <a:lnTo>
                    <a:pt x="9" y="27"/>
                  </a:lnTo>
                  <a:lnTo>
                    <a:pt x="2" y="42"/>
                  </a:lnTo>
                  <a:close/>
                </a:path>
              </a:pathLst>
            </a:custGeom>
            <a:solidFill>
              <a:srgbClr val="FF4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
          <p:nvSpPr>
            <p:cNvPr id="99466" name="Freeform 167"/>
            <p:cNvSpPr>
              <a:spLocks/>
            </p:cNvSpPr>
            <p:nvPr/>
          </p:nvSpPr>
          <p:spPr bwMode="auto">
            <a:xfrm>
              <a:off x="3132" y="1886"/>
              <a:ext cx="57" cy="51"/>
            </a:xfrm>
            <a:custGeom>
              <a:avLst/>
              <a:gdLst>
                <a:gd name="T0" fmla="*/ 49 w 57"/>
                <a:gd name="T1" fmla="*/ 102 h 102"/>
                <a:gd name="T2" fmla="*/ 54 w 57"/>
                <a:gd name="T3" fmla="*/ 85 h 102"/>
                <a:gd name="T4" fmla="*/ 57 w 57"/>
                <a:gd name="T5" fmla="*/ 66 h 102"/>
                <a:gd name="T6" fmla="*/ 55 w 57"/>
                <a:gd name="T7" fmla="*/ 47 h 102"/>
                <a:gd name="T8" fmla="*/ 52 w 57"/>
                <a:gd name="T9" fmla="*/ 30 h 102"/>
                <a:gd name="T10" fmla="*/ 44 w 57"/>
                <a:gd name="T11" fmla="*/ 21 h 102"/>
                <a:gd name="T12" fmla="*/ 37 w 57"/>
                <a:gd name="T13" fmla="*/ 11 h 102"/>
                <a:gd name="T14" fmla="*/ 28 w 57"/>
                <a:gd name="T15" fmla="*/ 2 h 102"/>
                <a:gd name="T16" fmla="*/ 21 w 57"/>
                <a:gd name="T17" fmla="*/ 0 h 102"/>
                <a:gd name="T18" fmla="*/ 0 w 57"/>
                <a:gd name="T19" fmla="*/ 4 h 102"/>
                <a:gd name="T20" fmla="*/ 49 w 57"/>
                <a:gd name="T21" fmla="*/ 102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7" h="102">
                  <a:moveTo>
                    <a:pt x="49" y="102"/>
                  </a:moveTo>
                  <a:lnTo>
                    <a:pt x="54" y="85"/>
                  </a:lnTo>
                  <a:lnTo>
                    <a:pt x="57" y="66"/>
                  </a:lnTo>
                  <a:lnTo>
                    <a:pt x="55" y="47"/>
                  </a:lnTo>
                  <a:lnTo>
                    <a:pt x="52" y="30"/>
                  </a:lnTo>
                  <a:lnTo>
                    <a:pt x="44" y="21"/>
                  </a:lnTo>
                  <a:lnTo>
                    <a:pt x="37" y="11"/>
                  </a:lnTo>
                  <a:lnTo>
                    <a:pt x="28" y="2"/>
                  </a:lnTo>
                  <a:lnTo>
                    <a:pt x="21" y="0"/>
                  </a:lnTo>
                  <a:lnTo>
                    <a:pt x="0" y="4"/>
                  </a:lnTo>
                  <a:lnTo>
                    <a:pt x="49" y="102"/>
                  </a:lnTo>
                  <a:close/>
                </a:path>
              </a:pathLst>
            </a:custGeom>
            <a:solidFill>
              <a:srgbClr val="FF4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
          <p:nvSpPr>
            <p:cNvPr id="99467" name="Freeform 168"/>
            <p:cNvSpPr>
              <a:spLocks/>
            </p:cNvSpPr>
            <p:nvPr/>
          </p:nvSpPr>
          <p:spPr bwMode="auto">
            <a:xfrm>
              <a:off x="3725" y="1894"/>
              <a:ext cx="281" cy="118"/>
            </a:xfrm>
            <a:custGeom>
              <a:avLst/>
              <a:gdLst>
                <a:gd name="T0" fmla="*/ 130 w 281"/>
                <a:gd name="T1" fmla="*/ 0 h 236"/>
                <a:gd name="T2" fmla="*/ 134 w 281"/>
                <a:gd name="T3" fmla="*/ 11 h 236"/>
                <a:gd name="T4" fmla="*/ 140 w 281"/>
                <a:gd name="T5" fmla="*/ 26 h 236"/>
                <a:gd name="T6" fmla="*/ 144 w 281"/>
                <a:gd name="T7" fmla="*/ 39 h 236"/>
                <a:gd name="T8" fmla="*/ 148 w 281"/>
                <a:gd name="T9" fmla="*/ 55 h 236"/>
                <a:gd name="T10" fmla="*/ 151 w 281"/>
                <a:gd name="T11" fmla="*/ 68 h 236"/>
                <a:gd name="T12" fmla="*/ 154 w 281"/>
                <a:gd name="T13" fmla="*/ 83 h 236"/>
                <a:gd name="T14" fmla="*/ 154 w 281"/>
                <a:gd name="T15" fmla="*/ 98 h 236"/>
                <a:gd name="T16" fmla="*/ 155 w 281"/>
                <a:gd name="T17" fmla="*/ 115 h 236"/>
                <a:gd name="T18" fmla="*/ 150 w 281"/>
                <a:gd name="T19" fmla="*/ 121 h 236"/>
                <a:gd name="T20" fmla="*/ 144 w 281"/>
                <a:gd name="T21" fmla="*/ 121 h 236"/>
                <a:gd name="T22" fmla="*/ 137 w 281"/>
                <a:gd name="T23" fmla="*/ 117 h 236"/>
                <a:gd name="T24" fmla="*/ 133 w 281"/>
                <a:gd name="T25" fmla="*/ 115 h 236"/>
                <a:gd name="T26" fmla="*/ 113 w 281"/>
                <a:gd name="T27" fmla="*/ 89 h 236"/>
                <a:gd name="T28" fmla="*/ 107 w 281"/>
                <a:gd name="T29" fmla="*/ 98 h 236"/>
                <a:gd name="T30" fmla="*/ 103 w 281"/>
                <a:gd name="T31" fmla="*/ 115 h 236"/>
                <a:gd name="T32" fmla="*/ 96 w 281"/>
                <a:gd name="T33" fmla="*/ 124 h 236"/>
                <a:gd name="T34" fmla="*/ 86 w 281"/>
                <a:gd name="T35" fmla="*/ 123 h 236"/>
                <a:gd name="T36" fmla="*/ 73 w 281"/>
                <a:gd name="T37" fmla="*/ 109 h 236"/>
                <a:gd name="T38" fmla="*/ 64 w 281"/>
                <a:gd name="T39" fmla="*/ 121 h 236"/>
                <a:gd name="T40" fmla="*/ 56 w 281"/>
                <a:gd name="T41" fmla="*/ 134 h 236"/>
                <a:gd name="T42" fmla="*/ 47 w 281"/>
                <a:gd name="T43" fmla="*/ 145 h 236"/>
                <a:gd name="T44" fmla="*/ 40 w 281"/>
                <a:gd name="T45" fmla="*/ 160 h 236"/>
                <a:gd name="T46" fmla="*/ 30 w 281"/>
                <a:gd name="T47" fmla="*/ 172 h 236"/>
                <a:gd name="T48" fmla="*/ 22 w 281"/>
                <a:gd name="T49" fmla="*/ 185 h 236"/>
                <a:gd name="T50" fmla="*/ 10 w 281"/>
                <a:gd name="T51" fmla="*/ 194 h 236"/>
                <a:gd name="T52" fmla="*/ 0 w 281"/>
                <a:gd name="T53" fmla="*/ 202 h 236"/>
                <a:gd name="T54" fmla="*/ 7 w 281"/>
                <a:gd name="T55" fmla="*/ 219 h 236"/>
                <a:gd name="T56" fmla="*/ 19 w 281"/>
                <a:gd name="T57" fmla="*/ 232 h 236"/>
                <a:gd name="T58" fmla="*/ 32 w 281"/>
                <a:gd name="T59" fmla="*/ 236 h 236"/>
                <a:gd name="T60" fmla="*/ 46 w 281"/>
                <a:gd name="T61" fmla="*/ 236 h 236"/>
                <a:gd name="T62" fmla="*/ 60 w 281"/>
                <a:gd name="T63" fmla="*/ 232 h 236"/>
                <a:gd name="T64" fmla="*/ 76 w 281"/>
                <a:gd name="T65" fmla="*/ 230 h 236"/>
                <a:gd name="T66" fmla="*/ 91 w 281"/>
                <a:gd name="T67" fmla="*/ 228 h 236"/>
                <a:gd name="T68" fmla="*/ 107 w 281"/>
                <a:gd name="T69" fmla="*/ 232 h 236"/>
                <a:gd name="T70" fmla="*/ 127 w 281"/>
                <a:gd name="T71" fmla="*/ 226 h 236"/>
                <a:gd name="T72" fmla="*/ 148 w 281"/>
                <a:gd name="T73" fmla="*/ 221 h 236"/>
                <a:gd name="T74" fmla="*/ 168 w 281"/>
                <a:gd name="T75" fmla="*/ 213 h 236"/>
                <a:gd name="T76" fmla="*/ 190 w 281"/>
                <a:gd name="T77" fmla="*/ 208 h 236"/>
                <a:gd name="T78" fmla="*/ 211 w 281"/>
                <a:gd name="T79" fmla="*/ 200 h 236"/>
                <a:gd name="T80" fmla="*/ 232 w 281"/>
                <a:gd name="T81" fmla="*/ 196 h 236"/>
                <a:gd name="T82" fmla="*/ 255 w 281"/>
                <a:gd name="T83" fmla="*/ 194 h 236"/>
                <a:gd name="T84" fmla="*/ 281 w 281"/>
                <a:gd name="T85" fmla="*/ 198 h 236"/>
                <a:gd name="T86" fmla="*/ 264 w 281"/>
                <a:gd name="T87" fmla="*/ 168 h 236"/>
                <a:gd name="T88" fmla="*/ 246 w 281"/>
                <a:gd name="T89" fmla="*/ 140 h 236"/>
                <a:gd name="T90" fmla="*/ 228 w 281"/>
                <a:gd name="T91" fmla="*/ 111 h 236"/>
                <a:gd name="T92" fmla="*/ 211 w 281"/>
                <a:gd name="T93" fmla="*/ 87 h 236"/>
                <a:gd name="T94" fmla="*/ 191 w 281"/>
                <a:gd name="T95" fmla="*/ 58 h 236"/>
                <a:gd name="T96" fmla="*/ 172 w 281"/>
                <a:gd name="T97" fmla="*/ 38 h 236"/>
                <a:gd name="T98" fmla="*/ 151 w 281"/>
                <a:gd name="T99" fmla="*/ 15 h 236"/>
                <a:gd name="T100" fmla="*/ 130 w 281"/>
                <a:gd name="T101" fmla="*/ 0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81" h="236">
                  <a:moveTo>
                    <a:pt x="130" y="0"/>
                  </a:moveTo>
                  <a:lnTo>
                    <a:pt x="134" y="11"/>
                  </a:lnTo>
                  <a:lnTo>
                    <a:pt x="140" y="26"/>
                  </a:lnTo>
                  <a:lnTo>
                    <a:pt x="144" y="39"/>
                  </a:lnTo>
                  <a:lnTo>
                    <a:pt x="148" y="55"/>
                  </a:lnTo>
                  <a:lnTo>
                    <a:pt x="151" y="68"/>
                  </a:lnTo>
                  <a:lnTo>
                    <a:pt x="154" y="83"/>
                  </a:lnTo>
                  <a:lnTo>
                    <a:pt x="154" y="98"/>
                  </a:lnTo>
                  <a:lnTo>
                    <a:pt x="155" y="115"/>
                  </a:lnTo>
                  <a:lnTo>
                    <a:pt x="150" y="121"/>
                  </a:lnTo>
                  <a:lnTo>
                    <a:pt x="144" y="121"/>
                  </a:lnTo>
                  <a:lnTo>
                    <a:pt x="137" y="117"/>
                  </a:lnTo>
                  <a:lnTo>
                    <a:pt x="133" y="115"/>
                  </a:lnTo>
                  <a:lnTo>
                    <a:pt x="113" y="89"/>
                  </a:lnTo>
                  <a:lnTo>
                    <a:pt x="107" y="98"/>
                  </a:lnTo>
                  <a:lnTo>
                    <a:pt x="103" y="115"/>
                  </a:lnTo>
                  <a:lnTo>
                    <a:pt x="96" y="124"/>
                  </a:lnTo>
                  <a:lnTo>
                    <a:pt x="86" y="123"/>
                  </a:lnTo>
                  <a:lnTo>
                    <a:pt x="73" y="109"/>
                  </a:lnTo>
                  <a:lnTo>
                    <a:pt x="64" y="121"/>
                  </a:lnTo>
                  <a:lnTo>
                    <a:pt x="56" y="134"/>
                  </a:lnTo>
                  <a:lnTo>
                    <a:pt x="47" y="145"/>
                  </a:lnTo>
                  <a:lnTo>
                    <a:pt x="40" y="160"/>
                  </a:lnTo>
                  <a:lnTo>
                    <a:pt x="30" y="172"/>
                  </a:lnTo>
                  <a:lnTo>
                    <a:pt x="22" y="185"/>
                  </a:lnTo>
                  <a:lnTo>
                    <a:pt x="10" y="194"/>
                  </a:lnTo>
                  <a:lnTo>
                    <a:pt x="0" y="202"/>
                  </a:lnTo>
                  <a:lnTo>
                    <a:pt x="7" y="219"/>
                  </a:lnTo>
                  <a:lnTo>
                    <a:pt x="19" y="232"/>
                  </a:lnTo>
                  <a:lnTo>
                    <a:pt x="32" y="236"/>
                  </a:lnTo>
                  <a:lnTo>
                    <a:pt x="46" y="236"/>
                  </a:lnTo>
                  <a:lnTo>
                    <a:pt x="60" y="232"/>
                  </a:lnTo>
                  <a:lnTo>
                    <a:pt x="76" y="230"/>
                  </a:lnTo>
                  <a:lnTo>
                    <a:pt x="91" y="228"/>
                  </a:lnTo>
                  <a:lnTo>
                    <a:pt x="107" y="232"/>
                  </a:lnTo>
                  <a:lnTo>
                    <a:pt x="127" y="226"/>
                  </a:lnTo>
                  <a:lnTo>
                    <a:pt x="148" y="221"/>
                  </a:lnTo>
                  <a:lnTo>
                    <a:pt x="168" y="213"/>
                  </a:lnTo>
                  <a:lnTo>
                    <a:pt x="190" y="208"/>
                  </a:lnTo>
                  <a:lnTo>
                    <a:pt x="211" y="200"/>
                  </a:lnTo>
                  <a:lnTo>
                    <a:pt x="232" y="196"/>
                  </a:lnTo>
                  <a:lnTo>
                    <a:pt x="255" y="194"/>
                  </a:lnTo>
                  <a:lnTo>
                    <a:pt x="281" y="198"/>
                  </a:lnTo>
                  <a:lnTo>
                    <a:pt x="264" y="168"/>
                  </a:lnTo>
                  <a:lnTo>
                    <a:pt x="246" y="140"/>
                  </a:lnTo>
                  <a:lnTo>
                    <a:pt x="228" y="111"/>
                  </a:lnTo>
                  <a:lnTo>
                    <a:pt x="211" y="87"/>
                  </a:lnTo>
                  <a:lnTo>
                    <a:pt x="191" y="58"/>
                  </a:lnTo>
                  <a:lnTo>
                    <a:pt x="172" y="38"/>
                  </a:lnTo>
                  <a:lnTo>
                    <a:pt x="151" y="15"/>
                  </a:lnTo>
                  <a:lnTo>
                    <a:pt x="130" y="0"/>
                  </a:lnTo>
                  <a:close/>
                </a:path>
              </a:pathLst>
            </a:custGeom>
            <a:solidFill>
              <a:srgbClr val="FF4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
          <p:nvSpPr>
            <p:cNvPr id="99468" name="Freeform 169"/>
            <p:cNvSpPr>
              <a:spLocks/>
            </p:cNvSpPr>
            <p:nvPr/>
          </p:nvSpPr>
          <p:spPr bwMode="auto">
            <a:xfrm>
              <a:off x="3339" y="1923"/>
              <a:ext cx="464" cy="227"/>
            </a:xfrm>
            <a:custGeom>
              <a:avLst/>
              <a:gdLst>
                <a:gd name="T0" fmla="*/ 57 w 464"/>
                <a:gd name="T1" fmla="*/ 55 h 455"/>
                <a:gd name="T2" fmla="*/ 49 w 464"/>
                <a:gd name="T3" fmla="*/ 55 h 455"/>
                <a:gd name="T4" fmla="*/ 42 w 464"/>
                <a:gd name="T5" fmla="*/ 57 h 455"/>
                <a:gd name="T6" fmla="*/ 33 w 464"/>
                <a:gd name="T7" fmla="*/ 59 h 455"/>
                <a:gd name="T8" fmla="*/ 26 w 464"/>
                <a:gd name="T9" fmla="*/ 61 h 455"/>
                <a:gd name="T10" fmla="*/ 12 w 464"/>
                <a:gd name="T11" fmla="*/ 63 h 455"/>
                <a:gd name="T12" fmla="*/ 0 w 464"/>
                <a:gd name="T13" fmla="*/ 72 h 455"/>
                <a:gd name="T14" fmla="*/ 6 w 464"/>
                <a:gd name="T15" fmla="*/ 76 h 455"/>
                <a:gd name="T16" fmla="*/ 13 w 464"/>
                <a:gd name="T17" fmla="*/ 84 h 455"/>
                <a:gd name="T18" fmla="*/ 10 w 464"/>
                <a:gd name="T19" fmla="*/ 95 h 455"/>
                <a:gd name="T20" fmla="*/ 52 w 464"/>
                <a:gd name="T21" fmla="*/ 123 h 455"/>
                <a:gd name="T22" fmla="*/ 94 w 464"/>
                <a:gd name="T23" fmla="*/ 159 h 455"/>
                <a:gd name="T24" fmla="*/ 134 w 464"/>
                <a:gd name="T25" fmla="*/ 199 h 455"/>
                <a:gd name="T26" fmla="*/ 174 w 464"/>
                <a:gd name="T27" fmla="*/ 244 h 455"/>
                <a:gd name="T28" fmla="*/ 211 w 464"/>
                <a:gd name="T29" fmla="*/ 287 h 455"/>
                <a:gd name="T30" fmla="*/ 248 w 464"/>
                <a:gd name="T31" fmla="*/ 337 h 455"/>
                <a:gd name="T32" fmla="*/ 281 w 464"/>
                <a:gd name="T33" fmla="*/ 386 h 455"/>
                <a:gd name="T34" fmla="*/ 314 w 464"/>
                <a:gd name="T35" fmla="*/ 435 h 455"/>
                <a:gd name="T36" fmla="*/ 312 w 464"/>
                <a:gd name="T37" fmla="*/ 438 h 455"/>
                <a:gd name="T38" fmla="*/ 315 w 464"/>
                <a:gd name="T39" fmla="*/ 444 h 455"/>
                <a:gd name="T40" fmla="*/ 321 w 464"/>
                <a:gd name="T41" fmla="*/ 450 h 455"/>
                <a:gd name="T42" fmla="*/ 326 w 464"/>
                <a:gd name="T43" fmla="*/ 455 h 455"/>
                <a:gd name="T44" fmla="*/ 338 w 464"/>
                <a:gd name="T45" fmla="*/ 429 h 455"/>
                <a:gd name="T46" fmla="*/ 355 w 464"/>
                <a:gd name="T47" fmla="*/ 406 h 455"/>
                <a:gd name="T48" fmla="*/ 373 w 464"/>
                <a:gd name="T49" fmla="*/ 384 h 455"/>
                <a:gd name="T50" fmla="*/ 393 w 464"/>
                <a:gd name="T51" fmla="*/ 365 h 455"/>
                <a:gd name="T52" fmla="*/ 412 w 464"/>
                <a:gd name="T53" fmla="*/ 344 h 455"/>
                <a:gd name="T54" fmla="*/ 430 w 464"/>
                <a:gd name="T55" fmla="*/ 325 h 455"/>
                <a:gd name="T56" fmla="*/ 447 w 464"/>
                <a:gd name="T57" fmla="*/ 303 h 455"/>
                <a:gd name="T58" fmla="*/ 464 w 464"/>
                <a:gd name="T59" fmla="*/ 282 h 455"/>
                <a:gd name="T60" fmla="*/ 459 w 464"/>
                <a:gd name="T61" fmla="*/ 267 h 455"/>
                <a:gd name="T62" fmla="*/ 452 w 464"/>
                <a:gd name="T63" fmla="*/ 253 h 455"/>
                <a:gd name="T64" fmla="*/ 442 w 464"/>
                <a:gd name="T65" fmla="*/ 242 h 455"/>
                <a:gd name="T66" fmla="*/ 432 w 464"/>
                <a:gd name="T67" fmla="*/ 233 h 455"/>
                <a:gd name="T68" fmla="*/ 409 w 464"/>
                <a:gd name="T69" fmla="*/ 210 h 455"/>
                <a:gd name="T70" fmla="*/ 388 w 464"/>
                <a:gd name="T71" fmla="*/ 187 h 455"/>
                <a:gd name="T72" fmla="*/ 366 w 464"/>
                <a:gd name="T73" fmla="*/ 163 h 455"/>
                <a:gd name="T74" fmla="*/ 346 w 464"/>
                <a:gd name="T75" fmla="*/ 140 h 455"/>
                <a:gd name="T76" fmla="*/ 325 w 464"/>
                <a:gd name="T77" fmla="*/ 116 h 455"/>
                <a:gd name="T78" fmla="*/ 304 w 464"/>
                <a:gd name="T79" fmla="*/ 93 h 455"/>
                <a:gd name="T80" fmla="*/ 281 w 464"/>
                <a:gd name="T81" fmla="*/ 74 h 455"/>
                <a:gd name="T82" fmla="*/ 260 w 464"/>
                <a:gd name="T83" fmla="*/ 59 h 455"/>
                <a:gd name="T84" fmla="*/ 245 w 464"/>
                <a:gd name="T85" fmla="*/ 46 h 455"/>
                <a:gd name="T86" fmla="*/ 232 w 464"/>
                <a:gd name="T87" fmla="*/ 33 h 455"/>
                <a:gd name="T88" fmla="*/ 218 w 464"/>
                <a:gd name="T89" fmla="*/ 21 h 455"/>
                <a:gd name="T90" fmla="*/ 204 w 464"/>
                <a:gd name="T91" fmla="*/ 14 h 455"/>
                <a:gd name="T92" fmla="*/ 188 w 464"/>
                <a:gd name="T93" fmla="*/ 6 h 455"/>
                <a:gd name="T94" fmla="*/ 174 w 464"/>
                <a:gd name="T95" fmla="*/ 2 h 455"/>
                <a:gd name="T96" fmla="*/ 160 w 464"/>
                <a:gd name="T97" fmla="*/ 0 h 455"/>
                <a:gd name="T98" fmla="*/ 146 w 464"/>
                <a:gd name="T99" fmla="*/ 4 h 455"/>
                <a:gd name="T100" fmla="*/ 134 w 464"/>
                <a:gd name="T101" fmla="*/ 12 h 455"/>
                <a:gd name="T102" fmla="*/ 123 w 464"/>
                <a:gd name="T103" fmla="*/ 19 h 455"/>
                <a:gd name="T104" fmla="*/ 111 w 464"/>
                <a:gd name="T105" fmla="*/ 25 h 455"/>
                <a:gd name="T106" fmla="*/ 102 w 464"/>
                <a:gd name="T107" fmla="*/ 31 h 455"/>
                <a:gd name="T108" fmla="*/ 89 w 464"/>
                <a:gd name="T109" fmla="*/ 34 h 455"/>
                <a:gd name="T110" fmla="*/ 77 w 464"/>
                <a:gd name="T111" fmla="*/ 40 h 455"/>
                <a:gd name="T112" fmla="*/ 66 w 464"/>
                <a:gd name="T113" fmla="*/ 46 h 455"/>
                <a:gd name="T114" fmla="*/ 57 w 464"/>
                <a:gd name="T115" fmla="*/ 55 h 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64" h="455">
                  <a:moveTo>
                    <a:pt x="57" y="55"/>
                  </a:moveTo>
                  <a:lnTo>
                    <a:pt x="49" y="55"/>
                  </a:lnTo>
                  <a:lnTo>
                    <a:pt x="42" y="57"/>
                  </a:lnTo>
                  <a:lnTo>
                    <a:pt x="33" y="59"/>
                  </a:lnTo>
                  <a:lnTo>
                    <a:pt x="26" y="61"/>
                  </a:lnTo>
                  <a:lnTo>
                    <a:pt x="12" y="63"/>
                  </a:lnTo>
                  <a:lnTo>
                    <a:pt x="0" y="72"/>
                  </a:lnTo>
                  <a:lnTo>
                    <a:pt x="6" y="76"/>
                  </a:lnTo>
                  <a:lnTo>
                    <a:pt x="13" y="84"/>
                  </a:lnTo>
                  <a:lnTo>
                    <a:pt x="10" y="95"/>
                  </a:lnTo>
                  <a:lnTo>
                    <a:pt x="52" y="123"/>
                  </a:lnTo>
                  <a:lnTo>
                    <a:pt x="94" y="159"/>
                  </a:lnTo>
                  <a:lnTo>
                    <a:pt x="134" y="199"/>
                  </a:lnTo>
                  <a:lnTo>
                    <a:pt x="174" y="244"/>
                  </a:lnTo>
                  <a:lnTo>
                    <a:pt x="211" y="287"/>
                  </a:lnTo>
                  <a:lnTo>
                    <a:pt x="248" y="337"/>
                  </a:lnTo>
                  <a:lnTo>
                    <a:pt x="281" y="386"/>
                  </a:lnTo>
                  <a:lnTo>
                    <a:pt x="314" y="435"/>
                  </a:lnTo>
                  <a:lnTo>
                    <a:pt x="312" y="438"/>
                  </a:lnTo>
                  <a:lnTo>
                    <a:pt x="315" y="444"/>
                  </a:lnTo>
                  <a:lnTo>
                    <a:pt x="321" y="450"/>
                  </a:lnTo>
                  <a:lnTo>
                    <a:pt x="326" y="455"/>
                  </a:lnTo>
                  <a:lnTo>
                    <a:pt x="338" y="429"/>
                  </a:lnTo>
                  <a:lnTo>
                    <a:pt x="355" y="406"/>
                  </a:lnTo>
                  <a:lnTo>
                    <a:pt x="373" y="384"/>
                  </a:lnTo>
                  <a:lnTo>
                    <a:pt x="393" y="365"/>
                  </a:lnTo>
                  <a:lnTo>
                    <a:pt x="412" y="344"/>
                  </a:lnTo>
                  <a:lnTo>
                    <a:pt x="430" y="325"/>
                  </a:lnTo>
                  <a:lnTo>
                    <a:pt x="447" y="303"/>
                  </a:lnTo>
                  <a:lnTo>
                    <a:pt x="464" y="282"/>
                  </a:lnTo>
                  <a:lnTo>
                    <a:pt x="459" y="267"/>
                  </a:lnTo>
                  <a:lnTo>
                    <a:pt x="452" y="253"/>
                  </a:lnTo>
                  <a:lnTo>
                    <a:pt x="442" y="242"/>
                  </a:lnTo>
                  <a:lnTo>
                    <a:pt x="432" y="233"/>
                  </a:lnTo>
                  <a:lnTo>
                    <a:pt x="409" y="210"/>
                  </a:lnTo>
                  <a:lnTo>
                    <a:pt x="388" y="187"/>
                  </a:lnTo>
                  <a:lnTo>
                    <a:pt x="366" y="163"/>
                  </a:lnTo>
                  <a:lnTo>
                    <a:pt x="346" y="140"/>
                  </a:lnTo>
                  <a:lnTo>
                    <a:pt x="325" y="116"/>
                  </a:lnTo>
                  <a:lnTo>
                    <a:pt x="304" y="93"/>
                  </a:lnTo>
                  <a:lnTo>
                    <a:pt x="281" y="74"/>
                  </a:lnTo>
                  <a:lnTo>
                    <a:pt x="260" y="59"/>
                  </a:lnTo>
                  <a:lnTo>
                    <a:pt x="245" y="46"/>
                  </a:lnTo>
                  <a:lnTo>
                    <a:pt x="232" y="33"/>
                  </a:lnTo>
                  <a:lnTo>
                    <a:pt x="218" y="21"/>
                  </a:lnTo>
                  <a:lnTo>
                    <a:pt x="204" y="14"/>
                  </a:lnTo>
                  <a:lnTo>
                    <a:pt x="188" y="6"/>
                  </a:lnTo>
                  <a:lnTo>
                    <a:pt x="174" y="2"/>
                  </a:lnTo>
                  <a:lnTo>
                    <a:pt x="160" y="0"/>
                  </a:lnTo>
                  <a:lnTo>
                    <a:pt x="146" y="4"/>
                  </a:lnTo>
                  <a:lnTo>
                    <a:pt x="134" y="12"/>
                  </a:lnTo>
                  <a:lnTo>
                    <a:pt x="123" y="19"/>
                  </a:lnTo>
                  <a:lnTo>
                    <a:pt x="111" y="25"/>
                  </a:lnTo>
                  <a:lnTo>
                    <a:pt x="102" y="31"/>
                  </a:lnTo>
                  <a:lnTo>
                    <a:pt x="89" y="34"/>
                  </a:lnTo>
                  <a:lnTo>
                    <a:pt x="77" y="40"/>
                  </a:lnTo>
                  <a:lnTo>
                    <a:pt x="66" y="46"/>
                  </a:lnTo>
                  <a:lnTo>
                    <a:pt x="57" y="55"/>
                  </a:lnTo>
                  <a:close/>
                </a:path>
              </a:pathLst>
            </a:custGeom>
            <a:solidFill>
              <a:srgbClr val="FFFFFF"/>
            </a:solidFill>
            <a:ln w="1588">
              <a:solidFill>
                <a:srgbClr val="FFFFFF"/>
              </a:solidFill>
              <a:prstDash val="solid"/>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469" name="Freeform 170"/>
            <p:cNvSpPr>
              <a:spLocks/>
            </p:cNvSpPr>
            <p:nvPr/>
          </p:nvSpPr>
          <p:spPr bwMode="auto">
            <a:xfrm>
              <a:off x="2662" y="1947"/>
              <a:ext cx="105" cy="53"/>
            </a:xfrm>
            <a:custGeom>
              <a:avLst/>
              <a:gdLst>
                <a:gd name="T0" fmla="*/ 37 w 105"/>
                <a:gd name="T1" fmla="*/ 5 h 105"/>
                <a:gd name="T2" fmla="*/ 31 w 105"/>
                <a:gd name="T3" fmla="*/ 1 h 105"/>
                <a:gd name="T4" fmla="*/ 24 w 105"/>
                <a:gd name="T5" fmla="*/ 1 h 105"/>
                <a:gd name="T6" fmla="*/ 17 w 105"/>
                <a:gd name="T7" fmla="*/ 3 h 105"/>
                <a:gd name="T8" fmla="*/ 11 w 105"/>
                <a:gd name="T9" fmla="*/ 9 h 105"/>
                <a:gd name="T10" fmla="*/ 6 w 105"/>
                <a:gd name="T11" fmla="*/ 20 h 105"/>
                <a:gd name="T12" fmla="*/ 1 w 105"/>
                <a:gd name="T13" fmla="*/ 32 h 105"/>
                <a:gd name="T14" fmla="*/ 0 w 105"/>
                <a:gd name="T15" fmla="*/ 45 h 105"/>
                <a:gd name="T16" fmla="*/ 3 w 105"/>
                <a:gd name="T17" fmla="*/ 58 h 105"/>
                <a:gd name="T18" fmla="*/ 8 w 105"/>
                <a:gd name="T19" fmla="*/ 69 h 105"/>
                <a:gd name="T20" fmla="*/ 17 w 105"/>
                <a:gd name="T21" fmla="*/ 81 h 105"/>
                <a:gd name="T22" fmla="*/ 26 w 105"/>
                <a:gd name="T23" fmla="*/ 90 h 105"/>
                <a:gd name="T24" fmla="*/ 36 w 105"/>
                <a:gd name="T25" fmla="*/ 98 h 105"/>
                <a:gd name="T26" fmla="*/ 44 w 105"/>
                <a:gd name="T27" fmla="*/ 102 h 105"/>
                <a:gd name="T28" fmla="*/ 55 w 105"/>
                <a:gd name="T29" fmla="*/ 105 h 105"/>
                <a:gd name="T30" fmla="*/ 68 w 105"/>
                <a:gd name="T31" fmla="*/ 105 h 105"/>
                <a:gd name="T32" fmla="*/ 81 w 105"/>
                <a:gd name="T33" fmla="*/ 103 h 105"/>
                <a:gd name="T34" fmla="*/ 85 w 105"/>
                <a:gd name="T35" fmla="*/ 96 h 105"/>
                <a:gd name="T36" fmla="*/ 92 w 105"/>
                <a:gd name="T37" fmla="*/ 92 h 105"/>
                <a:gd name="T38" fmla="*/ 100 w 105"/>
                <a:gd name="T39" fmla="*/ 88 h 105"/>
                <a:gd name="T40" fmla="*/ 105 w 105"/>
                <a:gd name="T41" fmla="*/ 83 h 105"/>
                <a:gd name="T42" fmla="*/ 102 w 105"/>
                <a:gd name="T43" fmla="*/ 68 h 105"/>
                <a:gd name="T44" fmla="*/ 98 w 105"/>
                <a:gd name="T45" fmla="*/ 54 h 105"/>
                <a:gd name="T46" fmla="*/ 92 w 105"/>
                <a:gd name="T47" fmla="*/ 41 h 105"/>
                <a:gd name="T48" fmla="*/ 87 w 105"/>
                <a:gd name="T49" fmla="*/ 30 h 105"/>
                <a:gd name="T50" fmla="*/ 78 w 105"/>
                <a:gd name="T51" fmla="*/ 18 h 105"/>
                <a:gd name="T52" fmla="*/ 70 w 105"/>
                <a:gd name="T53" fmla="*/ 11 h 105"/>
                <a:gd name="T54" fmla="*/ 61 w 105"/>
                <a:gd name="T55" fmla="*/ 3 h 105"/>
                <a:gd name="T56" fmla="*/ 53 w 105"/>
                <a:gd name="T57" fmla="*/ 0 h 105"/>
                <a:gd name="T58" fmla="*/ 43 w 105"/>
                <a:gd name="T59" fmla="*/ 0 h 105"/>
                <a:gd name="T60" fmla="*/ 37 w 105"/>
                <a:gd name="T61" fmla="*/ 5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5" h="105">
                  <a:moveTo>
                    <a:pt x="37" y="5"/>
                  </a:moveTo>
                  <a:lnTo>
                    <a:pt x="31" y="1"/>
                  </a:lnTo>
                  <a:lnTo>
                    <a:pt x="24" y="1"/>
                  </a:lnTo>
                  <a:lnTo>
                    <a:pt x="17" y="3"/>
                  </a:lnTo>
                  <a:lnTo>
                    <a:pt x="11" y="9"/>
                  </a:lnTo>
                  <a:lnTo>
                    <a:pt x="6" y="20"/>
                  </a:lnTo>
                  <a:lnTo>
                    <a:pt x="1" y="32"/>
                  </a:lnTo>
                  <a:lnTo>
                    <a:pt x="0" y="45"/>
                  </a:lnTo>
                  <a:lnTo>
                    <a:pt x="3" y="58"/>
                  </a:lnTo>
                  <a:lnTo>
                    <a:pt x="8" y="69"/>
                  </a:lnTo>
                  <a:lnTo>
                    <a:pt x="17" y="81"/>
                  </a:lnTo>
                  <a:lnTo>
                    <a:pt x="26" y="90"/>
                  </a:lnTo>
                  <a:lnTo>
                    <a:pt x="36" y="98"/>
                  </a:lnTo>
                  <a:lnTo>
                    <a:pt x="44" y="102"/>
                  </a:lnTo>
                  <a:lnTo>
                    <a:pt x="55" y="105"/>
                  </a:lnTo>
                  <a:lnTo>
                    <a:pt x="68" y="105"/>
                  </a:lnTo>
                  <a:lnTo>
                    <a:pt x="81" y="103"/>
                  </a:lnTo>
                  <a:lnTo>
                    <a:pt x="85" y="96"/>
                  </a:lnTo>
                  <a:lnTo>
                    <a:pt x="92" y="92"/>
                  </a:lnTo>
                  <a:lnTo>
                    <a:pt x="100" y="88"/>
                  </a:lnTo>
                  <a:lnTo>
                    <a:pt x="105" y="83"/>
                  </a:lnTo>
                  <a:lnTo>
                    <a:pt x="102" y="68"/>
                  </a:lnTo>
                  <a:lnTo>
                    <a:pt x="98" y="54"/>
                  </a:lnTo>
                  <a:lnTo>
                    <a:pt x="92" y="41"/>
                  </a:lnTo>
                  <a:lnTo>
                    <a:pt x="87" y="30"/>
                  </a:lnTo>
                  <a:lnTo>
                    <a:pt x="78" y="18"/>
                  </a:lnTo>
                  <a:lnTo>
                    <a:pt x="70" y="11"/>
                  </a:lnTo>
                  <a:lnTo>
                    <a:pt x="61" y="3"/>
                  </a:lnTo>
                  <a:lnTo>
                    <a:pt x="53" y="0"/>
                  </a:lnTo>
                  <a:lnTo>
                    <a:pt x="43" y="0"/>
                  </a:lnTo>
                  <a:lnTo>
                    <a:pt x="37" y="5"/>
                  </a:lnTo>
                  <a:close/>
                </a:path>
              </a:pathLst>
            </a:custGeom>
            <a:solidFill>
              <a:srgbClr val="FF4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
          <p:nvSpPr>
            <p:cNvPr id="99470" name="Freeform 171"/>
            <p:cNvSpPr>
              <a:spLocks/>
            </p:cNvSpPr>
            <p:nvPr/>
          </p:nvSpPr>
          <p:spPr bwMode="auto">
            <a:xfrm>
              <a:off x="3110" y="1973"/>
              <a:ext cx="379" cy="221"/>
            </a:xfrm>
            <a:custGeom>
              <a:avLst/>
              <a:gdLst>
                <a:gd name="T0" fmla="*/ 17 w 379"/>
                <a:gd name="T1" fmla="*/ 98 h 441"/>
                <a:gd name="T2" fmla="*/ 9 w 379"/>
                <a:gd name="T3" fmla="*/ 158 h 441"/>
                <a:gd name="T4" fmla="*/ 7 w 379"/>
                <a:gd name="T5" fmla="*/ 222 h 441"/>
                <a:gd name="T6" fmla="*/ 5 w 379"/>
                <a:gd name="T7" fmla="*/ 285 h 441"/>
                <a:gd name="T8" fmla="*/ 0 w 379"/>
                <a:gd name="T9" fmla="*/ 328 h 441"/>
                <a:gd name="T10" fmla="*/ 6 w 379"/>
                <a:gd name="T11" fmla="*/ 354 h 441"/>
                <a:gd name="T12" fmla="*/ 15 w 379"/>
                <a:gd name="T13" fmla="*/ 379 h 441"/>
                <a:gd name="T14" fmla="*/ 29 w 379"/>
                <a:gd name="T15" fmla="*/ 398 h 441"/>
                <a:gd name="T16" fmla="*/ 47 w 379"/>
                <a:gd name="T17" fmla="*/ 407 h 441"/>
                <a:gd name="T18" fmla="*/ 63 w 379"/>
                <a:gd name="T19" fmla="*/ 405 h 441"/>
                <a:gd name="T20" fmla="*/ 69 w 379"/>
                <a:gd name="T21" fmla="*/ 390 h 441"/>
                <a:gd name="T22" fmla="*/ 63 w 379"/>
                <a:gd name="T23" fmla="*/ 366 h 441"/>
                <a:gd name="T24" fmla="*/ 57 w 379"/>
                <a:gd name="T25" fmla="*/ 341 h 441"/>
                <a:gd name="T26" fmla="*/ 52 w 379"/>
                <a:gd name="T27" fmla="*/ 317 h 441"/>
                <a:gd name="T28" fmla="*/ 46 w 379"/>
                <a:gd name="T29" fmla="*/ 281 h 441"/>
                <a:gd name="T30" fmla="*/ 46 w 379"/>
                <a:gd name="T31" fmla="*/ 232 h 441"/>
                <a:gd name="T32" fmla="*/ 50 w 379"/>
                <a:gd name="T33" fmla="*/ 185 h 441"/>
                <a:gd name="T34" fmla="*/ 59 w 379"/>
                <a:gd name="T35" fmla="*/ 139 h 441"/>
                <a:gd name="T36" fmla="*/ 74 w 379"/>
                <a:gd name="T37" fmla="*/ 107 h 441"/>
                <a:gd name="T38" fmla="*/ 71 w 379"/>
                <a:gd name="T39" fmla="*/ 156 h 441"/>
                <a:gd name="T40" fmla="*/ 67 w 379"/>
                <a:gd name="T41" fmla="*/ 241 h 441"/>
                <a:gd name="T42" fmla="*/ 76 w 379"/>
                <a:gd name="T43" fmla="*/ 324 h 441"/>
                <a:gd name="T44" fmla="*/ 104 w 379"/>
                <a:gd name="T45" fmla="*/ 400 h 441"/>
                <a:gd name="T46" fmla="*/ 133 w 379"/>
                <a:gd name="T47" fmla="*/ 438 h 441"/>
                <a:gd name="T48" fmla="*/ 150 w 379"/>
                <a:gd name="T49" fmla="*/ 441 h 441"/>
                <a:gd name="T50" fmla="*/ 141 w 379"/>
                <a:gd name="T51" fmla="*/ 415 h 441"/>
                <a:gd name="T52" fmla="*/ 123 w 379"/>
                <a:gd name="T53" fmla="*/ 356 h 441"/>
                <a:gd name="T54" fmla="*/ 118 w 379"/>
                <a:gd name="T55" fmla="*/ 290 h 441"/>
                <a:gd name="T56" fmla="*/ 126 w 379"/>
                <a:gd name="T57" fmla="*/ 224 h 441"/>
                <a:gd name="T58" fmla="*/ 136 w 379"/>
                <a:gd name="T59" fmla="*/ 179 h 441"/>
                <a:gd name="T60" fmla="*/ 150 w 379"/>
                <a:gd name="T61" fmla="*/ 179 h 441"/>
                <a:gd name="T62" fmla="*/ 145 w 379"/>
                <a:gd name="T63" fmla="*/ 205 h 441"/>
                <a:gd name="T64" fmla="*/ 141 w 379"/>
                <a:gd name="T65" fmla="*/ 247 h 441"/>
                <a:gd name="T66" fmla="*/ 140 w 379"/>
                <a:gd name="T67" fmla="*/ 305 h 441"/>
                <a:gd name="T68" fmla="*/ 145 w 379"/>
                <a:gd name="T69" fmla="*/ 362 h 441"/>
                <a:gd name="T70" fmla="*/ 165 w 379"/>
                <a:gd name="T71" fmla="*/ 411 h 441"/>
                <a:gd name="T72" fmla="*/ 191 w 379"/>
                <a:gd name="T73" fmla="*/ 434 h 441"/>
                <a:gd name="T74" fmla="*/ 210 w 379"/>
                <a:gd name="T75" fmla="*/ 438 h 441"/>
                <a:gd name="T76" fmla="*/ 235 w 379"/>
                <a:gd name="T77" fmla="*/ 413 h 441"/>
                <a:gd name="T78" fmla="*/ 249 w 379"/>
                <a:gd name="T79" fmla="*/ 364 h 441"/>
                <a:gd name="T80" fmla="*/ 255 w 379"/>
                <a:gd name="T81" fmla="*/ 309 h 441"/>
                <a:gd name="T82" fmla="*/ 268 w 379"/>
                <a:gd name="T83" fmla="*/ 256 h 441"/>
                <a:gd name="T84" fmla="*/ 295 w 379"/>
                <a:gd name="T85" fmla="*/ 230 h 441"/>
                <a:gd name="T86" fmla="*/ 321 w 379"/>
                <a:gd name="T87" fmla="*/ 222 h 441"/>
                <a:gd name="T88" fmla="*/ 345 w 379"/>
                <a:gd name="T89" fmla="*/ 211 h 441"/>
                <a:gd name="T90" fmla="*/ 363 w 379"/>
                <a:gd name="T91" fmla="*/ 190 h 441"/>
                <a:gd name="T92" fmla="*/ 379 w 379"/>
                <a:gd name="T93" fmla="*/ 158 h 441"/>
                <a:gd name="T94" fmla="*/ 339 w 379"/>
                <a:gd name="T95" fmla="*/ 113 h 441"/>
                <a:gd name="T96" fmla="*/ 299 w 379"/>
                <a:gd name="T97" fmla="*/ 71 h 441"/>
                <a:gd name="T98" fmla="*/ 258 w 379"/>
                <a:gd name="T99" fmla="*/ 35 h 441"/>
                <a:gd name="T100" fmla="*/ 217 w 379"/>
                <a:gd name="T101" fmla="*/ 7 h 441"/>
                <a:gd name="T102" fmla="*/ 195 w 379"/>
                <a:gd name="T103" fmla="*/ 0 h 441"/>
                <a:gd name="T104" fmla="*/ 174 w 379"/>
                <a:gd name="T105" fmla="*/ 0 h 441"/>
                <a:gd name="T106" fmla="*/ 153 w 379"/>
                <a:gd name="T107" fmla="*/ 0 h 441"/>
                <a:gd name="T108" fmla="*/ 133 w 379"/>
                <a:gd name="T109" fmla="*/ 3 h 441"/>
                <a:gd name="T110" fmla="*/ 110 w 379"/>
                <a:gd name="T111" fmla="*/ 5 h 441"/>
                <a:gd name="T112" fmla="*/ 90 w 379"/>
                <a:gd name="T113" fmla="*/ 9 h 441"/>
                <a:gd name="T114" fmla="*/ 71 w 379"/>
                <a:gd name="T115" fmla="*/ 17 h 441"/>
                <a:gd name="T116" fmla="*/ 53 w 379"/>
                <a:gd name="T117" fmla="*/ 32 h 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79" h="441">
                  <a:moveTo>
                    <a:pt x="27" y="71"/>
                  </a:moveTo>
                  <a:lnTo>
                    <a:pt x="17" y="98"/>
                  </a:lnTo>
                  <a:lnTo>
                    <a:pt x="13" y="128"/>
                  </a:lnTo>
                  <a:lnTo>
                    <a:pt x="9" y="158"/>
                  </a:lnTo>
                  <a:lnTo>
                    <a:pt x="9" y="190"/>
                  </a:lnTo>
                  <a:lnTo>
                    <a:pt x="7" y="222"/>
                  </a:lnTo>
                  <a:lnTo>
                    <a:pt x="6" y="254"/>
                  </a:lnTo>
                  <a:lnTo>
                    <a:pt x="5" y="285"/>
                  </a:lnTo>
                  <a:lnTo>
                    <a:pt x="0" y="317"/>
                  </a:lnTo>
                  <a:lnTo>
                    <a:pt x="0" y="328"/>
                  </a:lnTo>
                  <a:lnTo>
                    <a:pt x="3" y="343"/>
                  </a:lnTo>
                  <a:lnTo>
                    <a:pt x="6" y="354"/>
                  </a:lnTo>
                  <a:lnTo>
                    <a:pt x="10" y="370"/>
                  </a:lnTo>
                  <a:lnTo>
                    <a:pt x="15" y="379"/>
                  </a:lnTo>
                  <a:lnTo>
                    <a:pt x="22" y="390"/>
                  </a:lnTo>
                  <a:lnTo>
                    <a:pt x="29" y="398"/>
                  </a:lnTo>
                  <a:lnTo>
                    <a:pt x="40" y="405"/>
                  </a:lnTo>
                  <a:lnTo>
                    <a:pt x="47" y="407"/>
                  </a:lnTo>
                  <a:lnTo>
                    <a:pt x="56" y="409"/>
                  </a:lnTo>
                  <a:lnTo>
                    <a:pt x="63" y="405"/>
                  </a:lnTo>
                  <a:lnTo>
                    <a:pt x="71" y="402"/>
                  </a:lnTo>
                  <a:lnTo>
                    <a:pt x="69" y="390"/>
                  </a:lnTo>
                  <a:lnTo>
                    <a:pt x="66" y="379"/>
                  </a:lnTo>
                  <a:lnTo>
                    <a:pt x="63" y="366"/>
                  </a:lnTo>
                  <a:lnTo>
                    <a:pt x="61" y="354"/>
                  </a:lnTo>
                  <a:lnTo>
                    <a:pt x="57" y="341"/>
                  </a:lnTo>
                  <a:lnTo>
                    <a:pt x="54" y="328"/>
                  </a:lnTo>
                  <a:lnTo>
                    <a:pt x="52" y="317"/>
                  </a:lnTo>
                  <a:lnTo>
                    <a:pt x="50" y="305"/>
                  </a:lnTo>
                  <a:lnTo>
                    <a:pt x="46" y="281"/>
                  </a:lnTo>
                  <a:lnTo>
                    <a:pt x="46" y="256"/>
                  </a:lnTo>
                  <a:lnTo>
                    <a:pt x="46" y="232"/>
                  </a:lnTo>
                  <a:lnTo>
                    <a:pt x="49" y="209"/>
                  </a:lnTo>
                  <a:lnTo>
                    <a:pt x="50" y="185"/>
                  </a:lnTo>
                  <a:lnTo>
                    <a:pt x="54" y="162"/>
                  </a:lnTo>
                  <a:lnTo>
                    <a:pt x="59" y="139"/>
                  </a:lnTo>
                  <a:lnTo>
                    <a:pt x="63" y="117"/>
                  </a:lnTo>
                  <a:lnTo>
                    <a:pt x="74" y="107"/>
                  </a:lnTo>
                  <a:lnTo>
                    <a:pt x="80" y="117"/>
                  </a:lnTo>
                  <a:lnTo>
                    <a:pt x="71" y="156"/>
                  </a:lnTo>
                  <a:lnTo>
                    <a:pt x="69" y="200"/>
                  </a:lnTo>
                  <a:lnTo>
                    <a:pt x="67" y="241"/>
                  </a:lnTo>
                  <a:lnTo>
                    <a:pt x="70" y="285"/>
                  </a:lnTo>
                  <a:lnTo>
                    <a:pt x="76" y="324"/>
                  </a:lnTo>
                  <a:lnTo>
                    <a:pt x="89" y="364"/>
                  </a:lnTo>
                  <a:lnTo>
                    <a:pt x="104" y="400"/>
                  </a:lnTo>
                  <a:lnTo>
                    <a:pt x="126" y="436"/>
                  </a:lnTo>
                  <a:lnTo>
                    <a:pt x="133" y="438"/>
                  </a:lnTo>
                  <a:lnTo>
                    <a:pt x="141" y="441"/>
                  </a:lnTo>
                  <a:lnTo>
                    <a:pt x="150" y="441"/>
                  </a:lnTo>
                  <a:lnTo>
                    <a:pt x="160" y="439"/>
                  </a:lnTo>
                  <a:lnTo>
                    <a:pt x="141" y="415"/>
                  </a:lnTo>
                  <a:lnTo>
                    <a:pt x="130" y="388"/>
                  </a:lnTo>
                  <a:lnTo>
                    <a:pt x="123" y="356"/>
                  </a:lnTo>
                  <a:lnTo>
                    <a:pt x="120" y="326"/>
                  </a:lnTo>
                  <a:lnTo>
                    <a:pt x="118" y="290"/>
                  </a:lnTo>
                  <a:lnTo>
                    <a:pt x="121" y="258"/>
                  </a:lnTo>
                  <a:lnTo>
                    <a:pt x="126" y="224"/>
                  </a:lnTo>
                  <a:lnTo>
                    <a:pt x="131" y="196"/>
                  </a:lnTo>
                  <a:lnTo>
                    <a:pt x="136" y="179"/>
                  </a:lnTo>
                  <a:lnTo>
                    <a:pt x="147" y="169"/>
                  </a:lnTo>
                  <a:lnTo>
                    <a:pt x="150" y="179"/>
                  </a:lnTo>
                  <a:lnTo>
                    <a:pt x="148" y="192"/>
                  </a:lnTo>
                  <a:lnTo>
                    <a:pt x="145" y="205"/>
                  </a:lnTo>
                  <a:lnTo>
                    <a:pt x="144" y="220"/>
                  </a:lnTo>
                  <a:lnTo>
                    <a:pt x="141" y="247"/>
                  </a:lnTo>
                  <a:lnTo>
                    <a:pt x="141" y="277"/>
                  </a:lnTo>
                  <a:lnTo>
                    <a:pt x="140" y="305"/>
                  </a:lnTo>
                  <a:lnTo>
                    <a:pt x="143" y="336"/>
                  </a:lnTo>
                  <a:lnTo>
                    <a:pt x="145" y="362"/>
                  </a:lnTo>
                  <a:lnTo>
                    <a:pt x="154" y="388"/>
                  </a:lnTo>
                  <a:lnTo>
                    <a:pt x="165" y="411"/>
                  </a:lnTo>
                  <a:lnTo>
                    <a:pt x="182" y="430"/>
                  </a:lnTo>
                  <a:lnTo>
                    <a:pt x="191" y="434"/>
                  </a:lnTo>
                  <a:lnTo>
                    <a:pt x="201" y="438"/>
                  </a:lnTo>
                  <a:lnTo>
                    <a:pt x="210" y="438"/>
                  </a:lnTo>
                  <a:lnTo>
                    <a:pt x="221" y="436"/>
                  </a:lnTo>
                  <a:lnTo>
                    <a:pt x="235" y="413"/>
                  </a:lnTo>
                  <a:lnTo>
                    <a:pt x="245" y="390"/>
                  </a:lnTo>
                  <a:lnTo>
                    <a:pt x="249" y="364"/>
                  </a:lnTo>
                  <a:lnTo>
                    <a:pt x="254" y="337"/>
                  </a:lnTo>
                  <a:lnTo>
                    <a:pt x="255" y="309"/>
                  </a:lnTo>
                  <a:lnTo>
                    <a:pt x="259" y="281"/>
                  </a:lnTo>
                  <a:lnTo>
                    <a:pt x="268" y="256"/>
                  </a:lnTo>
                  <a:lnTo>
                    <a:pt x="284" y="237"/>
                  </a:lnTo>
                  <a:lnTo>
                    <a:pt x="295" y="230"/>
                  </a:lnTo>
                  <a:lnTo>
                    <a:pt x="308" y="226"/>
                  </a:lnTo>
                  <a:lnTo>
                    <a:pt x="321" y="222"/>
                  </a:lnTo>
                  <a:lnTo>
                    <a:pt x="333" y="219"/>
                  </a:lnTo>
                  <a:lnTo>
                    <a:pt x="345" y="211"/>
                  </a:lnTo>
                  <a:lnTo>
                    <a:pt x="355" y="202"/>
                  </a:lnTo>
                  <a:lnTo>
                    <a:pt x="363" y="190"/>
                  </a:lnTo>
                  <a:lnTo>
                    <a:pt x="369" y="173"/>
                  </a:lnTo>
                  <a:lnTo>
                    <a:pt x="379" y="158"/>
                  </a:lnTo>
                  <a:lnTo>
                    <a:pt x="359" y="135"/>
                  </a:lnTo>
                  <a:lnTo>
                    <a:pt x="339" y="113"/>
                  </a:lnTo>
                  <a:lnTo>
                    <a:pt x="319" y="90"/>
                  </a:lnTo>
                  <a:lnTo>
                    <a:pt x="299" y="71"/>
                  </a:lnTo>
                  <a:lnTo>
                    <a:pt x="278" y="52"/>
                  </a:lnTo>
                  <a:lnTo>
                    <a:pt x="258" y="35"/>
                  </a:lnTo>
                  <a:lnTo>
                    <a:pt x="237" y="18"/>
                  </a:lnTo>
                  <a:lnTo>
                    <a:pt x="217" y="7"/>
                  </a:lnTo>
                  <a:lnTo>
                    <a:pt x="205" y="1"/>
                  </a:lnTo>
                  <a:lnTo>
                    <a:pt x="195" y="0"/>
                  </a:lnTo>
                  <a:lnTo>
                    <a:pt x="184" y="0"/>
                  </a:lnTo>
                  <a:lnTo>
                    <a:pt x="174" y="0"/>
                  </a:lnTo>
                  <a:lnTo>
                    <a:pt x="163" y="0"/>
                  </a:lnTo>
                  <a:lnTo>
                    <a:pt x="153" y="0"/>
                  </a:lnTo>
                  <a:lnTo>
                    <a:pt x="141" y="1"/>
                  </a:lnTo>
                  <a:lnTo>
                    <a:pt x="133" y="3"/>
                  </a:lnTo>
                  <a:lnTo>
                    <a:pt x="120" y="3"/>
                  </a:lnTo>
                  <a:lnTo>
                    <a:pt x="110" y="5"/>
                  </a:lnTo>
                  <a:lnTo>
                    <a:pt x="99" y="5"/>
                  </a:lnTo>
                  <a:lnTo>
                    <a:pt x="90" y="9"/>
                  </a:lnTo>
                  <a:lnTo>
                    <a:pt x="80" y="11"/>
                  </a:lnTo>
                  <a:lnTo>
                    <a:pt x="71" y="17"/>
                  </a:lnTo>
                  <a:lnTo>
                    <a:pt x="61" y="22"/>
                  </a:lnTo>
                  <a:lnTo>
                    <a:pt x="53" y="32"/>
                  </a:lnTo>
                  <a:lnTo>
                    <a:pt x="27" y="71"/>
                  </a:lnTo>
                  <a:close/>
                </a:path>
              </a:pathLst>
            </a:custGeom>
            <a:solidFill>
              <a:srgbClr val="D08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
          <p:nvSpPr>
            <p:cNvPr id="99471" name="Freeform 172"/>
            <p:cNvSpPr>
              <a:spLocks/>
            </p:cNvSpPr>
            <p:nvPr/>
          </p:nvSpPr>
          <p:spPr bwMode="auto">
            <a:xfrm>
              <a:off x="3599" y="2009"/>
              <a:ext cx="881" cy="542"/>
            </a:xfrm>
            <a:custGeom>
              <a:avLst/>
              <a:gdLst>
                <a:gd name="T0" fmla="*/ 204 w 881"/>
                <a:gd name="T1" fmla="*/ 59 h 1084"/>
                <a:gd name="T2" fmla="*/ 293 w 881"/>
                <a:gd name="T3" fmla="*/ 44 h 1084"/>
                <a:gd name="T4" fmla="*/ 394 w 881"/>
                <a:gd name="T5" fmla="*/ 83 h 1084"/>
                <a:gd name="T6" fmla="*/ 456 w 881"/>
                <a:gd name="T7" fmla="*/ 134 h 1084"/>
                <a:gd name="T8" fmla="*/ 522 w 881"/>
                <a:gd name="T9" fmla="*/ 142 h 1084"/>
                <a:gd name="T10" fmla="*/ 569 w 881"/>
                <a:gd name="T11" fmla="*/ 208 h 1084"/>
                <a:gd name="T12" fmla="*/ 583 w 881"/>
                <a:gd name="T13" fmla="*/ 191 h 1084"/>
                <a:gd name="T14" fmla="*/ 556 w 881"/>
                <a:gd name="T15" fmla="*/ 146 h 1084"/>
                <a:gd name="T16" fmla="*/ 520 w 881"/>
                <a:gd name="T17" fmla="*/ 123 h 1084"/>
                <a:gd name="T18" fmla="*/ 529 w 881"/>
                <a:gd name="T19" fmla="*/ 110 h 1084"/>
                <a:gd name="T20" fmla="*/ 556 w 881"/>
                <a:gd name="T21" fmla="*/ 129 h 1084"/>
                <a:gd name="T22" fmla="*/ 585 w 881"/>
                <a:gd name="T23" fmla="*/ 153 h 1084"/>
                <a:gd name="T24" fmla="*/ 572 w 881"/>
                <a:gd name="T25" fmla="*/ 119 h 1084"/>
                <a:gd name="T26" fmla="*/ 532 w 881"/>
                <a:gd name="T27" fmla="*/ 81 h 1084"/>
                <a:gd name="T28" fmla="*/ 489 w 881"/>
                <a:gd name="T29" fmla="*/ 66 h 1084"/>
                <a:gd name="T30" fmla="*/ 519 w 881"/>
                <a:gd name="T31" fmla="*/ 59 h 1084"/>
                <a:gd name="T32" fmla="*/ 569 w 881"/>
                <a:gd name="T33" fmla="*/ 85 h 1084"/>
                <a:gd name="T34" fmla="*/ 603 w 881"/>
                <a:gd name="T35" fmla="*/ 149 h 1084"/>
                <a:gd name="T36" fmla="*/ 520 w 881"/>
                <a:gd name="T37" fmla="*/ 412 h 1084"/>
                <a:gd name="T38" fmla="*/ 293 w 881"/>
                <a:gd name="T39" fmla="*/ 627 h 1084"/>
                <a:gd name="T40" fmla="*/ 316 w 881"/>
                <a:gd name="T41" fmla="*/ 661 h 1084"/>
                <a:gd name="T42" fmla="*/ 425 w 881"/>
                <a:gd name="T43" fmla="*/ 691 h 1084"/>
                <a:gd name="T44" fmla="*/ 350 w 881"/>
                <a:gd name="T45" fmla="*/ 686 h 1084"/>
                <a:gd name="T46" fmla="*/ 212 w 881"/>
                <a:gd name="T47" fmla="*/ 684 h 1084"/>
                <a:gd name="T48" fmla="*/ 109 w 881"/>
                <a:gd name="T49" fmla="*/ 686 h 1084"/>
                <a:gd name="T50" fmla="*/ 18 w 881"/>
                <a:gd name="T51" fmla="*/ 682 h 1084"/>
                <a:gd name="T52" fmla="*/ 32 w 881"/>
                <a:gd name="T53" fmla="*/ 697 h 1084"/>
                <a:gd name="T54" fmla="*/ 89 w 881"/>
                <a:gd name="T55" fmla="*/ 718 h 1084"/>
                <a:gd name="T56" fmla="*/ 222 w 881"/>
                <a:gd name="T57" fmla="*/ 797 h 1084"/>
                <a:gd name="T58" fmla="*/ 296 w 881"/>
                <a:gd name="T59" fmla="*/ 891 h 1084"/>
                <a:gd name="T60" fmla="*/ 234 w 881"/>
                <a:gd name="T61" fmla="*/ 831 h 1084"/>
                <a:gd name="T62" fmla="*/ 116 w 881"/>
                <a:gd name="T63" fmla="*/ 756 h 1084"/>
                <a:gd name="T64" fmla="*/ 27 w 881"/>
                <a:gd name="T65" fmla="*/ 737 h 1084"/>
                <a:gd name="T66" fmla="*/ 93 w 881"/>
                <a:gd name="T67" fmla="*/ 788 h 1084"/>
                <a:gd name="T68" fmla="*/ 165 w 881"/>
                <a:gd name="T69" fmla="*/ 878 h 1084"/>
                <a:gd name="T70" fmla="*/ 220 w 881"/>
                <a:gd name="T71" fmla="*/ 971 h 1084"/>
                <a:gd name="T72" fmla="*/ 274 w 881"/>
                <a:gd name="T73" fmla="*/ 1061 h 1084"/>
                <a:gd name="T74" fmla="*/ 341 w 881"/>
                <a:gd name="T75" fmla="*/ 1043 h 1084"/>
                <a:gd name="T76" fmla="*/ 394 w 881"/>
                <a:gd name="T77" fmla="*/ 961 h 1084"/>
                <a:gd name="T78" fmla="*/ 479 w 881"/>
                <a:gd name="T79" fmla="*/ 925 h 1084"/>
                <a:gd name="T80" fmla="*/ 566 w 881"/>
                <a:gd name="T81" fmla="*/ 878 h 1084"/>
                <a:gd name="T82" fmla="*/ 623 w 881"/>
                <a:gd name="T83" fmla="*/ 791 h 1084"/>
                <a:gd name="T84" fmla="*/ 666 w 881"/>
                <a:gd name="T85" fmla="*/ 699 h 1084"/>
                <a:gd name="T86" fmla="*/ 730 w 881"/>
                <a:gd name="T87" fmla="*/ 572 h 1084"/>
                <a:gd name="T88" fmla="*/ 828 w 881"/>
                <a:gd name="T89" fmla="*/ 459 h 1084"/>
                <a:gd name="T90" fmla="*/ 871 w 881"/>
                <a:gd name="T91" fmla="*/ 401 h 1084"/>
                <a:gd name="T92" fmla="*/ 879 w 881"/>
                <a:gd name="T93" fmla="*/ 355 h 1084"/>
                <a:gd name="T94" fmla="*/ 819 w 881"/>
                <a:gd name="T95" fmla="*/ 289 h 1084"/>
                <a:gd name="T96" fmla="*/ 741 w 881"/>
                <a:gd name="T97" fmla="*/ 212 h 1084"/>
                <a:gd name="T98" fmla="*/ 684 w 881"/>
                <a:gd name="T99" fmla="*/ 119 h 1084"/>
                <a:gd name="T100" fmla="*/ 623 w 881"/>
                <a:gd name="T101" fmla="*/ 38 h 1084"/>
                <a:gd name="T102" fmla="*/ 553 w 881"/>
                <a:gd name="T103" fmla="*/ 21 h 1084"/>
                <a:gd name="T104" fmla="*/ 492 w 881"/>
                <a:gd name="T105" fmla="*/ 21 h 1084"/>
                <a:gd name="T106" fmla="*/ 395 w 881"/>
                <a:gd name="T107" fmla="*/ 0 h 1084"/>
                <a:gd name="T108" fmla="*/ 286 w 881"/>
                <a:gd name="T109" fmla="*/ 15 h 1084"/>
                <a:gd name="T110" fmla="*/ 230 w 881"/>
                <a:gd name="T111" fmla="*/ 27 h 1084"/>
                <a:gd name="T112" fmla="*/ 190 w 881"/>
                <a:gd name="T113" fmla="*/ 30 h 10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81" h="1084">
                  <a:moveTo>
                    <a:pt x="180" y="32"/>
                  </a:moveTo>
                  <a:lnTo>
                    <a:pt x="187" y="42"/>
                  </a:lnTo>
                  <a:lnTo>
                    <a:pt x="196" y="51"/>
                  </a:lnTo>
                  <a:lnTo>
                    <a:pt x="204" y="59"/>
                  </a:lnTo>
                  <a:lnTo>
                    <a:pt x="214" y="70"/>
                  </a:lnTo>
                  <a:lnTo>
                    <a:pt x="240" y="53"/>
                  </a:lnTo>
                  <a:lnTo>
                    <a:pt x="267" y="46"/>
                  </a:lnTo>
                  <a:lnTo>
                    <a:pt x="293" y="44"/>
                  </a:lnTo>
                  <a:lnTo>
                    <a:pt x="320" y="47"/>
                  </a:lnTo>
                  <a:lnTo>
                    <a:pt x="345" y="53"/>
                  </a:lnTo>
                  <a:lnTo>
                    <a:pt x="371" y="66"/>
                  </a:lnTo>
                  <a:lnTo>
                    <a:pt x="394" y="83"/>
                  </a:lnTo>
                  <a:lnTo>
                    <a:pt x="418" y="104"/>
                  </a:lnTo>
                  <a:lnTo>
                    <a:pt x="427" y="121"/>
                  </a:lnTo>
                  <a:lnTo>
                    <a:pt x="441" y="131"/>
                  </a:lnTo>
                  <a:lnTo>
                    <a:pt x="456" y="134"/>
                  </a:lnTo>
                  <a:lnTo>
                    <a:pt x="474" y="136"/>
                  </a:lnTo>
                  <a:lnTo>
                    <a:pt x="489" y="134"/>
                  </a:lnTo>
                  <a:lnTo>
                    <a:pt x="506" y="136"/>
                  </a:lnTo>
                  <a:lnTo>
                    <a:pt x="522" y="142"/>
                  </a:lnTo>
                  <a:lnTo>
                    <a:pt x="536" y="159"/>
                  </a:lnTo>
                  <a:lnTo>
                    <a:pt x="549" y="172"/>
                  </a:lnTo>
                  <a:lnTo>
                    <a:pt x="560" y="189"/>
                  </a:lnTo>
                  <a:lnTo>
                    <a:pt x="569" y="208"/>
                  </a:lnTo>
                  <a:lnTo>
                    <a:pt x="577" y="227"/>
                  </a:lnTo>
                  <a:lnTo>
                    <a:pt x="580" y="216"/>
                  </a:lnTo>
                  <a:lnTo>
                    <a:pt x="583" y="204"/>
                  </a:lnTo>
                  <a:lnTo>
                    <a:pt x="583" y="191"/>
                  </a:lnTo>
                  <a:lnTo>
                    <a:pt x="580" y="180"/>
                  </a:lnTo>
                  <a:lnTo>
                    <a:pt x="572" y="166"/>
                  </a:lnTo>
                  <a:lnTo>
                    <a:pt x="565" y="155"/>
                  </a:lnTo>
                  <a:lnTo>
                    <a:pt x="556" y="146"/>
                  </a:lnTo>
                  <a:lnTo>
                    <a:pt x="549" y="140"/>
                  </a:lnTo>
                  <a:lnTo>
                    <a:pt x="539" y="134"/>
                  </a:lnTo>
                  <a:lnTo>
                    <a:pt x="529" y="129"/>
                  </a:lnTo>
                  <a:lnTo>
                    <a:pt x="520" y="123"/>
                  </a:lnTo>
                  <a:lnTo>
                    <a:pt x="512" y="117"/>
                  </a:lnTo>
                  <a:lnTo>
                    <a:pt x="516" y="110"/>
                  </a:lnTo>
                  <a:lnTo>
                    <a:pt x="523" y="110"/>
                  </a:lnTo>
                  <a:lnTo>
                    <a:pt x="529" y="110"/>
                  </a:lnTo>
                  <a:lnTo>
                    <a:pt x="536" y="114"/>
                  </a:lnTo>
                  <a:lnTo>
                    <a:pt x="540" y="117"/>
                  </a:lnTo>
                  <a:lnTo>
                    <a:pt x="549" y="123"/>
                  </a:lnTo>
                  <a:lnTo>
                    <a:pt x="556" y="129"/>
                  </a:lnTo>
                  <a:lnTo>
                    <a:pt x="565" y="134"/>
                  </a:lnTo>
                  <a:lnTo>
                    <a:pt x="572" y="138"/>
                  </a:lnTo>
                  <a:lnTo>
                    <a:pt x="579" y="146"/>
                  </a:lnTo>
                  <a:lnTo>
                    <a:pt x="585" y="153"/>
                  </a:lnTo>
                  <a:lnTo>
                    <a:pt x="590" y="166"/>
                  </a:lnTo>
                  <a:lnTo>
                    <a:pt x="586" y="148"/>
                  </a:lnTo>
                  <a:lnTo>
                    <a:pt x="580" y="132"/>
                  </a:lnTo>
                  <a:lnTo>
                    <a:pt x="572" y="119"/>
                  </a:lnTo>
                  <a:lnTo>
                    <a:pt x="565" y="108"/>
                  </a:lnTo>
                  <a:lnTo>
                    <a:pt x="553" y="97"/>
                  </a:lnTo>
                  <a:lnTo>
                    <a:pt x="543" y="87"/>
                  </a:lnTo>
                  <a:lnTo>
                    <a:pt x="532" y="81"/>
                  </a:lnTo>
                  <a:lnTo>
                    <a:pt x="520" y="78"/>
                  </a:lnTo>
                  <a:lnTo>
                    <a:pt x="509" y="72"/>
                  </a:lnTo>
                  <a:lnTo>
                    <a:pt x="499" y="70"/>
                  </a:lnTo>
                  <a:lnTo>
                    <a:pt x="489" y="66"/>
                  </a:lnTo>
                  <a:lnTo>
                    <a:pt x="482" y="63"/>
                  </a:lnTo>
                  <a:lnTo>
                    <a:pt x="493" y="55"/>
                  </a:lnTo>
                  <a:lnTo>
                    <a:pt x="506" y="57"/>
                  </a:lnTo>
                  <a:lnTo>
                    <a:pt x="519" y="59"/>
                  </a:lnTo>
                  <a:lnTo>
                    <a:pt x="533" y="63"/>
                  </a:lnTo>
                  <a:lnTo>
                    <a:pt x="546" y="66"/>
                  </a:lnTo>
                  <a:lnTo>
                    <a:pt x="559" y="76"/>
                  </a:lnTo>
                  <a:lnTo>
                    <a:pt x="569" y="85"/>
                  </a:lnTo>
                  <a:lnTo>
                    <a:pt x="580" y="100"/>
                  </a:lnTo>
                  <a:lnTo>
                    <a:pt x="589" y="115"/>
                  </a:lnTo>
                  <a:lnTo>
                    <a:pt x="597" y="132"/>
                  </a:lnTo>
                  <a:lnTo>
                    <a:pt x="603" y="149"/>
                  </a:lnTo>
                  <a:lnTo>
                    <a:pt x="610" y="166"/>
                  </a:lnTo>
                  <a:lnTo>
                    <a:pt x="590" y="253"/>
                  </a:lnTo>
                  <a:lnTo>
                    <a:pt x="560" y="336"/>
                  </a:lnTo>
                  <a:lnTo>
                    <a:pt x="520" y="412"/>
                  </a:lnTo>
                  <a:lnTo>
                    <a:pt x="472" y="480"/>
                  </a:lnTo>
                  <a:lnTo>
                    <a:pt x="417" y="538"/>
                  </a:lnTo>
                  <a:lnTo>
                    <a:pt x="357" y="587"/>
                  </a:lnTo>
                  <a:lnTo>
                    <a:pt x="293" y="627"/>
                  </a:lnTo>
                  <a:lnTo>
                    <a:pt x="230" y="657"/>
                  </a:lnTo>
                  <a:lnTo>
                    <a:pt x="257" y="657"/>
                  </a:lnTo>
                  <a:lnTo>
                    <a:pt x="287" y="659"/>
                  </a:lnTo>
                  <a:lnTo>
                    <a:pt x="316" y="661"/>
                  </a:lnTo>
                  <a:lnTo>
                    <a:pt x="344" y="667"/>
                  </a:lnTo>
                  <a:lnTo>
                    <a:pt x="371" y="671"/>
                  </a:lnTo>
                  <a:lnTo>
                    <a:pt x="399" y="680"/>
                  </a:lnTo>
                  <a:lnTo>
                    <a:pt x="425" y="691"/>
                  </a:lnTo>
                  <a:lnTo>
                    <a:pt x="451" y="706"/>
                  </a:lnTo>
                  <a:lnTo>
                    <a:pt x="417" y="697"/>
                  </a:lnTo>
                  <a:lnTo>
                    <a:pt x="384" y="691"/>
                  </a:lnTo>
                  <a:lnTo>
                    <a:pt x="350" y="686"/>
                  </a:lnTo>
                  <a:lnTo>
                    <a:pt x="317" y="684"/>
                  </a:lnTo>
                  <a:lnTo>
                    <a:pt x="281" y="680"/>
                  </a:lnTo>
                  <a:lnTo>
                    <a:pt x="247" y="682"/>
                  </a:lnTo>
                  <a:lnTo>
                    <a:pt x="212" y="684"/>
                  </a:lnTo>
                  <a:lnTo>
                    <a:pt x="177" y="689"/>
                  </a:lnTo>
                  <a:lnTo>
                    <a:pt x="155" y="688"/>
                  </a:lnTo>
                  <a:lnTo>
                    <a:pt x="133" y="688"/>
                  </a:lnTo>
                  <a:lnTo>
                    <a:pt x="109" y="686"/>
                  </a:lnTo>
                  <a:lnTo>
                    <a:pt x="86" y="686"/>
                  </a:lnTo>
                  <a:lnTo>
                    <a:pt x="62" y="684"/>
                  </a:lnTo>
                  <a:lnTo>
                    <a:pt x="39" y="682"/>
                  </a:lnTo>
                  <a:lnTo>
                    <a:pt x="18" y="682"/>
                  </a:lnTo>
                  <a:lnTo>
                    <a:pt x="0" y="682"/>
                  </a:lnTo>
                  <a:lnTo>
                    <a:pt x="9" y="693"/>
                  </a:lnTo>
                  <a:lnTo>
                    <a:pt x="25" y="697"/>
                  </a:lnTo>
                  <a:lnTo>
                    <a:pt x="32" y="697"/>
                  </a:lnTo>
                  <a:lnTo>
                    <a:pt x="41" y="699"/>
                  </a:lnTo>
                  <a:lnTo>
                    <a:pt x="48" y="701"/>
                  </a:lnTo>
                  <a:lnTo>
                    <a:pt x="56" y="706"/>
                  </a:lnTo>
                  <a:lnTo>
                    <a:pt x="89" y="718"/>
                  </a:lnTo>
                  <a:lnTo>
                    <a:pt x="123" y="735"/>
                  </a:lnTo>
                  <a:lnTo>
                    <a:pt x="156" y="752"/>
                  </a:lnTo>
                  <a:lnTo>
                    <a:pt x="190" y="774"/>
                  </a:lnTo>
                  <a:lnTo>
                    <a:pt x="222" y="797"/>
                  </a:lnTo>
                  <a:lnTo>
                    <a:pt x="253" y="827"/>
                  </a:lnTo>
                  <a:lnTo>
                    <a:pt x="281" y="857"/>
                  </a:lnTo>
                  <a:lnTo>
                    <a:pt x="308" y="895"/>
                  </a:lnTo>
                  <a:lnTo>
                    <a:pt x="296" y="891"/>
                  </a:lnTo>
                  <a:lnTo>
                    <a:pt x="286" y="882"/>
                  </a:lnTo>
                  <a:lnTo>
                    <a:pt x="273" y="867"/>
                  </a:lnTo>
                  <a:lnTo>
                    <a:pt x="263" y="857"/>
                  </a:lnTo>
                  <a:lnTo>
                    <a:pt x="234" y="831"/>
                  </a:lnTo>
                  <a:lnTo>
                    <a:pt x="206" y="810"/>
                  </a:lnTo>
                  <a:lnTo>
                    <a:pt x="176" y="790"/>
                  </a:lnTo>
                  <a:lnTo>
                    <a:pt x="148" y="773"/>
                  </a:lnTo>
                  <a:lnTo>
                    <a:pt x="116" y="756"/>
                  </a:lnTo>
                  <a:lnTo>
                    <a:pt x="86" y="744"/>
                  </a:lnTo>
                  <a:lnTo>
                    <a:pt x="54" y="731"/>
                  </a:lnTo>
                  <a:lnTo>
                    <a:pt x="22" y="723"/>
                  </a:lnTo>
                  <a:lnTo>
                    <a:pt x="27" y="737"/>
                  </a:lnTo>
                  <a:lnTo>
                    <a:pt x="35" y="752"/>
                  </a:lnTo>
                  <a:lnTo>
                    <a:pt x="55" y="759"/>
                  </a:lnTo>
                  <a:lnTo>
                    <a:pt x="75" y="773"/>
                  </a:lnTo>
                  <a:lnTo>
                    <a:pt x="93" y="788"/>
                  </a:lnTo>
                  <a:lnTo>
                    <a:pt x="113" y="810"/>
                  </a:lnTo>
                  <a:lnTo>
                    <a:pt x="130" y="831"/>
                  </a:lnTo>
                  <a:lnTo>
                    <a:pt x="148" y="856"/>
                  </a:lnTo>
                  <a:lnTo>
                    <a:pt x="165" y="878"/>
                  </a:lnTo>
                  <a:lnTo>
                    <a:pt x="183" y="901"/>
                  </a:lnTo>
                  <a:lnTo>
                    <a:pt x="195" y="924"/>
                  </a:lnTo>
                  <a:lnTo>
                    <a:pt x="207" y="946"/>
                  </a:lnTo>
                  <a:lnTo>
                    <a:pt x="220" y="971"/>
                  </a:lnTo>
                  <a:lnTo>
                    <a:pt x="233" y="995"/>
                  </a:lnTo>
                  <a:lnTo>
                    <a:pt x="246" y="1016"/>
                  </a:lnTo>
                  <a:lnTo>
                    <a:pt x="260" y="1039"/>
                  </a:lnTo>
                  <a:lnTo>
                    <a:pt x="274" y="1061"/>
                  </a:lnTo>
                  <a:lnTo>
                    <a:pt x="293" y="1084"/>
                  </a:lnTo>
                  <a:lnTo>
                    <a:pt x="310" y="1073"/>
                  </a:lnTo>
                  <a:lnTo>
                    <a:pt x="327" y="1060"/>
                  </a:lnTo>
                  <a:lnTo>
                    <a:pt x="341" y="1043"/>
                  </a:lnTo>
                  <a:lnTo>
                    <a:pt x="355" y="1024"/>
                  </a:lnTo>
                  <a:lnTo>
                    <a:pt x="367" y="1003"/>
                  </a:lnTo>
                  <a:lnTo>
                    <a:pt x="380" y="982"/>
                  </a:lnTo>
                  <a:lnTo>
                    <a:pt x="394" y="961"/>
                  </a:lnTo>
                  <a:lnTo>
                    <a:pt x="409" y="944"/>
                  </a:lnTo>
                  <a:lnTo>
                    <a:pt x="432" y="939"/>
                  </a:lnTo>
                  <a:lnTo>
                    <a:pt x="456" y="933"/>
                  </a:lnTo>
                  <a:lnTo>
                    <a:pt x="479" y="925"/>
                  </a:lnTo>
                  <a:lnTo>
                    <a:pt x="503" y="918"/>
                  </a:lnTo>
                  <a:lnTo>
                    <a:pt x="525" y="907"/>
                  </a:lnTo>
                  <a:lnTo>
                    <a:pt x="546" y="895"/>
                  </a:lnTo>
                  <a:lnTo>
                    <a:pt x="566" y="878"/>
                  </a:lnTo>
                  <a:lnTo>
                    <a:pt x="585" y="857"/>
                  </a:lnTo>
                  <a:lnTo>
                    <a:pt x="599" y="835"/>
                  </a:lnTo>
                  <a:lnTo>
                    <a:pt x="612" y="814"/>
                  </a:lnTo>
                  <a:lnTo>
                    <a:pt x="623" y="791"/>
                  </a:lnTo>
                  <a:lnTo>
                    <a:pt x="634" y="771"/>
                  </a:lnTo>
                  <a:lnTo>
                    <a:pt x="644" y="746"/>
                  </a:lnTo>
                  <a:lnTo>
                    <a:pt x="654" y="722"/>
                  </a:lnTo>
                  <a:lnTo>
                    <a:pt x="666" y="699"/>
                  </a:lnTo>
                  <a:lnTo>
                    <a:pt x="678" y="678"/>
                  </a:lnTo>
                  <a:lnTo>
                    <a:pt x="691" y="638"/>
                  </a:lnTo>
                  <a:lnTo>
                    <a:pt x="710" y="604"/>
                  </a:lnTo>
                  <a:lnTo>
                    <a:pt x="730" y="572"/>
                  </a:lnTo>
                  <a:lnTo>
                    <a:pt x="754" y="544"/>
                  </a:lnTo>
                  <a:lnTo>
                    <a:pt x="777" y="514"/>
                  </a:lnTo>
                  <a:lnTo>
                    <a:pt x="802" y="487"/>
                  </a:lnTo>
                  <a:lnTo>
                    <a:pt x="828" y="459"/>
                  </a:lnTo>
                  <a:lnTo>
                    <a:pt x="855" y="435"/>
                  </a:lnTo>
                  <a:lnTo>
                    <a:pt x="861" y="423"/>
                  </a:lnTo>
                  <a:lnTo>
                    <a:pt x="866" y="412"/>
                  </a:lnTo>
                  <a:lnTo>
                    <a:pt x="871" y="401"/>
                  </a:lnTo>
                  <a:lnTo>
                    <a:pt x="876" y="391"/>
                  </a:lnTo>
                  <a:lnTo>
                    <a:pt x="879" y="378"/>
                  </a:lnTo>
                  <a:lnTo>
                    <a:pt x="881" y="367"/>
                  </a:lnTo>
                  <a:lnTo>
                    <a:pt x="879" y="355"/>
                  </a:lnTo>
                  <a:lnTo>
                    <a:pt x="878" y="344"/>
                  </a:lnTo>
                  <a:lnTo>
                    <a:pt x="858" y="325"/>
                  </a:lnTo>
                  <a:lnTo>
                    <a:pt x="839" y="308"/>
                  </a:lnTo>
                  <a:lnTo>
                    <a:pt x="819" y="289"/>
                  </a:lnTo>
                  <a:lnTo>
                    <a:pt x="799" y="272"/>
                  </a:lnTo>
                  <a:lnTo>
                    <a:pt x="778" y="253"/>
                  </a:lnTo>
                  <a:lnTo>
                    <a:pt x="760" y="234"/>
                  </a:lnTo>
                  <a:lnTo>
                    <a:pt x="741" y="212"/>
                  </a:lnTo>
                  <a:lnTo>
                    <a:pt x="725" y="191"/>
                  </a:lnTo>
                  <a:lnTo>
                    <a:pt x="710" y="168"/>
                  </a:lnTo>
                  <a:lnTo>
                    <a:pt x="697" y="146"/>
                  </a:lnTo>
                  <a:lnTo>
                    <a:pt x="684" y="119"/>
                  </a:lnTo>
                  <a:lnTo>
                    <a:pt x="671" y="97"/>
                  </a:lnTo>
                  <a:lnTo>
                    <a:pt x="657" y="72"/>
                  </a:lnTo>
                  <a:lnTo>
                    <a:pt x="641" y="53"/>
                  </a:lnTo>
                  <a:lnTo>
                    <a:pt x="623" y="38"/>
                  </a:lnTo>
                  <a:lnTo>
                    <a:pt x="603" y="32"/>
                  </a:lnTo>
                  <a:lnTo>
                    <a:pt x="586" y="27"/>
                  </a:lnTo>
                  <a:lnTo>
                    <a:pt x="570" y="23"/>
                  </a:lnTo>
                  <a:lnTo>
                    <a:pt x="553" y="21"/>
                  </a:lnTo>
                  <a:lnTo>
                    <a:pt x="539" y="21"/>
                  </a:lnTo>
                  <a:lnTo>
                    <a:pt x="523" y="21"/>
                  </a:lnTo>
                  <a:lnTo>
                    <a:pt x="508" y="21"/>
                  </a:lnTo>
                  <a:lnTo>
                    <a:pt x="492" y="21"/>
                  </a:lnTo>
                  <a:lnTo>
                    <a:pt x="476" y="21"/>
                  </a:lnTo>
                  <a:lnTo>
                    <a:pt x="449" y="8"/>
                  </a:lnTo>
                  <a:lnTo>
                    <a:pt x="422" y="2"/>
                  </a:lnTo>
                  <a:lnTo>
                    <a:pt x="395" y="0"/>
                  </a:lnTo>
                  <a:lnTo>
                    <a:pt x="368" y="2"/>
                  </a:lnTo>
                  <a:lnTo>
                    <a:pt x="340" y="4"/>
                  </a:lnTo>
                  <a:lnTo>
                    <a:pt x="313" y="10"/>
                  </a:lnTo>
                  <a:lnTo>
                    <a:pt x="286" y="15"/>
                  </a:lnTo>
                  <a:lnTo>
                    <a:pt x="260" y="21"/>
                  </a:lnTo>
                  <a:lnTo>
                    <a:pt x="250" y="23"/>
                  </a:lnTo>
                  <a:lnTo>
                    <a:pt x="240" y="25"/>
                  </a:lnTo>
                  <a:lnTo>
                    <a:pt x="230" y="27"/>
                  </a:lnTo>
                  <a:lnTo>
                    <a:pt x="222" y="30"/>
                  </a:lnTo>
                  <a:lnTo>
                    <a:pt x="210" y="30"/>
                  </a:lnTo>
                  <a:lnTo>
                    <a:pt x="200" y="30"/>
                  </a:lnTo>
                  <a:lnTo>
                    <a:pt x="190" y="30"/>
                  </a:lnTo>
                  <a:lnTo>
                    <a:pt x="180" y="32"/>
                  </a:lnTo>
                  <a:close/>
                </a:path>
              </a:pathLst>
            </a:custGeom>
            <a:solidFill>
              <a:srgbClr val="FFFFFF"/>
            </a:solidFill>
            <a:ln w="1588">
              <a:solidFill>
                <a:srgbClr val="FFFFFF"/>
              </a:solidFill>
              <a:prstDash val="solid"/>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472" name="Freeform 173"/>
            <p:cNvSpPr>
              <a:spLocks/>
            </p:cNvSpPr>
            <p:nvPr/>
          </p:nvSpPr>
          <p:spPr bwMode="auto">
            <a:xfrm>
              <a:off x="3774" y="2045"/>
              <a:ext cx="242" cy="64"/>
            </a:xfrm>
            <a:custGeom>
              <a:avLst/>
              <a:gdLst>
                <a:gd name="T0" fmla="*/ 55 w 242"/>
                <a:gd name="T1" fmla="*/ 15 h 128"/>
                <a:gd name="T2" fmla="*/ 55 w 242"/>
                <a:gd name="T3" fmla="*/ 30 h 128"/>
                <a:gd name="T4" fmla="*/ 51 w 242"/>
                <a:gd name="T5" fmla="*/ 45 h 128"/>
                <a:gd name="T6" fmla="*/ 45 w 242"/>
                <a:gd name="T7" fmla="*/ 59 h 128"/>
                <a:gd name="T8" fmla="*/ 38 w 242"/>
                <a:gd name="T9" fmla="*/ 72 h 128"/>
                <a:gd name="T10" fmla="*/ 27 w 242"/>
                <a:gd name="T11" fmla="*/ 83 h 128"/>
                <a:gd name="T12" fmla="*/ 18 w 242"/>
                <a:gd name="T13" fmla="*/ 94 h 128"/>
                <a:gd name="T14" fmla="*/ 8 w 242"/>
                <a:gd name="T15" fmla="*/ 106 h 128"/>
                <a:gd name="T16" fmla="*/ 0 w 242"/>
                <a:gd name="T17" fmla="*/ 119 h 128"/>
                <a:gd name="T18" fmla="*/ 8 w 242"/>
                <a:gd name="T19" fmla="*/ 127 h 128"/>
                <a:gd name="T20" fmla="*/ 18 w 242"/>
                <a:gd name="T21" fmla="*/ 128 h 128"/>
                <a:gd name="T22" fmla="*/ 27 w 242"/>
                <a:gd name="T23" fmla="*/ 127 h 128"/>
                <a:gd name="T24" fmla="*/ 37 w 242"/>
                <a:gd name="T25" fmla="*/ 123 h 128"/>
                <a:gd name="T26" fmla="*/ 45 w 242"/>
                <a:gd name="T27" fmla="*/ 115 h 128"/>
                <a:gd name="T28" fmla="*/ 54 w 242"/>
                <a:gd name="T29" fmla="*/ 110 h 128"/>
                <a:gd name="T30" fmla="*/ 64 w 242"/>
                <a:gd name="T31" fmla="*/ 104 h 128"/>
                <a:gd name="T32" fmla="*/ 74 w 242"/>
                <a:gd name="T33" fmla="*/ 106 h 128"/>
                <a:gd name="T34" fmla="*/ 82 w 242"/>
                <a:gd name="T35" fmla="*/ 102 h 128"/>
                <a:gd name="T36" fmla="*/ 94 w 242"/>
                <a:gd name="T37" fmla="*/ 102 h 128"/>
                <a:gd name="T38" fmla="*/ 104 w 242"/>
                <a:gd name="T39" fmla="*/ 104 h 128"/>
                <a:gd name="T40" fmla="*/ 116 w 242"/>
                <a:gd name="T41" fmla="*/ 106 h 128"/>
                <a:gd name="T42" fmla="*/ 126 w 242"/>
                <a:gd name="T43" fmla="*/ 108 h 128"/>
                <a:gd name="T44" fmla="*/ 138 w 242"/>
                <a:gd name="T45" fmla="*/ 111 h 128"/>
                <a:gd name="T46" fmla="*/ 148 w 242"/>
                <a:gd name="T47" fmla="*/ 117 h 128"/>
                <a:gd name="T48" fmla="*/ 159 w 242"/>
                <a:gd name="T49" fmla="*/ 123 h 128"/>
                <a:gd name="T50" fmla="*/ 168 w 242"/>
                <a:gd name="T51" fmla="*/ 111 h 128"/>
                <a:gd name="T52" fmla="*/ 176 w 242"/>
                <a:gd name="T53" fmla="*/ 104 h 128"/>
                <a:gd name="T54" fmla="*/ 185 w 242"/>
                <a:gd name="T55" fmla="*/ 94 h 128"/>
                <a:gd name="T56" fmla="*/ 196 w 242"/>
                <a:gd name="T57" fmla="*/ 89 h 128"/>
                <a:gd name="T58" fmla="*/ 206 w 242"/>
                <a:gd name="T59" fmla="*/ 81 h 128"/>
                <a:gd name="T60" fmla="*/ 217 w 242"/>
                <a:gd name="T61" fmla="*/ 76 h 128"/>
                <a:gd name="T62" fmla="*/ 229 w 242"/>
                <a:gd name="T63" fmla="*/ 70 h 128"/>
                <a:gd name="T64" fmla="*/ 242 w 242"/>
                <a:gd name="T65" fmla="*/ 70 h 128"/>
                <a:gd name="T66" fmla="*/ 222 w 242"/>
                <a:gd name="T67" fmla="*/ 47 h 128"/>
                <a:gd name="T68" fmla="*/ 200 w 242"/>
                <a:gd name="T69" fmla="*/ 30 h 128"/>
                <a:gd name="T70" fmla="*/ 178 w 242"/>
                <a:gd name="T71" fmla="*/ 15 h 128"/>
                <a:gd name="T72" fmla="*/ 155 w 242"/>
                <a:gd name="T73" fmla="*/ 8 h 128"/>
                <a:gd name="T74" fmla="*/ 129 w 242"/>
                <a:gd name="T75" fmla="*/ 0 h 128"/>
                <a:gd name="T76" fmla="*/ 104 w 242"/>
                <a:gd name="T77" fmla="*/ 0 h 128"/>
                <a:gd name="T78" fmla="*/ 78 w 242"/>
                <a:gd name="T79" fmla="*/ 4 h 128"/>
                <a:gd name="T80" fmla="*/ 55 w 242"/>
                <a:gd name="T81" fmla="*/ 15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42" h="128">
                  <a:moveTo>
                    <a:pt x="55" y="15"/>
                  </a:moveTo>
                  <a:lnTo>
                    <a:pt x="55" y="30"/>
                  </a:lnTo>
                  <a:lnTo>
                    <a:pt x="51" y="45"/>
                  </a:lnTo>
                  <a:lnTo>
                    <a:pt x="45" y="59"/>
                  </a:lnTo>
                  <a:lnTo>
                    <a:pt x="38" y="72"/>
                  </a:lnTo>
                  <a:lnTo>
                    <a:pt x="27" y="83"/>
                  </a:lnTo>
                  <a:lnTo>
                    <a:pt x="18" y="94"/>
                  </a:lnTo>
                  <a:lnTo>
                    <a:pt x="8" y="106"/>
                  </a:lnTo>
                  <a:lnTo>
                    <a:pt x="0" y="119"/>
                  </a:lnTo>
                  <a:lnTo>
                    <a:pt x="8" y="127"/>
                  </a:lnTo>
                  <a:lnTo>
                    <a:pt x="18" y="128"/>
                  </a:lnTo>
                  <a:lnTo>
                    <a:pt x="27" y="127"/>
                  </a:lnTo>
                  <a:lnTo>
                    <a:pt x="37" y="123"/>
                  </a:lnTo>
                  <a:lnTo>
                    <a:pt x="45" y="115"/>
                  </a:lnTo>
                  <a:lnTo>
                    <a:pt x="54" y="110"/>
                  </a:lnTo>
                  <a:lnTo>
                    <a:pt x="64" y="104"/>
                  </a:lnTo>
                  <a:lnTo>
                    <a:pt x="74" y="106"/>
                  </a:lnTo>
                  <a:lnTo>
                    <a:pt x="82" y="102"/>
                  </a:lnTo>
                  <a:lnTo>
                    <a:pt x="94" y="102"/>
                  </a:lnTo>
                  <a:lnTo>
                    <a:pt x="104" y="104"/>
                  </a:lnTo>
                  <a:lnTo>
                    <a:pt x="116" y="106"/>
                  </a:lnTo>
                  <a:lnTo>
                    <a:pt x="126" y="108"/>
                  </a:lnTo>
                  <a:lnTo>
                    <a:pt x="138" y="111"/>
                  </a:lnTo>
                  <a:lnTo>
                    <a:pt x="148" y="117"/>
                  </a:lnTo>
                  <a:lnTo>
                    <a:pt x="159" y="123"/>
                  </a:lnTo>
                  <a:lnTo>
                    <a:pt x="168" y="111"/>
                  </a:lnTo>
                  <a:lnTo>
                    <a:pt x="176" y="104"/>
                  </a:lnTo>
                  <a:lnTo>
                    <a:pt x="185" y="94"/>
                  </a:lnTo>
                  <a:lnTo>
                    <a:pt x="196" y="89"/>
                  </a:lnTo>
                  <a:lnTo>
                    <a:pt x="206" y="81"/>
                  </a:lnTo>
                  <a:lnTo>
                    <a:pt x="217" y="76"/>
                  </a:lnTo>
                  <a:lnTo>
                    <a:pt x="229" y="70"/>
                  </a:lnTo>
                  <a:lnTo>
                    <a:pt x="242" y="70"/>
                  </a:lnTo>
                  <a:lnTo>
                    <a:pt x="222" y="47"/>
                  </a:lnTo>
                  <a:lnTo>
                    <a:pt x="200" y="30"/>
                  </a:lnTo>
                  <a:lnTo>
                    <a:pt x="178" y="15"/>
                  </a:lnTo>
                  <a:lnTo>
                    <a:pt x="155" y="8"/>
                  </a:lnTo>
                  <a:lnTo>
                    <a:pt x="129" y="0"/>
                  </a:lnTo>
                  <a:lnTo>
                    <a:pt x="104" y="0"/>
                  </a:lnTo>
                  <a:lnTo>
                    <a:pt x="78" y="4"/>
                  </a:lnTo>
                  <a:lnTo>
                    <a:pt x="55" y="15"/>
                  </a:lnTo>
                  <a:close/>
                </a:path>
              </a:pathLst>
            </a:custGeom>
            <a:solidFill>
              <a:srgbClr val="FF7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
          <p:nvSpPr>
            <p:cNvPr id="99473" name="Freeform 174"/>
            <p:cNvSpPr>
              <a:spLocks/>
            </p:cNvSpPr>
            <p:nvPr/>
          </p:nvSpPr>
          <p:spPr bwMode="auto">
            <a:xfrm>
              <a:off x="3665" y="2051"/>
              <a:ext cx="66" cy="37"/>
            </a:xfrm>
            <a:custGeom>
              <a:avLst/>
              <a:gdLst>
                <a:gd name="T0" fmla="*/ 0 w 66"/>
                <a:gd name="T1" fmla="*/ 25 h 74"/>
                <a:gd name="T2" fmla="*/ 0 w 66"/>
                <a:gd name="T3" fmla="*/ 38 h 74"/>
                <a:gd name="T4" fmla="*/ 6 w 66"/>
                <a:gd name="T5" fmla="*/ 51 h 74"/>
                <a:gd name="T6" fmla="*/ 12 w 66"/>
                <a:gd name="T7" fmla="*/ 61 h 74"/>
                <a:gd name="T8" fmla="*/ 20 w 66"/>
                <a:gd name="T9" fmla="*/ 70 h 74"/>
                <a:gd name="T10" fmla="*/ 32 w 66"/>
                <a:gd name="T11" fmla="*/ 72 h 74"/>
                <a:gd name="T12" fmla="*/ 45 w 66"/>
                <a:gd name="T13" fmla="*/ 74 h 74"/>
                <a:gd name="T14" fmla="*/ 56 w 66"/>
                <a:gd name="T15" fmla="*/ 72 h 74"/>
                <a:gd name="T16" fmla="*/ 63 w 66"/>
                <a:gd name="T17" fmla="*/ 61 h 74"/>
                <a:gd name="T18" fmla="*/ 64 w 66"/>
                <a:gd name="T19" fmla="*/ 49 h 74"/>
                <a:gd name="T20" fmla="*/ 66 w 66"/>
                <a:gd name="T21" fmla="*/ 40 h 74"/>
                <a:gd name="T22" fmla="*/ 63 w 66"/>
                <a:gd name="T23" fmla="*/ 32 h 74"/>
                <a:gd name="T24" fmla="*/ 60 w 66"/>
                <a:gd name="T25" fmla="*/ 27 h 74"/>
                <a:gd name="T26" fmla="*/ 49 w 66"/>
                <a:gd name="T27" fmla="*/ 13 h 74"/>
                <a:gd name="T28" fmla="*/ 39 w 66"/>
                <a:gd name="T29" fmla="*/ 6 h 74"/>
                <a:gd name="T30" fmla="*/ 27 w 66"/>
                <a:gd name="T31" fmla="*/ 0 h 74"/>
                <a:gd name="T32" fmla="*/ 16 w 66"/>
                <a:gd name="T33" fmla="*/ 4 h 74"/>
                <a:gd name="T34" fmla="*/ 6 w 66"/>
                <a:gd name="T35" fmla="*/ 12 h 74"/>
                <a:gd name="T36" fmla="*/ 0 w 66"/>
                <a:gd name="T37" fmla="*/ 25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6" h="74">
                  <a:moveTo>
                    <a:pt x="0" y="25"/>
                  </a:moveTo>
                  <a:lnTo>
                    <a:pt x="0" y="38"/>
                  </a:lnTo>
                  <a:lnTo>
                    <a:pt x="6" y="51"/>
                  </a:lnTo>
                  <a:lnTo>
                    <a:pt x="12" y="61"/>
                  </a:lnTo>
                  <a:lnTo>
                    <a:pt x="20" y="70"/>
                  </a:lnTo>
                  <a:lnTo>
                    <a:pt x="32" y="72"/>
                  </a:lnTo>
                  <a:lnTo>
                    <a:pt x="45" y="74"/>
                  </a:lnTo>
                  <a:lnTo>
                    <a:pt x="56" y="72"/>
                  </a:lnTo>
                  <a:lnTo>
                    <a:pt x="63" y="61"/>
                  </a:lnTo>
                  <a:lnTo>
                    <a:pt x="64" y="49"/>
                  </a:lnTo>
                  <a:lnTo>
                    <a:pt x="66" y="40"/>
                  </a:lnTo>
                  <a:lnTo>
                    <a:pt x="63" y="32"/>
                  </a:lnTo>
                  <a:lnTo>
                    <a:pt x="60" y="27"/>
                  </a:lnTo>
                  <a:lnTo>
                    <a:pt x="49" y="13"/>
                  </a:lnTo>
                  <a:lnTo>
                    <a:pt x="39" y="6"/>
                  </a:lnTo>
                  <a:lnTo>
                    <a:pt x="27" y="0"/>
                  </a:lnTo>
                  <a:lnTo>
                    <a:pt x="16" y="4"/>
                  </a:lnTo>
                  <a:lnTo>
                    <a:pt x="6" y="12"/>
                  </a:lnTo>
                  <a:lnTo>
                    <a:pt x="0" y="25"/>
                  </a:lnTo>
                  <a:close/>
                </a:path>
              </a:pathLst>
            </a:custGeom>
            <a:solidFill>
              <a:srgbClr val="000000"/>
            </a:solidFill>
            <a:ln w="1588">
              <a:solidFill>
                <a:srgbClr val="000000"/>
              </a:solidFill>
              <a:prstDash val="solid"/>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474" name="Freeform 175"/>
            <p:cNvSpPr>
              <a:spLocks/>
            </p:cNvSpPr>
            <p:nvPr/>
          </p:nvSpPr>
          <p:spPr bwMode="auto">
            <a:xfrm>
              <a:off x="3684" y="2062"/>
              <a:ext cx="31" cy="16"/>
            </a:xfrm>
            <a:custGeom>
              <a:avLst/>
              <a:gdLst>
                <a:gd name="T0" fmla="*/ 0 w 31"/>
                <a:gd name="T1" fmla="*/ 17 h 30"/>
                <a:gd name="T2" fmla="*/ 10 w 31"/>
                <a:gd name="T3" fmla="*/ 28 h 30"/>
                <a:gd name="T4" fmla="*/ 26 w 31"/>
                <a:gd name="T5" fmla="*/ 30 h 30"/>
                <a:gd name="T6" fmla="*/ 28 w 31"/>
                <a:gd name="T7" fmla="*/ 23 h 30"/>
                <a:gd name="T8" fmla="*/ 31 w 31"/>
                <a:gd name="T9" fmla="*/ 17 h 30"/>
                <a:gd name="T10" fmla="*/ 20 w 31"/>
                <a:gd name="T11" fmla="*/ 6 h 30"/>
                <a:gd name="T12" fmla="*/ 7 w 31"/>
                <a:gd name="T13" fmla="*/ 0 h 30"/>
                <a:gd name="T14" fmla="*/ 0 w 31"/>
                <a:gd name="T15" fmla="*/ 6 h 30"/>
                <a:gd name="T16" fmla="*/ 0 w 31"/>
                <a:gd name="T17" fmla="*/ 17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30">
                  <a:moveTo>
                    <a:pt x="0" y="17"/>
                  </a:moveTo>
                  <a:lnTo>
                    <a:pt x="10" y="28"/>
                  </a:lnTo>
                  <a:lnTo>
                    <a:pt x="26" y="30"/>
                  </a:lnTo>
                  <a:lnTo>
                    <a:pt x="28" y="23"/>
                  </a:lnTo>
                  <a:lnTo>
                    <a:pt x="31" y="17"/>
                  </a:lnTo>
                  <a:lnTo>
                    <a:pt x="20" y="6"/>
                  </a:lnTo>
                  <a:lnTo>
                    <a:pt x="7" y="0"/>
                  </a:lnTo>
                  <a:lnTo>
                    <a:pt x="0" y="6"/>
                  </a:lnTo>
                  <a:lnTo>
                    <a:pt x="0" y="17"/>
                  </a:lnTo>
                  <a:close/>
                </a:path>
              </a:pathLst>
            </a:custGeom>
            <a:solidFill>
              <a:srgbClr val="FFFFFF"/>
            </a:solidFill>
            <a:ln w="1588">
              <a:solidFill>
                <a:srgbClr val="FFFFFF"/>
              </a:solidFill>
              <a:prstDash val="solid"/>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475" name="Freeform 176"/>
            <p:cNvSpPr>
              <a:spLocks/>
            </p:cNvSpPr>
            <p:nvPr/>
          </p:nvSpPr>
          <p:spPr bwMode="auto">
            <a:xfrm>
              <a:off x="3950" y="2089"/>
              <a:ext cx="219" cy="154"/>
            </a:xfrm>
            <a:custGeom>
              <a:avLst/>
              <a:gdLst>
                <a:gd name="T0" fmla="*/ 91 w 219"/>
                <a:gd name="T1" fmla="*/ 13 h 308"/>
                <a:gd name="T2" fmla="*/ 78 w 219"/>
                <a:gd name="T3" fmla="*/ 7 h 308"/>
                <a:gd name="T4" fmla="*/ 67 w 219"/>
                <a:gd name="T5" fmla="*/ 7 h 308"/>
                <a:gd name="T6" fmla="*/ 56 w 219"/>
                <a:gd name="T7" fmla="*/ 7 h 308"/>
                <a:gd name="T8" fmla="*/ 44 w 219"/>
                <a:gd name="T9" fmla="*/ 13 h 308"/>
                <a:gd name="T10" fmla="*/ 31 w 219"/>
                <a:gd name="T11" fmla="*/ 19 h 308"/>
                <a:gd name="T12" fmla="*/ 20 w 219"/>
                <a:gd name="T13" fmla="*/ 26 h 308"/>
                <a:gd name="T14" fmla="*/ 9 w 219"/>
                <a:gd name="T15" fmla="*/ 34 h 308"/>
                <a:gd name="T16" fmla="*/ 0 w 219"/>
                <a:gd name="T17" fmla="*/ 43 h 308"/>
                <a:gd name="T18" fmla="*/ 20 w 219"/>
                <a:gd name="T19" fmla="*/ 62 h 308"/>
                <a:gd name="T20" fmla="*/ 41 w 219"/>
                <a:gd name="T21" fmla="*/ 85 h 308"/>
                <a:gd name="T22" fmla="*/ 60 w 219"/>
                <a:gd name="T23" fmla="*/ 109 h 308"/>
                <a:gd name="T24" fmla="*/ 77 w 219"/>
                <a:gd name="T25" fmla="*/ 138 h 308"/>
                <a:gd name="T26" fmla="*/ 90 w 219"/>
                <a:gd name="T27" fmla="*/ 166 h 308"/>
                <a:gd name="T28" fmla="*/ 100 w 219"/>
                <a:gd name="T29" fmla="*/ 198 h 308"/>
                <a:gd name="T30" fmla="*/ 105 w 219"/>
                <a:gd name="T31" fmla="*/ 232 h 308"/>
                <a:gd name="T32" fmla="*/ 107 w 219"/>
                <a:gd name="T33" fmla="*/ 268 h 308"/>
                <a:gd name="T34" fmla="*/ 94 w 219"/>
                <a:gd name="T35" fmla="*/ 308 h 308"/>
                <a:gd name="T36" fmla="*/ 114 w 219"/>
                <a:gd name="T37" fmla="*/ 285 h 308"/>
                <a:gd name="T38" fmla="*/ 132 w 219"/>
                <a:gd name="T39" fmla="*/ 262 h 308"/>
                <a:gd name="T40" fmla="*/ 150 w 219"/>
                <a:gd name="T41" fmla="*/ 236 h 308"/>
                <a:gd name="T42" fmla="*/ 167 w 219"/>
                <a:gd name="T43" fmla="*/ 209 h 308"/>
                <a:gd name="T44" fmla="*/ 179 w 219"/>
                <a:gd name="T45" fmla="*/ 179 h 308"/>
                <a:gd name="T46" fmla="*/ 194 w 219"/>
                <a:gd name="T47" fmla="*/ 151 h 308"/>
                <a:gd name="T48" fmla="*/ 206 w 219"/>
                <a:gd name="T49" fmla="*/ 122 h 308"/>
                <a:gd name="T50" fmla="*/ 219 w 219"/>
                <a:gd name="T51" fmla="*/ 94 h 308"/>
                <a:gd name="T52" fmla="*/ 209 w 219"/>
                <a:gd name="T53" fmla="*/ 72 h 308"/>
                <a:gd name="T54" fmla="*/ 198 w 219"/>
                <a:gd name="T55" fmla="*/ 53 h 308"/>
                <a:gd name="T56" fmla="*/ 184 w 219"/>
                <a:gd name="T57" fmla="*/ 36 h 308"/>
                <a:gd name="T58" fmla="*/ 169 w 219"/>
                <a:gd name="T59" fmla="*/ 22 h 308"/>
                <a:gd name="T60" fmla="*/ 152 w 219"/>
                <a:gd name="T61" fmla="*/ 9 h 308"/>
                <a:gd name="T62" fmla="*/ 137 w 219"/>
                <a:gd name="T63" fmla="*/ 4 h 308"/>
                <a:gd name="T64" fmla="*/ 118 w 219"/>
                <a:gd name="T65" fmla="*/ 0 h 308"/>
                <a:gd name="T66" fmla="*/ 100 w 219"/>
                <a:gd name="T67" fmla="*/ 2 h 308"/>
                <a:gd name="T68" fmla="*/ 91 w 219"/>
                <a:gd name="T69" fmla="*/ 13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9" h="308">
                  <a:moveTo>
                    <a:pt x="91" y="13"/>
                  </a:moveTo>
                  <a:lnTo>
                    <a:pt x="78" y="7"/>
                  </a:lnTo>
                  <a:lnTo>
                    <a:pt x="67" y="7"/>
                  </a:lnTo>
                  <a:lnTo>
                    <a:pt x="56" y="7"/>
                  </a:lnTo>
                  <a:lnTo>
                    <a:pt x="44" y="13"/>
                  </a:lnTo>
                  <a:lnTo>
                    <a:pt x="31" y="19"/>
                  </a:lnTo>
                  <a:lnTo>
                    <a:pt x="20" y="26"/>
                  </a:lnTo>
                  <a:lnTo>
                    <a:pt x="9" y="34"/>
                  </a:lnTo>
                  <a:lnTo>
                    <a:pt x="0" y="43"/>
                  </a:lnTo>
                  <a:lnTo>
                    <a:pt x="20" y="62"/>
                  </a:lnTo>
                  <a:lnTo>
                    <a:pt x="41" y="85"/>
                  </a:lnTo>
                  <a:lnTo>
                    <a:pt x="60" y="109"/>
                  </a:lnTo>
                  <a:lnTo>
                    <a:pt x="77" y="138"/>
                  </a:lnTo>
                  <a:lnTo>
                    <a:pt x="90" y="166"/>
                  </a:lnTo>
                  <a:lnTo>
                    <a:pt x="100" y="198"/>
                  </a:lnTo>
                  <a:lnTo>
                    <a:pt x="105" y="232"/>
                  </a:lnTo>
                  <a:lnTo>
                    <a:pt x="107" y="268"/>
                  </a:lnTo>
                  <a:lnTo>
                    <a:pt x="94" y="308"/>
                  </a:lnTo>
                  <a:lnTo>
                    <a:pt x="114" y="285"/>
                  </a:lnTo>
                  <a:lnTo>
                    <a:pt x="132" y="262"/>
                  </a:lnTo>
                  <a:lnTo>
                    <a:pt x="150" y="236"/>
                  </a:lnTo>
                  <a:lnTo>
                    <a:pt x="167" y="209"/>
                  </a:lnTo>
                  <a:lnTo>
                    <a:pt x="179" y="179"/>
                  </a:lnTo>
                  <a:lnTo>
                    <a:pt x="194" y="151"/>
                  </a:lnTo>
                  <a:lnTo>
                    <a:pt x="206" y="122"/>
                  </a:lnTo>
                  <a:lnTo>
                    <a:pt x="219" y="94"/>
                  </a:lnTo>
                  <a:lnTo>
                    <a:pt x="209" y="72"/>
                  </a:lnTo>
                  <a:lnTo>
                    <a:pt x="198" y="53"/>
                  </a:lnTo>
                  <a:lnTo>
                    <a:pt x="184" y="36"/>
                  </a:lnTo>
                  <a:lnTo>
                    <a:pt x="169" y="22"/>
                  </a:lnTo>
                  <a:lnTo>
                    <a:pt x="152" y="9"/>
                  </a:lnTo>
                  <a:lnTo>
                    <a:pt x="137" y="4"/>
                  </a:lnTo>
                  <a:lnTo>
                    <a:pt x="118" y="0"/>
                  </a:lnTo>
                  <a:lnTo>
                    <a:pt x="100" y="2"/>
                  </a:lnTo>
                  <a:lnTo>
                    <a:pt x="91" y="13"/>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
          <p:nvSpPr>
            <p:cNvPr id="99476" name="Freeform 177"/>
            <p:cNvSpPr>
              <a:spLocks/>
            </p:cNvSpPr>
            <p:nvPr/>
          </p:nvSpPr>
          <p:spPr bwMode="auto">
            <a:xfrm>
              <a:off x="3419" y="2091"/>
              <a:ext cx="117" cy="73"/>
            </a:xfrm>
            <a:custGeom>
              <a:avLst/>
              <a:gdLst>
                <a:gd name="T0" fmla="*/ 0 w 117"/>
                <a:gd name="T1" fmla="*/ 22 h 147"/>
                <a:gd name="T2" fmla="*/ 2 w 117"/>
                <a:gd name="T3" fmla="*/ 37 h 147"/>
                <a:gd name="T4" fmla="*/ 4 w 117"/>
                <a:gd name="T5" fmla="*/ 52 h 147"/>
                <a:gd name="T6" fmla="*/ 9 w 117"/>
                <a:gd name="T7" fmla="*/ 68 h 147"/>
                <a:gd name="T8" fmla="*/ 13 w 117"/>
                <a:gd name="T9" fmla="*/ 85 h 147"/>
                <a:gd name="T10" fmla="*/ 16 w 117"/>
                <a:gd name="T11" fmla="*/ 100 h 147"/>
                <a:gd name="T12" fmla="*/ 20 w 117"/>
                <a:gd name="T13" fmla="*/ 115 h 147"/>
                <a:gd name="T14" fmla="*/ 26 w 117"/>
                <a:gd name="T15" fmla="*/ 130 h 147"/>
                <a:gd name="T16" fmla="*/ 31 w 117"/>
                <a:gd name="T17" fmla="*/ 147 h 147"/>
                <a:gd name="T18" fmla="*/ 39 w 117"/>
                <a:gd name="T19" fmla="*/ 128 h 147"/>
                <a:gd name="T20" fmla="*/ 50 w 117"/>
                <a:gd name="T21" fmla="*/ 117 h 147"/>
                <a:gd name="T22" fmla="*/ 61 w 117"/>
                <a:gd name="T23" fmla="*/ 105 h 147"/>
                <a:gd name="T24" fmla="*/ 74 w 117"/>
                <a:gd name="T25" fmla="*/ 98 h 147"/>
                <a:gd name="T26" fmla="*/ 86 w 117"/>
                <a:gd name="T27" fmla="*/ 88 h 147"/>
                <a:gd name="T28" fmla="*/ 97 w 117"/>
                <a:gd name="T29" fmla="*/ 81 h 147"/>
                <a:gd name="T30" fmla="*/ 107 w 117"/>
                <a:gd name="T31" fmla="*/ 68 h 147"/>
                <a:gd name="T32" fmla="*/ 117 w 117"/>
                <a:gd name="T33" fmla="*/ 56 h 147"/>
                <a:gd name="T34" fmla="*/ 101 w 117"/>
                <a:gd name="T35" fmla="*/ 47 h 147"/>
                <a:gd name="T36" fmla="*/ 87 w 117"/>
                <a:gd name="T37" fmla="*/ 37 h 147"/>
                <a:gd name="T38" fmla="*/ 73 w 117"/>
                <a:gd name="T39" fmla="*/ 22 h 147"/>
                <a:gd name="T40" fmla="*/ 60 w 117"/>
                <a:gd name="T41" fmla="*/ 13 h 147"/>
                <a:gd name="T42" fmla="*/ 44 w 117"/>
                <a:gd name="T43" fmla="*/ 3 h 147"/>
                <a:gd name="T44" fmla="*/ 30 w 117"/>
                <a:gd name="T45" fmla="*/ 0 h 147"/>
                <a:gd name="T46" fmla="*/ 14 w 117"/>
                <a:gd name="T47" fmla="*/ 5 h 147"/>
                <a:gd name="T48" fmla="*/ 0 w 117"/>
                <a:gd name="T49" fmla="*/ 22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47">
                  <a:moveTo>
                    <a:pt x="0" y="22"/>
                  </a:moveTo>
                  <a:lnTo>
                    <a:pt x="2" y="37"/>
                  </a:lnTo>
                  <a:lnTo>
                    <a:pt x="4" y="52"/>
                  </a:lnTo>
                  <a:lnTo>
                    <a:pt x="9" y="68"/>
                  </a:lnTo>
                  <a:lnTo>
                    <a:pt x="13" y="85"/>
                  </a:lnTo>
                  <a:lnTo>
                    <a:pt x="16" y="100"/>
                  </a:lnTo>
                  <a:lnTo>
                    <a:pt x="20" y="115"/>
                  </a:lnTo>
                  <a:lnTo>
                    <a:pt x="26" y="130"/>
                  </a:lnTo>
                  <a:lnTo>
                    <a:pt x="31" y="147"/>
                  </a:lnTo>
                  <a:lnTo>
                    <a:pt x="39" y="128"/>
                  </a:lnTo>
                  <a:lnTo>
                    <a:pt x="50" y="117"/>
                  </a:lnTo>
                  <a:lnTo>
                    <a:pt x="61" y="105"/>
                  </a:lnTo>
                  <a:lnTo>
                    <a:pt x="74" y="98"/>
                  </a:lnTo>
                  <a:lnTo>
                    <a:pt x="86" y="88"/>
                  </a:lnTo>
                  <a:lnTo>
                    <a:pt x="97" y="81"/>
                  </a:lnTo>
                  <a:lnTo>
                    <a:pt x="107" y="68"/>
                  </a:lnTo>
                  <a:lnTo>
                    <a:pt x="117" y="56"/>
                  </a:lnTo>
                  <a:lnTo>
                    <a:pt x="101" y="47"/>
                  </a:lnTo>
                  <a:lnTo>
                    <a:pt x="87" y="37"/>
                  </a:lnTo>
                  <a:lnTo>
                    <a:pt x="73" y="22"/>
                  </a:lnTo>
                  <a:lnTo>
                    <a:pt x="60" y="13"/>
                  </a:lnTo>
                  <a:lnTo>
                    <a:pt x="44" y="3"/>
                  </a:lnTo>
                  <a:lnTo>
                    <a:pt x="30" y="0"/>
                  </a:lnTo>
                  <a:lnTo>
                    <a:pt x="14" y="5"/>
                  </a:lnTo>
                  <a:lnTo>
                    <a:pt x="0" y="22"/>
                  </a:lnTo>
                  <a:close/>
                </a:path>
              </a:pathLst>
            </a:custGeom>
            <a:solidFill>
              <a:srgbClr val="FF4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
          <p:nvSpPr>
            <p:cNvPr id="99477" name="Freeform 178"/>
            <p:cNvSpPr>
              <a:spLocks/>
            </p:cNvSpPr>
            <p:nvPr/>
          </p:nvSpPr>
          <p:spPr bwMode="auto">
            <a:xfrm>
              <a:off x="3786" y="2108"/>
              <a:ext cx="248" cy="129"/>
            </a:xfrm>
            <a:custGeom>
              <a:avLst/>
              <a:gdLst>
                <a:gd name="T0" fmla="*/ 22 w 248"/>
                <a:gd name="T1" fmla="*/ 26 h 258"/>
                <a:gd name="T2" fmla="*/ 13 w 248"/>
                <a:gd name="T3" fmla="*/ 37 h 258"/>
                <a:gd name="T4" fmla="*/ 8 w 248"/>
                <a:gd name="T5" fmla="*/ 51 h 258"/>
                <a:gd name="T6" fmla="*/ 3 w 248"/>
                <a:gd name="T7" fmla="*/ 64 h 258"/>
                <a:gd name="T8" fmla="*/ 2 w 248"/>
                <a:gd name="T9" fmla="*/ 79 h 258"/>
                <a:gd name="T10" fmla="*/ 0 w 248"/>
                <a:gd name="T11" fmla="*/ 94 h 258"/>
                <a:gd name="T12" fmla="*/ 0 w 248"/>
                <a:gd name="T13" fmla="*/ 111 h 258"/>
                <a:gd name="T14" fmla="*/ 0 w 248"/>
                <a:gd name="T15" fmla="*/ 126 h 258"/>
                <a:gd name="T16" fmla="*/ 3 w 248"/>
                <a:gd name="T17" fmla="*/ 143 h 258"/>
                <a:gd name="T18" fmla="*/ 5 w 248"/>
                <a:gd name="T19" fmla="*/ 154 h 258"/>
                <a:gd name="T20" fmla="*/ 8 w 248"/>
                <a:gd name="T21" fmla="*/ 166 h 258"/>
                <a:gd name="T22" fmla="*/ 12 w 248"/>
                <a:gd name="T23" fmla="*/ 177 h 258"/>
                <a:gd name="T24" fmla="*/ 17 w 248"/>
                <a:gd name="T25" fmla="*/ 188 h 258"/>
                <a:gd name="T26" fmla="*/ 29 w 248"/>
                <a:gd name="T27" fmla="*/ 207 h 258"/>
                <a:gd name="T28" fmla="*/ 43 w 248"/>
                <a:gd name="T29" fmla="*/ 226 h 258"/>
                <a:gd name="T30" fmla="*/ 67 w 248"/>
                <a:gd name="T31" fmla="*/ 219 h 258"/>
                <a:gd name="T32" fmla="*/ 93 w 248"/>
                <a:gd name="T33" fmla="*/ 213 h 258"/>
                <a:gd name="T34" fmla="*/ 119 w 248"/>
                <a:gd name="T35" fmla="*/ 207 h 258"/>
                <a:gd name="T36" fmla="*/ 147 w 248"/>
                <a:gd name="T37" fmla="*/ 209 h 258"/>
                <a:gd name="T38" fmla="*/ 173 w 248"/>
                <a:gd name="T39" fmla="*/ 211 h 258"/>
                <a:gd name="T40" fmla="*/ 198 w 248"/>
                <a:gd name="T41" fmla="*/ 219 h 258"/>
                <a:gd name="T42" fmla="*/ 221 w 248"/>
                <a:gd name="T43" fmla="*/ 234 h 258"/>
                <a:gd name="T44" fmla="*/ 242 w 248"/>
                <a:gd name="T45" fmla="*/ 258 h 258"/>
                <a:gd name="T46" fmla="*/ 247 w 248"/>
                <a:gd name="T47" fmla="*/ 226 h 258"/>
                <a:gd name="T48" fmla="*/ 248 w 248"/>
                <a:gd name="T49" fmla="*/ 196 h 258"/>
                <a:gd name="T50" fmla="*/ 241 w 248"/>
                <a:gd name="T51" fmla="*/ 166 h 258"/>
                <a:gd name="T52" fmla="*/ 232 w 248"/>
                <a:gd name="T53" fmla="*/ 137 h 258"/>
                <a:gd name="T54" fmla="*/ 218 w 248"/>
                <a:gd name="T55" fmla="*/ 109 h 258"/>
                <a:gd name="T56" fmla="*/ 203 w 248"/>
                <a:gd name="T57" fmla="*/ 84 h 258"/>
                <a:gd name="T58" fmla="*/ 185 w 248"/>
                <a:gd name="T59" fmla="*/ 60 h 258"/>
                <a:gd name="T60" fmla="*/ 170 w 248"/>
                <a:gd name="T61" fmla="*/ 39 h 258"/>
                <a:gd name="T62" fmla="*/ 151 w 248"/>
                <a:gd name="T63" fmla="*/ 28 h 258"/>
                <a:gd name="T64" fmla="*/ 134 w 248"/>
                <a:gd name="T65" fmla="*/ 17 h 258"/>
                <a:gd name="T66" fmla="*/ 114 w 248"/>
                <a:gd name="T67" fmla="*/ 7 h 258"/>
                <a:gd name="T68" fmla="*/ 96 w 248"/>
                <a:gd name="T69" fmla="*/ 3 h 258"/>
                <a:gd name="T70" fmla="*/ 74 w 248"/>
                <a:gd name="T71" fmla="*/ 0 h 258"/>
                <a:gd name="T72" fmla="*/ 56 w 248"/>
                <a:gd name="T73" fmla="*/ 3 h 258"/>
                <a:gd name="T74" fmla="*/ 37 w 248"/>
                <a:gd name="T75" fmla="*/ 9 h 258"/>
                <a:gd name="T76" fmla="*/ 22 w 248"/>
                <a:gd name="T77" fmla="*/ 26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48" h="258">
                  <a:moveTo>
                    <a:pt x="22" y="26"/>
                  </a:moveTo>
                  <a:lnTo>
                    <a:pt x="13" y="37"/>
                  </a:lnTo>
                  <a:lnTo>
                    <a:pt x="8" y="51"/>
                  </a:lnTo>
                  <a:lnTo>
                    <a:pt x="3" y="64"/>
                  </a:lnTo>
                  <a:lnTo>
                    <a:pt x="2" y="79"/>
                  </a:lnTo>
                  <a:lnTo>
                    <a:pt x="0" y="94"/>
                  </a:lnTo>
                  <a:lnTo>
                    <a:pt x="0" y="111"/>
                  </a:lnTo>
                  <a:lnTo>
                    <a:pt x="0" y="126"/>
                  </a:lnTo>
                  <a:lnTo>
                    <a:pt x="3" y="143"/>
                  </a:lnTo>
                  <a:lnTo>
                    <a:pt x="5" y="154"/>
                  </a:lnTo>
                  <a:lnTo>
                    <a:pt x="8" y="166"/>
                  </a:lnTo>
                  <a:lnTo>
                    <a:pt x="12" y="177"/>
                  </a:lnTo>
                  <a:lnTo>
                    <a:pt x="17" y="188"/>
                  </a:lnTo>
                  <a:lnTo>
                    <a:pt x="29" y="207"/>
                  </a:lnTo>
                  <a:lnTo>
                    <a:pt x="43" y="226"/>
                  </a:lnTo>
                  <a:lnTo>
                    <a:pt x="67" y="219"/>
                  </a:lnTo>
                  <a:lnTo>
                    <a:pt x="93" y="213"/>
                  </a:lnTo>
                  <a:lnTo>
                    <a:pt x="119" y="207"/>
                  </a:lnTo>
                  <a:lnTo>
                    <a:pt x="147" y="209"/>
                  </a:lnTo>
                  <a:lnTo>
                    <a:pt x="173" y="211"/>
                  </a:lnTo>
                  <a:lnTo>
                    <a:pt x="198" y="219"/>
                  </a:lnTo>
                  <a:lnTo>
                    <a:pt x="221" y="234"/>
                  </a:lnTo>
                  <a:lnTo>
                    <a:pt x="242" y="258"/>
                  </a:lnTo>
                  <a:lnTo>
                    <a:pt x="247" y="226"/>
                  </a:lnTo>
                  <a:lnTo>
                    <a:pt x="248" y="196"/>
                  </a:lnTo>
                  <a:lnTo>
                    <a:pt x="241" y="166"/>
                  </a:lnTo>
                  <a:lnTo>
                    <a:pt x="232" y="137"/>
                  </a:lnTo>
                  <a:lnTo>
                    <a:pt x="218" y="109"/>
                  </a:lnTo>
                  <a:lnTo>
                    <a:pt x="203" y="84"/>
                  </a:lnTo>
                  <a:lnTo>
                    <a:pt x="185" y="60"/>
                  </a:lnTo>
                  <a:lnTo>
                    <a:pt x="170" y="39"/>
                  </a:lnTo>
                  <a:lnTo>
                    <a:pt x="151" y="28"/>
                  </a:lnTo>
                  <a:lnTo>
                    <a:pt x="134" y="17"/>
                  </a:lnTo>
                  <a:lnTo>
                    <a:pt x="114" y="7"/>
                  </a:lnTo>
                  <a:lnTo>
                    <a:pt x="96" y="3"/>
                  </a:lnTo>
                  <a:lnTo>
                    <a:pt x="74" y="0"/>
                  </a:lnTo>
                  <a:lnTo>
                    <a:pt x="56" y="3"/>
                  </a:lnTo>
                  <a:lnTo>
                    <a:pt x="37" y="9"/>
                  </a:lnTo>
                  <a:lnTo>
                    <a:pt x="22" y="26"/>
                  </a:lnTo>
                  <a:close/>
                </a:path>
              </a:pathLst>
            </a:custGeom>
            <a:solidFill>
              <a:srgbClr val="FF17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
          <p:nvSpPr>
            <p:cNvPr id="99478" name="Freeform 179"/>
            <p:cNvSpPr>
              <a:spLocks/>
            </p:cNvSpPr>
            <p:nvPr/>
          </p:nvSpPr>
          <p:spPr bwMode="auto">
            <a:xfrm>
              <a:off x="3369" y="2111"/>
              <a:ext cx="268" cy="305"/>
            </a:xfrm>
            <a:custGeom>
              <a:avLst/>
              <a:gdLst>
                <a:gd name="T0" fmla="*/ 0 w 268"/>
                <a:gd name="T1" fmla="*/ 151 h 610"/>
                <a:gd name="T2" fmla="*/ 7 w 268"/>
                <a:gd name="T3" fmla="*/ 176 h 610"/>
                <a:gd name="T4" fmla="*/ 16 w 268"/>
                <a:gd name="T5" fmla="*/ 202 h 610"/>
                <a:gd name="T6" fmla="*/ 25 w 268"/>
                <a:gd name="T7" fmla="*/ 229 h 610"/>
                <a:gd name="T8" fmla="*/ 33 w 268"/>
                <a:gd name="T9" fmla="*/ 255 h 610"/>
                <a:gd name="T10" fmla="*/ 42 w 268"/>
                <a:gd name="T11" fmla="*/ 280 h 610"/>
                <a:gd name="T12" fmla="*/ 50 w 268"/>
                <a:gd name="T13" fmla="*/ 306 h 610"/>
                <a:gd name="T14" fmla="*/ 59 w 268"/>
                <a:gd name="T15" fmla="*/ 331 h 610"/>
                <a:gd name="T16" fmla="*/ 67 w 268"/>
                <a:gd name="T17" fmla="*/ 357 h 610"/>
                <a:gd name="T18" fmla="*/ 79 w 268"/>
                <a:gd name="T19" fmla="*/ 385 h 610"/>
                <a:gd name="T20" fmla="*/ 91 w 268"/>
                <a:gd name="T21" fmla="*/ 416 h 610"/>
                <a:gd name="T22" fmla="*/ 106 w 268"/>
                <a:gd name="T23" fmla="*/ 446 h 610"/>
                <a:gd name="T24" fmla="*/ 120 w 268"/>
                <a:gd name="T25" fmla="*/ 476 h 610"/>
                <a:gd name="T26" fmla="*/ 133 w 268"/>
                <a:gd name="T27" fmla="*/ 504 h 610"/>
                <a:gd name="T28" fmla="*/ 146 w 268"/>
                <a:gd name="T29" fmla="*/ 535 h 610"/>
                <a:gd name="T30" fmla="*/ 157 w 268"/>
                <a:gd name="T31" fmla="*/ 565 h 610"/>
                <a:gd name="T32" fmla="*/ 167 w 268"/>
                <a:gd name="T33" fmla="*/ 599 h 610"/>
                <a:gd name="T34" fmla="*/ 175 w 268"/>
                <a:gd name="T35" fmla="*/ 604 h 610"/>
                <a:gd name="T36" fmla="*/ 184 w 268"/>
                <a:gd name="T37" fmla="*/ 610 h 610"/>
                <a:gd name="T38" fmla="*/ 194 w 268"/>
                <a:gd name="T39" fmla="*/ 610 h 610"/>
                <a:gd name="T40" fmla="*/ 204 w 268"/>
                <a:gd name="T41" fmla="*/ 610 h 610"/>
                <a:gd name="T42" fmla="*/ 214 w 268"/>
                <a:gd name="T43" fmla="*/ 606 h 610"/>
                <a:gd name="T44" fmla="*/ 225 w 268"/>
                <a:gd name="T45" fmla="*/ 604 h 610"/>
                <a:gd name="T46" fmla="*/ 235 w 268"/>
                <a:gd name="T47" fmla="*/ 602 h 610"/>
                <a:gd name="T48" fmla="*/ 247 w 268"/>
                <a:gd name="T49" fmla="*/ 604 h 610"/>
                <a:gd name="T50" fmla="*/ 268 w 268"/>
                <a:gd name="T51" fmla="*/ 591 h 610"/>
                <a:gd name="T52" fmla="*/ 237 w 268"/>
                <a:gd name="T53" fmla="*/ 538 h 610"/>
                <a:gd name="T54" fmla="*/ 207 w 268"/>
                <a:gd name="T55" fmla="*/ 485 h 610"/>
                <a:gd name="T56" fmla="*/ 180 w 268"/>
                <a:gd name="T57" fmla="*/ 429 h 610"/>
                <a:gd name="T58" fmla="*/ 156 w 268"/>
                <a:gd name="T59" fmla="*/ 374 h 610"/>
                <a:gd name="T60" fmla="*/ 130 w 268"/>
                <a:gd name="T61" fmla="*/ 316 h 610"/>
                <a:gd name="T62" fmla="*/ 109 w 268"/>
                <a:gd name="T63" fmla="*/ 259 h 610"/>
                <a:gd name="T64" fmla="*/ 86 w 268"/>
                <a:gd name="T65" fmla="*/ 200 h 610"/>
                <a:gd name="T66" fmla="*/ 67 w 268"/>
                <a:gd name="T67" fmla="*/ 144 h 610"/>
                <a:gd name="T68" fmla="*/ 63 w 268"/>
                <a:gd name="T69" fmla="*/ 125 h 610"/>
                <a:gd name="T70" fmla="*/ 59 w 268"/>
                <a:gd name="T71" fmla="*/ 106 h 610"/>
                <a:gd name="T72" fmla="*/ 54 w 268"/>
                <a:gd name="T73" fmla="*/ 87 h 610"/>
                <a:gd name="T74" fmla="*/ 50 w 268"/>
                <a:gd name="T75" fmla="*/ 70 h 610"/>
                <a:gd name="T76" fmla="*/ 44 w 268"/>
                <a:gd name="T77" fmla="*/ 51 h 610"/>
                <a:gd name="T78" fmla="*/ 40 w 268"/>
                <a:gd name="T79" fmla="*/ 34 h 610"/>
                <a:gd name="T80" fmla="*/ 36 w 268"/>
                <a:gd name="T81" fmla="*/ 17 h 610"/>
                <a:gd name="T82" fmla="*/ 32 w 268"/>
                <a:gd name="T83" fmla="*/ 0 h 610"/>
                <a:gd name="T84" fmla="*/ 23 w 268"/>
                <a:gd name="T85" fmla="*/ 17 h 610"/>
                <a:gd name="T86" fmla="*/ 20 w 268"/>
                <a:gd name="T87" fmla="*/ 36 h 610"/>
                <a:gd name="T88" fmla="*/ 17 w 268"/>
                <a:gd name="T89" fmla="*/ 55 h 610"/>
                <a:gd name="T90" fmla="*/ 16 w 268"/>
                <a:gd name="T91" fmla="*/ 76 h 610"/>
                <a:gd name="T92" fmla="*/ 13 w 268"/>
                <a:gd name="T93" fmla="*/ 95 h 610"/>
                <a:gd name="T94" fmla="*/ 10 w 268"/>
                <a:gd name="T95" fmla="*/ 113 h 610"/>
                <a:gd name="T96" fmla="*/ 6 w 268"/>
                <a:gd name="T97" fmla="*/ 132 h 610"/>
                <a:gd name="T98" fmla="*/ 0 w 268"/>
                <a:gd name="T99" fmla="*/ 151 h 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68" h="610">
                  <a:moveTo>
                    <a:pt x="0" y="151"/>
                  </a:moveTo>
                  <a:lnTo>
                    <a:pt x="7" y="176"/>
                  </a:lnTo>
                  <a:lnTo>
                    <a:pt x="16" y="202"/>
                  </a:lnTo>
                  <a:lnTo>
                    <a:pt x="25" y="229"/>
                  </a:lnTo>
                  <a:lnTo>
                    <a:pt x="33" y="255"/>
                  </a:lnTo>
                  <a:lnTo>
                    <a:pt x="42" y="280"/>
                  </a:lnTo>
                  <a:lnTo>
                    <a:pt x="50" y="306"/>
                  </a:lnTo>
                  <a:lnTo>
                    <a:pt x="59" y="331"/>
                  </a:lnTo>
                  <a:lnTo>
                    <a:pt x="67" y="357"/>
                  </a:lnTo>
                  <a:lnTo>
                    <a:pt x="79" y="385"/>
                  </a:lnTo>
                  <a:lnTo>
                    <a:pt x="91" y="416"/>
                  </a:lnTo>
                  <a:lnTo>
                    <a:pt x="106" y="446"/>
                  </a:lnTo>
                  <a:lnTo>
                    <a:pt x="120" y="476"/>
                  </a:lnTo>
                  <a:lnTo>
                    <a:pt x="133" y="504"/>
                  </a:lnTo>
                  <a:lnTo>
                    <a:pt x="146" y="535"/>
                  </a:lnTo>
                  <a:lnTo>
                    <a:pt x="157" y="565"/>
                  </a:lnTo>
                  <a:lnTo>
                    <a:pt x="167" y="599"/>
                  </a:lnTo>
                  <a:lnTo>
                    <a:pt x="175" y="604"/>
                  </a:lnTo>
                  <a:lnTo>
                    <a:pt x="184" y="610"/>
                  </a:lnTo>
                  <a:lnTo>
                    <a:pt x="194" y="610"/>
                  </a:lnTo>
                  <a:lnTo>
                    <a:pt x="204" y="610"/>
                  </a:lnTo>
                  <a:lnTo>
                    <a:pt x="214" y="606"/>
                  </a:lnTo>
                  <a:lnTo>
                    <a:pt x="225" y="604"/>
                  </a:lnTo>
                  <a:lnTo>
                    <a:pt x="235" y="602"/>
                  </a:lnTo>
                  <a:lnTo>
                    <a:pt x="247" y="604"/>
                  </a:lnTo>
                  <a:lnTo>
                    <a:pt x="268" y="591"/>
                  </a:lnTo>
                  <a:lnTo>
                    <a:pt x="237" y="538"/>
                  </a:lnTo>
                  <a:lnTo>
                    <a:pt x="207" y="485"/>
                  </a:lnTo>
                  <a:lnTo>
                    <a:pt x="180" y="429"/>
                  </a:lnTo>
                  <a:lnTo>
                    <a:pt x="156" y="374"/>
                  </a:lnTo>
                  <a:lnTo>
                    <a:pt x="130" y="316"/>
                  </a:lnTo>
                  <a:lnTo>
                    <a:pt x="109" y="259"/>
                  </a:lnTo>
                  <a:lnTo>
                    <a:pt x="86" y="200"/>
                  </a:lnTo>
                  <a:lnTo>
                    <a:pt x="67" y="144"/>
                  </a:lnTo>
                  <a:lnTo>
                    <a:pt x="63" y="125"/>
                  </a:lnTo>
                  <a:lnTo>
                    <a:pt x="59" y="106"/>
                  </a:lnTo>
                  <a:lnTo>
                    <a:pt x="54" y="87"/>
                  </a:lnTo>
                  <a:lnTo>
                    <a:pt x="50" y="70"/>
                  </a:lnTo>
                  <a:lnTo>
                    <a:pt x="44" y="51"/>
                  </a:lnTo>
                  <a:lnTo>
                    <a:pt x="40" y="34"/>
                  </a:lnTo>
                  <a:lnTo>
                    <a:pt x="36" y="17"/>
                  </a:lnTo>
                  <a:lnTo>
                    <a:pt x="32" y="0"/>
                  </a:lnTo>
                  <a:lnTo>
                    <a:pt x="23" y="17"/>
                  </a:lnTo>
                  <a:lnTo>
                    <a:pt x="20" y="36"/>
                  </a:lnTo>
                  <a:lnTo>
                    <a:pt x="17" y="55"/>
                  </a:lnTo>
                  <a:lnTo>
                    <a:pt x="16" y="76"/>
                  </a:lnTo>
                  <a:lnTo>
                    <a:pt x="13" y="95"/>
                  </a:lnTo>
                  <a:lnTo>
                    <a:pt x="10" y="113"/>
                  </a:lnTo>
                  <a:lnTo>
                    <a:pt x="6" y="132"/>
                  </a:lnTo>
                  <a:lnTo>
                    <a:pt x="0" y="151"/>
                  </a:lnTo>
                  <a:close/>
                </a:path>
              </a:pathLst>
            </a:custGeom>
            <a:solidFill>
              <a:srgbClr val="FFC3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
          <p:nvSpPr>
            <p:cNvPr id="99479" name="Freeform 180"/>
            <p:cNvSpPr>
              <a:spLocks/>
            </p:cNvSpPr>
            <p:nvPr/>
          </p:nvSpPr>
          <p:spPr bwMode="auto">
            <a:xfrm>
              <a:off x="3712" y="2114"/>
              <a:ext cx="101" cy="133"/>
            </a:xfrm>
            <a:custGeom>
              <a:avLst/>
              <a:gdLst>
                <a:gd name="T0" fmla="*/ 0 w 101"/>
                <a:gd name="T1" fmla="*/ 51 h 264"/>
                <a:gd name="T2" fmla="*/ 5 w 101"/>
                <a:gd name="T3" fmla="*/ 68 h 264"/>
                <a:gd name="T4" fmla="*/ 9 w 101"/>
                <a:gd name="T5" fmla="*/ 88 h 264"/>
                <a:gd name="T6" fmla="*/ 12 w 101"/>
                <a:gd name="T7" fmla="*/ 109 h 264"/>
                <a:gd name="T8" fmla="*/ 15 w 101"/>
                <a:gd name="T9" fmla="*/ 130 h 264"/>
                <a:gd name="T10" fmla="*/ 13 w 101"/>
                <a:gd name="T11" fmla="*/ 151 h 264"/>
                <a:gd name="T12" fmla="*/ 13 w 101"/>
                <a:gd name="T13" fmla="*/ 172 h 264"/>
                <a:gd name="T14" fmla="*/ 9 w 101"/>
                <a:gd name="T15" fmla="*/ 192 h 264"/>
                <a:gd name="T16" fmla="*/ 5 w 101"/>
                <a:gd name="T17" fmla="*/ 213 h 264"/>
                <a:gd name="T18" fmla="*/ 13 w 101"/>
                <a:gd name="T19" fmla="*/ 217 h 264"/>
                <a:gd name="T20" fmla="*/ 22 w 101"/>
                <a:gd name="T21" fmla="*/ 221 h 264"/>
                <a:gd name="T22" fmla="*/ 30 w 101"/>
                <a:gd name="T23" fmla="*/ 226 h 264"/>
                <a:gd name="T24" fmla="*/ 39 w 101"/>
                <a:gd name="T25" fmla="*/ 232 h 264"/>
                <a:gd name="T26" fmla="*/ 47 w 101"/>
                <a:gd name="T27" fmla="*/ 238 h 264"/>
                <a:gd name="T28" fmla="*/ 56 w 101"/>
                <a:gd name="T29" fmla="*/ 245 h 264"/>
                <a:gd name="T30" fmla="*/ 63 w 101"/>
                <a:gd name="T31" fmla="*/ 253 h 264"/>
                <a:gd name="T32" fmla="*/ 70 w 101"/>
                <a:gd name="T33" fmla="*/ 264 h 264"/>
                <a:gd name="T34" fmla="*/ 101 w 101"/>
                <a:gd name="T35" fmla="*/ 224 h 264"/>
                <a:gd name="T36" fmla="*/ 89 w 101"/>
                <a:gd name="T37" fmla="*/ 204 h 264"/>
                <a:gd name="T38" fmla="*/ 76 w 101"/>
                <a:gd name="T39" fmla="*/ 185 h 264"/>
                <a:gd name="T40" fmla="*/ 66 w 101"/>
                <a:gd name="T41" fmla="*/ 164 h 264"/>
                <a:gd name="T42" fmla="*/ 59 w 101"/>
                <a:gd name="T43" fmla="*/ 145 h 264"/>
                <a:gd name="T44" fmla="*/ 52 w 101"/>
                <a:gd name="T45" fmla="*/ 121 h 264"/>
                <a:gd name="T46" fmla="*/ 50 w 101"/>
                <a:gd name="T47" fmla="*/ 98 h 264"/>
                <a:gd name="T48" fmla="*/ 52 w 101"/>
                <a:gd name="T49" fmla="*/ 71 h 264"/>
                <a:gd name="T50" fmla="*/ 57 w 101"/>
                <a:gd name="T51" fmla="*/ 47 h 264"/>
                <a:gd name="T52" fmla="*/ 60 w 101"/>
                <a:gd name="T53" fmla="*/ 36 h 264"/>
                <a:gd name="T54" fmla="*/ 64 w 101"/>
                <a:gd name="T55" fmla="*/ 26 h 264"/>
                <a:gd name="T56" fmla="*/ 69 w 101"/>
                <a:gd name="T57" fmla="*/ 15 h 264"/>
                <a:gd name="T58" fmla="*/ 73 w 101"/>
                <a:gd name="T59" fmla="*/ 5 h 264"/>
                <a:gd name="T60" fmla="*/ 64 w 101"/>
                <a:gd name="T61" fmla="*/ 0 h 264"/>
                <a:gd name="T62" fmla="*/ 56 w 101"/>
                <a:gd name="T63" fmla="*/ 0 h 264"/>
                <a:gd name="T64" fmla="*/ 47 w 101"/>
                <a:gd name="T65" fmla="*/ 0 h 264"/>
                <a:gd name="T66" fmla="*/ 40 w 101"/>
                <a:gd name="T67" fmla="*/ 4 h 264"/>
                <a:gd name="T68" fmla="*/ 25 w 101"/>
                <a:gd name="T69" fmla="*/ 13 h 264"/>
                <a:gd name="T70" fmla="*/ 13 w 101"/>
                <a:gd name="T71" fmla="*/ 26 h 264"/>
                <a:gd name="T72" fmla="*/ 0 w 101"/>
                <a:gd name="T73" fmla="*/ 51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1" h="264">
                  <a:moveTo>
                    <a:pt x="0" y="51"/>
                  </a:moveTo>
                  <a:lnTo>
                    <a:pt x="5" y="68"/>
                  </a:lnTo>
                  <a:lnTo>
                    <a:pt x="9" y="88"/>
                  </a:lnTo>
                  <a:lnTo>
                    <a:pt x="12" y="109"/>
                  </a:lnTo>
                  <a:lnTo>
                    <a:pt x="15" y="130"/>
                  </a:lnTo>
                  <a:lnTo>
                    <a:pt x="13" y="151"/>
                  </a:lnTo>
                  <a:lnTo>
                    <a:pt x="13" y="172"/>
                  </a:lnTo>
                  <a:lnTo>
                    <a:pt x="9" y="192"/>
                  </a:lnTo>
                  <a:lnTo>
                    <a:pt x="5" y="213"/>
                  </a:lnTo>
                  <a:lnTo>
                    <a:pt x="13" y="217"/>
                  </a:lnTo>
                  <a:lnTo>
                    <a:pt x="22" y="221"/>
                  </a:lnTo>
                  <a:lnTo>
                    <a:pt x="30" y="226"/>
                  </a:lnTo>
                  <a:lnTo>
                    <a:pt x="39" y="232"/>
                  </a:lnTo>
                  <a:lnTo>
                    <a:pt x="47" y="238"/>
                  </a:lnTo>
                  <a:lnTo>
                    <a:pt x="56" y="245"/>
                  </a:lnTo>
                  <a:lnTo>
                    <a:pt x="63" y="253"/>
                  </a:lnTo>
                  <a:lnTo>
                    <a:pt x="70" y="264"/>
                  </a:lnTo>
                  <a:lnTo>
                    <a:pt x="101" y="224"/>
                  </a:lnTo>
                  <a:lnTo>
                    <a:pt x="89" y="204"/>
                  </a:lnTo>
                  <a:lnTo>
                    <a:pt x="76" y="185"/>
                  </a:lnTo>
                  <a:lnTo>
                    <a:pt x="66" y="164"/>
                  </a:lnTo>
                  <a:lnTo>
                    <a:pt x="59" y="145"/>
                  </a:lnTo>
                  <a:lnTo>
                    <a:pt x="52" y="121"/>
                  </a:lnTo>
                  <a:lnTo>
                    <a:pt x="50" y="98"/>
                  </a:lnTo>
                  <a:lnTo>
                    <a:pt x="52" y="71"/>
                  </a:lnTo>
                  <a:lnTo>
                    <a:pt x="57" y="47"/>
                  </a:lnTo>
                  <a:lnTo>
                    <a:pt x="60" y="36"/>
                  </a:lnTo>
                  <a:lnTo>
                    <a:pt x="64" y="26"/>
                  </a:lnTo>
                  <a:lnTo>
                    <a:pt x="69" y="15"/>
                  </a:lnTo>
                  <a:lnTo>
                    <a:pt x="73" y="5"/>
                  </a:lnTo>
                  <a:lnTo>
                    <a:pt x="64" y="0"/>
                  </a:lnTo>
                  <a:lnTo>
                    <a:pt x="56" y="0"/>
                  </a:lnTo>
                  <a:lnTo>
                    <a:pt x="47" y="0"/>
                  </a:lnTo>
                  <a:lnTo>
                    <a:pt x="40" y="4"/>
                  </a:lnTo>
                  <a:lnTo>
                    <a:pt x="25" y="13"/>
                  </a:lnTo>
                  <a:lnTo>
                    <a:pt x="13" y="26"/>
                  </a:lnTo>
                  <a:lnTo>
                    <a:pt x="0" y="51"/>
                  </a:lnTo>
                  <a:close/>
                </a:path>
              </a:pathLst>
            </a:cu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
          <p:nvSpPr>
            <p:cNvPr id="99480" name="Freeform 181"/>
            <p:cNvSpPr>
              <a:spLocks/>
            </p:cNvSpPr>
            <p:nvPr/>
          </p:nvSpPr>
          <p:spPr bwMode="auto">
            <a:xfrm>
              <a:off x="3470" y="2134"/>
              <a:ext cx="235" cy="130"/>
            </a:xfrm>
            <a:custGeom>
              <a:avLst/>
              <a:gdLst>
                <a:gd name="T0" fmla="*/ 0 w 235"/>
                <a:gd name="T1" fmla="*/ 121 h 259"/>
                <a:gd name="T2" fmla="*/ 5 w 235"/>
                <a:gd name="T3" fmla="*/ 138 h 259"/>
                <a:gd name="T4" fmla="*/ 10 w 235"/>
                <a:gd name="T5" fmla="*/ 155 h 259"/>
                <a:gd name="T6" fmla="*/ 16 w 235"/>
                <a:gd name="T7" fmla="*/ 172 h 259"/>
                <a:gd name="T8" fmla="*/ 23 w 235"/>
                <a:gd name="T9" fmla="*/ 189 h 259"/>
                <a:gd name="T10" fmla="*/ 29 w 235"/>
                <a:gd name="T11" fmla="*/ 206 h 259"/>
                <a:gd name="T12" fmla="*/ 36 w 235"/>
                <a:gd name="T13" fmla="*/ 223 h 259"/>
                <a:gd name="T14" fmla="*/ 42 w 235"/>
                <a:gd name="T15" fmla="*/ 240 h 259"/>
                <a:gd name="T16" fmla="*/ 50 w 235"/>
                <a:gd name="T17" fmla="*/ 259 h 259"/>
                <a:gd name="T18" fmla="*/ 67 w 235"/>
                <a:gd name="T19" fmla="*/ 233 h 259"/>
                <a:gd name="T20" fmla="*/ 87 w 235"/>
                <a:gd name="T21" fmla="*/ 212 h 259"/>
                <a:gd name="T22" fmla="*/ 107 w 235"/>
                <a:gd name="T23" fmla="*/ 195 h 259"/>
                <a:gd name="T24" fmla="*/ 130 w 235"/>
                <a:gd name="T25" fmla="*/ 184 h 259"/>
                <a:gd name="T26" fmla="*/ 153 w 235"/>
                <a:gd name="T27" fmla="*/ 174 h 259"/>
                <a:gd name="T28" fmla="*/ 177 w 235"/>
                <a:gd name="T29" fmla="*/ 170 h 259"/>
                <a:gd name="T30" fmla="*/ 203 w 235"/>
                <a:gd name="T31" fmla="*/ 168 h 259"/>
                <a:gd name="T32" fmla="*/ 230 w 235"/>
                <a:gd name="T33" fmla="*/ 174 h 259"/>
                <a:gd name="T34" fmla="*/ 231 w 235"/>
                <a:gd name="T35" fmla="*/ 153 h 259"/>
                <a:gd name="T36" fmla="*/ 232 w 235"/>
                <a:gd name="T37" fmla="*/ 136 h 259"/>
                <a:gd name="T38" fmla="*/ 234 w 235"/>
                <a:gd name="T39" fmla="*/ 119 h 259"/>
                <a:gd name="T40" fmla="*/ 235 w 235"/>
                <a:gd name="T41" fmla="*/ 102 h 259"/>
                <a:gd name="T42" fmla="*/ 234 w 235"/>
                <a:gd name="T43" fmla="*/ 85 h 259"/>
                <a:gd name="T44" fmla="*/ 232 w 235"/>
                <a:gd name="T45" fmla="*/ 68 h 259"/>
                <a:gd name="T46" fmla="*/ 230 w 235"/>
                <a:gd name="T47" fmla="*/ 51 h 259"/>
                <a:gd name="T48" fmla="*/ 227 w 235"/>
                <a:gd name="T49" fmla="*/ 36 h 259"/>
                <a:gd name="T50" fmla="*/ 218 w 235"/>
                <a:gd name="T51" fmla="*/ 44 h 259"/>
                <a:gd name="T52" fmla="*/ 210 w 235"/>
                <a:gd name="T53" fmla="*/ 57 h 259"/>
                <a:gd name="T54" fmla="*/ 198 w 235"/>
                <a:gd name="T55" fmla="*/ 63 h 259"/>
                <a:gd name="T56" fmla="*/ 188 w 235"/>
                <a:gd name="T57" fmla="*/ 61 h 259"/>
                <a:gd name="T58" fmla="*/ 174 w 235"/>
                <a:gd name="T59" fmla="*/ 49 h 259"/>
                <a:gd name="T60" fmla="*/ 161 w 235"/>
                <a:gd name="T61" fmla="*/ 40 h 259"/>
                <a:gd name="T62" fmla="*/ 147 w 235"/>
                <a:gd name="T63" fmla="*/ 27 h 259"/>
                <a:gd name="T64" fmla="*/ 134 w 235"/>
                <a:gd name="T65" fmla="*/ 15 h 259"/>
                <a:gd name="T66" fmla="*/ 120 w 235"/>
                <a:gd name="T67" fmla="*/ 4 h 259"/>
                <a:gd name="T68" fmla="*/ 107 w 235"/>
                <a:gd name="T69" fmla="*/ 0 h 259"/>
                <a:gd name="T70" fmla="*/ 93 w 235"/>
                <a:gd name="T71" fmla="*/ 2 h 259"/>
                <a:gd name="T72" fmla="*/ 79 w 235"/>
                <a:gd name="T73" fmla="*/ 15 h 259"/>
                <a:gd name="T74" fmla="*/ 66 w 235"/>
                <a:gd name="T75" fmla="*/ 21 h 259"/>
                <a:gd name="T76" fmla="*/ 53 w 235"/>
                <a:gd name="T77" fmla="*/ 32 h 259"/>
                <a:gd name="T78" fmla="*/ 40 w 235"/>
                <a:gd name="T79" fmla="*/ 42 h 259"/>
                <a:gd name="T80" fmla="*/ 30 w 235"/>
                <a:gd name="T81" fmla="*/ 57 h 259"/>
                <a:gd name="T82" fmla="*/ 20 w 235"/>
                <a:gd name="T83" fmla="*/ 70 h 259"/>
                <a:gd name="T84" fmla="*/ 12 w 235"/>
                <a:gd name="T85" fmla="*/ 85 h 259"/>
                <a:gd name="T86" fmla="*/ 5 w 235"/>
                <a:gd name="T87" fmla="*/ 102 h 259"/>
                <a:gd name="T88" fmla="*/ 0 w 235"/>
                <a:gd name="T89" fmla="*/ 121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35" h="259">
                  <a:moveTo>
                    <a:pt x="0" y="121"/>
                  </a:moveTo>
                  <a:lnTo>
                    <a:pt x="5" y="138"/>
                  </a:lnTo>
                  <a:lnTo>
                    <a:pt x="10" y="155"/>
                  </a:lnTo>
                  <a:lnTo>
                    <a:pt x="16" y="172"/>
                  </a:lnTo>
                  <a:lnTo>
                    <a:pt x="23" y="189"/>
                  </a:lnTo>
                  <a:lnTo>
                    <a:pt x="29" y="206"/>
                  </a:lnTo>
                  <a:lnTo>
                    <a:pt x="36" y="223"/>
                  </a:lnTo>
                  <a:lnTo>
                    <a:pt x="42" y="240"/>
                  </a:lnTo>
                  <a:lnTo>
                    <a:pt x="50" y="259"/>
                  </a:lnTo>
                  <a:lnTo>
                    <a:pt x="67" y="233"/>
                  </a:lnTo>
                  <a:lnTo>
                    <a:pt x="87" y="212"/>
                  </a:lnTo>
                  <a:lnTo>
                    <a:pt x="107" y="195"/>
                  </a:lnTo>
                  <a:lnTo>
                    <a:pt x="130" y="184"/>
                  </a:lnTo>
                  <a:lnTo>
                    <a:pt x="153" y="174"/>
                  </a:lnTo>
                  <a:lnTo>
                    <a:pt x="177" y="170"/>
                  </a:lnTo>
                  <a:lnTo>
                    <a:pt x="203" y="168"/>
                  </a:lnTo>
                  <a:lnTo>
                    <a:pt x="230" y="174"/>
                  </a:lnTo>
                  <a:lnTo>
                    <a:pt x="231" y="153"/>
                  </a:lnTo>
                  <a:lnTo>
                    <a:pt x="232" y="136"/>
                  </a:lnTo>
                  <a:lnTo>
                    <a:pt x="234" y="119"/>
                  </a:lnTo>
                  <a:lnTo>
                    <a:pt x="235" y="102"/>
                  </a:lnTo>
                  <a:lnTo>
                    <a:pt x="234" y="85"/>
                  </a:lnTo>
                  <a:lnTo>
                    <a:pt x="232" y="68"/>
                  </a:lnTo>
                  <a:lnTo>
                    <a:pt x="230" y="51"/>
                  </a:lnTo>
                  <a:lnTo>
                    <a:pt x="227" y="36"/>
                  </a:lnTo>
                  <a:lnTo>
                    <a:pt x="218" y="44"/>
                  </a:lnTo>
                  <a:lnTo>
                    <a:pt x="210" y="57"/>
                  </a:lnTo>
                  <a:lnTo>
                    <a:pt x="198" y="63"/>
                  </a:lnTo>
                  <a:lnTo>
                    <a:pt x="188" y="61"/>
                  </a:lnTo>
                  <a:lnTo>
                    <a:pt x="174" y="49"/>
                  </a:lnTo>
                  <a:lnTo>
                    <a:pt x="161" y="40"/>
                  </a:lnTo>
                  <a:lnTo>
                    <a:pt x="147" y="27"/>
                  </a:lnTo>
                  <a:lnTo>
                    <a:pt x="134" y="15"/>
                  </a:lnTo>
                  <a:lnTo>
                    <a:pt x="120" y="4"/>
                  </a:lnTo>
                  <a:lnTo>
                    <a:pt x="107" y="0"/>
                  </a:lnTo>
                  <a:lnTo>
                    <a:pt x="93" y="2"/>
                  </a:lnTo>
                  <a:lnTo>
                    <a:pt x="79" y="15"/>
                  </a:lnTo>
                  <a:lnTo>
                    <a:pt x="66" y="21"/>
                  </a:lnTo>
                  <a:lnTo>
                    <a:pt x="53" y="32"/>
                  </a:lnTo>
                  <a:lnTo>
                    <a:pt x="40" y="42"/>
                  </a:lnTo>
                  <a:lnTo>
                    <a:pt x="30" y="57"/>
                  </a:lnTo>
                  <a:lnTo>
                    <a:pt x="20" y="70"/>
                  </a:lnTo>
                  <a:lnTo>
                    <a:pt x="12" y="85"/>
                  </a:lnTo>
                  <a:lnTo>
                    <a:pt x="5" y="102"/>
                  </a:lnTo>
                  <a:lnTo>
                    <a:pt x="0" y="121"/>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
          <p:nvSpPr>
            <p:cNvPr id="99481" name="Freeform 182"/>
            <p:cNvSpPr>
              <a:spLocks/>
            </p:cNvSpPr>
            <p:nvPr/>
          </p:nvSpPr>
          <p:spPr bwMode="auto">
            <a:xfrm>
              <a:off x="1912" y="2150"/>
              <a:ext cx="378" cy="452"/>
            </a:xfrm>
            <a:custGeom>
              <a:avLst/>
              <a:gdLst>
                <a:gd name="T0" fmla="*/ 212 w 378"/>
                <a:gd name="T1" fmla="*/ 44 h 905"/>
                <a:gd name="T2" fmla="*/ 169 w 378"/>
                <a:gd name="T3" fmla="*/ 27 h 905"/>
                <a:gd name="T4" fmla="*/ 125 w 378"/>
                <a:gd name="T5" fmla="*/ 36 h 905"/>
                <a:gd name="T6" fmla="*/ 138 w 378"/>
                <a:gd name="T7" fmla="*/ 55 h 905"/>
                <a:gd name="T8" fmla="*/ 111 w 378"/>
                <a:gd name="T9" fmla="*/ 78 h 905"/>
                <a:gd name="T10" fmla="*/ 74 w 378"/>
                <a:gd name="T11" fmla="*/ 91 h 905"/>
                <a:gd name="T12" fmla="*/ 40 w 378"/>
                <a:gd name="T13" fmla="*/ 121 h 905"/>
                <a:gd name="T14" fmla="*/ 40 w 378"/>
                <a:gd name="T15" fmla="*/ 152 h 905"/>
                <a:gd name="T16" fmla="*/ 25 w 378"/>
                <a:gd name="T17" fmla="*/ 201 h 905"/>
                <a:gd name="T18" fmla="*/ 20 w 378"/>
                <a:gd name="T19" fmla="*/ 250 h 905"/>
                <a:gd name="T20" fmla="*/ 5 w 378"/>
                <a:gd name="T21" fmla="*/ 299 h 905"/>
                <a:gd name="T22" fmla="*/ 3 w 378"/>
                <a:gd name="T23" fmla="*/ 352 h 905"/>
                <a:gd name="T24" fmla="*/ 10 w 378"/>
                <a:gd name="T25" fmla="*/ 406 h 905"/>
                <a:gd name="T26" fmla="*/ 15 w 378"/>
                <a:gd name="T27" fmla="*/ 440 h 905"/>
                <a:gd name="T28" fmla="*/ 23 w 378"/>
                <a:gd name="T29" fmla="*/ 474 h 905"/>
                <a:gd name="T30" fmla="*/ 15 w 378"/>
                <a:gd name="T31" fmla="*/ 503 h 905"/>
                <a:gd name="T32" fmla="*/ 0 w 378"/>
                <a:gd name="T33" fmla="*/ 510 h 905"/>
                <a:gd name="T34" fmla="*/ 18 w 378"/>
                <a:gd name="T35" fmla="*/ 590 h 905"/>
                <a:gd name="T36" fmla="*/ 47 w 378"/>
                <a:gd name="T37" fmla="*/ 659 h 905"/>
                <a:gd name="T38" fmla="*/ 48 w 378"/>
                <a:gd name="T39" fmla="*/ 701 h 905"/>
                <a:gd name="T40" fmla="*/ 58 w 378"/>
                <a:gd name="T41" fmla="*/ 750 h 905"/>
                <a:gd name="T42" fmla="*/ 98 w 378"/>
                <a:gd name="T43" fmla="*/ 822 h 905"/>
                <a:gd name="T44" fmla="*/ 144 w 378"/>
                <a:gd name="T45" fmla="*/ 884 h 905"/>
                <a:gd name="T46" fmla="*/ 165 w 378"/>
                <a:gd name="T47" fmla="*/ 846 h 905"/>
                <a:gd name="T48" fmla="*/ 148 w 378"/>
                <a:gd name="T49" fmla="*/ 829 h 905"/>
                <a:gd name="T50" fmla="*/ 135 w 378"/>
                <a:gd name="T51" fmla="*/ 803 h 905"/>
                <a:gd name="T52" fmla="*/ 124 w 378"/>
                <a:gd name="T53" fmla="*/ 771 h 905"/>
                <a:gd name="T54" fmla="*/ 119 w 378"/>
                <a:gd name="T55" fmla="*/ 739 h 905"/>
                <a:gd name="T56" fmla="*/ 134 w 378"/>
                <a:gd name="T57" fmla="*/ 760 h 905"/>
                <a:gd name="T58" fmla="*/ 149 w 378"/>
                <a:gd name="T59" fmla="*/ 790 h 905"/>
                <a:gd name="T60" fmla="*/ 165 w 378"/>
                <a:gd name="T61" fmla="*/ 822 h 905"/>
                <a:gd name="T62" fmla="*/ 185 w 378"/>
                <a:gd name="T63" fmla="*/ 675 h 905"/>
                <a:gd name="T64" fmla="*/ 236 w 378"/>
                <a:gd name="T65" fmla="*/ 478 h 905"/>
                <a:gd name="T66" fmla="*/ 317 w 378"/>
                <a:gd name="T67" fmla="*/ 299 h 905"/>
                <a:gd name="T68" fmla="*/ 354 w 378"/>
                <a:gd name="T69" fmla="*/ 242 h 905"/>
                <a:gd name="T70" fmla="*/ 378 w 378"/>
                <a:gd name="T71" fmla="*/ 180 h 905"/>
                <a:gd name="T72" fmla="*/ 371 w 378"/>
                <a:gd name="T73" fmla="*/ 119 h 905"/>
                <a:gd name="T74" fmla="*/ 366 w 378"/>
                <a:gd name="T75" fmla="*/ 87 h 905"/>
                <a:gd name="T76" fmla="*/ 347 w 378"/>
                <a:gd name="T77" fmla="*/ 55 h 905"/>
                <a:gd name="T78" fmla="*/ 346 w 378"/>
                <a:gd name="T79" fmla="*/ 91 h 905"/>
                <a:gd name="T80" fmla="*/ 336 w 378"/>
                <a:gd name="T81" fmla="*/ 116 h 905"/>
                <a:gd name="T82" fmla="*/ 307 w 378"/>
                <a:gd name="T83" fmla="*/ 82 h 905"/>
                <a:gd name="T84" fmla="*/ 279 w 378"/>
                <a:gd name="T85" fmla="*/ 38 h 905"/>
                <a:gd name="T86" fmla="*/ 245 w 378"/>
                <a:gd name="T87" fmla="*/ 0 h 905"/>
                <a:gd name="T88" fmla="*/ 249 w 378"/>
                <a:gd name="T89" fmla="*/ 42 h 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78" h="905">
                  <a:moveTo>
                    <a:pt x="243" y="55"/>
                  </a:moveTo>
                  <a:lnTo>
                    <a:pt x="226" y="50"/>
                  </a:lnTo>
                  <a:lnTo>
                    <a:pt x="212" y="44"/>
                  </a:lnTo>
                  <a:lnTo>
                    <a:pt x="198" y="36"/>
                  </a:lnTo>
                  <a:lnTo>
                    <a:pt x="185" y="33"/>
                  </a:lnTo>
                  <a:lnTo>
                    <a:pt x="169" y="27"/>
                  </a:lnTo>
                  <a:lnTo>
                    <a:pt x="155" y="27"/>
                  </a:lnTo>
                  <a:lnTo>
                    <a:pt x="139" y="29"/>
                  </a:lnTo>
                  <a:lnTo>
                    <a:pt x="125" y="36"/>
                  </a:lnTo>
                  <a:lnTo>
                    <a:pt x="126" y="42"/>
                  </a:lnTo>
                  <a:lnTo>
                    <a:pt x="134" y="50"/>
                  </a:lnTo>
                  <a:lnTo>
                    <a:pt x="138" y="55"/>
                  </a:lnTo>
                  <a:lnTo>
                    <a:pt x="136" y="65"/>
                  </a:lnTo>
                  <a:lnTo>
                    <a:pt x="124" y="70"/>
                  </a:lnTo>
                  <a:lnTo>
                    <a:pt x="111" y="78"/>
                  </a:lnTo>
                  <a:lnTo>
                    <a:pt x="98" y="82"/>
                  </a:lnTo>
                  <a:lnTo>
                    <a:pt x="87" y="87"/>
                  </a:lnTo>
                  <a:lnTo>
                    <a:pt x="74" y="91"/>
                  </a:lnTo>
                  <a:lnTo>
                    <a:pt x="61" y="99"/>
                  </a:lnTo>
                  <a:lnTo>
                    <a:pt x="48" y="106"/>
                  </a:lnTo>
                  <a:lnTo>
                    <a:pt x="40" y="121"/>
                  </a:lnTo>
                  <a:lnTo>
                    <a:pt x="40" y="129"/>
                  </a:lnTo>
                  <a:lnTo>
                    <a:pt x="45" y="138"/>
                  </a:lnTo>
                  <a:lnTo>
                    <a:pt x="40" y="152"/>
                  </a:lnTo>
                  <a:lnTo>
                    <a:pt x="34" y="169"/>
                  </a:lnTo>
                  <a:lnTo>
                    <a:pt x="30" y="184"/>
                  </a:lnTo>
                  <a:lnTo>
                    <a:pt x="25" y="201"/>
                  </a:lnTo>
                  <a:lnTo>
                    <a:pt x="21" y="216"/>
                  </a:lnTo>
                  <a:lnTo>
                    <a:pt x="20" y="233"/>
                  </a:lnTo>
                  <a:lnTo>
                    <a:pt x="20" y="250"/>
                  </a:lnTo>
                  <a:lnTo>
                    <a:pt x="23" y="270"/>
                  </a:lnTo>
                  <a:lnTo>
                    <a:pt x="11" y="282"/>
                  </a:lnTo>
                  <a:lnTo>
                    <a:pt x="5" y="299"/>
                  </a:lnTo>
                  <a:lnTo>
                    <a:pt x="3" y="316"/>
                  </a:lnTo>
                  <a:lnTo>
                    <a:pt x="3" y="335"/>
                  </a:lnTo>
                  <a:lnTo>
                    <a:pt x="3" y="352"/>
                  </a:lnTo>
                  <a:lnTo>
                    <a:pt x="4" y="371"/>
                  </a:lnTo>
                  <a:lnTo>
                    <a:pt x="7" y="388"/>
                  </a:lnTo>
                  <a:lnTo>
                    <a:pt x="10" y="406"/>
                  </a:lnTo>
                  <a:lnTo>
                    <a:pt x="10" y="418"/>
                  </a:lnTo>
                  <a:lnTo>
                    <a:pt x="13" y="429"/>
                  </a:lnTo>
                  <a:lnTo>
                    <a:pt x="15" y="440"/>
                  </a:lnTo>
                  <a:lnTo>
                    <a:pt x="18" y="452"/>
                  </a:lnTo>
                  <a:lnTo>
                    <a:pt x="20" y="463"/>
                  </a:lnTo>
                  <a:lnTo>
                    <a:pt x="23" y="474"/>
                  </a:lnTo>
                  <a:lnTo>
                    <a:pt x="24" y="486"/>
                  </a:lnTo>
                  <a:lnTo>
                    <a:pt x="25" y="499"/>
                  </a:lnTo>
                  <a:lnTo>
                    <a:pt x="15" y="503"/>
                  </a:lnTo>
                  <a:lnTo>
                    <a:pt x="7" y="499"/>
                  </a:lnTo>
                  <a:lnTo>
                    <a:pt x="1" y="484"/>
                  </a:lnTo>
                  <a:lnTo>
                    <a:pt x="0" y="510"/>
                  </a:lnTo>
                  <a:lnTo>
                    <a:pt x="4" y="539"/>
                  </a:lnTo>
                  <a:lnTo>
                    <a:pt x="10" y="563"/>
                  </a:lnTo>
                  <a:lnTo>
                    <a:pt x="18" y="590"/>
                  </a:lnTo>
                  <a:lnTo>
                    <a:pt x="27" y="612"/>
                  </a:lnTo>
                  <a:lnTo>
                    <a:pt x="37" y="637"/>
                  </a:lnTo>
                  <a:lnTo>
                    <a:pt x="47" y="659"/>
                  </a:lnTo>
                  <a:lnTo>
                    <a:pt x="58" y="686"/>
                  </a:lnTo>
                  <a:lnTo>
                    <a:pt x="51" y="690"/>
                  </a:lnTo>
                  <a:lnTo>
                    <a:pt x="48" y="701"/>
                  </a:lnTo>
                  <a:lnTo>
                    <a:pt x="47" y="712"/>
                  </a:lnTo>
                  <a:lnTo>
                    <a:pt x="50" y="726"/>
                  </a:lnTo>
                  <a:lnTo>
                    <a:pt x="58" y="750"/>
                  </a:lnTo>
                  <a:lnTo>
                    <a:pt x="71" y="775"/>
                  </a:lnTo>
                  <a:lnTo>
                    <a:pt x="84" y="797"/>
                  </a:lnTo>
                  <a:lnTo>
                    <a:pt x="98" y="822"/>
                  </a:lnTo>
                  <a:lnTo>
                    <a:pt x="111" y="843"/>
                  </a:lnTo>
                  <a:lnTo>
                    <a:pt x="128" y="865"/>
                  </a:lnTo>
                  <a:lnTo>
                    <a:pt x="144" y="884"/>
                  </a:lnTo>
                  <a:lnTo>
                    <a:pt x="162" y="905"/>
                  </a:lnTo>
                  <a:lnTo>
                    <a:pt x="168" y="905"/>
                  </a:lnTo>
                  <a:lnTo>
                    <a:pt x="165" y="846"/>
                  </a:lnTo>
                  <a:lnTo>
                    <a:pt x="158" y="843"/>
                  </a:lnTo>
                  <a:lnTo>
                    <a:pt x="154" y="837"/>
                  </a:lnTo>
                  <a:lnTo>
                    <a:pt x="148" y="829"/>
                  </a:lnTo>
                  <a:lnTo>
                    <a:pt x="144" y="826"/>
                  </a:lnTo>
                  <a:lnTo>
                    <a:pt x="139" y="814"/>
                  </a:lnTo>
                  <a:lnTo>
                    <a:pt x="135" y="803"/>
                  </a:lnTo>
                  <a:lnTo>
                    <a:pt x="131" y="792"/>
                  </a:lnTo>
                  <a:lnTo>
                    <a:pt x="128" y="782"/>
                  </a:lnTo>
                  <a:lnTo>
                    <a:pt x="124" y="771"/>
                  </a:lnTo>
                  <a:lnTo>
                    <a:pt x="121" y="760"/>
                  </a:lnTo>
                  <a:lnTo>
                    <a:pt x="119" y="748"/>
                  </a:lnTo>
                  <a:lnTo>
                    <a:pt x="119" y="739"/>
                  </a:lnTo>
                  <a:lnTo>
                    <a:pt x="125" y="739"/>
                  </a:lnTo>
                  <a:lnTo>
                    <a:pt x="129" y="748"/>
                  </a:lnTo>
                  <a:lnTo>
                    <a:pt x="134" y="760"/>
                  </a:lnTo>
                  <a:lnTo>
                    <a:pt x="139" y="769"/>
                  </a:lnTo>
                  <a:lnTo>
                    <a:pt x="145" y="780"/>
                  </a:lnTo>
                  <a:lnTo>
                    <a:pt x="149" y="790"/>
                  </a:lnTo>
                  <a:lnTo>
                    <a:pt x="154" y="801"/>
                  </a:lnTo>
                  <a:lnTo>
                    <a:pt x="159" y="810"/>
                  </a:lnTo>
                  <a:lnTo>
                    <a:pt x="165" y="822"/>
                  </a:lnTo>
                  <a:lnTo>
                    <a:pt x="171" y="814"/>
                  </a:lnTo>
                  <a:lnTo>
                    <a:pt x="175" y="743"/>
                  </a:lnTo>
                  <a:lnTo>
                    <a:pt x="185" y="675"/>
                  </a:lnTo>
                  <a:lnTo>
                    <a:pt x="198" y="607"/>
                  </a:lnTo>
                  <a:lnTo>
                    <a:pt x="216" y="542"/>
                  </a:lnTo>
                  <a:lnTo>
                    <a:pt x="236" y="478"/>
                  </a:lnTo>
                  <a:lnTo>
                    <a:pt x="262" y="418"/>
                  </a:lnTo>
                  <a:lnTo>
                    <a:pt x="287" y="355"/>
                  </a:lnTo>
                  <a:lnTo>
                    <a:pt x="317" y="299"/>
                  </a:lnTo>
                  <a:lnTo>
                    <a:pt x="329" y="280"/>
                  </a:lnTo>
                  <a:lnTo>
                    <a:pt x="341" y="261"/>
                  </a:lnTo>
                  <a:lnTo>
                    <a:pt x="354" y="242"/>
                  </a:lnTo>
                  <a:lnTo>
                    <a:pt x="367" y="223"/>
                  </a:lnTo>
                  <a:lnTo>
                    <a:pt x="374" y="201"/>
                  </a:lnTo>
                  <a:lnTo>
                    <a:pt x="378" y="180"/>
                  </a:lnTo>
                  <a:lnTo>
                    <a:pt x="378" y="155"/>
                  </a:lnTo>
                  <a:lnTo>
                    <a:pt x="374" y="131"/>
                  </a:lnTo>
                  <a:lnTo>
                    <a:pt x="371" y="119"/>
                  </a:lnTo>
                  <a:lnTo>
                    <a:pt x="370" y="108"/>
                  </a:lnTo>
                  <a:lnTo>
                    <a:pt x="367" y="97"/>
                  </a:lnTo>
                  <a:lnTo>
                    <a:pt x="366" y="87"/>
                  </a:lnTo>
                  <a:lnTo>
                    <a:pt x="358" y="67"/>
                  </a:lnTo>
                  <a:lnTo>
                    <a:pt x="351" y="48"/>
                  </a:lnTo>
                  <a:lnTo>
                    <a:pt x="347" y="55"/>
                  </a:lnTo>
                  <a:lnTo>
                    <a:pt x="346" y="67"/>
                  </a:lnTo>
                  <a:lnTo>
                    <a:pt x="346" y="78"/>
                  </a:lnTo>
                  <a:lnTo>
                    <a:pt x="346" y="91"/>
                  </a:lnTo>
                  <a:lnTo>
                    <a:pt x="343" y="101"/>
                  </a:lnTo>
                  <a:lnTo>
                    <a:pt x="341" y="112"/>
                  </a:lnTo>
                  <a:lnTo>
                    <a:pt x="336" y="116"/>
                  </a:lnTo>
                  <a:lnTo>
                    <a:pt x="329" y="118"/>
                  </a:lnTo>
                  <a:lnTo>
                    <a:pt x="317" y="99"/>
                  </a:lnTo>
                  <a:lnTo>
                    <a:pt x="307" y="82"/>
                  </a:lnTo>
                  <a:lnTo>
                    <a:pt x="297" y="67"/>
                  </a:lnTo>
                  <a:lnTo>
                    <a:pt x="289" y="53"/>
                  </a:lnTo>
                  <a:lnTo>
                    <a:pt x="279" y="38"/>
                  </a:lnTo>
                  <a:lnTo>
                    <a:pt x="269" y="25"/>
                  </a:lnTo>
                  <a:lnTo>
                    <a:pt x="256" y="12"/>
                  </a:lnTo>
                  <a:lnTo>
                    <a:pt x="245" y="0"/>
                  </a:lnTo>
                  <a:lnTo>
                    <a:pt x="245" y="12"/>
                  </a:lnTo>
                  <a:lnTo>
                    <a:pt x="249" y="27"/>
                  </a:lnTo>
                  <a:lnTo>
                    <a:pt x="249" y="42"/>
                  </a:lnTo>
                  <a:lnTo>
                    <a:pt x="243" y="55"/>
                  </a:lnTo>
                  <a:close/>
                </a:path>
              </a:pathLst>
            </a:custGeom>
            <a:solidFill>
              <a:srgbClr val="D08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
          <p:nvSpPr>
            <p:cNvPr id="99482" name="Freeform 183"/>
            <p:cNvSpPr>
              <a:spLocks/>
            </p:cNvSpPr>
            <p:nvPr/>
          </p:nvSpPr>
          <p:spPr bwMode="auto">
            <a:xfrm>
              <a:off x="3745" y="2226"/>
              <a:ext cx="275" cy="107"/>
            </a:xfrm>
            <a:custGeom>
              <a:avLst/>
              <a:gdLst>
                <a:gd name="T0" fmla="*/ 12 w 275"/>
                <a:gd name="T1" fmla="*/ 122 h 215"/>
                <a:gd name="T2" fmla="*/ 7 w 275"/>
                <a:gd name="T3" fmla="*/ 132 h 215"/>
                <a:gd name="T4" fmla="*/ 4 w 275"/>
                <a:gd name="T5" fmla="*/ 143 h 215"/>
                <a:gd name="T6" fmla="*/ 2 w 275"/>
                <a:gd name="T7" fmla="*/ 156 h 215"/>
                <a:gd name="T8" fmla="*/ 2 w 275"/>
                <a:gd name="T9" fmla="*/ 169 h 215"/>
                <a:gd name="T10" fmla="*/ 0 w 275"/>
                <a:gd name="T11" fmla="*/ 181 h 215"/>
                <a:gd name="T12" fmla="*/ 2 w 275"/>
                <a:gd name="T13" fmla="*/ 192 h 215"/>
                <a:gd name="T14" fmla="*/ 6 w 275"/>
                <a:gd name="T15" fmla="*/ 203 h 215"/>
                <a:gd name="T16" fmla="*/ 12 w 275"/>
                <a:gd name="T17" fmla="*/ 215 h 215"/>
                <a:gd name="T18" fmla="*/ 46 w 275"/>
                <a:gd name="T19" fmla="*/ 203 h 215"/>
                <a:gd name="T20" fmla="*/ 81 w 275"/>
                <a:gd name="T21" fmla="*/ 192 h 215"/>
                <a:gd name="T22" fmla="*/ 115 w 275"/>
                <a:gd name="T23" fmla="*/ 175 h 215"/>
                <a:gd name="T24" fmla="*/ 150 w 275"/>
                <a:gd name="T25" fmla="*/ 160 h 215"/>
                <a:gd name="T26" fmla="*/ 181 w 275"/>
                <a:gd name="T27" fmla="*/ 139 h 215"/>
                <a:gd name="T28" fmla="*/ 214 w 275"/>
                <a:gd name="T29" fmla="*/ 117 h 215"/>
                <a:gd name="T30" fmla="*/ 244 w 275"/>
                <a:gd name="T31" fmla="*/ 90 h 215"/>
                <a:gd name="T32" fmla="*/ 275 w 275"/>
                <a:gd name="T33" fmla="*/ 62 h 215"/>
                <a:gd name="T34" fmla="*/ 262 w 275"/>
                <a:gd name="T35" fmla="*/ 37 h 215"/>
                <a:gd name="T36" fmla="*/ 245 w 275"/>
                <a:gd name="T37" fmla="*/ 20 h 215"/>
                <a:gd name="T38" fmla="*/ 225 w 275"/>
                <a:gd name="T39" fmla="*/ 9 h 215"/>
                <a:gd name="T40" fmla="*/ 205 w 275"/>
                <a:gd name="T41" fmla="*/ 3 h 215"/>
                <a:gd name="T42" fmla="*/ 182 w 275"/>
                <a:gd name="T43" fmla="*/ 0 h 215"/>
                <a:gd name="T44" fmla="*/ 160 w 275"/>
                <a:gd name="T45" fmla="*/ 1 h 215"/>
                <a:gd name="T46" fmla="*/ 135 w 275"/>
                <a:gd name="T47" fmla="*/ 3 h 215"/>
                <a:gd name="T48" fmla="*/ 114 w 275"/>
                <a:gd name="T49" fmla="*/ 9 h 215"/>
                <a:gd name="T50" fmla="*/ 97 w 275"/>
                <a:gd name="T51" fmla="*/ 13 h 215"/>
                <a:gd name="T52" fmla="*/ 81 w 275"/>
                <a:gd name="T53" fmla="*/ 24 h 215"/>
                <a:gd name="T54" fmla="*/ 67 w 275"/>
                <a:gd name="T55" fmla="*/ 35 h 215"/>
                <a:gd name="T56" fmla="*/ 56 w 275"/>
                <a:gd name="T57" fmla="*/ 52 h 215"/>
                <a:gd name="T58" fmla="*/ 43 w 275"/>
                <a:gd name="T59" fmla="*/ 68 h 215"/>
                <a:gd name="T60" fmla="*/ 31 w 275"/>
                <a:gd name="T61" fmla="*/ 85 h 215"/>
                <a:gd name="T62" fmla="*/ 20 w 275"/>
                <a:gd name="T63" fmla="*/ 103 h 215"/>
                <a:gd name="T64" fmla="*/ 12 w 275"/>
                <a:gd name="T65" fmla="*/ 122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5" h="215">
                  <a:moveTo>
                    <a:pt x="12" y="122"/>
                  </a:moveTo>
                  <a:lnTo>
                    <a:pt x="7" y="132"/>
                  </a:lnTo>
                  <a:lnTo>
                    <a:pt x="4" y="143"/>
                  </a:lnTo>
                  <a:lnTo>
                    <a:pt x="2" y="156"/>
                  </a:lnTo>
                  <a:lnTo>
                    <a:pt x="2" y="169"/>
                  </a:lnTo>
                  <a:lnTo>
                    <a:pt x="0" y="181"/>
                  </a:lnTo>
                  <a:lnTo>
                    <a:pt x="2" y="192"/>
                  </a:lnTo>
                  <a:lnTo>
                    <a:pt x="6" y="203"/>
                  </a:lnTo>
                  <a:lnTo>
                    <a:pt x="12" y="215"/>
                  </a:lnTo>
                  <a:lnTo>
                    <a:pt x="46" y="203"/>
                  </a:lnTo>
                  <a:lnTo>
                    <a:pt x="81" y="192"/>
                  </a:lnTo>
                  <a:lnTo>
                    <a:pt x="115" y="175"/>
                  </a:lnTo>
                  <a:lnTo>
                    <a:pt x="150" y="160"/>
                  </a:lnTo>
                  <a:lnTo>
                    <a:pt x="181" y="139"/>
                  </a:lnTo>
                  <a:lnTo>
                    <a:pt x="214" y="117"/>
                  </a:lnTo>
                  <a:lnTo>
                    <a:pt x="244" y="90"/>
                  </a:lnTo>
                  <a:lnTo>
                    <a:pt x="275" y="62"/>
                  </a:lnTo>
                  <a:lnTo>
                    <a:pt x="262" y="37"/>
                  </a:lnTo>
                  <a:lnTo>
                    <a:pt x="245" y="20"/>
                  </a:lnTo>
                  <a:lnTo>
                    <a:pt x="225" y="9"/>
                  </a:lnTo>
                  <a:lnTo>
                    <a:pt x="205" y="3"/>
                  </a:lnTo>
                  <a:lnTo>
                    <a:pt x="182" y="0"/>
                  </a:lnTo>
                  <a:lnTo>
                    <a:pt x="160" y="1"/>
                  </a:lnTo>
                  <a:lnTo>
                    <a:pt x="135" y="3"/>
                  </a:lnTo>
                  <a:lnTo>
                    <a:pt x="114" y="9"/>
                  </a:lnTo>
                  <a:lnTo>
                    <a:pt x="97" y="13"/>
                  </a:lnTo>
                  <a:lnTo>
                    <a:pt x="81" y="24"/>
                  </a:lnTo>
                  <a:lnTo>
                    <a:pt x="67" y="35"/>
                  </a:lnTo>
                  <a:lnTo>
                    <a:pt x="56" y="52"/>
                  </a:lnTo>
                  <a:lnTo>
                    <a:pt x="43" y="68"/>
                  </a:lnTo>
                  <a:lnTo>
                    <a:pt x="31" y="85"/>
                  </a:lnTo>
                  <a:lnTo>
                    <a:pt x="20" y="103"/>
                  </a:lnTo>
                  <a:lnTo>
                    <a:pt x="12" y="122"/>
                  </a:lnTo>
                  <a:close/>
                </a:path>
              </a:pathLst>
            </a:custGeom>
            <a:solidFill>
              <a:srgbClr val="D0F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
          <p:nvSpPr>
            <p:cNvPr id="99483" name="Freeform 184"/>
            <p:cNvSpPr>
              <a:spLocks/>
            </p:cNvSpPr>
            <p:nvPr/>
          </p:nvSpPr>
          <p:spPr bwMode="auto">
            <a:xfrm>
              <a:off x="3288" y="2226"/>
              <a:ext cx="215" cy="350"/>
            </a:xfrm>
            <a:custGeom>
              <a:avLst/>
              <a:gdLst>
                <a:gd name="T0" fmla="*/ 13 w 215"/>
                <a:gd name="T1" fmla="*/ 217 h 700"/>
                <a:gd name="T2" fmla="*/ 40 w 215"/>
                <a:gd name="T3" fmla="*/ 290 h 700"/>
                <a:gd name="T4" fmla="*/ 63 w 215"/>
                <a:gd name="T5" fmla="*/ 370 h 700"/>
                <a:gd name="T6" fmla="*/ 70 w 215"/>
                <a:gd name="T7" fmla="*/ 453 h 700"/>
                <a:gd name="T8" fmla="*/ 79 w 215"/>
                <a:gd name="T9" fmla="*/ 515 h 700"/>
                <a:gd name="T10" fmla="*/ 110 w 215"/>
                <a:gd name="T11" fmla="*/ 551 h 700"/>
                <a:gd name="T12" fmla="*/ 141 w 215"/>
                <a:gd name="T13" fmla="*/ 587 h 700"/>
                <a:gd name="T14" fmla="*/ 170 w 215"/>
                <a:gd name="T15" fmla="*/ 628 h 700"/>
                <a:gd name="T16" fmla="*/ 187 w 215"/>
                <a:gd name="T17" fmla="*/ 664 h 700"/>
                <a:gd name="T18" fmla="*/ 205 w 215"/>
                <a:gd name="T19" fmla="*/ 689 h 700"/>
                <a:gd name="T20" fmla="*/ 205 w 215"/>
                <a:gd name="T21" fmla="*/ 655 h 700"/>
                <a:gd name="T22" fmla="*/ 187 w 215"/>
                <a:gd name="T23" fmla="*/ 564 h 700"/>
                <a:gd name="T24" fmla="*/ 174 w 215"/>
                <a:gd name="T25" fmla="*/ 475 h 700"/>
                <a:gd name="T26" fmla="*/ 180 w 215"/>
                <a:gd name="T27" fmla="*/ 385 h 700"/>
                <a:gd name="T28" fmla="*/ 204 w 215"/>
                <a:gd name="T29" fmla="*/ 322 h 700"/>
                <a:gd name="T30" fmla="*/ 204 w 215"/>
                <a:gd name="T31" fmla="*/ 292 h 700"/>
                <a:gd name="T32" fmla="*/ 188 w 215"/>
                <a:gd name="T33" fmla="*/ 262 h 700"/>
                <a:gd name="T34" fmla="*/ 170 w 215"/>
                <a:gd name="T35" fmla="*/ 232 h 700"/>
                <a:gd name="T36" fmla="*/ 150 w 215"/>
                <a:gd name="T37" fmla="*/ 211 h 700"/>
                <a:gd name="T38" fmla="*/ 123 w 215"/>
                <a:gd name="T39" fmla="*/ 188 h 700"/>
                <a:gd name="T40" fmla="*/ 98 w 215"/>
                <a:gd name="T41" fmla="*/ 154 h 700"/>
                <a:gd name="T42" fmla="*/ 84 w 215"/>
                <a:gd name="T43" fmla="*/ 118 h 700"/>
                <a:gd name="T44" fmla="*/ 86 w 215"/>
                <a:gd name="T45" fmla="*/ 94 h 700"/>
                <a:gd name="T46" fmla="*/ 94 w 215"/>
                <a:gd name="T47" fmla="*/ 107 h 700"/>
                <a:gd name="T48" fmla="*/ 106 w 215"/>
                <a:gd name="T49" fmla="*/ 128 h 700"/>
                <a:gd name="T50" fmla="*/ 116 w 215"/>
                <a:gd name="T51" fmla="*/ 149 h 700"/>
                <a:gd name="T52" fmla="*/ 130 w 215"/>
                <a:gd name="T53" fmla="*/ 166 h 700"/>
                <a:gd name="T54" fmla="*/ 135 w 215"/>
                <a:gd name="T55" fmla="*/ 162 h 700"/>
                <a:gd name="T56" fmla="*/ 128 w 215"/>
                <a:gd name="T57" fmla="*/ 137 h 700"/>
                <a:gd name="T58" fmla="*/ 121 w 215"/>
                <a:gd name="T59" fmla="*/ 111 h 700"/>
                <a:gd name="T60" fmla="*/ 113 w 215"/>
                <a:gd name="T61" fmla="*/ 86 h 700"/>
                <a:gd name="T62" fmla="*/ 84 w 215"/>
                <a:gd name="T63" fmla="*/ 0 h 700"/>
                <a:gd name="T64" fmla="*/ 54 w 215"/>
                <a:gd name="T65" fmla="*/ 37 h 700"/>
                <a:gd name="T66" fmla="*/ 24 w 215"/>
                <a:gd name="T67" fmla="*/ 81 h 700"/>
                <a:gd name="T68" fmla="*/ 4 w 215"/>
                <a:gd name="T69" fmla="*/ 128 h 700"/>
                <a:gd name="T70" fmla="*/ 2 w 215"/>
                <a:gd name="T71" fmla="*/ 183 h 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15" h="700">
                  <a:moveTo>
                    <a:pt x="2" y="183"/>
                  </a:moveTo>
                  <a:lnTo>
                    <a:pt x="13" y="217"/>
                  </a:lnTo>
                  <a:lnTo>
                    <a:pt x="27" y="254"/>
                  </a:lnTo>
                  <a:lnTo>
                    <a:pt x="40" y="290"/>
                  </a:lnTo>
                  <a:lnTo>
                    <a:pt x="54" y="330"/>
                  </a:lnTo>
                  <a:lnTo>
                    <a:pt x="63" y="370"/>
                  </a:lnTo>
                  <a:lnTo>
                    <a:pt x="69" y="411"/>
                  </a:lnTo>
                  <a:lnTo>
                    <a:pt x="70" y="453"/>
                  </a:lnTo>
                  <a:lnTo>
                    <a:pt x="66" y="498"/>
                  </a:lnTo>
                  <a:lnTo>
                    <a:pt x="79" y="515"/>
                  </a:lnTo>
                  <a:lnTo>
                    <a:pt x="94" y="534"/>
                  </a:lnTo>
                  <a:lnTo>
                    <a:pt x="110" y="551"/>
                  </a:lnTo>
                  <a:lnTo>
                    <a:pt x="127" y="570"/>
                  </a:lnTo>
                  <a:lnTo>
                    <a:pt x="141" y="587"/>
                  </a:lnTo>
                  <a:lnTo>
                    <a:pt x="157" y="608"/>
                  </a:lnTo>
                  <a:lnTo>
                    <a:pt x="170" y="628"/>
                  </a:lnTo>
                  <a:lnTo>
                    <a:pt x="182" y="653"/>
                  </a:lnTo>
                  <a:lnTo>
                    <a:pt x="187" y="664"/>
                  </a:lnTo>
                  <a:lnTo>
                    <a:pt x="197" y="677"/>
                  </a:lnTo>
                  <a:lnTo>
                    <a:pt x="205" y="689"/>
                  </a:lnTo>
                  <a:lnTo>
                    <a:pt x="215" y="700"/>
                  </a:lnTo>
                  <a:lnTo>
                    <a:pt x="205" y="655"/>
                  </a:lnTo>
                  <a:lnTo>
                    <a:pt x="197" y="609"/>
                  </a:lnTo>
                  <a:lnTo>
                    <a:pt x="187" y="564"/>
                  </a:lnTo>
                  <a:lnTo>
                    <a:pt x="180" y="521"/>
                  </a:lnTo>
                  <a:lnTo>
                    <a:pt x="174" y="475"/>
                  </a:lnTo>
                  <a:lnTo>
                    <a:pt x="174" y="430"/>
                  </a:lnTo>
                  <a:lnTo>
                    <a:pt x="180" y="385"/>
                  </a:lnTo>
                  <a:lnTo>
                    <a:pt x="194" y="339"/>
                  </a:lnTo>
                  <a:lnTo>
                    <a:pt x="204" y="322"/>
                  </a:lnTo>
                  <a:lnTo>
                    <a:pt x="207" y="307"/>
                  </a:lnTo>
                  <a:lnTo>
                    <a:pt x="204" y="292"/>
                  </a:lnTo>
                  <a:lnTo>
                    <a:pt x="198" y="279"/>
                  </a:lnTo>
                  <a:lnTo>
                    <a:pt x="188" y="262"/>
                  </a:lnTo>
                  <a:lnTo>
                    <a:pt x="178" y="249"/>
                  </a:lnTo>
                  <a:lnTo>
                    <a:pt x="170" y="232"/>
                  </a:lnTo>
                  <a:lnTo>
                    <a:pt x="165" y="219"/>
                  </a:lnTo>
                  <a:lnTo>
                    <a:pt x="150" y="211"/>
                  </a:lnTo>
                  <a:lnTo>
                    <a:pt x="135" y="202"/>
                  </a:lnTo>
                  <a:lnTo>
                    <a:pt x="123" y="188"/>
                  </a:lnTo>
                  <a:lnTo>
                    <a:pt x="111" y="173"/>
                  </a:lnTo>
                  <a:lnTo>
                    <a:pt x="98" y="154"/>
                  </a:lnTo>
                  <a:lnTo>
                    <a:pt x="91" y="137"/>
                  </a:lnTo>
                  <a:lnTo>
                    <a:pt x="84" y="118"/>
                  </a:lnTo>
                  <a:lnTo>
                    <a:pt x="81" y="100"/>
                  </a:lnTo>
                  <a:lnTo>
                    <a:pt x="86" y="94"/>
                  </a:lnTo>
                  <a:lnTo>
                    <a:pt x="90" y="100"/>
                  </a:lnTo>
                  <a:lnTo>
                    <a:pt x="94" y="107"/>
                  </a:lnTo>
                  <a:lnTo>
                    <a:pt x="100" y="118"/>
                  </a:lnTo>
                  <a:lnTo>
                    <a:pt x="106" y="128"/>
                  </a:lnTo>
                  <a:lnTo>
                    <a:pt x="111" y="139"/>
                  </a:lnTo>
                  <a:lnTo>
                    <a:pt x="116" y="149"/>
                  </a:lnTo>
                  <a:lnTo>
                    <a:pt x="123" y="158"/>
                  </a:lnTo>
                  <a:lnTo>
                    <a:pt x="130" y="166"/>
                  </a:lnTo>
                  <a:lnTo>
                    <a:pt x="140" y="175"/>
                  </a:lnTo>
                  <a:lnTo>
                    <a:pt x="135" y="162"/>
                  </a:lnTo>
                  <a:lnTo>
                    <a:pt x="133" y="151"/>
                  </a:lnTo>
                  <a:lnTo>
                    <a:pt x="128" y="137"/>
                  </a:lnTo>
                  <a:lnTo>
                    <a:pt x="125" y="126"/>
                  </a:lnTo>
                  <a:lnTo>
                    <a:pt x="121" y="111"/>
                  </a:lnTo>
                  <a:lnTo>
                    <a:pt x="117" y="100"/>
                  </a:lnTo>
                  <a:lnTo>
                    <a:pt x="113" y="86"/>
                  </a:lnTo>
                  <a:lnTo>
                    <a:pt x="108" y="75"/>
                  </a:lnTo>
                  <a:lnTo>
                    <a:pt x="84" y="0"/>
                  </a:lnTo>
                  <a:lnTo>
                    <a:pt x="69" y="17"/>
                  </a:lnTo>
                  <a:lnTo>
                    <a:pt x="54" y="37"/>
                  </a:lnTo>
                  <a:lnTo>
                    <a:pt x="37" y="58"/>
                  </a:lnTo>
                  <a:lnTo>
                    <a:pt x="24" y="81"/>
                  </a:lnTo>
                  <a:lnTo>
                    <a:pt x="12" y="103"/>
                  </a:lnTo>
                  <a:lnTo>
                    <a:pt x="4" y="128"/>
                  </a:lnTo>
                  <a:lnTo>
                    <a:pt x="0" y="152"/>
                  </a:lnTo>
                  <a:lnTo>
                    <a:pt x="2" y="183"/>
                  </a:lnTo>
                  <a:close/>
                </a:path>
              </a:pathLst>
            </a:custGeom>
            <a:solidFill>
              <a:srgbClr val="FFFFFF"/>
            </a:solidFill>
            <a:ln w="1588">
              <a:solidFill>
                <a:srgbClr val="FFFFFF"/>
              </a:solidFill>
              <a:prstDash val="solid"/>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484" name="Freeform 185"/>
            <p:cNvSpPr>
              <a:spLocks/>
            </p:cNvSpPr>
            <p:nvPr/>
          </p:nvSpPr>
          <p:spPr bwMode="auto">
            <a:xfrm>
              <a:off x="3536" y="2230"/>
              <a:ext cx="233" cy="109"/>
            </a:xfrm>
            <a:custGeom>
              <a:avLst/>
              <a:gdLst>
                <a:gd name="T0" fmla="*/ 0 w 233"/>
                <a:gd name="T1" fmla="*/ 81 h 217"/>
                <a:gd name="T2" fmla="*/ 0 w 233"/>
                <a:gd name="T3" fmla="*/ 96 h 217"/>
                <a:gd name="T4" fmla="*/ 4 w 233"/>
                <a:gd name="T5" fmla="*/ 113 h 217"/>
                <a:gd name="T6" fmla="*/ 8 w 233"/>
                <a:gd name="T7" fmla="*/ 128 h 217"/>
                <a:gd name="T8" fmla="*/ 16 w 233"/>
                <a:gd name="T9" fmla="*/ 145 h 217"/>
                <a:gd name="T10" fmla="*/ 23 w 233"/>
                <a:gd name="T11" fmla="*/ 159 h 217"/>
                <a:gd name="T12" fmla="*/ 31 w 233"/>
                <a:gd name="T13" fmla="*/ 176 h 217"/>
                <a:gd name="T14" fmla="*/ 38 w 233"/>
                <a:gd name="T15" fmla="*/ 189 h 217"/>
                <a:gd name="T16" fmla="*/ 47 w 233"/>
                <a:gd name="T17" fmla="*/ 206 h 217"/>
                <a:gd name="T18" fmla="*/ 63 w 233"/>
                <a:gd name="T19" fmla="*/ 210 h 217"/>
                <a:gd name="T20" fmla="*/ 82 w 233"/>
                <a:gd name="T21" fmla="*/ 213 h 217"/>
                <a:gd name="T22" fmla="*/ 104 w 233"/>
                <a:gd name="T23" fmla="*/ 215 h 217"/>
                <a:gd name="T24" fmla="*/ 125 w 233"/>
                <a:gd name="T25" fmla="*/ 217 h 217"/>
                <a:gd name="T26" fmla="*/ 145 w 233"/>
                <a:gd name="T27" fmla="*/ 215 h 217"/>
                <a:gd name="T28" fmla="*/ 165 w 233"/>
                <a:gd name="T29" fmla="*/ 215 h 217"/>
                <a:gd name="T30" fmla="*/ 184 w 233"/>
                <a:gd name="T31" fmla="*/ 213 h 217"/>
                <a:gd name="T32" fmla="*/ 202 w 233"/>
                <a:gd name="T33" fmla="*/ 213 h 217"/>
                <a:gd name="T34" fmla="*/ 195 w 233"/>
                <a:gd name="T35" fmla="*/ 196 h 217"/>
                <a:gd name="T36" fmla="*/ 192 w 233"/>
                <a:gd name="T37" fmla="*/ 181 h 217"/>
                <a:gd name="T38" fmla="*/ 189 w 233"/>
                <a:gd name="T39" fmla="*/ 164 h 217"/>
                <a:gd name="T40" fmla="*/ 191 w 233"/>
                <a:gd name="T41" fmla="*/ 147 h 217"/>
                <a:gd name="T42" fmla="*/ 192 w 233"/>
                <a:gd name="T43" fmla="*/ 130 h 217"/>
                <a:gd name="T44" fmla="*/ 198 w 233"/>
                <a:gd name="T45" fmla="*/ 113 h 217"/>
                <a:gd name="T46" fmla="*/ 202 w 233"/>
                <a:gd name="T47" fmla="*/ 98 h 217"/>
                <a:gd name="T48" fmla="*/ 211 w 233"/>
                <a:gd name="T49" fmla="*/ 87 h 217"/>
                <a:gd name="T50" fmla="*/ 233 w 233"/>
                <a:gd name="T51" fmla="*/ 45 h 217"/>
                <a:gd name="T52" fmla="*/ 218 w 233"/>
                <a:gd name="T53" fmla="*/ 26 h 217"/>
                <a:gd name="T54" fmla="*/ 201 w 233"/>
                <a:gd name="T55" fmla="*/ 15 h 217"/>
                <a:gd name="T56" fmla="*/ 182 w 233"/>
                <a:gd name="T57" fmla="*/ 6 h 217"/>
                <a:gd name="T58" fmla="*/ 165 w 233"/>
                <a:gd name="T59" fmla="*/ 2 h 217"/>
                <a:gd name="T60" fmla="*/ 144 w 233"/>
                <a:gd name="T61" fmla="*/ 0 h 217"/>
                <a:gd name="T62" fmla="*/ 124 w 233"/>
                <a:gd name="T63" fmla="*/ 0 h 217"/>
                <a:gd name="T64" fmla="*/ 104 w 233"/>
                <a:gd name="T65" fmla="*/ 2 h 217"/>
                <a:gd name="T66" fmla="*/ 85 w 233"/>
                <a:gd name="T67" fmla="*/ 8 h 217"/>
                <a:gd name="T68" fmla="*/ 72 w 233"/>
                <a:gd name="T69" fmla="*/ 11 h 217"/>
                <a:gd name="T70" fmla="*/ 61 w 233"/>
                <a:gd name="T71" fmla="*/ 19 h 217"/>
                <a:gd name="T72" fmla="*/ 50 w 233"/>
                <a:gd name="T73" fmla="*/ 25 h 217"/>
                <a:gd name="T74" fmla="*/ 38 w 233"/>
                <a:gd name="T75" fmla="*/ 36 h 217"/>
                <a:gd name="T76" fmla="*/ 27 w 233"/>
                <a:gd name="T77" fmla="*/ 45 h 217"/>
                <a:gd name="T78" fmla="*/ 17 w 233"/>
                <a:gd name="T79" fmla="*/ 57 h 217"/>
                <a:gd name="T80" fmla="*/ 8 w 233"/>
                <a:gd name="T81" fmla="*/ 68 h 217"/>
                <a:gd name="T82" fmla="*/ 0 w 233"/>
                <a:gd name="T83" fmla="*/ 81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33" h="217">
                  <a:moveTo>
                    <a:pt x="0" y="81"/>
                  </a:moveTo>
                  <a:lnTo>
                    <a:pt x="0" y="96"/>
                  </a:lnTo>
                  <a:lnTo>
                    <a:pt x="4" y="113"/>
                  </a:lnTo>
                  <a:lnTo>
                    <a:pt x="8" y="128"/>
                  </a:lnTo>
                  <a:lnTo>
                    <a:pt x="16" y="145"/>
                  </a:lnTo>
                  <a:lnTo>
                    <a:pt x="23" y="159"/>
                  </a:lnTo>
                  <a:lnTo>
                    <a:pt x="31" y="176"/>
                  </a:lnTo>
                  <a:lnTo>
                    <a:pt x="38" y="189"/>
                  </a:lnTo>
                  <a:lnTo>
                    <a:pt x="47" y="206"/>
                  </a:lnTo>
                  <a:lnTo>
                    <a:pt x="63" y="210"/>
                  </a:lnTo>
                  <a:lnTo>
                    <a:pt x="82" y="213"/>
                  </a:lnTo>
                  <a:lnTo>
                    <a:pt x="104" y="215"/>
                  </a:lnTo>
                  <a:lnTo>
                    <a:pt x="125" y="217"/>
                  </a:lnTo>
                  <a:lnTo>
                    <a:pt x="145" y="215"/>
                  </a:lnTo>
                  <a:lnTo>
                    <a:pt x="165" y="215"/>
                  </a:lnTo>
                  <a:lnTo>
                    <a:pt x="184" y="213"/>
                  </a:lnTo>
                  <a:lnTo>
                    <a:pt x="202" y="213"/>
                  </a:lnTo>
                  <a:lnTo>
                    <a:pt x="195" y="196"/>
                  </a:lnTo>
                  <a:lnTo>
                    <a:pt x="192" y="181"/>
                  </a:lnTo>
                  <a:lnTo>
                    <a:pt x="189" y="164"/>
                  </a:lnTo>
                  <a:lnTo>
                    <a:pt x="191" y="147"/>
                  </a:lnTo>
                  <a:lnTo>
                    <a:pt x="192" y="130"/>
                  </a:lnTo>
                  <a:lnTo>
                    <a:pt x="198" y="113"/>
                  </a:lnTo>
                  <a:lnTo>
                    <a:pt x="202" y="98"/>
                  </a:lnTo>
                  <a:lnTo>
                    <a:pt x="211" y="87"/>
                  </a:lnTo>
                  <a:lnTo>
                    <a:pt x="233" y="45"/>
                  </a:lnTo>
                  <a:lnTo>
                    <a:pt x="218" y="26"/>
                  </a:lnTo>
                  <a:lnTo>
                    <a:pt x="201" y="15"/>
                  </a:lnTo>
                  <a:lnTo>
                    <a:pt x="182" y="6"/>
                  </a:lnTo>
                  <a:lnTo>
                    <a:pt x="165" y="2"/>
                  </a:lnTo>
                  <a:lnTo>
                    <a:pt x="144" y="0"/>
                  </a:lnTo>
                  <a:lnTo>
                    <a:pt x="124" y="0"/>
                  </a:lnTo>
                  <a:lnTo>
                    <a:pt x="104" y="2"/>
                  </a:lnTo>
                  <a:lnTo>
                    <a:pt x="85" y="8"/>
                  </a:lnTo>
                  <a:lnTo>
                    <a:pt x="72" y="11"/>
                  </a:lnTo>
                  <a:lnTo>
                    <a:pt x="61" y="19"/>
                  </a:lnTo>
                  <a:lnTo>
                    <a:pt x="50" y="25"/>
                  </a:lnTo>
                  <a:lnTo>
                    <a:pt x="38" y="36"/>
                  </a:lnTo>
                  <a:lnTo>
                    <a:pt x="27" y="45"/>
                  </a:lnTo>
                  <a:lnTo>
                    <a:pt x="17" y="57"/>
                  </a:lnTo>
                  <a:lnTo>
                    <a:pt x="8" y="68"/>
                  </a:lnTo>
                  <a:lnTo>
                    <a:pt x="0" y="81"/>
                  </a:lnTo>
                  <a:close/>
                </a:path>
              </a:pathLst>
            </a:cu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
          <p:nvSpPr>
            <p:cNvPr id="99485" name="Freeform 186"/>
            <p:cNvSpPr>
              <a:spLocks/>
            </p:cNvSpPr>
            <p:nvPr/>
          </p:nvSpPr>
          <p:spPr bwMode="auto">
            <a:xfrm>
              <a:off x="3479" y="2282"/>
              <a:ext cx="929" cy="367"/>
            </a:xfrm>
            <a:custGeom>
              <a:avLst/>
              <a:gdLst>
                <a:gd name="T0" fmla="*/ 904 w 929"/>
                <a:gd name="T1" fmla="*/ 130 h 732"/>
                <a:gd name="T2" fmla="*/ 865 w 929"/>
                <a:gd name="T3" fmla="*/ 96 h 732"/>
                <a:gd name="T4" fmla="*/ 855 w 929"/>
                <a:gd name="T5" fmla="*/ 234 h 732"/>
                <a:gd name="T6" fmla="*/ 841 w 929"/>
                <a:gd name="T7" fmla="*/ 219 h 732"/>
                <a:gd name="T8" fmla="*/ 813 w 929"/>
                <a:gd name="T9" fmla="*/ 219 h 732"/>
                <a:gd name="T10" fmla="*/ 843 w 929"/>
                <a:gd name="T11" fmla="*/ 106 h 732"/>
                <a:gd name="T12" fmla="*/ 786 w 929"/>
                <a:gd name="T13" fmla="*/ 251 h 732"/>
                <a:gd name="T14" fmla="*/ 797 w 929"/>
                <a:gd name="T15" fmla="*/ 387 h 732"/>
                <a:gd name="T16" fmla="*/ 695 w 929"/>
                <a:gd name="T17" fmla="*/ 421 h 732"/>
                <a:gd name="T18" fmla="*/ 558 w 929"/>
                <a:gd name="T19" fmla="*/ 461 h 732"/>
                <a:gd name="T20" fmla="*/ 616 w 929"/>
                <a:gd name="T21" fmla="*/ 406 h 732"/>
                <a:gd name="T22" fmla="*/ 519 w 929"/>
                <a:gd name="T23" fmla="*/ 498 h 732"/>
                <a:gd name="T24" fmla="*/ 490 w 929"/>
                <a:gd name="T25" fmla="*/ 496 h 732"/>
                <a:gd name="T26" fmla="*/ 478 w 929"/>
                <a:gd name="T27" fmla="*/ 549 h 732"/>
                <a:gd name="T28" fmla="*/ 448 w 929"/>
                <a:gd name="T29" fmla="*/ 606 h 732"/>
                <a:gd name="T30" fmla="*/ 408 w 929"/>
                <a:gd name="T31" fmla="*/ 562 h 732"/>
                <a:gd name="T32" fmla="*/ 391 w 929"/>
                <a:gd name="T33" fmla="*/ 621 h 732"/>
                <a:gd name="T34" fmla="*/ 498 w 929"/>
                <a:gd name="T35" fmla="*/ 598 h 732"/>
                <a:gd name="T36" fmla="*/ 554 w 929"/>
                <a:gd name="T37" fmla="*/ 576 h 732"/>
                <a:gd name="T38" fmla="*/ 391 w 929"/>
                <a:gd name="T39" fmla="*/ 659 h 732"/>
                <a:gd name="T40" fmla="*/ 273 w 929"/>
                <a:gd name="T41" fmla="*/ 702 h 732"/>
                <a:gd name="T42" fmla="*/ 379 w 929"/>
                <a:gd name="T43" fmla="*/ 625 h 732"/>
                <a:gd name="T44" fmla="*/ 278 w 929"/>
                <a:gd name="T45" fmla="*/ 663 h 732"/>
                <a:gd name="T46" fmla="*/ 339 w 929"/>
                <a:gd name="T47" fmla="*/ 617 h 732"/>
                <a:gd name="T48" fmla="*/ 319 w 929"/>
                <a:gd name="T49" fmla="*/ 583 h 732"/>
                <a:gd name="T50" fmla="*/ 206 w 929"/>
                <a:gd name="T51" fmla="*/ 600 h 732"/>
                <a:gd name="T52" fmla="*/ 329 w 929"/>
                <a:gd name="T53" fmla="*/ 523 h 732"/>
                <a:gd name="T54" fmla="*/ 189 w 929"/>
                <a:gd name="T55" fmla="*/ 549 h 732"/>
                <a:gd name="T56" fmla="*/ 107 w 929"/>
                <a:gd name="T57" fmla="*/ 410 h 732"/>
                <a:gd name="T58" fmla="*/ 33 w 929"/>
                <a:gd name="T59" fmla="*/ 264 h 732"/>
                <a:gd name="T60" fmla="*/ 13 w 929"/>
                <a:gd name="T61" fmla="*/ 300 h 732"/>
                <a:gd name="T62" fmla="*/ 48 w 929"/>
                <a:gd name="T63" fmla="*/ 385 h 732"/>
                <a:gd name="T64" fmla="*/ 21 w 929"/>
                <a:gd name="T65" fmla="*/ 387 h 732"/>
                <a:gd name="T66" fmla="*/ 30 w 929"/>
                <a:gd name="T67" fmla="*/ 421 h 732"/>
                <a:gd name="T68" fmla="*/ 71 w 929"/>
                <a:gd name="T69" fmla="*/ 445 h 732"/>
                <a:gd name="T70" fmla="*/ 43 w 929"/>
                <a:gd name="T71" fmla="*/ 474 h 732"/>
                <a:gd name="T72" fmla="*/ 84 w 929"/>
                <a:gd name="T73" fmla="*/ 504 h 732"/>
                <a:gd name="T74" fmla="*/ 34 w 929"/>
                <a:gd name="T75" fmla="*/ 527 h 732"/>
                <a:gd name="T76" fmla="*/ 149 w 929"/>
                <a:gd name="T77" fmla="*/ 523 h 732"/>
                <a:gd name="T78" fmla="*/ 90 w 929"/>
                <a:gd name="T79" fmla="*/ 568 h 732"/>
                <a:gd name="T80" fmla="*/ 91 w 929"/>
                <a:gd name="T81" fmla="*/ 655 h 732"/>
                <a:gd name="T82" fmla="*/ 80 w 929"/>
                <a:gd name="T83" fmla="*/ 578 h 732"/>
                <a:gd name="T84" fmla="*/ 192 w 929"/>
                <a:gd name="T85" fmla="*/ 712 h 732"/>
                <a:gd name="T86" fmla="*/ 141 w 929"/>
                <a:gd name="T87" fmla="*/ 596 h 732"/>
                <a:gd name="T88" fmla="*/ 221 w 929"/>
                <a:gd name="T89" fmla="*/ 717 h 732"/>
                <a:gd name="T90" fmla="*/ 162 w 929"/>
                <a:gd name="T91" fmla="*/ 574 h 732"/>
                <a:gd name="T92" fmla="*/ 265 w 929"/>
                <a:gd name="T93" fmla="*/ 708 h 732"/>
                <a:gd name="T94" fmla="*/ 310 w 929"/>
                <a:gd name="T95" fmla="*/ 723 h 732"/>
                <a:gd name="T96" fmla="*/ 404 w 929"/>
                <a:gd name="T97" fmla="*/ 676 h 732"/>
                <a:gd name="T98" fmla="*/ 534 w 929"/>
                <a:gd name="T99" fmla="*/ 640 h 732"/>
                <a:gd name="T100" fmla="*/ 444 w 929"/>
                <a:gd name="T101" fmla="*/ 697 h 732"/>
                <a:gd name="T102" fmla="*/ 592 w 929"/>
                <a:gd name="T103" fmla="*/ 534 h 732"/>
                <a:gd name="T104" fmla="*/ 700 w 929"/>
                <a:gd name="T105" fmla="*/ 476 h 732"/>
                <a:gd name="T106" fmla="*/ 582 w 929"/>
                <a:gd name="T107" fmla="*/ 591 h 732"/>
                <a:gd name="T108" fmla="*/ 635 w 929"/>
                <a:gd name="T109" fmla="*/ 581 h 732"/>
                <a:gd name="T110" fmla="*/ 690 w 929"/>
                <a:gd name="T111" fmla="*/ 527 h 732"/>
                <a:gd name="T112" fmla="*/ 763 w 929"/>
                <a:gd name="T113" fmla="*/ 453 h 732"/>
                <a:gd name="T114" fmla="*/ 845 w 929"/>
                <a:gd name="T115" fmla="*/ 292 h 732"/>
                <a:gd name="T116" fmla="*/ 908 w 929"/>
                <a:gd name="T117" fmla="*/ 168 h 732"/>
                <a:gd name="T118" fmla="*/ 911 w 929"/>
                <a:gd name="T119" fmla="*/ 15 h 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29" h="732">
                  <a:moveTo>
                    <a:pt x="881" y="30"/>
                  </a:moveTo>
                  <a:lnTo>
                    <a:pt x="887" y="41"/>
                  </a:lnTo>
                  <a:lnTo>
                    <a:pt x="895" y="53"/>
                  </a:lnTo>
                  <a:lnTo>
                    <a:pt x="902" y="66"/>
                  </a:lnTo>
                  <a:lnTo>
                    <a:pt x="910" y="79"/>
                  </a:lnTo>
                  <a:lnTo>
                    <a:pt x="912" y="92"/>
                  </a:lnTo>
                  <a:lnTo>
                    <a:pt x="915" y="107"/>
                  </a:lnTo>
                  <a:lnTo>
                    <a:pt x="915" y="124"/>
                  </a:lnTo>
                  <a:lnTo>
                    <a:pt x="912" y="141"/>
                  </a:lnTo>
                  <a:lnTo>
                    <a:pt x="910" y="143"/>
                  </a:lnTo>
                  <a:lnTo>
                    <a:pt x="904" y="130"/>
                  </a:lnTo>
                  <a:lnTo>
                    <a:pt x="901" y="117"/>
                  </a:lnTo>
                  <a:lnTo>
                    <a:pt x="897" y="102"/>
                  </a:lnTo>
                  <a:lnTo>
                    <a:pt x="895" y="90"/>
                  </a:lnTo>
                  <a:lnTo>
                    <a:pt x="890" y="77"/>
                  </a:lnTo>
                  <a:lnTo>
                    <a:pt x="884" y="66"/>
                  </a:lnTo>
                  <a:lnTo>
                    <a:pt x="877" y="55"/>
                  </a:lnTo>
                  <a:lnTo>
                    <a:pt x="868" y="49"/>
                  </a:lnTo>
                  <a:lnTo>
                    <a:pt x="860" y="55"/>
                  </a:lnTo>
                  <a:lnTo>
                    <a:pt x="853" y="66"/>
                  </a:lnTo>
                  <a:lnTo>
                    <a:pt x="858" y="79"/>
                  </a:lnTo>
                  <a:lnTo>
                    <a:pt x="865" y="96"/>
                  </a:lnTo>
                  <a:lnTo>
                    <a:pt x="872" y="111"/>
                  </a:lnTo>
                  <a:lnTo>
                    <a:pt x="881" y="128"/>
                  </a:lnTo>
                  <a:lnTo>
                    <a:pt x="885" y="143"/>
                  </a:lnTo>
                  <a:lnTo>
                    <a:pt x="891" y="160"/>
                  </a:lnTo>
                  <a:lnTo>
                    <a:pt x="894" y="179"/>
                  </a:lnTo>
                  <a:lnTo>
                    <a:pt x="897" y="200"/>
                  </a:lnTo>
                  <a:lnTo>
                    <a:pt x="888" y="211"/>
                  </a:lnTo>
                  <a:lnTo>
                    <a:pt x="878" y="179"/>
                  </a:lnTo>
                  <a:lnTo>
                    <a:pt x="870" y="211"/>
                  </a:lnTo>
                  <a:lnTo>
                    <a:pt x="861" y="223"/>
                  </a:lnTo>
                  <a:lnTo>
                    <a:pt x="855" y="234"/>
                  </a:lnTo>
                  <a:lnTo>
                    <a:pt x="847" y="245"/>
                  </a:lnTo>
                  <a:lnTo>
                    <a:pt x="841" y="258"/>
                  </a:lnTo>
                  <a:lnTo>
                    <a:pt x="833" y="270"/>
                  </a:lnTo>
                  <a:lnTo>
                    <a:pt x="826" y="283"/>
                  </a:lnTo>
                  <a:lnTo>
                    <a:pt x="817" y="294"/>
                  </a:lnTo>
                  <a:lnTo>
                    <a:pt x="808" y="306"/>
                  </a:lnTo>
                  <a:lnTo>
                    <a:pt x="804" y="287"/>
                  </a:lnTo>
                  <a:lnTo>
                    <a:pt x="811" y="272"/>
                  </a:lnTo>
                  <a:lnTo>
                    <a:pt x="821" y="255"/>
                  </a:lnTo>
                  <a:lnTo>
                    <a:pt x="831" y="238"/>
                  </a:lnTo>
                  <a:lnTo>
                    <a:pt x="841" y="219"/>
                  </a:lnTo>
                  <a:lnTo>
                    <a:pt x="851" y="200"/>
                  </a:lnTo>
                  <a:lnTo>
                    <a:pt x="857" y="179"/>
                  </a:lnTo>
                  <a:lnTo>
                    <a:pt x="861" y="160"/>
                  </a:lnTo>
                  <a:lnTo>
                    <a:pt x="863" y="141"/>
                  </a:lnTo>
                  <a:lnTo>
                    <a:pt x="861" y="123"/>
                  </a:lnTo>
                  <a:lnTo>
                    <a:pt x="855" y="140"/>
                  </a:lnTo>
                  <a:lnTo>
                    <a:pt x="848" y="157"/>
                  </a:lnTo>
                  <a:lnTo>
                    <a:pt x="840" y="172"/>
                  </a:lnTo>
                  <a:lnTo>
                    <a:pt x="833" y="189"/>
                  </a:lnTo>
                  <a:lnTo>
                    <a:pt x="823" y="204"/>
                  </a:lnTo>
                  <a:lnTo>
                    <a:pt x="813" y="219"/>
                  </a:lnTo>
                  <a:lnTo>
                    <a:pt x="803" y="234"/>
                  </a:lnTo>
                  <a:lnTo>
                    <a:pt x="793" y="251"/>
                  </a:lnTo>
                  <a:lnTo>
                    <a:pt x="789" y="240"/>
                  </a:lnTo>
                  <a:lnTo>
                    <a:pt x="784" y="230"/>
                  </a:lnTo>
                  <a:lnTo>
                    <a:pt x="794" y="213"/>
                  </a:lnTo>
                  <a:lnTo>
                    <a:pt x="806" y="196"/>
                  </a:lnTo>
                  <a:lnTo>
                    <a:pt x="816" y="179"/>
                  </a:lnTo>
                  <a:lnTo>
                    <a:pt x="826" y="162"/>
                  </a:lnTo>
                  <a:lnTo>
                    <a:pt x="833" y="143"/>
                  </a:lnTo>
                  <a:lnTo>
                    <a:pt x="838" y="126"/>
                  </a:lnTo>
                  <a:lnTo>
                    <a:pt x="843" y="106"/>
                  </a:lnTo>
                  <a:lnTo>
                    <a:pt x="843" y="87"/>
                  </a:lnTo>
                  <a:lnTo>
                    <a:pt x="833" y="104"/>
                  </a:lnTo>
                  <a:lnTo>
                    <a:pt x="824" y="121"/>
                  </a:lnTo>
                  <a:lnTo>
                    <a:pt x="816" y="140"/>
                  </a:lnTo>
                  <a:lnTo>
                    <a:pt x="808" y="158"/>
                  </a:lnTo>
                  <a:lnTo>
                    <a:pt x="800" y="177"/>
                  </a:lnTo>
                  <a:lnTo>
                    <a:pt x="793" y="196"/>
                  </a:lnTo>
                  <a:lnTo>
                    <a:pt x="786" y="215"/>
                  </a:lnTo>
                  <a:lnTo>
                    <a:pt x="779" y="236"/>
                  </a:lnTo>
                  <a:lnTo>
                    <a:pt x="784" y="240"/>
                  </a:lnTo>
                  <a:lnTo>
                    <a:pt x="786" y="251"/>
                  </a:lnTo>
                  <a:lnTo>
                    <a:pt x="784" y="260"/>
                  </a:lnTo>
                  <a:lnTo>
                    <a:pt x="787" y="272"/>
                  </a:lnTo>
                  <a:lnTo>
                    <a:pt x="793" y="281"/>
                  </a:lnTo>
                  <a:lnTo>
                    <a:pt x="797" y="292"/>
                  </a:lnTo>
                  <a:lnTo>
                    <a:pt x="800" y="306"/>
                  </a:lnTo>
                  <a:lnTo>
                    <a:pt x="804" y="321"/>
                  </a:lnTo>
                  <a:lnTo>
                    <a:pt x="804" y="332"/>
                  </a:lnTo>
                  <a:lnTo>
                    <a:pt x="806" y="347"/>
                  </a:lnTo>
                  <a:lnTo>
                    <a:pt x="807" y="359"/>
                  </a:lnTo>
                  <a:lnTo>
                    <a:pt x="808" y="374"/>
                  </a:lnTo>
                  <a:lnTo>
                    <a:pt x="797" y="387"/>
                  </a:lnTo>
                  <a:lnTo>
                    <a:pt x="787" y="400"/>
                  </a:lnTo>
                  <a:lnTo>
                    <a:pt x="776" y="413"/>
                  </a:lnTo>
                  <a:lnTo>
                    <a:pt x="766" y="427"/>
                  </a:lnTo>
                  <a:lnTo>
                    <a:pt x="753" y="438"/>
                  </a:lnTo>
                  <a:lnTo>
                    <a:pt x="742" y="449"/>
                  </a:lnTo>
                  <a:lnTo>
                    <a:pt x="729" y="459"/>
                  </a:lnTo>
                  <a:lnTo>
                    <a:pt x="717" y="468"/>
                  </a:lnTo>
                  <a:lnTo>
                    <a:pt x="712" y="455"/>
                  </a:lnTo>
                  <a:lnTo>
                    <a:pt x="706" y="444"/>
                  </a:lnTo>
                  <a:lnTo>
                    <a:pt x="700" y="432"/>
                  </a:lnTo>
                  <a:lnTo>
                    <a:pt x="695" y="421"/>
                  </a:lnTo>
                  <a:lnTo>
                    <a:pt x="689" y="410"/>
                  </a:lnTo>
                  <a:lnTo>
                    <a:pt x="683" y="398"/>
                  </a:lnTo>
                  <a:lnTo>
                    <a:pt x="677" y="387"/>
                  </a:lnTo>
                  <a:lnTo>
                    <a:pt x="672" y="377"/>
                  </a:lnTo>
                  <a:lnTo>
                    <a:pt x="658" y="394"/>
                  </a:lnTo>
                  <a:lnTo>
                    <a:pt x="645" y="411"/>
                  </a:lnTo>
                  <a:lnTo>
                    <a:pt x="628" y="423"/>
                  </a:lnTo>
                  <a:lnTo>
                    <a:pt x="612" y="436"/>
                  </a:lnTo>
                  <a:lnTo>
                    <a:pt x="594" y="444"/>
                  </a:lnTo>
                  <a:lnTo>
                    <a:pt x="576" y="453"/>
                  </a:lnTo>
                  <a:lnTo>
                    <a:pt x="558" y="461"/>
                  </a:lnTo>
                  <a:lnTo>
                    <a:pt x="541" y="470"/>
                  </a:lnTo>
                  <a:lnTo>
                    <a:pt x="524" y="474"/>
                  </a:lnTo>
                  <a:lnTo>
                    <a:pt x="521" y="461"/>
                  </a:lnTo>
                  <a:lnTo>
                    <a:pt x="529" y="449"/>
                  </a:lnTo>
                  <a:lnTo>
                    <a:pt x="542" y="444"/>
                  </a:lnTo>
                  <a:lnTo>
                    <a:pt x="555" y="440"/>
                  </a:lnTo>
                  <a:lnTo>
                    <a:pt x="568" y="434"/>
                  </a:lnTo>
                  <a:lnTo>
                    <a:pt x="581" y="428"/>
                  </a:lnTo>
                  <a:lnTo>
                    <a:pt x="592" y="421"/>
                  </a:lnTo>
                  <a:lnTo>
                    <a:pt x="605" y="413"/>
                  </a:lnTo>
                  <a:lnTo>
                    <a:pt x="616" y="406"/>
                  </a:lnTo>
                  <a:lnTo>
                    <a:pt x="629" y="398"/>
                  </a:lnTo>
                  <a:lnTo>
                    <a:pt x="613" y="404"/>
                  </a:lnTo>
                  <a:lnTo>
                    <a:pt x="598" y="410"/>
                  </a:lnTo>
                  <a:lnTo>
                    <a:pt x="578" y="411"/>
                  </a:lnTo>
                  <a:lnTo>
                    <a:pt x="561" y="415"/>
                  </a:lnTo>
                  <a:lnTo>
                    <a:pt x="541" y="421"/>
                  </a:lnTo>
                  <a:lnTo>
                    <a:pt x="527" y="432"/>
                  </a:lnTo>
                  <a:lnTo>
                    <a:pt x="517" y="449"/>
                  </a:lnTo>
                  <a:lnTo>
                    <a:pt x="514" y="478"/>
                  </a:lnTo>
                  <a:lnTo>
                    <a:pt x="515" y="487"/>
                  </a:lnTo>
                  <a:lnTo>
                    <a:pt x="519" y="498"/>
                  </a:lnTo>
                  <a:lnTo>
                    <a:pt x="524" y="508"/>
                  </a:lnTo>
                  <a:lnTo>
                    <a:pt x="531" y="519"/>
                  </a:lnTo>
                  <a:lnTo>
                    <a:pt x="534" y="528"/>
                  </a:lnTo>
                  <a:lnTo>
                    <a:pt x="538" y="540"/>
                  </a:lnTo>
                  <a:lnTo>
                    <a:pt x="538" y="549"/>
                  </a:lnTo>
                  <a:lnTo>
                    <a:pt x="535" y="561"/>
                  </a:lnTo>
                  <a:lnTo>
                    <a:pt x="524" y="542"/>
                  </a:lnTo>
                  <a:lnTo>
                    <a:pt x="514" y="525"/>
                  </a:lnTo>
                  <a:lnTo>
                    <a:pt x="504" y="508"/>
                  </a:lnTo>
                  <a:lnTo>
                    <a:pt x="498" y="491"/>
                  </a:lnTo>
                  <a:lnTo>
                    <a:pt x="490" y="496"/>
                  </a:lnTo>
                  <a:lnTo>
                    <a:pt x="487" y="504"/>
                  </a:lnTo>
                  <a:lnTo>
                    <a:pt x="484" y="512"/>
                  </a:lnTo>
                  <a:lnTo>
                    <a:pt x="485" y="521"/>
                  </a:lnTo>
                  <a:lnTo>
                    <a:pt x="490" y="536"/>
                  </a:lnTo>
                  <a:lnTo>
                    <a:pt x="495" y="553"/>
                  </a:lnTo>
                  <a:lnTo>
                    <a:pt x="505" y="574"/>
                  </a:lnTo>
                  <a:lnTo>
                    <a:pt x="492" y="583"/>
                  </a:lnTo>
                  <a:lnTo>
                    <a:pt x="487" y="576"/>
                  </a:lnTo>
                  <a:lnTo>
                    <a:pt x="484" y="566"/>
                  </a:lnTo>
                  <a:lnTo>
                    <a:pt x="480" y="557"/>
                  </a:lnTo>
                  <a:lnTo>
                    <a:pt x="478" y="549"/>
                  </a:lnTo>
                  <a:lnTo>
                    <a:pt x="474" y="540"/>
                  </a:lnTo>
                  <a:lnTo>
                    <a:pt x="471" y="534"/>
                  </a:lnTo>
                  <a:lnTo>
                    <a:pt x="465" y="530"/>
                  </a:lnTo>
                  <a:lnTo>
                    <a:pt x="458" y="534"/>
                  </a:lnTo>
                  <a:lnTo>
                    <a:pt x="436" y="549"/>
                  </a:lnTo>
                  <a:lnTo>
                    <a:pt x="443" y="559"/>
                  </a:lnTo>
                  <a:lnTo>
                    <a:pt x="450" y="572"/>
                  </a:lnTo>
                  <a:lnTo>
                    <a:pt x="455" y="587"/>
                  </a:lnTo>
                  <a:lnTo>
                    <a:pt x="461" y="602"/>
                  </a:lnTo>
                  <a:lnTo>
                    <a:pt x="453" y="606"/>
                  </a:lnTo>
                  <a:lnTo>
                    <a:pt x="448" y="606"/>
                  </a:lnTo>
                  <a:lnTo>
                    <a:pt x="444" y="600"/>
                  </a:lnTo>
                  <a:lnTo>
                    <a:pt x="441" y="595"/>
                  </a:lnTo>
                  <a:lnTo>
                    <a:pt x="437" y="585"/>
                  </a:lnTo>
                  <a:lnTo>
                    <a:pt x="434" y="576"/>
                  </a:lnTo>
                  <a:lnTo>
                    <a:pt x="431" y="566"/>
                  </a:lnTo>
                  <a:lnTo>
                    <a:pt x="428" y="562"/>
                  </a:lnTo>
                  <a:lnTo>
                    <a:pt x="428" y="553"/>
                  </a:lnTo>
                  <a:lnTo>
                    <a:pt x="423" y="561"/>
                  </a:lnTo>
                  <a:lnTo>
                    <a:pt x="418" y="564"/>
                  </a:lnTo>
                  <a:lnTo>
                    <a:pt x="413" y="564"/>
                  </a:lnTo>
                  <a:lnTo>
                    <a:pt x="408" y="562"/>
                  </a:lnTo>
                  <a:lnTo>
                    <a:pt x="397" y="551"/>
                  </a:lnTo>
                  <a:lnTo>
                    <a:pt x="389" y="542"/>
                  </a:lnTo>
                  <a:lnTo>
                    <a:pt x="356" y="491"/>
                  </a:lnTo>
                  <a:lnTo>
                    <a:pt x="347" y="495"/>
                  </a:lnTo>
                  <a:lnTo>
                    <a:pt x="352" y="510"/>
                  </a:lnTo>
                  <a:lnTo>
                    <a:pt x="359" y="527"/>
                  </a:lnTo>
                  <a:lnTo>
                    <a:pt x="364" y="545"/>
                  </a:lnTo>
                  <a:lnTo>
                    <a:pt x="371" y="566"/>
                  </a:lnTo>
                  <a:lnTo>
                    <a:pt x="377" y="583"/>
                  </a:lnTo>
                  <a:lnTo>
                    <a:pt x="384" y="602"/>
                  </a:lnTo>
                  <a:lnTo>
                    <a:pt x="391" y="621"/>
                  </a:lnTo>
                  <a:lnTo>
                    <a:pt x="399" y="640"/>
                  </a:lnTo>
                  <a:lnTo>
                    <a:pt x="406" y="636"/>
                  </a:lnTo>
                  <a:lnTo>
                    <a:pt x="414" y="634"/>
                  </a:lnTo>
                  <a:lnTo>
                    <a:pt x="423" y="632"/>
                  </a:lnTo>
                  <a:lnTo>
                    <a:pt x="431" y="630"/>
                  </a:lnTo>
                  <a:lnTo>
                    <a:pt x="445" y="623"/>
                  </a:lnTo>
                  <a:lnTo>
                    <a:pt x="458" y="612"/>
                  </a:lnTo>
                  <a:lnTo>
                    <a:pt x="467" y="612"/>
                  </a:lnTo>
                  <a:lnTo>
                    <a:pt x="477" y="608"/>
                  </a:lnTo>
                  <a:lnTo>
                    <a:pt x="487" y="602"/>
                  </a:lnTo>
                  <a:lnTo>
                    <a:pt x="498" y="598"/>
                  </a:lnTo>
                  <a:lnTo>
                    <a:pt x="501" y="587"/>
                  </a:lnTo>
                  <a:lnTo>
                    <a:pt x="508" y="587"/>
                  </a:lnTo>
                  <a:lnTo>
                    <a:pt x="515" y="587"/>
                  </a:lnTo>
                  <a:lnTo>
                    <a:pt x="524" y="581"/>
                  </a:lnTo>
                  <a:lnTo>
                    <a:pt x="527" y="572"/>
                  </a:lnTo>
                  <a:lnTo>
                    <a:pt x="532" y="566"/>
                  </a:lnTo>
                  <a:lnTo>
                    <a:pt x="539" y="561"/>
                  </a:lnTo>
                  <a:lnTo>
                    <a:pt x="547" y="557"/>
                  </a:lnTo>
                  <a:lnTo>
                    <a:pt x="552" y="562"/>
                  </a:lnTo>
                  <a:lnTo>
                    <a:pt x="555" y="570"/>
                  </a:lnTo>
                  <a:lnTo>
                    <a:pt x="554" y="576"/>
                  </a:lnTo>
                  <a:lnTo>
                    <a:pt x="551" y="583"/>
                  </a:lnTo>
                  <a:lnTo>
                    <a:pt x="539" y="595"/>
                  </a:lnTo>
                  <a:lnTo>
                    <a:pt x="532" y="606"/>
                  </a:lnTo>
                  <a:lnTo>
                    <a:pt x="514" y="613"/>
                  </a:lnTo>
                  <a:lnTo>
                    <a:pt x="497" y="623"/>
                  </a:lnTo>
                  <a:lnTo>
                    <a:pt x="480" y="630"/>
                  </a:lnTo>
                  <a:lnTo>
                    <a:pt x="464" y="640"/>
                  </a:lnTo>
                  <a:lnTo>
                    <a:pt x="445" y="646"/>
                  </a:lnTo>
                  <a:lnTo>
                    <a:pt x="428" y="651"/>
                  </a:lnTo>
                  <a:lnTo>
                    <a:pt x="410" y="655"/>
                  </a:lnTo>
                  <a:lnTo>
                    <a:pt x="391" y="659"/>
                  </a:lnTo>
                  <a:lnTo>
                    <a:pt x="386" y="653"/>
                  </a:lnTo>
                  <a:lnTo>
                    <a:pt x="373" y="668"/>
                  </a:lnTo>
                  <a:lnTo>
                    <a:pt x="361" y="681"/>
                  </a:lnTo>
                  <a:lnTo>
                    <a:pt x="347" y="693"/>
                  </a:lnTo>
                  <a:lnTo>
                    <a:pt x="334" y="702"/>
                  </a:lnTo>
                  <a:lnTo>
                    <a:pt x="319" y="708"/>
                  </a:lnTo>
                  <a:lnTo>
                    <a:pt x="306" y="714"/>
                  </a:lnTo>
                  <a:lnTo>
                    <a:pt x="290" y="714"/>
                  </a:lnTo>
                  <a:lnTo>
                    <a:pt x="278" y="715"/>
                  </a:lnTo>
                  <a:lnTo>
                    <a:pt x="278" y="706"/>
                  </a:lnTo>
                  <a:lnTo>
                    <a:pt x="273" y="702"/>
                  </a:lnTo>
                  <a:lnTo>
                    <a:pt x="266" y="698"/>
                  </a:lnTo>
                  <a:lnTo>
                    <a:pt x="262" y="695"/>
                  </a:lnTo>
                  <a:lnTo>
                    <a:pt x="278" y="693"/>
                  </a:lnTo>
                  <a:lnTo>
                    <a:pt x="293" y="691"/>
                  </a:lnTo>
                  <a:lnTo>
                    <a:pt x="309" y="685"/>
                  </a:lnTo>
                  <a:lnTo>
                    <a:pt x="324" y="681"/>
                  </a:lnTo>
                  <a:lnTo>
                    <a:pt x="339" y="672"/>
                  </a:lnTo>
                  <a:lnTo>
                    <a:pt x="353" y="661"/>
                  </a:lnTo>
                  <a:lnTo>
                    <a:pt x="366" y="647"/>
                  </a:lnTo>
                  <a:lnTo>
                    <a:pt x="379" y="632"/>
                  </a:lnTo>
                  <a:lnTo>
                    <a:pt x="379" y="625"/>
                  </a:lnTo>
                  <a:lnTo>
                    <a:pt x="376" y="619"/>
                  </a:lnTo>
                  <a:lnTo>
                    <a:pt x="371" y="612"/>
                  </a:lnTo>
                  <a:lnTo>
                    <a:pt x="369" y="606"/>
                  </a:lnTo>
                  <a:lnTo>
                    <a:pt x="366" y="615"/>
                  </a:lnTo>
                  <a:lnTo>
                    <a:pt x="359" y="630"/>
                  </a:lnTo>
                  <a:lnTo>
                    <a:pt x="347" y="644"/>
                  </a:lnTo>
                  <a:lnTo>
                    <a:pt x="337" y="653"/>
                  </a:lnTo>
                  <a:lnTo>
                    <a:pt x="323" y="653"/>
                  </a:lnTo>
                  <a:lnTo>
                    <a:pt x="309" y="657"/>
                  </a:lnTo>
                  <a:lnTo>
                    <a:pt x="293" y="661"/>
                  </a:lnTo>
                  <a:lnTo>
                    <a:pt x="278" y="663"/>
                  </a:lnTo>
                  <a:lnTo>
                    <a:pt x="260" y="661"/>
                  </a:lnTo>
                  <a:lnTo>
                    <a:pt x="245" y="659"/>
                  </a:lnTo>
                  <a:lnTo>
                    <a:pt x="232" y="651"/>
                  </a:lnTo>
                  <a:lnTo>
                    <a:pt x="222" y="640"/>
                  </a:lnTo>
                  <a:lnTo>
                    <a:pt x="238" y="638"/>
                  </a:lnTo>
                  <a:lnTo>
                    <a:pt x="256" y="638"/>
                  </a:lnTo>
                  <a:lnTo>
                    <a:pt x="273" y="636"/>
                  </a:lnTo>
                  <a:lnTo>
                    <a:pt x="292" y="636"/>
                  </a:lnTo>
                  <a:lnTo>
                    <a:pt x="307" y="632"/>
                  </a:lnTo>
                  <a:lnTo>
                    <a:pt x="324" y="627"/>
                  </a:lnTo>
                  <a:lnTo>
                    <a:pt x="339" y="617"/>
                  </a:lnTo>
                  <a:lnTo>
                    <a:pt x="353" y="606"/>
                  </a:lnTo>
                  <a:lnTo>
                    <a:pt x="352" y="595"/>
                  </a:lnTo>
                  <a:lnTo>
                    <a:pt x="356" y="587"/>
                  </a:lnTo>
                  <a:lnTo>
                    <a:pt x="359" y="587"/>
                  </a:lnTo>
                  <a:lnTo>
                    <a:pt x="354" y="574"/>
                  </a:lnTo>
                  <a:lnTo>
                    <a:pt x="350" y="564"/>
                  </a:lnTo>
                  <a:lnTo>
                    <a:pt x="343" y="555"/>
                  </a:lnTo>
                  <a:lnTo>
                    <a:pt x="340" y="545"/>
                  </a:lnTo>
                  <a:lnTo>
                    <a:pt x="334" y="561"/>
                  </a:lnTo>
                  <a:lnTo>
                    <a:pt x="329" y="574"/>
                  </a:lnTo>
                  <a:lnTo>
                    <a:pt x="319" y="583"/>
                  </a:lnTo>
                  <a:lnTo>
                    <a:pt x="310" y="593"/>
                  </a:lnTo>
                  <a:lnTo>
                    <a:pt x="299" y="598"/>
                  </a:lnTo>
                  <a:lnTo>
                    <a:pt x="287" y="604"/>
                  </a:lnTo>
                  <a:lnTo>
                    <a:pt x="275" y="608"/>
                  </a:lnTo>
                  <a:lnTo>
                    <a:pt x="265" y="612"/>
                  </a:lnTo>
                  <a:lnTo>
                    <a:pt x="255" y="608"/>
                  </a:lnTo>
                  <a:lnTo>
                    <a:pt x="246" y="606"/>
                  </a:lnTo>
                  <a:lnTo>
                    <a:pt x="235" y="606"/>
                  </a:lnTo>
                  <a:lnTo>
                    <a:pt x="226" y="606"/>
                  </a:lnTo>
                  <a:lnTo>
                    <a:pt x="215" y="604"/>
                  </a:lnTo>
                  <a:lnTo>
                    <a:pt x="206" y="600"/>
                  </a:lnTo>
                  <a:lnTo>
                    <a:pt x="199" y="593"/>
                  </a:lnTo>
                  <a:lnTo>
                    <a:pt x="195" y="583"/>
                  </a:lnTo>
                  <a:lnTo>
                    <a:pt x="211" y="581"/>
                  </a:lnTo>
                  <a:lnTo>
                    <a:pt x="231" y="581"/>
                  </a:lnTo>
                  <a:lnTo>
                    <a:pt x="250" y="581"/>
                  </a:lnTo>
                  <a:lnTo>
                    <a:pt x="270" y="581"/>
                  </a:lnTo>
                  <a:lnTo>
                    <a:pt x="289" y="576"/>
                  </a:lnTo>
                  <a:lnTo>
                    <a:pt x="306" y="568"/>
                  </a:lnTo>
                  <a:lnTo>
                    <a:pt x="319" y="553"/>
                  </a:lnTo>
                  <a:lnTo>
                    <a:pt x="329" y="530"/>
                  </a:lnTo>
                  <a:lnTo>
                    <a:pt x="329" y="523"/>
                  </a:lnTo>
                  <a:lnTo>
                    <a:pt x="326" y="515"/>
                  </a:lnTo>
                  <a:lnTo>
                    <a:pt x="320" y="508"/>
                  </a:lnTo>
                  <a:lnTo>
                    <a:pt x="316" y="502"/>
                  </a:lnTo>
                  <a:lnTo>
                    <a:pt x="303" y="519"/>
                  </a:lnTo>
                  <a:lnTo>
                    <a:pt x="290" y="532"/>
                  </a:lnTo>
                  <a:lnTo>
                    <a:pt x="275" y="542"/>
                  </a:lnTo>
                  <a:lnTo>
                    <a:pt x="259" y="549"/>
                  </a:lnTo>
                  <a:lnTo>
                    <a:pt x="241" y="551"/>
                  </a:lnTo>
                  <a:lnTo>
                    <a:pt x="223" y="553"/>
                  </a:lnTo>
                  <a:lnTo>
                    <a:pt x="205" y="551"/>
                  </a:lnTo>
                  <a:lnTo>
                    <a:pt x="189" y="549"/>
                  </a:lnTo>
                  <a:lnTo>
                    <a:pt x="176" y="536"/>
                  </a:lnTo>
                  <a:lnTo>
                    <a:pt x="164" y="525"/>
                  </a:lnTo>
                  <a:lnTo>
                    <a:pt x="151" y="512"/>
                  </a:lnTo>
                  <a:lnTo>
                    <a:pt x="141" y="498"/>
                  </a:lnTo>
                  <a:lnTo>
                    <a:pt x="129" y="483"/>
                  </a:lnTo>
                  <a:lnTo>
                    <a:pt x="122" y="468"/>
                  </a:lnTo>
                  <a:lnTo>
                    <a:pt x="117" y="449"/>
                  </a:lnTo>
                  <a:lnTo>
                    <a:pt x="115" y="432"/>
                  </a:lnTo>
                  <a:lnTo>
                    <a:pt x="101" y="413"/>
                  </a:lnTo>
                  <a:lnTo>
                    <a:pt x="102" y="410"/>
                  </a:lnTo>
                  <a:lnTo>
                    <a:pt x="107" y="410"/>
                  </a:lnTo>
                  <a:lnTo>
                    <a:pt x="101" y="398"/>
                  </a:lnTo>
                  <a:lnTo>
                    <a:pt x="91" y="394"/>
                  </a:lnTo>
                  <a:lnTo>
                    <a:pt x="83" y="387"/>
                  </a:lnTo>
                  <a:lnTo>
                    <a:pt x="83" y="374"/>
                  </a:lnTo>
                  <a:lnTo>
                    <a:pt x="71" y="357"/>
                  </a:lnTo>
                  <a:lnTo>
                    <a:pt x="63" y="343"/>
                  </a:lnTo>
                  <a:lnTo>
                    <a:pt x="54" y="328"/>
                  </a:lnTo>
                  <a:lnTo>
                    <a:pt x="48" y="315"/>
                  </a:lnTo>
                  <a:lnTo>
                    <a:pt x="41" y="298"/>
                  </a:lnTo>
                  <a:lnTo>
                    <a:pt x="37" y="283"/>
                  </a:lnTo>
                  <a:lnTo>
                    <a:pt x="33" y="264"/>
                  </a:lnTo>
                  <a:lnTo>
                    <a:pt x="31" y="247"/>
                  </a:lnTo>
                  <a:lnTo>
                    <a:pt x="34" y="242"/>
                  </a:lnTo>
                  <a:lnTo>
                    <a:pt x="40" y="240"/>
                  </a:lnTo>
                  <a:lnTo>
                    <a:pt x="36" y="230"/>
                  </a:lnTo>
                  <a:lnTo>
                    <a:pt x="31" y="223"/>
                  </a:lnTo>
                  <a:lnTo>
                    <a:pt x="20" y="236"/>
                  </a:lnTo>
                  <a:lnTo>
                    <a:pt x="13" y="255"/>
                  </a:lnTo>
                  <a:lnTo>
                    <a:pt x="10" y="266"/>
                  </a:lnTo>
                  <a:lnTo>
                    <a:pt x="10" y="277"/>
                  </a:lnTo>
                  <a:lnTo>
                    <a:pt x="10" y="289"/>
                  </a:lnTo>
                  <a:lnTo>
                    <a:pt x="13" y="300"/>
                  </a:lnTo>
                  <a:lnTo>
                    <a:pt x="18" y="313"/>
                  </a:lnTo>
                  <a:lnTo>
                    <a:pt x="27" y="328"/>
                  </a:lnTo>
                  <a:lnTo>
                    <a:pt x="36" y="342"/>
                  </a:lnTo>
                  <a:lnTo>
                    <a:pt x="44" y="357"/>
                  </a:lnTo>
                  <a:lnTo>
                    <a:pt x="53" y="368"/>
                  </a:lnTo>
                  <a:lnTo>
                    <a:pt x="61" y="381"/>
                  </a:lnTo>
                  <a:lnTo>
                    <a:pt x="70" y="394"/>
                  </a:lnTo>
                  <a:lnTo>
                    <a:pt x="80" y="410"/>
                  </a:lnTo>
                  <a:lnTo>
                    <a:pt x="68" y="404"/>
                  </a:lnTo>
                  <a:lnTo>
                    <a:pt x="58" y="396"/>
                  </a:lnTo>
                  <a:lnTo>
                    <a:pt x="48" y="385"/>
                  </a:lnTo>
                  <a:lnTo>
                    <a:pt x="40" y="376"/>
                  </a:lnTo>
                  <a:lnTo>
                    <a:pt x="30" y="362"/>
                  </a:lnTo>
                  <a:lnTo>
                    <a:pt x="21" y="349"/>
                  </a:lnTo>
                  <a:lnTo>
                    <a:pt x="13" y="334"/>
                  </a:lnTo>
                  <a:lnTo>
                    <a:pt x="6" y="323"/>
                  </a:lnTo>
                  <a:lnTo>
                    <a:pt x="0" y="336"/>
                  </a:lnTo>
                  <a:lnTo>
                    <a:pt x="0" y="347"/>
                  </a:lnTo>
                  <a:lnTo>
                    <a:pt x="3" y="357"/>
                  </a:lnTo>
                  <a:lnTo>
                    <a:pt x="10" y="368"/>
                  </a:lnTo>
                  <a:lnTo>
                    <a:pt x="14" y="376"/>
                  </a:lnTo>
                  <a:lnTo>
                    <a:pt x="21" y="387"/>
                  </a:lnTo>
                  <a:lnTo>
                    <a:pt x="27" y="396"/>
                  </a:lnTo>
                  <a:lnTo>
                    <a:pt x="31" y="410"/>
                  </a:lnTo>
                  <a:lnTo>
                    <a:pt x="24" y="410"/>
                  </a:lnTo>
                  <a:lnTo>
                    <a:pt x="17" y="406"/>
                  </a:lnTo>
                  <a:lnTo>
                    <a:pt x="10" y="398"/>
                  </a:lnTo>
                  <a:lnTo>
                    <a:pt x="8" y="393"/>
                  </a:lnTo>
                  <a:lnTo>
                    <a:pt x="7" y="398"/>
                  </a:lnTo>
                  <a:lnTo>
                    <a:pt x="8" y="411"/>
                  </a:lnTo>
                  <a:lnTo>
                    <a:pt x="11" y="419"/>
                  </a:lnTo>
                  <a:lnTo>
                    <a:pt x="21" y="423"/>
                  </a:lnTo>
                  <a:lnTo>
                    <a:pt x="30" y="421"/>
                  </a:lnTo>
                  <a:lnTo>
                    <a:pt x="38" y="421"/>
                  </a:lnTo>
                  <a:lnTo>
                    <a:pt x="47" y="421"/>
                  </a:lnTo>
                  <a:lnTo>
                    <a:pt x="57" y="421"/>
                  </a:lnTo>
                  <a:lnTo>
                    <a:pt x="65" y="419"/>
                  </a:lnTo>
                  <a:lnTo>
                    <a:pt x="75" y="419"/>
                  </a:lnTo>
                  <a:lnTo>
                    <a:pt x="84" y="417"/>
                  </a:lnTo>
                  <a:lnTo>
                    <a:pt x="94" y="417"/>
                  </a:lnTo>
                  <a:lnTo>
                    <a:pt x="104" y="432"/>
                  </a:lnTo>
                  <a:lnTo>
                    <a:pt x="92" y="438"/>
                  </a:lnTo>
                  <a:lnTo>
                    <a:pt x="83" y="444"/>
                  </a:lnTo>
                  <a:lnTo>
                    <a:pt x="71" y="445"/>
                  </a:lnTo>
                  <a:lnTo>
                    <a:pt x="60" y="447"/>
                  </a:lnTo>
                  <a:lnTo>
                    <a:pt x="47" y="445"/>
                  </a:lnTo>
                  <a:lnTo>
                    <a:pt x="34" y="444"/>
                  </a:lnTo>
                  <a:lnTo>
                    <a:pt x="23" y="442"/>
                  </a:lnTo>
                  <a:lnTo>
                    <a:pt x="13" y="440"/>
                  </a:lnTo>
                  <a:lnTo>
                    <a:pt x="11" y="444"/>
                  </a:lnTo>
                  <a:lnTo>
                    <a:pt x="11" y="455"/>
                  </a:lnTo>
                  <a:lnTo>
                    <a:pt x="13" y="464"/>
                  </a:lnTo>
                  <a:lnTo>
                    <a:pt x="21" y="470"/>
                  </a:lnTo>
                  <a:lnTo>
                    <a:pt x="31" y="470"/>
                  </a:lnTo>
                  <a:lnTo>
                    <a:pt x="43" y="474"/>
                  </a:lnTo>
                  <a:lnTo>
                    <a:pt x="54" y="476"/>
                  </a:lnTo>
                  <a:lnTo>
                    <a:pt x="67" y="479"/>
                  </a:lnTo>
                  <a:lnTo>
                    <a:pt x="78" y="478"/>
                  </a:lnTo>
                  <a:lnTo>
                    <a:pt x="91" y="478"/>
                  </a:lnTo>
                  <a:lnTo>
                    <a:pt x="102" y="474"/>
                  </a:lnTo>
                  <a:lnTo>
                    <a:pt x="115" y="470"/>
                  </a:lnTo>
                  <a:lnTo>
                    <a:pt x="120" y="478"/>
                  </a:lnTo>
                  <a:lnTo>
                    <a:pt x="122" y="489"/>
                  </a:lnTo>
                  <a:lnTo>
                    <a:pt x="111" y="495"/>
                  </a:lnTo>
                  <a:lnTo>
                    <a:pt x="98" y="502"/>
                  </a:lnTo>
                  <a:lnTo>
                    <a:pt x="84" y="504"/>
                  </a:lnTo>
                  <a:lnTo>
                    <a:pt x="71" y="506"/>
                  </a:lnTo>
                  <a:lnTo>
                    <a:pt x="57" y="502"/>
                  </a:lnTo>
                  <a:lnTo>
                    <a:pt x="44" y="500"/>
                  </a:lnTo>
                  <a:lnTo>
                    <a:pt x="31" y="495"/>
                  </a:lnTo>
                  <a:lnTo>
                    <a:pt x="21" y="491"/>
                  </a:lnTo>
                  <a:lnTo>
                    <a:pt x="20" y="496"/>
                  </a:lnTo>
                  <a:lnTo>
                    <a:pt x="20" y="506"/>
                  </a:lnTo>
                  <a:lnTo>
                    <a:pt x="20" y="513"/>
                  </a:lnTo>
                  <a:lnTo>
                    <a:pt x="24" y="523"/>
                  </a:lnTo>
                  <a:lnTo>
                    <a:pt x="27" y="523"/>
                  </a:lnTo>
                  <a:lnTo>
                    <a:pt x="34" y="527"/>
                  </a:lnTo>
                  <a:lnTo>
                    <a:pt x="40" y="530"/>
                  </a:lnTo>
                  <a:lnTo>
                    <a:pt x="46" y="536"/>
                  </a:lnTo>
                  <a:lnTo>
                    <a:pt x="57" y="536"/>
                  </a:lnTo>
                  <a:lnTo>
                    <a:pt x="70" y="540"/>
                  </a:lnTo>
                  <a:lnTo>
                    <a:pt x="83" y="542"/>
                  </a:lnTo>
                  <a:lnTo>
                    <a:pt x="95" y="545"/>
                  </a:lnTo>
                  <a:lnTo>
                    <a:pt x="107" y="544"/>
                  </a:lnTo>
                  <a:lnTo>
                    <a:pt x="120" y="544"/>
                  </a:lnTo>
                  <a:lnTo>
                    <a:pt x="131" y="540"/>
                  </a:lnTo>
                  <a:lnTo>
                    <a:pt x="142" y="536"/>
                  </a:lnTo>
                  <a:lnTo>
                    <a:pt x="149" y="523"/>
                  </a:lnTo>
                  <a:lnTo>
                    <a:pt x="152" y="527"/>
                  </a:lnTo>
                  <a:lnTo>
                    <a:pt x="158" y="532"/>
                  </a:lnTo>
                  <a:lnTo>
                    <a:pt x="161" y="538"/>
                  </a:lnTo>
                  <a:lnTo>
                    <a:pt x="161" y="545"/>
                  </a:lnTo>
                  <a:lnTo>
                    <a:pt x="152" y="555"/>
                  </a:lnTo>
                  <a:lnTo>
                    <a:pt x="144" y="562"/>
                  </a:lnTo>
                  <a:lnTo>
                    <a:pt x="134" y="566"/>
                  </a:lnTo>
                  <a:lnTo>
                    <a:pt x="124" y="570"/>
                  </a:lnTo>
                  <a:lnTo>
                    <a:pt x="112" y="570"/>
                  </a:lnTo>
                  <a:lnTo>
                    <a:pt x="101" y="570"/>
                  </a:lnTo>
                  <a:lnTo>
                    <a:pt x="90" y="568"/>
                  </a:lnTo>
                  <a:lnTo>
                    <a:pt x="80" y="570"/>
                  </a:lnTo>
                  <a:lnTo>
                    <a:pt x="73" y="562"/>
                  </a:lnTo>
                  <a:lnTo>
                    <a:pt x="65" y="561"/>
                  </a:lnTo>
                  <a:lnTo>
                    <a:pt x="57" y="561"/>
                  </a:lnTo>
                  <a:lnTo>
                    <a:pt x="48" y="561"/>
                  </a:lnTo>
                  <a:lnTo>
                    <a:pt x="54" y="576"/>
                  </a:lnTo>
                  <a:lnTo>
                    <a:pt x="61" y="593"/>
                  </a:lnTo>
                  <a:lnTo>
                    <a:pt x="67" y="608"/>
                  </a:lnTo>
                  <a:lnTo>
                    <a:pt x="75" y="625"/>
                  </a:lnTo>
                  <a:lnTo>
                    <a:pt x="83" y="640"/>
                  </a:lnTo>
                  <a:lnTo>
                    <a:pt x="91" y="655"/>
                  </a:lnTo>
                  <a:lnTo>
                    <a:pt x="101" y="666"/>
                  </a:lnTo>
                  <a:lnTo>
                    <a:pt x="115" y="680"/>
                  </a:lnTo>
                  <a:lnTo>
                    <a:pt x="107" y="666"/>
                  </a:lnTo>
                  <a:lnTo>
                    <a:pt x="101" y="655"/>
                  </a:lnTo>
                  <a:lnTo>
                    <a:pt x="94" y="644"/>
                  </a:lnTo>
                  <a:lnTo>
                    <a:pt x="90" y="632"/>
                  </a:lnTo>
                  <a:lnTo>
                    <a:pt x="83" y="619"/>
                  </a:lnTo>
                  <a:lnTo>
                    <a:pt x="78" y="606"/>
                  </a:lnTo>
                  <a:lnTo>
                    <a:pt x="74" y="593"/>
                  </a:lnTo>
                  <a:lnTo>
                    <a:pt x="73" y="581"/>
                  </a:lnTo>
                  <a:lnTo>
                    <a:pt x="80" y="578"/>
                  </a:lnTo>
                  <a:lnTo>
                    <a:pt x="88" y="578"/>
                  </a:lnTo>
                  <a:lnTo>
                    <a:pt x="95" y="598"/>
                  </a:lnTo>
                  <a:lnTo>
                    <a:pt x="104" y="623"/>
                  </a:lnTo>
                  <a:lnTo>
                    <a:pt x="115" y="646"/>
                  </a:lnTo>
                  <a:lnTo>
                    <a:pt x="128" y="670"/>
                  </a:lnTo>
                  <a:lnTo>
                    <a:pt x="141" y="689"/>
                  </a:lnTo>
                  <a:lnTo>
                    <a:pt x="158" y="708"/>
                  </a:lnTo>
                  <a:lnTo>
                    <a:pt x="175" y="719"/>
                  </a:lnTo>
                  <a:lnTo>
                    <a:pt x="195" y="729"/>
                  </a:lnTo>
                  <a:lnTo>
                    <a:pt x="209" y="725"/>
                  </a:lnTo>
                  <a:lnTo>
                    <a:pt x="192" y="712"/>
                  </a:lnTo>
                  <a:lnTo>
                    <a:pt x="178" y="697"/>
                  </a:lnTo>
                  <a:lnTo>
                    <a:pt x="165" y="680"/>
                  </a:lnTo>
                  <a:lnTo>
                    <a:pt x="152" y="663"/>
                  </a:lnTo>
                  <a:lnTo>
                    <a:pt x="139" y="642"/>
                  </a:lnTo>
                  <a:lnTo>
                    <a:pt x="131" y="623"/>
                  </a:lnTo>
                  <a:lnTo>
                    <a:pt x="122" y="602"/>
                  </a:lnTo>
                  <a:lnTo>
                    <a:pt x="117" y="581"/>
                  </a:lnTo>
                  <a:lnTo>
                    <a:pt x="125" y="578"/>
                  </a:lnTo>
                  <a:lnTo>
                    <a:pt x="132" y="579"/>
                  </a:lnTo>
                  <a:lnTo>
                    <a:pt x="137" y="585"/>
                  </a:lnTo>
                  <a:lnTo>
                    <a:pt x="141" y="596"/>
                  </a:lnTo>
                  <a:lnTo>
                    <a:pt x="144" y="608"/>
                  </a:lnTo>
                  <a:lnTo>
                    <a:pt x="147" y="619"/>
                  </a:lnTo>
                  <a:lnTo>
                    <a:pt x="151" y="629"/>
                  </a:lnTo>
                  <a:lnTo>
                    <a:pt x="158" y="640"/>
                  </a:lnTo>
                  <a:lnTo>
                    <a:pt x="165" y="651"/>
                  </a:lnTo>
                  <a:lnTo>
                    <a:pt x="174" y="664"/>
                  </a:lnTo>
                  <a:lnTo>
                    <a:pt x="182" y="676"/>
                  </a:lnTo>
                  <a:lnTo>
                    <a:pt x="192" y="687"/>
                  </a:lnTo>
                  <a:lnTo>
                    <a:pt x="201" y="697"/>
                  </a:lnTo>
                  <a:lnTo>
                    <a:pt x="211" y="708"/>
                  </a:lnTo>
                  <a:lnTo>
                    <a:pt x="221" y="717"/>
                  </a:lnTo>
                  <a:lnTo>
                    <a:pt x="231" y="729"/>
                  </a:lnTo>
                  <a:lnTo>
                    <a:pt x="255" y="725"/>
                  </a:lnTo>
                  <a:lnTo>
                    <a:pt x="239" y="710"/>
                  </a:lnTo>
                  <a:lnTo>
                    <a:pt x="226" y="695"/>
                  </a:lnTo>
                  <a:lnTo>
                    <a:pt x="212" y="678"/>
                  </a:lnTo>
                  <a:lnTo>
                    <a:pt x="202" y="661"/>
                  </a:lnTo>
                  <a:lnTo>
                    <a:pt x="191" y="642"/>
                  </a:lnTo>
                  <a:lnTo>
                    <a:pt x="182" y="625"/>
                  </a:lnTo>
                  <a:lnTo>
                    <a:pt x="172" y="606"/>
                  </a:lnTo>
                  <a:lnTo>
                    <a:pt x="166" y="587"/>
                  </a:lnTo>
                  <a:lnTo>
                    <a:pt x="162" y="574"/>
                  </a:lnTo>
                  <a:lnTo>
                    <a:pt x="159" y="561"/>
                  </a:lnTo>
                  <a:lnTo>
                    <a:pt x="159" y="549"/>
                  </a:lnTo>
                  <a:lnTo>
                    <a:pt x="168" y="545"/>
                  </a:lnTo>
                  <a:lnTo>
                    <a:pt x="175" y="568"/>
                  </a:lnTo>
                  <a:lnTo>
                    <a:pt x="184" y="591"/>
                  </a:lnTo>
                  <a:lnTo>
                    <a:pt x="195" y="612"/>
                  </a:lnTo>
                  <a:lnTo>
                    <a:pt x="208" y="634"/>
                  </a:lnTo>
                  <a:lnTo>
                    <a:pt x="221" y="653"/>
                  </a:lnTo>
                  <a:lnTo>
                    <a:pt x="235" y="674"/>
                  </a:lnTo>
                  <a:lnTo>
                    <a:pt x="249" y="691"/>
                  </a:lnTo>
                  <a:lnTo>
                    <a:pt x="265" y="708"/>
                  </a:lnTo>
                  <a:lnTo>
                    <a:pt x="263" y="714"/>
                  </a:lnTo>
                  <a:lnTo>
                    <a:pt x="266" y="719"/>
                  </a:lnTo>
                  <a:lnTo>
                    <a:pt x="268" y="725"/>
                  </a:lnTo>
                  <a:lnTo>
                    <a:pt x="270" y="732"/>
                  </a:lnTo>
                  <a:lnTo>
                    <a:pt x="275" y="731"/>
                  </a:lnTo>
                  <a:lnTo>
                    <a:pt x="282" y="731"/>
                  </a:lnTo>
                  <a:lnTo>
                    <a:pt x="289" y="731"/>
                  </a:lnTo>
                  <a:lnTo>
                    <a:pt x="296" y="732"/>
                  </a:lnTo>
                  <a:lnTo>
                    <a:pt x="302" y="731"/>
                  </a:lnTo>
                  <a:lnTo>
                    <a:pt x="307" y="729"/>
                  </a:lnTo>
                  <a:lnTo>
                    <a:pt x="310" y="723"/>
                  </a:lnTo>
                  <a:lnTo>
                    <a:pt x="310" y="715"/>
                  </a:lnTo>
                  <a:lnTo>
                    <a:pt x="320" y="714"/>
                  </a:lnTo>
                  <a:lnTo>
                    <a:pt x="332" y="714"/>
                  </a:lnTo>
                  <a:lnTo>
                    <a:pt x="342" y="708"/>
                  </a:lnTo>
                  <a:lnTo>
                    <a:pt x="353" y="704"/>
                  </a:lnTo>
                  <a:lnTo>
                    <a:pt x="361" y="695"/>
                  </a:lnTo>
                  <a:lnTo>
                    <a:pt x="371" y="687"/>
                  </a:lnTo>
                  <a:lnTo>
                    <a:pt x="380" y="678"/>
                  </a:lnTo>
                  <a:lnTo>
                    <a:pt x="389" y="670"/>
                  </a:lnTo>
                  <a:lnTo>
                    <a:pt x="397" y="670"/>
                  </a:lnTo>
                  <a:lnTo>
                    <a:pt x="404" y="676"/>
                  </a:lnTo>
                  <a:lnTo>
                    <a:pt x="424" y="672"/>
                  </a:lnTo>
                  <a:lnTo>
                    <a:pt x="444" y="668"/>
                  </a:lnTo>
                  <a:lnTo>
                    <a:pt x="463" y="661"/>
                  </a:lnTo>
                  <a:lnTo>
                    <a:pt x="481" y="653"/>
                  </a:lnTo>
                  <a:lnTo>
                    <a:pt x="498" y="642"/>
                  </a:lnTo>
                  <a:lnTo>
                    <a:pt x="515" y="630"/>
                  </a:lnTo>
                  <a:lnTo>
                    <a:pt x="532" y="615"/>
                  </a:lnTo>
                  <a:lnTo>
                    <a:pt x="549" y="602"/>
                  </a:lnTo>
                  <a:lnTo>
                    <a:pt x="555" y="610"/>
                  </a:lnTo>
                  <a:lnTo>
                    <a:pt x="554" y="623"/>
                  </a:lnTo>
                  <a:lnTo>
                    <a:pt x="534" y="640"/>
                  </a:lnTo>
                  <a:lnTo>
                    <a:pt x="515" y="655"/>
                  </a:lnTo>
                  <a:lnTo>
                    <a:pt x="494" y="664"/>
                  </a:lnTo>
                  <a:lnTo>
                    <a:pt x="474" y="676"/>
                  </a:lnTo>
                  <a:lnTo>
                    <a:pt x="451" y="681"/>
                  </a:lnTo>
                  <a:lnTo>
                    <a:pt x="430" y="689"/>
                  </a:lnTo>
                  <a:lnTo>
                    <a:pt x="407" y="697"/>
                  </a:lnTo>
                  <a:lnTo>
                    <a:pt x="386" y="704"/>
                  </a:lnTo>
                  <a:lnTo>
                    <a:pt x="373" y="719"/>
                  </a:lnTo>
                  <a:lnTo>
                    <a:pt x="393" y="712"/>
                  </a:lnTo>
                  <a:lnTo>
                    <a:pt x="418" y="706"/>
                  </a:lnTo>
                  <a:lnTo>
                    <a:pt x="444" y="697"/>
                  </a:lnTo>
                  <a:lnTo>
                    <a:pt x="471" y="687"/>
                  </a:lnTo>
                  <a:lnTo>
                    <a:pt x="497" y="674"/>
                  </a:lnTo>
                  <a:lnTo>
                    <a:pt x="524" y="661"/>
                  </a:lnTo>
                  <a:lnTo>
                    <a:pt x="548" y="646"/>
                  </a:lnTo>
                  <a:lnTo>
                    <a:pt x="572" y="630"/>
                  </a:lnTo>
                  <a:lnTo>
                    <a:pt x="569" y="610"/>
                  </a:lnTo>
                  <a:lnTo>
                    <a:pt x="565" y="591"/>
                  </a:lnTo>
                  <a:lnTo>
                    <a:pt x="559" y="572"/>
                  </a:lnTo>
                  <a:lnTo>
                    <a:pt x="554" y="553"/>
                  </a:lnTo>
                  <a:lnTo>
                    <a:pt x="572" y="542"/>
                  </a:lnTo>
                  <a:lnTo>
                    <a:pt x="592" y="534"/>
                  </a:lnTo>
                  <a:lnTo>
                    <a:pt x="612" y="525"/>
                  </a:lnTo>
                  <a:lnTo>
                    <a:pt x="632" y="515"/>
                  </a:lnTo>
                  <a:lnTo>
                    <a:pt x="649" y="502"/>
                  </a:lnTo>
                  <a:lnTo>
                    <a:pt x="666" y="487"/>
                  </a:lnTo>
                  <a:lnTo>
                    <a:pt x="680" y="466"/>
                  </a:lnTo>
                  <a:lnTo>
                    <a:pt x="693" y="444"/>
                  </a:lnTo>
                  <a:lnTo>
                    <a:pt x="697" y="447"/>
                  </a:lnTo>
                  <a:lnTo>
                    <a:pt x="702" y="455"/>
                  </a:lnTo>
                  <a:lnTo>
                    <a:pt x="706" y="462"/>
                  </a:lnTo>
                  <a:lnTo>
                    <a:pt x="710" y="470"/>
                  </a:lnTo>
                  <a:lnTo>
                    <a:pt x="700" y="476"/>
                  </a:lnTo>
                  <a:lnTo>
                    <a:pt x="695" y="489"/>
                  </a:lnTo>
                  <a:lnTo>
                    <a:pt x="680" y="500"/>
                  </a:lnTo>
                  <a:lnTo>
                    <a:pt x="666" y="512"/>
                  </a:lnTo>
                  <a:lnTo>
                    <a:pt x="652" y="523"/>
                  </a:lnTo>
                  <a:lnTo>
                    <a:pt x="638" y="536"/>
                  </a:lnTo>
                  <a:lnTo>
                    <a:pt x="622" y="544"/>
                  </a:lnTo>
                  <a:lnTo>
                    <a:pt x="606" y="553"/>
                  </a:lnTo>
                  <a:lnTo>
                    <a:pt x="591" y="561"/>
                  </a:lnTo>
                  <a:lnTo>
                    <a:pt x="575" y="566"/>
                  </a:lnTo>
                  <a:lnTo>
                    <a:pt x="578" y="578"/>
                  </a:lnTo>
                  <a:lnTo>
                    <a:pt x="582" y="591"/>
                  </a:lnTo>
                  <a:lnTo>
                    <a:pt x="586" y="602"/>
                  </a:lnTo>
                  <a:lnTo>
                    <a:pt x="591" y="615"/>
                  </a:lnTo>
                  <a:lnTo>
                    <a:pt x="595" y="608"/>
                  </a:lnTo>
                  <a:lnTo>
                    <a:pt x="602" y="606"/>
                  </a:lnTo>
                  <a:lnTo>
                    <a:pt x="609" y="600"/>
                  </a:lnTo>
                  <a:lnTo>
                    <a:pt x="615" y="595"/>
                  </a:lnTo>
                  <a:lnTo>
                    <a:pt x="613" y="579"/>
                  </a:lnTo>
                  <a:lnTo>
                    <a:pt x="612" y="566"/>
                  </a:lnTo>
                  <a:lnTo>
                    <a:pt x="618" y="561"/>
                  </a:lnTo>
                  <a:lnTo>
                    <a:pt x="623" y="557"/>
                  </a:lnTo>
                  <a:lnTo>
                    <a:pt x="635" y="581"/>
                  </a:lnTo>
                  <a:lnTo>
                    <a:pt x="642" y="570"/>
                  </a:lnTo>
                  <a:lnTo>
                    <a:pt x="652" y="561"/>
                  </a:lnTo>
                  <a:lnTo>
                    <a:pt x="658" y="549"/>
                  </a:lnTo>
                  <a:lnTo>
                    <a:pt x="660" y="536"/>
                  </a:lnTo>
                  <a:lnTo>
                    <a:pt x="659" y="534"/>
                  </a:lnTo>
                  <a:lnTo>
                    <a:pt x="665" y="527"/>
                  </a:lnTo>
                  <a:lnTo>
                    <a:pt x="672" y="519"/>
                  </a:lnTo>
                  <a:lnTo>
                    <a:pt x="679" y="536"/>
                  </a:lnTo>
                  <a:lnTo>
                    <a:pt x="680" y="534"/>
                  </a:lnTo>
                  <a:lnTo>
                    <a:pt x="686" y="532"/>
                  </a:lnTo>
                  <a:lnTo>
                    <a:pt x="690" y="527"/>
                  </a:lnTo>
                  <a:lnTo>
                    <a:pt x="695" y="523"/>
                  </a:lnTo>
                  <a:lnTo>
                    <a:pt x="692" y="513"/>
                  </a:lnTo>
                  <a:lnTo>
                    <a:pt x="693" y="506"/>
                  </a:lnTo>
                  <a:lnTo>
                    <a:pt x="697" y="495"/>
                  </a:lnTo>
                  <a:lnTo>
                    <a:pt x="703" y="489"/>
                  </a:lnTo>
                  <a:lnTo>
                    <a:pt x="705" y="485"/>
                  </a:lnTo>
                  <a:lnTo>
                    <a:pt x="710" y="495"/>
                  </a:lnTo>
                  <a:lnTo>
                    <a:pt x="712" y="510"/>
                  </a:lnTo>
                  <a:lnTo>
                    <a:pt x="729" y="491"/>
                  </a:lnTo>
                  <a:lnTo>
                    <a:pt x="747" y="474"/>
                  </a:lnTo>
                  <a:lnTo>
                    <a:pt x="763" y="453"/>
                  </a:lnTo>
                  <a:lnTo>
                    <a:pt x="779" y="432"/>
                  </a:lnTo>
                  <a:lnTo>
                    <a:pt x="793" y="408"/>
                  </a:lnTo>
                  <a:lnTo>
                    <a:pt x="807" y="385"/>
                  </a:lnTo>
                  <a:lnTo>
                    <a:pt x="821" y="362"/>
                  </a:lnTo>
                  <a:lnTo>
                    <a:pt x="837" y="340"/>
                  </a:lnTo>
                  <a:lnTo>
                    <a:pt x="828" y="349"/>
                  </a:lnTo>
                  <a:lnTo>
                    <a:pt x="818" y="357"/>
                  </a:lnTo>
                  <a:lnTo>
                    <a:pt x="814" y="340"/>
                  </a:lnTo>
                  <a:lnTo>
                    <a:pt x="826" y="325"/>
                  </a:lnTo>
                  <a:lnTo>
                    <a:pt x="837" y="309"/>
                  </a:lnTo>
                  <a:lnTo>
                    <a:pt x="845" y="292"/>
                  </a:lnTo>
                  <a:lnTo>
                    <a:pt x="855" y="277"/>
                  </a:lnTo>
                  <a:lnTo>
                    <a:pt x="864" y="258"/>
                  </a:lnTo>
                  <a:lnTo>
                    <a:pt x="872" y="242"/>
                  </a:lnTo>
                  <a:lnTo>
                    <a:pt x="882" y="226"/>
                  </a:lnTo>
                  <a:lnTo>
                    <a:pt x="894" y="215"/>
                  </a:lnTo>
                  <a:lnTo>
                    <a:pt x="894" y="234"/>
                  </a:lnTo>
                  <a:lnTo>
                    <a:pt x="898" y="219"/>
                  </a:lnTo>
                  <a:lnTo>
                    <a:pt x="902" y="208"/>
                  </a:lnTo>
                  <a:lnTo>
                    <a:pt x="904" y="192"/>
                  </a:lnTo>
                  <a:lnTo>
                    <a:pt x="907" y="181"/>
                  </a:lnTo>
                  <a:lnTo>
                    <a:pt x="908" y="168"/>
                  </a:lnTo>
                  <a:lnTo>
                    <a:pt x="911" y="155"/>
                  </a:lnTo>
                  <a:lnTo>
                    <a:pt x="915" y="143"/>
                  </a:lnTo>
                  <a:lnTo>
                    <a:pt x="922" y="134"/>
                  </a:lnTo>
                  <a:lnTo>
                    <a:pt x="925" y="138"/>
                  </a:lnTo>
                  <a:lnTo>
                    <a:pt x="928" y="123"/>
                  </a:lnTo>
                  <a:lnTo>
                    <a:pt x="929" y="107"/>
                  </a:lnTo>
                  <a:lnTo>
                    <a:pt x="928" y="90"/>
                  </a:lnTo>
                  <a:lnTo>
                    <a:pt x="927" y="73"/>
                  </a:lnTo>
                  <a:lnTo>
                    <a:pt x="921" y="53"/>
                  </a:lnTo>
                  <a:lnTo>
                    <a:pt x="917" y="34"/>
                  </a:lnTo>
                  <a:lnTo>
                    <a:pt x="911" y="15"/>
                  </a:lnTo>
                  <a:lnTo>
                    <a:pt x="907" y="0"/>
                  </a:lnTo>
                  <a:lnTo>
                    <a:pt x="898" y="4"/>
                  </a:lnTo>
                  <a:lnTo>
                    <a:pt x="891" y="13"/>
                  </a:lnTo>
                  <a:lnTo>
                    <a:pt x="885" y="21"/>
                  </a:lnTo>
                  <a:lnTo>
                    <a:pt x="881" y="30"/>
                  </a:lnTo>
                  <a:close/>
                </a:path>
              </a:pathLst>
            </a:custGeom>
            <a:solidFill>
              <a:srgbClr val="FFC3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
          <p:nvSpPr>
            <p:cNvPr id="99486" name="Freeform 187"/>
            <p:cNvSpPr>
              <a:spLocks/>
            </p:cNvSpPr>
            <p:nvPr/>
          </p:nvSpPr>
          <p:spPr bwMode="auto">
            <a:xfrm>
              <a:off x="3603" y="2360"/>
              <a:ext cx="848" cy="346"/>
            </a:xfrm>
            <a:custGeom>
              <a:avLst/>
              <a:gdLst>
                <a:gd name="T0" fmla="*/ 757 w 848"/>
                <a:gd name="T1" fmla="*/ 149 h 693"/>
                <a:gd name="T2" fmla="*/ 723 w 848"/>
                <a:gd name="T3" fmla="*/ 209 h 693"/>
                <a:gd name="T4" fmla="*/ 687 w 848"/>
                <a:gd name="T5" fmla="*/ 270 h 693"/>
                <a:gd name="T6" fmla="*/ 646 w 848"/>
                <a:gd name="T7" fmla="*/ 324 h 693"/>
                <a:gd name="T8" fmla="*/ 565 w 848"/>
                <a:gd name="T9" fmla="*/ 407 h 693"/>
                <a:gd name="T10" fmla="*/ 438 w 848"/>
                <a:gd name="T11" fmla="*/ 508 h 693"/>
                <a:gd name="T12" fmla="*/ 303 w 848"/>
                <a:gd name="T13" fmla="*/ 576 h 693"/>
                <a:gd name="T14" fmla="*/ 159 w 848"/>
                <a:gd name="T15" fmla="*/ 604 h 693"/>
                <a:gd name="T16" fmla="*/ 74 w 848"/>
                <a:gd name="T17" fmla="*/ 596 h 693"/>
                <a:gd name="T18" fmla="*/ 52 w 848"/>
                <a:gd name="T19" fmla="*/ 589 h 693"/>
                <a:gd name="T20" fmla="*/ 30 w 848"/>
                <a:gd name="T21" fmla="*/ 581 h 693"/>
                <a:gd name="T22" fmla="*/ 8 w 848"/>
                <a:gd name="T23" fmla="*/ 572 h 693"/>
                <a:gd name="T24" fmla="*/ 7 w 848"/>
                <a:gd name="T25" fmla="*/ 585 h 693"/>
                <a:gd name="T26" fmla="*/ 27 w 848"/>
                <a:gd name="T27" fmla="*/ 619 h 693"/>
                <a:gd name="T28" fmla="*/ 51 w 848"/>
                <a:gd name="T29" fmla="*/ 649 h 693"/>
                <a:gd name="T30" fmla="*/ 78 w 848"/>
                <a:gd name="T31" fmla="*/ 676 h 693"/>
                <a:gd name="T32" fmla="*/ 115 w 848"/>
                <a:gd name="T33" fmla="*/ 691 h 693"/>
                <a:gd name="T34" fmla="*/ 161 w 848"/>
                <a:gd name="T35" fmla="*/ 691 h 693"/>
                <a:gd name="T36" fmla="*/ 208 w 848"/>
                <a:gd name="T37" fmla="*/ 687 h 693"/>
                <a:gd name="T38" fmla="*/ 253 w 848"/>
                <a:gd name="T39" fmla="*/ 681 h 693"/>
                <a:gd name="T40" fmla="*/ 290 w 848"/>
                <a:gd name="T41" fmla="*/ 672 h 693"/>
                <a:gd name="T42" fmla="*/ 321 w 848"/>
                <a:gd name="T43" fmla="*/ 660 h 693"/>
                <a:gd name="T44" fmla="*/ 354 w 848"/>
                <a:gd name="T45" fmla="*/ 651 h 693"/>
                <a:gd name="T46" fmla="*/ 384 w 848"/>
                <a:gd name="T47" fmla="*/ 640 h 693"/>
                <a:gd name="T48" fmla="*/ 452 w 848"/>
                <a:gd name="T49" fmla="*/ 600 h 693"/>
                <a:gd name="T50" fmla="*/ 558 w 848"/>
                <a:gd name="T51" fmla="*/ 526 h 693"/>
                <a:gd name="T52" fmla="*/ 657 w 848"/>
                <a:gd name="T53" fmla="*/ 434 h 693"/>
                <a:gd name="T54" fmla="*/ 744 w 848"/>
                <a:gd name="T55" fmla="*/ 324 h 693"/>
                <a:gd name="T56" fmla="*/ 795 w 848"/>
                <a:gd name="T57" fmla="*/ 241 h 693"/>
                <a:gd name="T58" fmla="*/ 821 w 848"/>
                <a:gd name="T59" fmla="*/ 198 h 693"/>
                <a:gd name="T60" fmla="*/ 840 w 848"/>
                <a:gd name="T61" fmla="*/ 153 h 693"/>
                <a:gd name="T62" fmla="*/ 848 w 848"/>
                <a:gd name="T63" fmla="*/ 103 h 693"/>
                <a:gd name="T64" fmla="*/ 820 w 848"/>
                <a:gd name="T65" fmla="*/ 0 h 693"/>
                <a:gd name="T66" fmla="*/ 805 w 848"/>
                <a:gd name="T67" fmla="*/ 28 h 693"/>
                <a:gd name="T68" fmla="*/ 798 w 848"/>
                <a:gd name="T69" fmla="*/ 60 h 693"/>
                <a:gd name="T70" fmla="*/ 788 w 848"/>
                <a:gd name="T71" fmla="*/ 90 h 693"/>
                <a:gd name="T72" fmla="*/ 776 w 848"/>
                <a:gd name="T73" fmla="*/ 120 h 6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48" h="693">
                  <a:moveTo>
                    <a:pt x="776" y="120"/>
                  </a:moveTo>
                  <a:lnTo>
                    <a:pt x="757" y="149"/>
                  </a:lnTo>
                  <a:lnTo>
                    <a:pt x="740" y="181"/>
                  </a:lnTo>
                  <a:lnTo>
                    <a:pt x="723" y="209"/>
                  </a:lnTo>
                  <a:lnTo>
                    <a:pt x="706" y="241"/>
                  </a:lnTo>
                  <a:lnTo>
                    <a:pt x="687" y="270"/>
                  </a:lnTo>
                  <a:lnTo>
                    <a:pt x="669" y="298"/>
                  </a:lnTo>
                  <a:lnTo>
                    <a:pt x="646" y="324"/>
                  </a:lnTo>
                  <a:lnTo>
                    <a:pt x="625" y="351"/>
                  </a:lnTo>
                  <a:lnTo>
                    <a:pt x="565" y="407"/>
                  </a:lnTo>
                  <a:lnTo>
                    <a:pt x="504" y="462"/>
                  </a:lnTo>
                  <a:lnTo>
                    <a:pt x="438" y="508"/>
                  </a:lnTo>
                  <a:lnTo>
                    <a:pt x="373" y="547"/>
                  </a:lnTo>
                  <a:lnTo>
                    <a:pt x="303" y="576"/>
                  </a:lnTo>
                  <a:lnTo>
                    <a:pt x="233" y="594"/>
                  </a:lnTo>
                  <a:lnTo>
                    <a:pt x="159" y="604"/>
                  </a:lnTo>
                  <a:lnTo>
                    <a:pt x="85" y="602"/>
                  </a:lnTo>
                  <a:lnTo>
                    <a:pt x="74" y="596"/>
                  </a:lnTo>
                  <a:lnTo>
                    <a:pt x="64" y="593"/>
                  </a:lnTo>
                  <a:lnTo>
                    <a:pt x="52" y="589"/>
                  </a:lnTo>
                  <a:lnTo>
                    <a:pt x="42" y="585"/>
                  </a:lnTo>
                  <a:lnTo>
                    <a:pt x="30" y="581"/>
                  </a:lnTo>
                  <a:lnTo>
                    <a:pt x="20" y="577"/>
                  </a:lnTo>
                  <a:lnTo>
                    <a:pt x="8" y="572"/>
                  </a:lnTo>
                  <a:lnTo>
                    <a:pt x="0" y="568"/>
                  </a:lnTo>
                  <a:lnTo>
                    <a:pt x="7" y="585"/>
                  </a:lnTo>
                  <a:lnTo>
                    <a:pt x="15" y="602"/>
                  </a:lnTo>
                  <a:lnTo>
                    <a:pt x="27" y="619"/>
                  </a:lnTo>
                  <a:lnTo>
                    <a:pt x="40" y="636"/>
                  </a:lnTo>
                  <a:lnTo>
                    <a:pt x="51" y="649"/>
                  </a:lnTo>
                  <a:lnTo>
                    <a:pt x="65" y="664"/>
                  </a:lnTo>
                  <a:lnTo>
                    <a:pt x="78" y="676"/>
                  </a:lnTo>
                  <a:lnTo>
                    <a:pt x="94" y="687"/>
                  </a:lnTo>
                  <a:lnTo>
                    <a:pt x="115" y="691"/>
                  </a:lnTo>
                  <a:lnTo>
                    <a:pt x="139" y="693"/>
                  </a:lnTo>
                  <a:lnTo>
                    <a:pt x="161" y="691"/>
                  </a:lnTo>
                  <a:lnTo>
                    <a:pt x="185" y="691"/>
                  </a:lnTo>
                  <a:lnTo>
                    <a:pt x="208" y="687"/>
                  </a:lnTo>
                  <a:lnTo>
                    <a:pt x="230" y="683"/>
                  </a:lnTo>
                  <a:lnTo>
                    <a:pt x="253" y="681"/>
                  </a:lnTo>
                  <a:lnTo>
                    <a:pt x="277" y="681"/>
                  </a:lnTo>
                  <a:lnTo>
                    <a:pt x="290" y="672"/>
                  </a:lnTo>
                  <a:lnTo>
                    <a:pt x="306" y="666"/>
                  </a:lnTo>
                  <a:lnTo>
                    <a:pt x="321" y="660"/>
                  </a:lnTo>
                  <a:lnTo>
                    <a:pt x="339" y="657"/>
                  </a:lnTo>
                  <a:lnTo>
                    <a:pt x="354" y="651"/>
                  </a:lnTo>
                  <a:lnTo>
                    <a:pt x="370" y="647"/>
                  </a:lnTo>
                  <a:lnTo>
                    <a:pt x="384" y="640"/>
                  </a:lnTo>
                  <a:lnTo>
                    <a:pt x="400" y="632"/>
                  </a:lnTo>
                  <a:lnTo>
                    <a:pt x="452" y="600"/>
                  </a:lnTo>
                  <a:lnTo>
                    <a:pt x="507" y="566"/>
                  </a:lnTo>
                  <a:lnTo>
                    <a:pt x="558" y="526"/>
                  </a:lnTo>
                  <a:lnTo>
                    <a:pt x="610" y="485"/>
                  </a:lnTo>
                  <a:lnTo>
                    <a:pt x="657" y="434"/>
                  </a:lnTo>
                  <a:lnTo>
                    <a:pt x="703" y="381"/>
                  </a:lnTo>
                  <a:lnTo>
                    <a:pt x="744" y="324"/>
                  </a:lnTo>
                  <a:lnTo>
                    <a:pt x="783" y="262"/>
                  </a:lnTo>
                  <a:lnTo>
                    <a:pt x="795" y="241"/>
                  </a:lnTo>
                  <a:lnTo>
                    <a:pt x="810" y="221"/>
                  </a:lnTo>
                  <a:lnTo>
                    <a:pt x="821" y="198"/>
                  </a:lnTo>
                  <a:lnTo>
                    <a:pt x="832" y="177"/>
                  </a:lnTo>
                  <a:lnTo>
                    <a:pt x="840" y="153"/>
                  </a:lnTo>
                  <a:lnTo>
                    <a:pt x="845" y="130"/>
                  </a:lnTo>
                  <a:lnTo>
                    <a:pt x="848" y="103"/>
                  </a:lnTo>
                  <a:lnTo>
                    <a:pt x="848" y="79"/>
                  </a:lnTo>
                  <a:lnTo>
                    <a:pt x="820" y="0"/>
                  </a:lnTo>
                  <a:lnTo>
                    <a:pt x="811" y="11"/>
                  </a:lnTo>
                  <a:lnTo>
                    <a:pt x="805" y="28"/>
                  </a:lnTo>
                  <a:lnTo>
                    <a:pt x="801" y="43"/>
                  </a:lnTo>
                  <a:lnTo>
                    <a:pt x="798" y="60"/>
                  </a:lnTo>
                  <a:lnTo>
                    <a:pt x="793" y="75"/>
                  </a:lnTo>
                  <a:lnTo>
                    <a:pt x="788" y="90"/>
                  </a:lnTo>
                  <a:lnTo>
                    <a:pt x="783" y="105"/>
                  </a:lnTo>
                  <a:lnTo>
                    <a:pt x="776" y="120"/>
                  </a:lnTo>
                  <a:close/>
                </a:path>
              </a:pathLst>
            </a:custGeom>
            <a:solidFill>
              <a:srgbClr val="FFC3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
          <p:nvSpPr>
            <p:cNvPr id="99487" name="Freeform 188"/>
            <p:cNvSpPr>
              <a:spLocks/>
            </p:cNvSpPr>
            <p:nvPr/>
          </p:nvSpPr>
          <p:spPr bwMode="auto">
            <a:xfrm>
              <a:off x="3537" y="2406"/>
              <a:ext cx="264" cy="100"/>
            </a:xfrm>
            <a:custGeom>
              <a:avLst/>
              <a:gdLst>
                <a:gd name="T0" fmla="*/ 0 w 264"/>
                <a:gd name="T1" fmla="*/ 47 h 200"/>
                <a:gd name="T2" fmla="*/ 5 w 264"/>
                <a:gd name="T3" fmla="*/ 62 h 200"/>
                <a:gd name="T4" fmla="*/ 16 w 264"/>
                <a:gd name="T5" fmla="*/ 72 h 200"/>
                <a:gd name="T6" fmla="*/ 33 w 264"/>
                <a:gd name="T7" fmla="*/ 76 h 200"/>
                <a:gd name="T8" fmla="*/ 52 w 264"/>
                <a:gd name="T9" fmla="*/ 76 h 200"/>
                <a:gd name="T10" fmla="*/ 69 w 264"/>
                <a:gd name="T11" fmla="*/ 74 h 200"/>
                <a:gd name="T12" fmla="*/ 87 w 264"/>
                <a:gd name="T13" fmla="*/ 70 h 200"/>
                <a:gd name="T14" fmla="*/ 106 w 264"/>
                <a:gd name="T15" fmla="*/ 62 h 200"/>
                <a:gd name="T16" fmla="*/ 123 w 264"/>
                <a:gd name="T17" fmla="*/ 53 h 200"/>
                <a:gd name="T18" fmla="*/ 138 w 264"/>
                <a:gd name="T19" fmla="*/ 40 h 200"/>
                <a:gd name="T20" fmla="*/ 151 w 264"/>
                <a:gd name="T21" fmla="*/ 40 h 200"/>
                <a:gd name="T22" fmla="*/ 148 w 264"/>
                <a:gd name="T23" fmla="*/ 53 h 200"/>
                <a:gd name="T24" fmla="*/ 134 w 264"/>
                <a:gd name="T25" fmla="*/ 74 h 200"/>
                <a:gd name="T26" fmla="*/ 107 w 264"/>
                <a:gd name="T27" fmla="*/ 91 h 200"/>
                <a:gd name="T28" fmla="*/ 77 w 264"/>
                <a:gd name="T29" fmla="*/ 98 h 200"/>
                <a:gd name="T30" fmla="*/ 46 w 264"/>
                <a:gd name="T31" fmla="*/ 100 h 200"/>
                <a:gd name="T32" fmla="*/ 30 w 264"/>
                <a:gd name="T33" fmla="*/ 113 h 200"/>
                <a:gd name="T34" fmla="*/ 47 w 264"/>
                <a:gd name="T35" fmla="*/ 129 h 200"/>
                <a:gd name="T36" fmla="*/ 74 w 264"/>
                <a:gd name="T37" fmla="*/ 127 h 200"/>
                <a:gd name="T38" fmla="*/ 100 w 264"/>
                <a:gd name="T39" fmla="*/ 121 h 200"/>
                <a:gd name="T40" fmla="*/ 120 w 264"/>
                <a:gd name="T41" fmla="*/ 115 h 200"/>
                <a:gd name="T42" fmla="*/ 137 w 264"/>
                <a:gd name="T43" fmla="*/ 106 h 200"/>
                <a:gd name="T44" fmla="*/ 151 w 264"/>
                <a:gd name="T45" fmla="*/ 95 h 200"/>
                <a:gd name="T46" fmla="*/ 163 w 264"/>
                <a:gd name="T47" fmla="*/ 79 h 200"/>
                <a:gd name="T48" fmla="*/ 174 w 264"/>
                <a:gd name="T49" fmla="*/ 78 h 200"/>
                <a:gd name="T50" fmla="*/ 190 w 264"/>
                <a:gd name="T51" fmla="*/ 106 h 200"/>
                <a:gd name="T52" fmla="*/ 207 w 264"/>
                <a:gd name="T53" fmla="*/ 136 h 200"/>
                <a:gd name="T54" fmla="*/ 224 w 264"/>
                <a:gd name="T55" fmla="*/ 168 h 200"/>
                <a:gd name="T56" fmla="*/ 237 w 264"/>
                <a:gd name="T57" fmla="*/ 198 h 200"/>
                <a:gd name="T58" fmla="*/ 254 w 264"/>
                <a:gd name="T59" fmla="*/ 197 h 200"/>
                <a:gd name="T60" fmla="*/ 261 w 264"/>
                <a:gd name="T61" fmla="*/ 181 h 200"/>
                <a:gd name="T62" fmla="*/ 251 w 264"/>
                <a:gd name="T63" fmla="*/ 163 h 200"/>
                <a:gd name="T64" fmla="*/ 238 w 264"/>
                <a:gd name="T65" fmla="*/ 157 h 200"/>
                <a:gd name="T66" fmla="*/ 222 w 264"/>
                <a:gd name="T67" fmla="*/ 155 h 200"/>
                <a:gd name="T68" fmla="*/ 218 w 264"/>
                <a:gd name="T69" fmla="*/ 138 h 200"/>
                <a:gd name="T70" fmla="*/ 229 w 264"/>
                <a:gd name="T71" fmla="*/ 136 h 200"/>
                <a:gd name="T72" fmla="*/ 229 w 264"/>
                <a:gd name="T73" fmla="*/ 121 h 200"/>
                <a:gd name="T74" fmla="*/ 212 w 264"/>
                <a:gd name="T75" fmla="*/ 112 h 200"/>
                <a:gd name="T76" fmla="*/ 198 w 264"/>
                <a:gd name="T77" fmla="*/ 104 h 200"/>
                <a:gd name="T78" fmla="*/ 201 w 264"/>
                <a:gd name="T79" fmla="*/ 89 h 200"/>
                <a:gd name="T80" fmla="*/ 185 w 264"/>
                <a:gd name="T81" fmla="*/ 66 h 200"/>
                <a:gd name="T82" fmla="*/ 168 w 264"/>
                <a:gd name="T83" fmla="*/ 44 h 200"/>
                <a:gd name="T84" fmla="*/ 148 w 264"/>
                <a:gd name="T85" fmla="*/ 21 h 200"/>
                <a:gd name="T86" fmla="*/ 128 w 264"/>
                <a:gd name="T87" fmla="*/ 0 h 200"/>
                <a:gd name="T88" fmla="*/ 103 w 264"/>
                <a:gd name="T89" fmla="*/ 27 h 200"/>
                <a:gd name="T90" fmla="*/ 71 w 264"/>
                <a:gd name="T91" fmla="*/ 40 h 200"/>
                <a:gd name="T92" fmla="*/ 36 w 264"/>
                <a:gd name="T93" fmla="*/ 42 h 200"/>
                <a:gd name="T94" fmla="*/ 5 w 264"/>
                <a:gd name="T95" fmla="*/ 42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64" h="200">
                  <a:moveTo>
                    <a:pt x="5" y="42"/>
                  </a:moveTo>
                  <a:lnTo>
                    <a:pt x="0" y="47"/>
                  </a:lnTo>
                  <a:lnTo>
                    <a:pt x="2" y="55"/>
                  </a:lnTo>
                  <a:lnTo>
                    <a:pt x="5" y="62"/>
                  </a:lnTo>
                  <a:lnTo>
                    <a:pt x="9" y="70"/>
                  </a:lnTo>
                  <a:lnTo>
                    <a:pt x="16" y="72"/>
                  </a:lnTo>
                  <a:lnTo>
                    <a:pt x="25" y="76"/>
                  </a:lnTo>
                  <a:lnTo>
                    <a:pt x="33" y="76"/>
                  </a:lnTo>
                  <a:lnTo>
                    <a:pt x="43" y="78"/>
                  </a:lnTo>
                  <a:lnTo>
                    <a:pt x="52" y="76"/>
                  </a:lnTo>
                  <a:lnTo>
                    <a:pt x="60" y="76"/>
                  </a:lnTo>
                  <a:lnTo>
                    <a:pt x="69" y="74"/>
                  </a:lnTo>
                  <a:lnTo>
                    <a:pt x="79" y="74"/>
                  </a:lnTo>
                  <a:lnTo>
                    <a:pt x="87" y="70"/>
                  </a:lnTo>
                  <a:lnTo>
                    <a:pt x="97" y="66"/>
                  </a:lnTo>
                  <a:lnTo>
                    <a:pt x="106" y="62"/>
                  </a:lnTo>
                  <a:lnTo>
                    <a:pt x="116" y="59"/>
                  </a:lnTo>
                  <a:lnTo>
                    <a:pt x="123" y="53"/>
                  </a:lnTo>
                  <a:lnTo>
                    <a:pt x="131" y="47"/>
                  </a:lnTo>
                  <a:lnTo>
                    <a:pt x="138" y="40"/>
                  </a:lnTo>
                  <a:lnTo>
                    <a:pt x="147" y="34"/>
                  </a:lnTo>
                  <a:lnTo>
                    <a:pt x="151" y="40"/>
                  </a:lnTo>
                  <a:lnTo>
                    <a:pt x="151" y="47"/>
                  </a:lnTo>
                  <a:lnTo>
                    <a:pt x="148" y="53"/>
                  </a:lnTo>
                  <a:lnTo>
                    <a:pt x="147" y="62"/>
                  </a:lnTo>
                  <a:lnTo>
                    <a:pt x="134" y="74"/>
                  </a:lnTo>
                  <a:lnTo>
                    <a:pt x="121" y="85"/>
                  </a:lnTo>
                  <a:lnTo>
                    <a:pt x="107" y="91"/>
                  </a:lnTo>
                  <a:lnTo>
                    <a:pt x="93" y="96"/>
                  </a:lnTo>
                  <a:lnTo>
                    <a:pt x="77" y="98"/>
                  </a:lnTo>
                  <a:lnTo>
                    <a:pt x="62" y="100"/>
                  </a:lnTo>
                  <a:lnTo>
                    <a:pt x="46" y="100"/>
                  </a:lnTo>
                  <a:lnTo>
                    <a:pt x="30" y="100"/>
                  </a:lnTo>
                  <a:lnTo>
                    <a:pt x="30" y="113"/>
                  </a:lnTo>
                  <a:lnTo>
                    <a:pt x="37" y="123"/>
                  </a:lnTo>
                  <a:lnTo>
                    <a:pt x="47" y="129"/>
                  </a:lnTo>
                  <a:lnTo>
                    <a:pt x="62" y="130"/>
                  </a:lnTo>
                  <a:lnTo>
                    <a:pt x="74" y="127"/>
                  </a:lnTo>
                  <a:lnTo>
                    <a:pt x="89" y="125"/>
                  </a:lnTo>
                  <a:lnTo>
                    <a:pt x="100" y="121"/>
                  </a:lnTo>
                  <a:lnTo>
                    <a:pt x="113" y="121"/>
                  </a:lnTo>
                  <a:lnTo>
                    <a:pt x="120" y="115"/>
                  </a:lnTo>
                  <a:lnTo>
                    <a:pt x="128" y="110"/>
                  </a:lnTo>
                  <a:lnTo>
                    <a:pt x="137" y="106"/>
                  </a:lnTo>
                  <a:lnTo>
                    <a:pt x="145" y="102"/>
                  </a:lnTo>
                  <a:lnTo>
                    <a:pt x="151" y="95"/>
                  </a:lnTo>
                  <a:lnTo>
                    <a:pt x="158" y="89"/>
                  </a:lnTo>
                  <a:lnTo>
                    <a:pt x="163" y="79"/>
                  </a:lnTo>
                  <a:lnTo>
                    <a:pt x="167" y="70"/>
                  </a:lnTo>
                  <a:lnTo>
                    <a:pt x="174" y="78"/>
                  </a:lnTo>
                  <a:lnTo>
                    <a:pt x="183" y="93"/>
                  </a:lnTo>
                  <a:lnTo>
                    <a:pt x="190" y="106"/>
                  </a:lnTo>
                  <a:lnTo>
                    <a:pt x="198" y="121"/>
                  </a:lnTo>
                  <a:lnTo>
                    <a:pt x="207" y="136"/>
                  </a:lnTo>
                  <a:lnTo>
                    <a:pt x="215" y="153"/>
                  </a:lnTo>
                  <a:lnTo>
                    <a:pt x="224" y="168"/>
                  </a:lnTo>
                  <a:lnTo>
                    <a:pt x="232" y="185"/>
                  </a:lnTo>
                  <a:lnTo>
                    <a:pt x="237" y="198"/>
                  </a:lnTo>
                  <a:lnTo>
                    <a:pt x="245" y="200"/>
                  </a:lnTo>
                  <a:lnTo>
                    <a:pt x="254" y="197"/>
                  </a:lnTo>
                  <a:lnTo>
                    <a:pt x="264" y="193"/>
                  </a:lnTo>
                  <a:lnTo>
                    <a:pt x="261" y="181"/>
                  </a:lnTo>
                  <a:lnTo>
                    <a:pt x="257" y="172"/>
                  </a:lnTo>
                  <a:lnTo>
                    <a:pt x="251" y="163"/>
                  </a:lnTo>
                  <a:lnTo>
                    <a:pt x="248" y="155"/>
                  </a:lnTo>
                  <a:lnTo>
                    <a:pt x="238" y="157"/>
                  </a:lnTo>
                  <a:lnTo>
                    <a:pt x="229" y="159"/>
                  </a:lnTo>
                  <a:lnTo>
                    <a:pt x="222" y="155"/>
                  </a:lnTo>
                  <a:lnTo>
                    <a:pt x="217" y="146"/>
                  </a:lnTo>
                  <a:lnTo>
                    <a:pt x="218" y="138"/>
                  </a:lnTo>
                  <a:lnTo>
                    <a:pt x="224" y="136"/>
                  </a:lnTo>
                  <a:lnTo>
                    <a:pt x="229" y="136"/>
                  </a:lnTo>
                  <a:lnTo>
                    <a:pt x="234" y="134"/>
                  </a:lnTo>
                  <a:lnTo>
                    <a:pt x="229" y="121"/>
                  </a:lnTo>
                  <a:lnTo>
                    <a:pt x="222" y="113"/>
                  </a:lnTo>
                  <a:lnTo>
                    <a:pt x="212" y="112"/>
                  </a:lnTo>
                  <a:lnTo>
                    <a:pt x="205" y="110"/>
                  </a:lnTo>
                  <a:lnTo>
                    <a:pt x="198" y="104"/>
                  </a:lnTo>
                  <a:lnTo>
                    <a:pt x="194" y="96"/>
                  </a:lnTo>
                  <a:lnTo>
                    <a:pt x="201" y="89"/>
                  </a:lnTo>
                  <a:lnTo>
                    <a:pt x="192" y="78"/>
                  </a:lnTo>
                  <a:lnTo>
                    <a:pt x="185" y="66"/>
                  </a:lnTo>
                  <a:lnTo>
                    <a:pt x="177" y="55"/>
                  </a:lnTo>
                  <a:lnTo>
                    <a:pt x="168" y="44"/>
                  </a:lnTo>
                  <a:lnTo>
                    <a:pt x="157" y="32"/>
                  </a:lnTo>
                  <a:lnTo>
                    <a:pt x="148" y="21"/>
                  </a:lnTo>
                  <a:lnTo>
                    <a:pt x="137" y="10"/>
                  </a:lnTo>
                  <a:lnTo>
                    <a:pt x="128" y="0"/>
                  </a:lnTo>
                  <a:lnTo>
                    <a:pt x="116" y="15"/>
                  </a:lnTo>
                  <a:lnTo>
                    <a:pt x="103" y="27"/>
                  </a:lnTo>
                  <a:lnTo>
                    <a:pt x="87" y="34"/>
                  </a:lnTo>
                  <a:lnTo>
                    <a:pt x="71" y="40"/>
                  </a:lnTo>
                  <a:lnTo>
                    <a:pt x="53" y="40"/>
                  </a:lnTo>
                  <a:lnTo>
                    <a:pt x="36" y="42"/>
                  </a:lnTo>
                  <a:lnTo>
                    <a:pt x="19" y="42"/>
                  </a:lnTo>
                  <a:lnTo>
                    <a:pt x="5" y="42"/>
                  </a:lnTo>
                  <a:close/>
                </a:path>
              </a:pathLst>
            </a:custGeom>
            <a:solidFill>
              <a:srgbClr val="FFC3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
          <p:nvSpPr>
            <p:cNvPr id="99488" name="Freeform 189"/>
            <p:cNvSpPr>
              <a:spLocks/>
            </p:cNvSpPr>
            <p:nvPr/>
          </p:nvSpPr>
          <p:spPr bwMode="auto">
            <a:xfrm>
              <a:off x="4169" y="2415"/>
              <a:ext cx="101" cy="86"/>
            </a:xfrm>
            <a:custGeom>
              <a:avLst/>
              <a:gdLst>
                <a:gd name="T0" fmla="*/ 59 w 101"/>
                <a:gd name="T1" fmla="*/ 25 h 174"/>
                <a:gd name="T2" fmla="*/ 62 w 101"/>
                <a:gd name="T3" fmla="*/ 36 h 174"/>
                <a:gd name="T4" fmla="*/ 67 w 101"/>
                <a:gd name="T5" fmla="*/ 47 h 174"/>
                <a:gd name="T6" fmla="*/ 71 w 101"/>
                <a:gd name="T7" fmla="*/ 59 h 174"/>
                <a:gd name="T8" fmla="*/ 77 w 101"/>
                <a:gd name="T9" fmla="*/ 70 h 174"/>
                <a:gd name="T10" fmla="*/ 80 w 101"/>
                <a:gd name="T11" fmla="*/ 81 h 174"/>
                <a:gd name="T12" fmla="*/ 81 w 101"/>
                <a:gd name="T13" fmla="*/ 93 h 174"/>
                <a:gd name="T14" fmla="*/ 80 w 101"/>
                <a:gd name="T15" fmla="*/ 104 h 174"/>
                <a:gd name="T16" fmla="*/ 74 w 101"/>
                <a:gd name="T17" fmla="*/ 117 h 174"/>
                <a:gd name="T18" fmla="*/ 70 w 101"/>
                <a:gd name="T19" fmla="*/ 106 h 174"/>
                <a:gd name="T20" fmla="*/ 67 w 101"/>
                <a:gd name="T21" fmla="*/ 96 h 174"/>
                <a:gd name="T22" fmla="*/ 64 w 101"/>
                <a:gd name="T23" fmla="*/ 85 h 174"/>
                <a:gd name="T24" fmla="*/ 62 w 101"/>
                <a:gd name="T25" fmla="*/ 76 h 174"/>
                <a:gd name="T26" fmla="*/ 53 w 101"/>
                <a:gd name="T27" fmla="*/ 57 h 174"/>
                <a:gd name="T28" fmla="*/ 43 w 101"/>
                <a:gd name="T29" fmla="*/ 45 h 174"/>
                <a:gd name="T30" fmla="*/ 30 w 101"/>
                <a:gd name="T31" fmla="*/ 55 h 174"/>
                <a:gd name="T32" fmla="*/ 27 w 101"/>
                <a:gd name="T33" fmla="*/ 66 h 174"/>
                <a:gd name="T34" fmla="*/ 27 w 101"/>
                <a:gd name="T35" fmla="*/ 79 h 174"/>
                <a:gd name="T36" fmla="*/ 33 w 101"/>
                <a:gd name="T37" fmla="*/ 93 h 174"/>
                <a:gd name="T38" fmla="*/ 39 w 101"/>
                <a:gd name="T39" fmla="*/ 106 h 174"/>
                <a:gd name="T40" fmla="*/ 44 w 101"/>
                <a:gd name="T41" fmla="*/ 121 h 174"/>
                <a:gd name="T42" fmla="*/ 47 w 101"/>
                <a:gd name="T43" fmla="*/ 136 h 174"/>
                <a:gd name="T44" fmla="*/ 46 w 101"/>
                <a:gd name="T45" fmla="*/ 153 h 174"/>
                <a:gd name="T46" fmla="*/ 36 w 101"/>
                <a:gd name="T47" fmla="*/ 147 h 174"/>
                <a:gd name="T48" fmla="*/ 32 w 101"/>
                <a:gd name="T49" fmla="*/ 142 h 174"/>
                <a:gd name="T50" fmla="*/ 27 w 101"/>
                <a:gd name="T51" fmla="*/ 132 h 174"/>
                <a:gd name="T52" fmla="*/ 27 w 101"/>
                <a:gd name="T53" fmla="*/ 125 h 174"/>
                <a:gd name="T54" fmla="*/ 24 w 101"/>
                <a:gd name="T55" fmla="*/ 113 h 174"/>
                <a:gd name="T56" fmla="*/ 23 w 101"/>
                <a:gd name="T57" fmla="*/ 104 h 174"/>
                <a:gd name="T58" fmla="*/ 19 w 101"/>
                <a:gd name="T59" fmla="*/ 93 h 174"/>
                <a:gd name="T60" fmla="*/ 15 w 101"/>
                <a:gd name="T61" fmla="*/ 87 h 174"/>
                <a:gd name="T62" fmla="*/ 7 w 101"/>
                <a:gd name="T63" fmla="*/ 95 h 174"/>
                <a:gd name="T64" fmla="*/ 0 w 101"/>
                <a:gd name="T65" fmla="*/ 100 h 174"/>
                <a:gd name="T66" fmla="*/ 5 w 101"/>
                <a:gd name="T67" fmla="*/ 117 h 174"/>
                <a:gd name="T68" fmla="*/ 13 w 101"/>
                <a:gd name="T69" fmla="*/ 136 h 174"/>
                <a:gd name="T70" fmla="*/ 22 w 101"/>
                <a:gd name="T71" fmla="*/ 153 h 174"/>
                <a:gd name="T72" fmla="*/ 27 w 101"/>
                <a:gd name="T73" fmla="*/ 172 h 174"/>
                <a:gd name="T74" fmla="*/ 36 w 101"/>
                <a:gd name="T75" fmla="*/ 174 h 174"/>
                <a:gd name="T76" fmla="*/ 40 w 101"/>
                <a:gd name="T77" fmla="*/ 164 h 174"/>
                <a:gd name="T78" fmla="*/ 42 w 101"/>
                <a:gd name="T79" fmla="*/ 159 h 174"/>
                <a:gd name="T80" fmla="*/ 44 w 101"/>
                <a:gd name="T81" fmla="*/ 155 h 174"/>
                <a:gd name="T82" fmla="*/ 49 w 101"/>
                <a:gd name="T83" fmla="*/ 153 h 174"/>
                <a:gd name="T84" fmla="*/ 57 w 101"/>
                <a:gd name="T85" fmla="*/ 159 h 174"/>
                <a:gd name="T86" fmla="*/ 89 w 101"/>
                <a:gd name="T87" fmla="*/ 113 h 174"/>
                <a:gd name="T88" fmla="*/ 91 w 101"/>
                <a:gd name="T89" fmla="*/ 117 h 174"/>
                <a:gd name="T90" fmla="*/ 97 w 101"/>
                <a:gd name="T91" fmla="*/ 104 h 174"/>
                <a:gd name="T92" fmla="*/ 101 w 101"/>
                <a:gd name="T93" fmla="*/ 91 h 174"/>
                <a:gd name="T94" fmla="*/ 101 w 101"/>
                <a:gd name="T95" fmla="*/ 78 h 174"/>
                <a:gd name="T96" fmla="*/ 101 w 101"/>
                <a:gd name="T97" fmla="*/ 64 h 174"/>
                <a:gd name="T98" fmla="*/ 99 w 101"/>
                <a:gd name="T99" fmla="*/ 49 h 174"/>
                <a:gd name="T100" fmla="*/ 96 w 101"/>
                <a:gd name="T101" fmla="*/ 36 h 174"/>
                <a:gd name="T102" fmla="*/ 93 w 101"/>
                <a:gd name="T103" fmla="*/ 23 h 174"/>
                <a:gd name="T104" fmla="*/ 91 w 101"/>
                <a:gd name="T105" fmla="*/ 11 h 174"/>
                <a:gd name="T106" fmla="*/ 87 w 101"/>
                <a:gd name="T107" fmla="*/ 10 h 174"/>
                <a:gd name="T108" fmla="*/ 83 w 101"/>
                <a:gd name="T109" fmla="*/ 8 h 174"/>
                <a:gd name="T110" fmla="*/ 79 w 101"/>
                <a:gd name="T111" fmla="*/ 6 h 174"/>
                <a:gd name="T112" fmla="*/ 80 w 101"/>
                <a:gd name="T113" fmla="*/ 0 h 174"/>
                <a:gd name="T114" fmla="*/ 71 w 101"/>
                <a:gd name="T115" fmla="*/ 0 h 174"/>
                <a:gd name="T116" fmla="*/ 67 w 101"/>
                <a:gd name="T117" fmla="*/ 8 h 174"/>
                <a:gd name="T118" fmla="*/ 63 w 101"/>
                <a:gd name="T119" fmla="*/ 15 h 174"/>
                <a:gd name="T120" fmla="*/ 59 w 101"/>
                <a:gd name="T121" fmla="*/ 25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1" h="174">
                  <a:moveTo>
                    <a:pt x="59" y="25"/>
                  </a:moveTo>
                  <a:lnTo>
                    <a:pt x="62" y="36"/>
                  </a:lnTo>
                  <a:lnTo>
                    <a:pt x="67" y="47"/>
                  </a:lnTo>
                  <a:lnTo>
                    <a:pt x="71" y="59"/>
                  </a:lnTo>
                  <a:lnTo>
                    <a:pt x="77" y="70"/>
                  </a:lnTo>
                  <a:lnTo>
                    <a:pt x="80" y="81"/>
                  </a:lnTo>
                  <a:lnTo>
                    <a:pt x="81" y="93"/>
                  </a:lnTo>
                  <a:lnTo>
                    <a:pt x="80" y="104"/>
                  </a:lnTo>
                  <a:lnTo>
                    <a:pt x="74" y="117"/>
                  </a:lnTo>
                  <a:lnTo>
                    <a:pt x="70" y="106"/>
                  </a:lnTo>
                  <a:lnTo>
                    <a:pt x="67" y="96"/>
                  </a:lnTo>
                  <a:lnTo>
                    <a:pt x="64" y="85"/>
                  </a:lnTo>
                  <a:lnTo>
                    <a:pt x="62" y="76"/>
                  </a:lnTo>
                  <a:lnTo>
                    <a:pt x="53" y="57"/>
                  </a:lnTo>
                  <a:lnTo>
                    <a:pt x="43" y="45"/>
                  </a:lnTo>
                  <a:lnTo>
                    <a:pt x="30" y="55"/>
                  </a:lnTo>
                  <a:lnTo>
                    <a:pt x="27" y="66"/>
                  </a:lnTo>
                  <a:lnTo>
                    <a:pt x="27" y="79"/>
                  </a:lnTo>
                  <a:lnTo>
                    <a:pt x="33" y="93"/>
                  </a:lnTo>
                  <a:lnTo>
                    <a:pt x="39" y="106"/>
                  </a:lnTo>
                  <a:lnTo>
                    <a:pt x="44" y="121"/>
                  </a:lnTo>
                  <a:lnTo>
                    <a:pt x="47" y="136"/>
                  </a:lnTo>
                  <a:lnTo>
                    <a:pt x="46" y="153"/>
                  </a:lnTo>
                  <a:lnTo>
                    <a:pt x="36" y="147"/>
                  </a:lnTo>
                  <a:lnTo>
                    <a:pt x="32" y="142"/>
                  </a:lnTo>
                  <a:lnTo>
                    <a:pt x="27" y="132"/>
                  </a:lnTo>
                  <a:lnTo>
                    <a:pt x="27" y="125"/>
                  </a:lnTo>
                  <a:lnTo>
                    <a:pt x="24" y="113"/>
                  </a:lnTo>
                  <a:lnTo>
                    <a:pt x="23" y="104"/>
                  </a:lnTo>
                  <a:lnTo>
                    <a:pt x="19" y="93"/>
                  </a:lnTo>
                  <a:lnTo>
                    <a:pt x="15" y="87"/>
                  </a:lnTo>
                  <a:lnTo>
                    <a:pt x="7" y="95"/>
                  </a:lnTo>
                  <a:lnTo>
                    <a:pt x="0" y="100"/>
                  </a:lnTo>
                  <a:lnTo>
                    <a:pt x="5" y="117"/>
                  </a:lnTo>
                  <a:lnTo>
                    <a:pt x="13" y="136"/>
                  </a:lnTo>
                  <a:lnTo>
                    <a:pt x="22" y="153"/>
                  </a:lnTo>
                  <a:lnTo>
                    <a:pt x="27" y="172"/>
                  </a:lnTo>
                  <a:lnTo>
                    <a:pt x="36" y="174"/>
                  </a:lnTo>
                  <a:lnTo>
                    <a:pt x="40" y="164"/>
                  </a:lnTo>
                  <a:lnTo>
                    <a:pt x="42" y="159"/>
                  </a:lnTo>
                  <a:lnTo>
                    <a:pt x="44" y="155"/>
                  </a:lnTo>
                  <a:lnTo>
                    <a:pt x="49" y="153"/>
                  </a:lnTo>
                  <a:lnTo>
                    <a:pt x="57" y="159"/>
                  </a:lnTo>
                  <a:lnTo>
                    <a:pt x="89" y="113"/>
                  </a:lnTo>
                  <a:lnTo>
                    <a:pt x="91" y="117"/>
                  </a:lnTo>
                  <a:lnTo>
                    <a:pt x="97" y="104"/>
                  </a:lnTo>
                  <a:lnTo>
                    <a:pt x="101" y="91"/>
                  </a:lnTo>
                  <a:lnTo>
                    <a:pt x="101" y="78"/>
                  </a:lnTo>
                  <a:lnTo>
                    <a:pt x="101" y="64"/>
                  </a:lnTo>
                  <a:lnTo>
                    <a:pt x="99" y="49"/>
                  </a:lnTo>
                  <a:lnTo>
                    <a:pt x="96" y="36"/>
                  </a:lnTo>
                  <a:lnTo>
                    <a:pt x="93" y="23"/>
                  </a:lnTo>
                  <a:lnTo>
                    <a:pt x="91" y="11"/>
                  </a:lnTo>
                  <a:lnTo>
                    <a:pt x="87" y="10"/>
                  </a:lnTo>
                  <a:lnTo>
                    <a:pt x="83" y="8"/>
                  </a:lnTo>
                  <a:lnTo>
                    <a:pt x="79" y="6"/>
                  </a:lnTo>
                  <a:lnTo>
                    <a:pt x="80" y="0"/>
                  </a:lnTo>
                  <a:lnTo>
                    <a:pt x="71" y="0"/>
                  </a:lnTo>
                  <a:lnTo>
                    <a:pt x="67" y="8"/>
                  </a:lnTo>
                  <a:lnTo>
                    <a:pt x="63" y="15"/>
                  </a:lnTo>
                  <a:lnTo>
                    <a:pt x="59" y="25"/>
                  </a:lnTo>
                  <a:close/>
                </a:path>
              </a:pathLst>
            </a:custGeom>
            <a:solidFill>
              <a:srgbClr val="FFC3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
          <p:nvSpPr>
            <p:cNvPr id="99489" name="Freeform 190"/>
            <p:cNvSpPr>
              <a:spLocks/>
            </p:cNvSpPr>
            <p:nvPr/>
          </p:nvSpPr>
          <p:spPr bwMode="auto">
            <a:xfrm>
              <a:off x="1990" y="2433"/>
              <a:ext cx="13" cy="11"/>
            </a:xfrm>
            <a:custGeom>
              <a:avLst/>
              <a:gdLst>
                <a:gd name="T0" fmla="*/ 2 w 13"/>
                <a:gd name="T1" fmla="*/ 0 h 23"/>
                <a:gd name="T2" fmla="*/ 0 w 13"/>
                <a:gd name="T3" fmla="*/ 6 h 23"/>
                <a:gd name="T4" fmla="*/ 0 w 13"/>
                <a:gd name="T5" fmla="*/ 13 h 23"/>
                <a:gd name="T6" fmla="*/ 2 w 13"/>
                <a:gd name="T7" fmla="*/ 19 h 23"/>
                <a:gd name="T8" fmla="*/ 9 w 13"/>
                <a:gd name="T9" fmla="*/ 23 h 23"/>
                <a:gd name="T10" fmla="*/ 13 w 13"/>
                <a:gd name="T11" fmla="*/ 15 h 23"/>
                <a:gd name="T12" fmla="*/ 11 w 13"/>
                <a:gd name="T13" fmla="*/ 8 h 23"/>
                <a:gd name="T14" fmla="*/ 6 w 13"/>
                <a:gd name="T15" fmla="*/ 0 h 23"/>
                <a:gd name="T16" fmla="*/ 2 w 13"/>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23">
                  <a:moveTo>
                    <a:pt x="2" y="0"/>
                  </a:moveTo>
                  <a:lnTo>
                    <a:pt x="0" y="6"/>
                  </a:lnTo>
                  <a:lnTo>
                    <a:pt x="0" y="13"/>
                  </a:lnTo>
                  <a:lnTo>
                    <a:pt x="2" y="19"/>
                  </a:lnTo>
                  <a:lnTo>
                    <a:pt x="9" y="23"/>
                  </a:lnTo>
                  <a:lnTo>
                    <a:pt x="13" y="15"/>
                  </a:lnTo>
                  <a:lnTo>
                    <a:pt x="11" y="8"/>
                  </a:lnTo>
                  <a:lnTo>
                    <a:pt x="6" y="0"/>
                  </a:lnTo>
                  <a:lnTo>
                    <a:pt x="2" y="0"/>
                  </a:lnTo>
                  <a:close/>
                </a:path>
              </a:pathLst>
            </a:custGeom>
            <a:solidFill>
              <a:srgbClr val="000000"/>
            </a:solidFill>
            <a:ln w="1588">
              <a:solidFill>
                <a:srgbClr val="000000"/>
              </a:solidFill>
              <a:prstDash val="solid"/>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490" name="Freeform 191"/>
            <p:cNvSpPr>
              <a:spLocks/>
            </p:cNvSpPr>
            <p:nvPr/>
          </p:nvSpPr>
          <p:spPr bwMode="auto">
            <a:xfrm>
              <a:off x="3601" y="2461"/>
              <a:ext cx="215" cy="91"/>
            </a:xfrm>
            <a:custGeom>
              <a:avLst/>
              <a:gdLst>
                <a:gd name="T0" fmla="*/ 99 w 215"/>
                <a:gd name="T1" fmla="*/ 24 h 183"/>
                <a:gd name="T2" fmla="*/ 113 w 215"/>
                <a:gd name="T3" fmla="*/ 60 h 183"/>
                <a:gd name="T4" fmla="*/ 131 w 215"/>
                <a:gd name="T5" fmla="*/ 94 h 183"/>
                <a:gd name="T6" fmla="*/ 151 w 215"/>
                <a:gd name="T7" fmla="*/ 126 h 183"/>
                <a:gd name="T8" fmla="*/ 156 w 215"/>
                <a:gd name="T9" fmla="*/ 147 h 183"/>
                <a:gd name="T10" fmla="*/ 138 w 215"/>
                <a:gd name="T11" fmla="*/ 132 h 183"/>
                <a:gd name="T12" fmla="*/ 119 w 215"/>
                <a:gd name="T13" fmla="*/ 102 h 183"/>
                <a:gd name="T14" fmla="*/ 100 w 215"/>
                <a:gd name="T15" fmla="*/ 70 h 183"/>
                <a:gd name="T16" fmla="*/ 84 w 215"/>
                <a:gd name="T17" fmla="*/ 36 h 183"/>
                <a:gd name="T18" fmla="*/ 49 w 215"/>
                <a:gd name="T19" fmla="*/ 36 h 183"/>
                <a:gd name="T20" fmla="*/ 62 w 215"/>
                <a:gd name="T21" fmla="*/ 70 h 183"/>
                <a:gd name="T22" fmla="*/ 80 w 215"/>
                <a:gd name="T23" fmla="*/ 102 h 183"/>
                <a:gd name="T24" fmla="*/ 100 w 215"/>
                <a:gd name="T25" fmla="*/ 132 h 183"/>
                <a:gd name="T26" fmla="*/ 121 w 215"/>
                <a:gd name="T27" fmla="*/ 166 h 183"/>
                <a:gd name="T28" fmla="*/ 107 w 215"/>
                <a:gd name="T29" fmla="*/ 160 h 183"/>
                <a:gd name="T30" fmla="*/ 93 w 215"/>
                <a:gd name="T31" fmla="*/ 149 h 183"/>
                <a:gd name="T32" fmla="*/ 73 w 215"/>
                <a:gd name="T33" fmla="*/ 122 h 183"/>
                <a:gd name="T34" fmla="*/ 57 w 215"/>
                <a:gd name="T35" fmla="*/ 98 h 183"/>
                <a:gd name="T36" fmla="*/ 43 w 215"/>
                <a:gd name="T37" fmla="*/ 70 h 183"/>
                <a:gd name="T38" fmla="*/ 30 w 215"/>
                <a:gd name="T39" fmla="*/ 41 h 183"/>
                <a:gd name="T40" fmla="*/ 5 w 215"/>
                <a:gd name="T41" fmla="*/ 64 h 183"/>
                <a:gd name="T42" fmla="*/ 19 w 215"/>
                <a:gd name="T43" fmla="*/ 104 h 183"/>
                <a:gd name="T44" fmla="*/ 37 w 215"/>
                <a:gd name="T45" fmla="*/ 138 h 183"/>
                <a:gd name="T46" fmla="*/ 62 w 215"/>
                <a:gd name="T47" fmla="*/ 168 h 183"/>
                <a:gd name="T48" fmla="*/ 87 w 215"/>
                <a:gd name="T49" fmla="*/ 179 h 183"/>
                <a:gd name="T50" fmla="*/ 110 w 215"/>
                <a:gd name="T51" fmla="*/ 173 h 183"/>
                <a:gd name="T52" fmla="*/ 134 w 215"/>
                <a:gd name="T53" fmla="*/ 166 h 183"/>
                <a:gd name="T54" fmla="*/ 157 w 215"/>
                <a:gd name="T55" fmla="*/ 155 h 183"/>
                <a:gd name="T56" fmla="*/ 170 w 215"/>
                <a:gd name="T57" fmla="*/ 138 h 183"/>
                <a:gd name="T58" fmla="*/ 177 w 215"/>
                <a:gd name="T59" fmla="*/ 122 h 183"/>
                <a:gd name="T60" fmla="*/ 201 w 215"/>
                <a:gd name="T61" fmla="*/ 115 h 183"/>
                <a:gd name="T62" fmla="*/ 215 w 215"/>
                <a:gd name="T63" fmla="*/ 107 h 183"/>
                <a:gd name="T64" fmla="*/ 195 w 215"/>
                <a:gd name="T65" fmla="*/ 107 h 183"/>
                <a:gd name="T66" fmla="*/ 178 w 215"/>
                <a:gd name="T67" fmla="*/ 117 h 183"/>
                <a:gd name="T68" fmla="*/ 161 w 215"/>
                <a:gd name="T69" fmla="*/ 88 h 183"/>
                <a:gd name="T70" fmla="*/ 143 w 215"/>
                <a:gd name="T71" fmla="*/ 60 h 183"/>
                <a:gd name="T72" fmla="*/ 123 w 215"/>
                <a:gd name="T73" fmla="*/ 28 h 183"/>
                <a:gd name="T74" fmla="*/ 106 w 215"/>
                <a:gd name="T75" fmla="*/ 0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15" h="183">
                  <a:moveTo>
                    <a:pt x="96" y="7"/>
                  </a:moveTo>
                  <a:lnTo>
                    <a:pt x="99" y="24"/>
                  </a:lnTo>
                  <a:lnTo>
                    <a:pt x="104" y="43"/>
                  </a:lnTo>
                  <a:lnTo>
                    <a:pt x="113" y="60"/>
                  </a:lnTo>
                  <a:lnTo>
                    <a:pt x="123" y="79"/>
                  </a:lnTo>
                  <a:lnTo>
                    <a:pt x="131" y="94"/>
                  </a:lnTo>
                  <a:lnTo>
                    <a:pt x="143" y="109"/>
                  </a:lnTo>
                  <a:lnTo>
                    <a:pt x="151" y="126"/>
                  </a:lnTo>
                  <a:lnTo>
                    <a:pt x="161" y="145"/>
                  </a:lnTo>
                  <a:lnTo>
                    <a:pt x="156" y="147"/>
                  </a:lnTo>
                  <a:lnTo>
                    <a:pt x="151" y="149"/>
                  </a:lnTo>
                  <a:lnTo>
                    <a:pt x="138" y="132"/>
                  </a:lnTo>
                  <a:lnTo>
                    <a:pt x="128" y="117"/>
                  </a:lnTo>
                  <a:lnTo>
                    <a:pt x="119" y="102"/>
                  </a:lnTo>
                  <a:lnTo>
                    <a:pt x="110" y="87"/>
                  </a:lnTo>
                  <a:lnTo>
                    <a:pt x="100" y="70"/>
                  </a:lnTo>
                  <a:lnTo>
                    <a:pt x="93" y="53"/>
                  </a:lnTo>
                  <a:lnTo>
                    <a:pt x="84" y="36"/>
                  </a:lnTo>
                  <a:lnTo>
                    <a:pt x="80" y="20"/>
                  </a:lnTo>
                  <a:lnTo>
                    <a:pt x="49" y="36"/>
                  </a:lnTo>
                  <a:lnTo>
                    <a:pt x="53" y="53"/>
                  </a:lnTo>
                  <a:lnTo>
                    <a:pt x="62" y="70"/>
                  </a:lnTo>
                  <a:lnTo>
                    <a:pt x="70" y="85"/>
                  </a:lnTo>
                  <a:lnTo>
                    <a:pt x="80" y="102"/>
                  </a:lnTo>
                  <a:lnTo>
                    <a:pt x="89" y="117"/>
                  </a:lnTo>
                  <a:lnTo>
                    <a:pt x="100" y="132"/>
                  </a:lnTo>
                  <a:lnTo>
                    <a:pt x="110" y="149"/>
                  </a:lnTo>
                  <a:lnTo>
                    <a:pt x="121" y="166"/>
                  </a:lnTo>
                  <a:lnTo>
                    <a:pt x="114" y="162"/>
                  </a:lnTo>
                  <a:lnTo>
                    <a:pt x="107" y="160"/>
                  </a:lnTo>
                  <a:lnTo>
                    <a:pt x="99" y="155"/>
                  </a:lnTo>
                  <a:lnTo>
                    <a:pt x="93" y="149"/>
                  </a:lnTo>
                  <a:lnTo>
                    <a:pt x="81" y="136"/>
                  </a:lnTo>
                  <a:lnTo>
                    <a:pt x="73" y="122"/>
                  </a:lnTo>
                  <a:lnTo>
                    <a:pt x="64" y="109"/>
                  </a:lnTo>
                  <a:lnTo>
                    <a:pt x="57" y="98"/>
                  </a:lnTo>
                  <a:lnTo>
                    <a:pt x="49" y="83"/>
                  </a:lnTo>
                  <a:lnTo>
                    <a:pt x="43" y="70"/>
                  </a:lnTo>
                  <a:lnTo>
                    <a:pt x="36" y="54"/>
                  </a:lnTo>
                  <a:lnTo>
                    <a:pt x="30" y="41"/>
                  </a:lnTo>
                  <a:lnTo>
                    <a:pt x="0" y="45"/>
                  </a:lnTo>
                  <a:lnTo>
                    <a:pt x="5" y="64"/>
                  </a:lnTo>
                  <a:lnTo>
                    <a:pt x="12" y="85"/>
                  </a:lnTo>
                  <a:lnTo>
                    <a:pt x="19" y="104"/>
                  </a:lnTo>
                  <a:lnTo>
                    <a:pt x="29" y="122"/>
                  </a:lnTo>
                  <a:lnTo>
                    <a:pt x="37" y="138"/>
                  </a:lnTo>
                  <a:lnTo>
                    <a:pt x="50" y="155"/>
                  </a:lnTo>
                  <a:lnTo>
                    <a:pt x="62" y="168"/>
                  </a:lnTo>
                  <a:lnTo>
                    <a:pt x="76" y="183"/>
                  </a:lnTo>
                  <a:lnTo>
                    <a:pt x="87" y="179"/>
                  </a:lnTo>
                  <a:lnTo>
                    <a:pt x="99" y="177"/>
                  </a:lnTo>
                  <a:lnTo>
                    <a:pt x="110" y="173"/>
                  </a:lnTo>
                  <a:lnTo>
                    <a:pt x="123" y="171"/>
                  </a:lnTo>
                  <a:lnTo>
                    <a:pt x="134" y="166"/>
                  </a:lnTo>
                  <a:lnTo>
                    <a:pt x="146" y="160"/>
                  </a:lnTo>
                  <a:lnTo>
                    <a:pt x="157" y="155"/>
                  </a:lnTo>
                  <a:lnTo>
                    <a:pt x="168" y="149"/>
                  </a:lnTo>
                  <a:lnTo>
                    <a:pt x="170" y="138"/>
                  </a:lnTo>
                  <a:lnTo>
                    <a:pt x="167" y="132"/>
                  </a:lnTo>
                  <a:lnTo>
                    <a:pt x="177" y="122"/>
                  </a:lnTo>
                  <a:lnTo>
                    <a:pt x="188" y="119"/>
                  </a:lnTo>
                  <a:lnTo>
                    <a:pt x="201" y="115"/>
                  </a:lnTo>
                  <a:lnTo>
                    <a:pt x="215" y="113"/>
                  </a:lnTo>
                  <a:lnTo>
                    <a:pt x="215" y="107"/>
                  </a:lnTo>
                  <a:lnTo>
                    <a:pt x="204" y="105"/>
                  </a:lnTo>
                  <a:lnTo>
                    <a:pt x="195" y="107"/>
                  </a:lnTo>
                  <a:lnTo>
                    <a:pt x="185" y="111"/>
                  </a:lnTo>
                  <a:lnTo>
                    <a:pt x="178" y="117"/>
                  </a:lnTo>
                  <a:lnTo>
                    <a:pt x="170" y="102"/>
                  </a:lnTo>
                  <a:lnTo>
                    <a:pt x="161" y="88"/>
                  </a:lnTo>
                  <a:lnTo>
                    <a:pt x="151" y="73"/>
                  </a:lnTo>
                  <a:lnTo>
                    <a:pt x="143" y="60"/>
                  </a:lnTo>
                  <a:lnTo>
                    <a:pt x="133" y="43"/>
                  </a:lnTo>
                  <a:lnTo>
                    <a:pt x="123" y="28"/>
                  </a:lnTo>
                  <a:lnTo>
                    <a:pt x="114" y="13"/>
                  </a:lnTo>
                  <a:lnTo>
                    <a:pt x="106" y="0"/>
                  </a:lnTo>
                  <a:lnTo>
                    <a:pt x="96" y="7"/>
                  </a:lnTo>
                  <a:close/>
                </a:path>
              </a:pathLst>
            </a:custGeom>
            <a:solidFill>
              <a:srgbClr val="FFC3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
          <p:nvSpPr>
            <p:cNvPr id="99491" name="Freeform 192"/>
            <p:cNvSpPr>
              <a:spLocks/>
            </p:cNvSpPr>
            <p:nvPr/>
          </p:nvSpPr>
          <p:spPr bwMode="auto">
            <a:xfrm>
              <a:off x="4014" y="2483"/>
              <a:ext cx="144" cy="59"/>
            </a:xfrm>
            <a:custGeom>
              <a:avLst/>
              <a:gdLst>
                <a:gd name="T0" fmla="*/ 0 w 144"/>
                <a:gd name="T1" fmla="*/ 108 h 117"/>
                <a:gd name="T2" fmla="*/ 13 w 144"/>
                <a:gd name="T3" fmla="*/ 117 h 117"/>
                <a:gd name="T4" fmla="*/ 29 w 144"/>
                <a:gd name="T5" fmla="*/ 113 h 117"/>
                <a:gd name="T6" fmla="*/ 36 w 144"/>
                <a:gd name="T7" fmla="*/ 108 h 117"/>
                <a:gd name="T8" fmla="*/ 44 w 144"/>
                <a:gd name="T9" fmla="*/ 102 h 117"/>
                <a:gd name="T10" fmla="*/ 53 w 144"/>
                <a:gd name="T11" fmla="*/ 98 h 117"/>
                <a:gd name="T12" fmla="*/ 61 w 144"/>
                <a:gd name="T13" fmla="*/ 96 h 117"/>
                <a:gd name="T14" fmla="*/ 73 w 144"/>
                <a:gd name="T15" fmla="*/ 87 h 117"/>
                <a:gd name="T16" fmla="*/ 84 w 144"/>
                <a:gd name="T17" fmla="*/ 77 h 117"/>
                <a:gd name="T18" fmla="*/ 96 w 144"/>
                <a:gd name="T19" fmla="*/ 68 h 117"/>
                <a:gd name="T20" fmla="*/ 108 w 144"/>
                <a:gd name="T21" fmla="*/ 60 h 117"/>
                <a:gd name="T22" fmla="*/ 118 w 144"/>
                <a:gd name="T23" fmla="*/ 47 h 117"/>
                <a:gd name="T24" fmla="*/ 128 w 144"/>
                <a:gd name="T25" fmla="*/ 36 h 117"/>
                <a:gd name="T26" fmla="*/ 137 w 144"/>
                <a:gd name="T27" fmla="*/ 23 h 117"/>
                <a:gd name="T28" fmla="*/ 144 w 144"/>
                <a:gd name="T29" fmla="*/ 8 h 117"/>
                <a:gd name="T30" fmla="*/ 140 w 144"/>
                <a:gd name="T31" fmla="*/ 0 h 117"/>
                <a:gd name="T32" fmla="*/ 123 w 144"/>
                <a:gd name="T33" fmla="*/ 19 h 117"/>
                <a:gd name="T34" fmla="*/ 107 w 144"/>
                <a:gd name="T35" fmla="*/ 38 h 117"/>
                <a:gd name="T36" fmla="*/ 90 w 144"/>
                <a:gd name="T37" fmla="*/ 53 h 117"/>
                <a:gd name="T38" fmla="*/ 74 w 144"/>
                <a:gd name="T39" fmla="*/ 68 h 117"/>
                <a:gd name="T40" fmla="*/ 56 w 144"/>
                <a:gd name="T41" fmla="*/ 79 h 117"/>
                <a:gd name="T42" fmla="*/ 37 w 144"/>
                <a:gd name="T43" fmla="*/ 91 h 117"/>
                <a:gd name="T44" fmla="*/ 19 w 144"/>
                <a:gd name="T45" fmla="*/ 98 h 117"/>
                <a:gd name="T46" fmla="*/ 0 w 144"/>
                <a:gd name="T47" fmla="*/ 108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44" h="117">
                  <a:moveTo>
                    <a:pt x="0" y="108"/>
                  </a:moveTo>
                  <a:lnTo>
                    <a:pt x="13" y="117"/>
                  </a:lnTo>
                  <a:lnTo>
                    <a:pt x="29" y="113"/>
                  </a:lnTo>
                  <a:lnTo>
                    <a:pt x="36" y="108"/>
                  </a:lnTo>
                  <a:lnTo>
                    <a:pt x="44" y="102"/>
                  </a:lnTo>
                  <a:lnTo>
                    <a:pt x="53" y="98"/>
                  </a:lnTo>
                  <a:lnTo>
                    <a:pt x="61" y="96"/>
                  </a:lnTo>
                  <a:lnTo>
                    <a:pt x="73" y="87"/>
                  </a:lnTo>
                  <a:lnTo>
                    <a:pt x="84" y="77"/>
                  </a:lnTo>
                  <a:lnTo>
                    <a:pt x="96" y="68"/>
                  </a:lnTo>
                  <a:lnTo>
                    <a:pt x="108" y="60"/>
                  </a:lnTo>
                  <a:lnTo>
                    <a:pt x="118" y="47"/>
                  </a:lnTo>
                  <a:lnTo>
                    <a:pt x="128" y="36"/>
                  </a:lnTo>
                  <a:lnTo>
                    <a:pt x="137" y="23"/>
                  </a:lnTo>
                  <a:lnTo>
                    <a:pt x="144" y="8"/>
                  </a:lnTo>
                  <a:lnTo>
                    <a:pt x="140" y="0"/>
                  </a:lnTo>
                  <a:lnTo>
                    <a:pt x="123" y="19"/>
                  </a:lnTo>
                  <a:lnTo>
                    <a:pt x="107" y="38"/>
                  </a:lnTo>
                  <a:lnTo>
                    <a:pt x="90" y="53"/>
                  </a:lnTo>
                  <a:lnTo>
                    <a:pt x="74" y="68"/>
                  </a:lnTo>
                  <a:lnTo>
                    <a:pt x="56" y="79"/>
                  </a:lnTo>
                  <a:lnTo>
                    <a:pt x="37" y="91"/>
                  </a:lnTo>
                  <a:lnTo>
                    <a:pt x="19" y="98"/>
                  </a:lnTo>
                  <a:lnTo>
                    <a:pt x="0" y="108"/>
                  </a:lnTo>
                  <a:close/>
                </a:path>
              </a:pathLst>
            </a:custGeom>
            <a:solidFill>
              <a:srgbClr val="000000"/>
            </a:solidFill>
            <a:ln w="1588">
              <a:solidFill>
                <a:srgbClr val="000000"/>
              </a:solidFill>
              <a:prstDash val="solid"/>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492" name="Freeform 193"/>
            <p:cNvSpPr>
              <a:spLocks/>
            </p:cNvSpPr>
            <p:nvPr/>
          </p:nvSpPr>
          <p:spPr bwMode="auto">
            <a:xfrm>
              <a:off x="2006" y="2489"/>
              <a:ext cx="25" cy="16"/>
            </a:xfrm>
            <a:custGeom>
              <a:avLst/>
              <a:gdLst>
                <a:gd name="T0" fmla="*/ 14 w 25"/>
                <a:gd name="T1" fmla="*/ 32 h 32"/>
                <a:gd name="T2" fmla="*/ 23 w 25"/>
                <a:gd name="T3" fmla="*/ 32 h 32"/>
                <a:gd name="T4" fmla="*/ 23 w 25"/>
                <a:gd name="T5" fmla="*/ 29 h 32"/>
                <a:gd name="T6" fmla="*/ 25 w 25"/>
                <a:gd name="T7" fmla="*/ 27 h 32"/>
                <a:gd name="T8" fmla="*/ 4 w 25"/>
                <a:gd name="T9" fmla="*/ 0 h 32"/>
                <a:gd name="T10" fmla="*/ 0 w 25"/>
                <a:gd name="T11" fmla="*/ 8 h 32"/>
                <a:gd name="T12" fmla="*/ 3 w 25"/>
                <a:gd name="T13" fmla="*/ 15 h 32"/>
                <a:gd name="T14" fmla="*/ 8 w 25"/>
                <a:gd name="T15" fmla="*/ 23 h 32"/>
                <a:gd name="T16" fmla="*/ 14 w 2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32">
                  <a:moveTo>
                    <a:pt x="14" y="32"/>
                  </a:moveTo>
                  <a:lnTo>
                    <a:pt x="23" y="32"/>
                  </a:lnTo>
                  <a:lnTo>
                    <a:pt x="23" y="29"/>
                  </a:lnTo>
                  <a:lnTo>
                    <a:pt x="25" y="27"/>
                  </a:lnTo>
                  <a:lnTo>
                    <a:pt x="4" y="0"/>
                  </a:lnTo>
                  <a:lnTo>
                    <a:pt x="0" y="8"/>
                  </a:lnTo>
                  <a:lnTo>
                    <a:pt x="3" y="15"/>
                  </a:lnTo>
                  <a:lnTo>
                    <a:pt x="8" y="23"/>
                  </a:lnTo>
                  <a:lnTo>
                    <a:pt x="14" y="32"/>
                  </a:lnTo>
                  <a:close/>
                </a:path>
              </a:pathLst>
            </a:custGeom>
            <a:solidFill>
              <a:srgbClr val="000000"/>
            </a:solidFill>
            <a:ln w="1588">
              <a:solidFill>
                <a:srgbClr val="000000"/>
              </a:solidFill>
              <a:prstDash val="solid"/>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493" name="Freeform 194"/>
            <p:cNvSpPr>
              <a:spLocks/>
            </p:cNvSpPr>
            <p:nvPr/>
          </p:nvSpPr>
          <p:spPr bwMode="auto">
            <a:xfrm>
              <a:off x="2716" y="2557"/>
              <a:ext cx="373" cy="180"/>
            </a:xfrm>
            <a:custGeom>
              <a:avLst/>
              <a:gdLst>
                <a:gd name="T0" fmla="*/ 118 w 373"/>
                <a:gd name="T1" fmla="*/ 219 h 361"/>
                <a:gd name="T2" fmla="*/ 105 w 373"/>
                <a:gd name="T3" fmla="*/ 240 h 361"/>
                <a:gd name="T4" fmla="*/ 94 w 373"/>
                <a:gd name="T5" fmla="*/ 261 h 361"/>
                <a:gd name="T6" fmla="*/ 78 w 373"/>
                <a:gd name="T7" fmla="*/ 278 h 361"/>
                <a:gd name="T8" fmla="*/ 64 w 373"/>
                <a:gd name="T9" fmla="*/ 297 h 361"/>
                <a:gd name="T10" fmla="*/ 47 w 373"/>
                <a:gd name="T11" fmla="*/ 312 h 361"/>
                <a:gd name="T12" fmla="*/ 30 w 373"/>
                <a:gd name="T13" fmla="*/ 329 h 361"/>
                <a:gd name="T14" fmla="*/ 14 w 373"/>
                <a:gd name="T15" fmla="*/ 344 h 361"/>
                <a:gd name="T16" fmla="*/ 0 w 373"/>
                <a:gd name="T17" fmla="*/ 361 h 361"/>
                <a:gd name="T18" fmla="*/ 23 w 373"/>
                <a:gd name="T19" fmla="*/ 344 h 361"/>
                <a:gd name="T20" fmla="*/ 48 w 373"/>
                <a:gd name="T21" fmla="*/ 329 h 361"/>
                <a:gd name="T22" fmla="*/ 74 w 373"/>
                <a:gd name="T23" fmla="*/ 312 h 361"/>
                <a:gd name="T24" fmla="*/ 100 w 373"/>
                <a:gd name="T25" fmla="*/ 299 h 361"/>
                <a:gd name="T26" fmla="*/ 125 w 373"/>
                <a:gd name="T27" fmla="*/ 287 h 361"/>
                <a:gd name="T28" fmla="*/ 152 w 373"/>
                <a:gd name="T29" fmla="*/ 283 h 361"/>
                <a:gd name="T30" fmla="*/ 179 w 373"/>
                <a:gd name="T31" fmla="*/ 289 h 361"/>
                <a:gd name="T32" fmla="*/ 206 w 373"/>
                <a:gd name="T33" fmla="*/ 308 h 361"/>
                <a:gd name="T34" fmla="*/ 223 w 373"/>
                <a:gd name="T35" fmla="*/ 306 h 361"/>
                <a:gd name="T36" fmla="*/ 242 w 373"/>
                <a:gd name="T37" fmla="*/ 304 h 361"/>
                <a:gd name="T38" fmla="*/ 260 w 373"/>
                <a:gd name="T39" fmla="*/ 302 h 361"/>
                <a:gd name="T40" fmla="*/ 280 w 373"/>
                <a:gd name="T41" fmla="*/ 302 h 361"/>
                <a:gd name="T42" fmla="*/ 298 w 373"/>
                <a:gd name="T43" fmla="*/ 302 h 361"/>
                <a:gd name="T44" fmla="*/ 316 w 373"/>
                <a:gd name="T45" fmla="*/ 310 h 361"/>
                <a:gd name="T46" fmla="*/ 332 w 373"/>
                <a:gd name="T47" fmla="*/ 319 h 361"/>
                <a:gd name="T48" fmla="*/ 349 w 373"/>
                <a:gd name="T49" fmla="*/ 336 h 361"/>
                <a:gd name="T50" fmla="*/ 356 w 373"/>
                <a:gd name="T51" fmla="*/ 297 h 361"/>
                <a:gd name="T52" fmla="*/ 364 w 373"/>
                <a:gd name="T53" fmla="*/ 257 h 361"/>
                <a:gd name="T54" fmla="*/ 369 w 373"/>
                <a:gd name="T55" fmla="*/ 212 h 361"/>
                <a:gd name="T56" fmla="*/ 373 w 373"/>
                <a:gd name="T57" fmla="*/ 168 h 361"/>
                <a:gd name="T58" fmla="*/ 372 w 373"/>
                <a:gd name="T59" fmla="*/ 123 h 361"/>
                <a:gd name="T60" fmla="*/ 367 w 373"/>
                <a:gd name="T61" fmla="*/ 78 h 361"/>
                <a:gd name="T62" fmla="*/ 360 w 373"/>
                <a:gd name="T63" fmla="*/ 36 h 361"/>
                <a:gd name="T64" fmla="*/ 349 w 373"/>
                <a:gd name="T65" fmla="*/ 0 h 361"/>
                <a:gd name="T66" fmla="*/ 323 w 373"/>
                <a:gd name="T67" fmla="*/ 38 h 361"/>
                <a:gd name="T68" fmla="*/ 298 w 373"/>
                <a:gd name="T69" fmla="*/ 72 h 361"/>
                <a:gd name="T70" fmla="*/ 269 w 373"/>
                <a:gd name="T71" fmla="*/ 100 h 361"/>
                <a:gd name="T72" fmla="*/ 241 w 373"/>
                <a:gd name="T73" fmla="*/ 129 h 361"/>
                <a:gd name="T74" fmla="*/ 209 w 373"/>
                <a:gd name="T75" fmla="*/ 151 h 361"/>
                <a:gd name="T76" fmla="*/ 179 w 373"/>
                <a:gd name="T77" fmla="*/ 176 h 361"/>
                <a:gd name="T78" fmla="*/ 148 w 373"/>
                <a:gd name="T79" fmla="*/ 197 h 361"/>
                <a:gd name="T80" fmla="*/ 118 w 373"/>
                <a:gd name="T81" fmla="*/ 219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73" h="361">
                  <a:moveTo>
                    <a:pt x="118" y="219"/>
                  </a:moveTo>
                  <a:lnTo>
                    <a:pt x="105" y="240"/>
                  </a:lnTo>
                  <a:lnTo>
                    <a:pt x="94" y="261"/>
                  </a:lnTo>
                  <a:lnTo>
                    <a:pt x="78" y="278"/>
                  </a:lnTo>
                  <a:lnTo>
                    <a:pt x="64" y="297"/>
                  </a:lnTo>
                  <a:lnTo>
                    <a:pt x="47" y="312"/>
                  </a:lnTo>
                  <a:lnTo>
                    <a:pt x="30" y="329"/>
                  </a:lnTo>
                  <a:lnTo>
                    <a:pt x="14" y="344"/>
                  </a:lnTo>
                  <a:lnTo>
                    <a:pt x="0" y="361"/>
                  </a:lnTo>
                  <a:lnTo>
                    <a:pt x="23" y="344"/>
                  </a:lnTo>
                  <a:lnTo>
                    <a:pt x="48" y="329"/>
                  </a:lnTo>
                  <a:lnTo>
                    <a:pt x="74" y="312"/>
                  </a:lnTo>
                  <a:lnTo>
                    <a:pt x="100" y="299"/>
                  </a:lnTo>
                  <a:lnTo>
                    <a:pt x="125" y="287"/>
                  </a:lnTo>
                  <a:lnTo>
                    <a:pt x="152" y="283"/>
                  </a:lnTo>
                  <a:lnTo>
                    <a:pt x="179" y="289"/>
                  </a:lnTo>
                  <a:lnTo>
                    <a:pt x="206" y="308"/>
                  </a:lnTo>
                  <a:lnTo>
                    <a:pt x="223" y="306"/>
                  </a:lnTo>
                  <a:lnTo>
                    <a:pt x="242" y="304"/>
                  </a:lnTo>
                  <a:lnTo>
                    <a:pt x="260" y="302"/>
                  </a:lnTo>
                  <a:lnTo>
                    <a:pt x="280" y="302"/>
                  </a:lnTo>
                  <a:lnTo>
                    <a:pt x="298" y="302"/>
                  </a:lnTo>
                  <a:lnTo>
                    <a:pt x="316" y="310"/>
                  </a:lnTo>
                  <a:lnTo>
                    <a:pt x="332" y="319"/>
                  </a:lnTo>
                  <a:lnTo>
                    <a:pt x="349" y="336"/>
                  </a:lnTo>
                  <a:lnTo>
                    <a:pt x="356" y="297"/>
                  </a:lnTo>
                  <a:lnTo>
                    <a:pt x="364" y="257"/>
                  </a:lnTo>
                  <a:lnTo>
                    <a:pt x="369" y="212"/>
                  </a:lnTo>
                  <a:lnTo>
                    <a:pt x="373" y="168"/>
                  </a:lnTo>
                  <a:lnTo>
                    <a:pt x="372" y="123"/>
                  </a:lnTo>
                  <a:lnTo>
                    <a:pt x="367" y="78"/>
                  </a:lnTo>
                  <a:lnTo>
                    <a:pt x="360" y="36"/>
                  </a:lnTo>
                  <a:lnTo>
                    <a:pt x="349" y="0"/>
                  </a:lnTo>
                  <a:lnTo>
                    <a:pt x="323" y="38"/>
                  </a:lnTo>
                  <a:lnTo>
                    <a:pt x="298" y="72"/>
                  </a:lnTo>
                  <a:lnTo>
                    <a:pt x="269" y="100"/>
                  </a:lnTo>
                  <a:lnTo>
                    <a:pt x="241" y="129"/>
                  </a:lnTo>
                  <a:lnTo>
                    <a:pt x="209" y="151"/>
                  </a:lnTo>
                  <a:lnTo>
                    <a:pt x="179" y="176"/>
                  </a:lnTo>
                  <a:lnTo>
                    <a:pt x="148" y="197"/>
                  </a:lnTo>
                  <a:lnTo>
                    <a:pt x="118" y="219"/>
                  </a:lnTo>
                  <a:close/>
                </a:path>
              </a:pathLst>
            </a:custGeom>
            <a:solidFill>
              <a:srgbClr val="D08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
          <p:nvSpPr>
            <p:cNvPr id="99494" name="Freeform 195"/>
            <p:cNvSpPr>
              <a:spLocks/>
            </p:cNvSpPr>
            <p:nvPr/>
          </p:nvSpPr>
          <p:spPr bwMode="auto">
            <a:xfrm>
              <a:off x="3516" y="2573"/>
              <a:ext cx="9" cy="15"/>
            </a:xfrm>
            <a:custGeom>
              <a:avLst/>
              <a:gdLst>
                <a:gd name="T0" fmla="*/ 9 w 9"/>
                <a:gd name="T1" fmla="*/ 31 h 31"/>
                <a:gd name="T2" fmla="*/ 0 w 9"/>
                <a:gd name="T3" fmla="*/ 0 h 31"/>
                <a:gd name="T4" fmla="*/ 4 w 9"/>
                <a:gd name="T5" fmla="*/ 25 h 31"/>
                <a:gd name="T6" fmla="*/ 9 w 9"/>
                <a:gd name="T7" fmla="*/ 31 h 31"/>
              </a:gdLst>
              <a:ahLst/>
              <a:cxnLst>
                <a:cxn ang="0">
                  <a:pos x="T0" y="T1"/>
                </a:cxn>
                <a:cxn ang="0">
                  <a:pos x="T2" y="T3"/>
                </a:cxn>
                <a:cxn ang="0">
                  <a:pos x="T4" y="T5"/>
                </a:cxn>
                <a:cxn ang="0">
                  <a:pos x="T6" y="T7"/>
                </a:cxn>
              </a:cxnLst>
              <a:rect l="0" t="0" r="r" b="b"/>
              <a:pathLst>
                <a:path w="9" h="31">
                  <a:moveTo>
                    <a:pt x="9" y="31"/>
                  </a:moveTo>
                  <a:lnTo>
                    <a:pt x="0" y="0"/>
                  </a:lnTo>
                  <a:lnTo>
                    <a:pt x="4" y="25"/>
                  </a:lnTo>
                  <a:lnTo>
                    <a:pt x="9" y="31"/>
                  </a:lnTo>
                  <a:close/>
                </a:path>
              </a:pathLst>
            </a:custGeom>
            <a:solidFill>
              <a:srgbClr val="FFFFFF"/>
            </a:solidFill>
            <a:ln w="1588">
              <a:solidFill>
                <a:srgbClr val="FFFFFF"/>
              </a:solidFill>
              <a:prstDash val="solid"/>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495" name="Freeform 196"/>
            <p:cNvSpPr>
              <a:spLocks/>
            </p:cNvSpPr>
            <p:nvPr/>
          </p:nvSpPr>
          <p:spPr bwMode="auto">
            <a:xfrm>
              <a:off x="2541" y="2844"/>
              <a:ext cx="223" cy="54"/>
            </a:xfrm>
            <a:custGeom>
              <a:avLst/>
              <a:gdLst>
                <a:gd name="T0" fmla="*/ 0 w 223"/>
                <a:gd name="T1" fmla="*/ 108 h 108"/>
                <a:gd name="T2" fmla="*/ 20 w 223"/>
                <a:gd name="T3" fmla="*/ 85 h 108"/>
                <a:gd name="T4" fmla="*/ 45 w 223"/>
                <a:gd name="T5" fmla="*/ 72 h 108"/>
                <a:gd name="T6" fmla="*/ 74 w 223"/>
                <a:gd name="T7" fmla="*/ 64 h 108"/>
                <a:gd name="T8" fmla="*/ 105 w 223"/>
                <a:gd name="T9" fmla="*/ 59 h 108"/>
                <a:gd name="T10" fmla="*/ 137 w 223"/>
                <a:gd name="T11" fmla="*/ 51 h 108"/>
                <a:gd name="T12" fmla="*/ 168 w 223"/>
                <a:gd name="T13" fmla="*/ 44 h 108"/>
                <a:gd name="T14" fmla="*/ 196 w 223"/>
                <a:gd name="T15" fmla="*/ 30 h 108"/>
                <a:gd name="T16" fmla="*/ 223 w 223"/>
                <a:gd name="T17" fmla="*/ 12 h 108"/>
                <a:gd name="T18" fmla="*/ 218 w 223"/>
                <a:gd name="T19" fmla="*/ 0 h 108"/>
                <a:gd name="T20" fmla="*/ 191 w 223"/>
                <a:gd name="T21" fmla="*/ 15 h 108"/>
                <a:gd name="T22" fmla="*/ 162 w 223"/>
                <a:gd name="T23" fmla="*/ 27 h 108"/>
                <a:gd name="T24" fmla="*/ 132 w 223"/>
                <a:gd name="T25" fmla="*/ 32 h 108"/>
                <a:gd name="T26" fmla="*/ 104 w 223"/>
                <a:gd name="T27" fmla="*/ 38 h 108"/>
                <a:gd name="T28" fmla="*/ 74 w 223"/>
                <a:gd name="T29" fmla="*/ 44 h 108"/>
                <a:gd name="T30" fmla="*/ 45 w 223"/>
                <a:gd name="T31" fmla="*/ 57 h 108"/>
                <a:gd name="T32" fmla="*/ 20 w 223"/>
                <a:gd name="T33" fmla="*/ 76 h 108"/>
                <a:gd name="T34" fmla="*/ 0 w 223"/>
                <a:gd name="T35" fmla="*/ 10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3" h="108">
                  <a:moveTo>
                    <a:pt x="0" y="108"/>
                  </a:moveTo>
                  <a:lnTo>
                    <a:pt x="20" y="85"/>
                  </a:lnTo>
                  <a:lnTo>
                    <a:pt x="45" y="72"/>
                  </a:lnTo>
                  <a:lnTo>
                    <a:pt x="74" y="64"/>
                  </a:lnTo>
                  <a:lnTo>
                    <a:pt x="105" y="59"/>
                  </a:lnTo>
                  <a:lnTo>
                    <a:pt x="137" y="51"/>
                  </a:lnTo>
                  <a:lnTo>
                    <a:pt x="168" y="44"/>
                  </a:lnTo>
                  <a:lnTo>
                    <a:pt x="196" y="30"/>
                  </a:lnTo>
                  <a:lnTo>
                    <a:pt x="223" y="12"/>
                  </a:lnTo>
                  <a:lnTo>
                    <a:pt x="218" y="0"/>
                  </a:lnTo>
                  <a:lnTo>
                    <a:pt x="191" y="15"/>
                  </a:lnTo>
                  <a:lnTo>
                    <a:pt x="162" y="27"/>
                  </a:lnTo>
                  <a:lnTo>
                    <a:pt x="132" y="32"/>
                  </a:lnTo>
                  <a:lnTo>
                    <a:pt x="104" y="38"/>
                  </a:lnTo>
                  <a:lnTo>
                    <a:pt x="74" y="44"/>
                  </a:lnTo>
                  <a:lnTo>
                    <a:pt x="45" y="57"/>
                  </a:lnTo>
                  <a:lnTo>
                    <a:pt x="20" y="76"/>
                  </a:lnTo>
                  <a:lnTo>
                    <a:pt x="0" y="108"/>
                  </a:lnTo>
                  <a:close/>
                </a:path>
              </a:pathLst>
            </a:custGeom>
            <a:solidFill>
              <a:srgbClr val="000000"/>
            </a:solidFill>
            <a:ln w="1588">
              <a:solidFill>
                <a:srgbClr val="000000"/>
              </a:solidFill>
              <a:prstDash val="solid"/>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496" name="Freeform 197"/>
            <p:cNvSpPr>
              <a:spLocks/>
            </p:cNvSpPr>
            <p:nvPr/>
          </p:nvSpPr>
          <p:spPr bwMode="auto">
            <a:xfrm>
              <a:off x="2120" y="2919"/>
              <a:ext cx="724" cy="480"/>
            </a:xfrm>
            <a:custGeom>
              <a:avLst/>
              <a:gdLst>
                <a:gd name="T0" fmla="*/ 262 w 724"/>
                <a:gd name="T1" fmla="*/ 250 h 961"/>
                <a:gd name="T2" fmla="*/ 215 w 724"/>
                <a:gd name="T3" fmla="*/ 342 h 961"/>
                <a:gd name="T4" fmla="*/ 158 w 724"/>
                <a:gd name="T5" fmla="*/ 429 h 961"/>
                <a:gd name="T6" fmla="*/ 148 w 724"/>
                <a:gd name="T7" fmla="*/ 471 h 961"/>
                <a:gd name="T8" fmla="*/ 141 w 724"/>
                <a:gd name="T9" fmla="*/ 514 h 961"/>
                <a:gd name="T10" fmla="*/ 135 w 724"/>
                <a:gd name="T11" fmla="*/ 542 h 961"/>
                <a:gd name="T12" fmla="*/ 143 w 724"/>
                <a:gd name="T13" fmla="*/ 557 h 961"/>
                <a:gd name="T14" fmla="*/ 78 w 724"/>
                <a:gd name="T15" fmla="*/ 635 h 961"/>
                <a:gd name="T16" fmla="*/ 12 w 724"/>
                <a:gd name="T17" fmla="*/ 703 h 961"/>
                <a:gd name="T18" fmla="*/ 0 w 724"/>
                <a:gd name="T19" fmla="*/ 790 h 961"/>
                <a:gd name="T20" fmla="*/ 4 w 724"/>
                <a:gd name="T21" fmla="*/ 822 h 961"/>
                <a:gd name="T22" fmla="*/ 25 w 724"/>
                <a:gd name="T23" fmla="*/ 869 h 961"/>
                <a:gd name="T24" fmla="*/ 62 w 724"/>
                <a:gd name="T25" fmla="*/ 886 h 961"/>
                <a:gd name="T26" fmla="*/ 99 w 724"/>
                <a:gd name="T27" fmla="*/ 880 h 961"/>
                <a:gd name="T28" fmla="*/ 136 w 724"/>
                <a:gd name="T29" fmla="*/ 850 h 961"/>
                <a:gd name="T30" fmla="*/ 170 w 724"/>
                <a:gd name="T31" fmla="*/ 805 h 961"/>
                <a:gd name="T32" fmla="*/ 203 w 724"/>
                <a:gd name="T33" fmla="*/ 756 h 961"/>
                <a:gd name="T34" fmla="*/ 203 w 724"/>
                <a:gd name="T35" fmla="*/ 786 h 961"/>
                <a:gd name="T36" fmla="*/ 163 w 724"/>
                <a:gd name="T37" fmla="*/ 856 h 961"/>
                <a:gd name="T38" fmla="*/ 112 w 724"/>
                <a:gd name="T39" fmla="*/ 905 h 961"/>
                <a:gd name="T40" fmla="*/ 112 w 724"/>
                <a:gd name="T41" fmla="*/ 943 h 961"/>
                <a:gd name="T42" fmla="*/ 135 w 724"/>
                <a:gd name="T43" fmla="*/ 952 h 961"/>
                <a:gd name="T44" fmla="*/ 185 w 724"/>
                <a:gd name="T45" fmla="*/ 937 h 961"/>
                <a:gd name="T46" fmla="*/ 239 w 724"/>
                <a:gd name="T47" fmla="*/ 880 h 961"/>
                <a:gd name="T48" fmla="*/ 291 w 724"/>
                <a:gd name="T49" fmla="*/ 818 h 961"/>
                <a:gd name="T50" fmla="*/ 293 w 724"/>
                <a:gd name="T51" fmla="*/ 841 h 961"/>
                <a:gd name="T52" fmla="*/ 259 w 724"/>
                <a:gd name="T53" fmla="*/ 895 h 961"/>
                <a:gd name="T54" fmla="*/ 216 w 724"/>
                <a:gd name="T55" fmla="*/ 944 h 961"/>
                <a:gd name="T56" fmla="*/ 240 w 724"/>
                <a:gd name="T57" fmla="*/ 948 h 961"/>
                <a:gd name="T58" fmla="*/ 296 w 724"/>
                <a:gd name="T59" fmla="*/ 909 h 961"/>
                <a:gd name="T60" fmla="*/ 337 w 724"/>
                <a:gd name="T61" fmla="*/ 843 h 961"/>
                <a:gd name="T62" fmla="*/ 351 w 724"/>
                <a:gd name="T63" fmla="*/ 669 h 961"/>
                <a:gd name="T64" fmla="*/ 351 w 724"/>
                <a:gd name="T65" fmla="*/ 493 h 961"/>
                <a:gd name="T66" fmla="*/ 377 w 724"/>
                <a:gd name="T67" fmla="*/ 359 h 961"/>
                <a:gd name="T68" fmla="*/ 402 w 724"/>
                <a:gd name="T69" fmla="*/ 282 h 961"/>
                <a:gd name="T70" fmla="*/ 439 w 724"/>
                <a:gd name="T71" fmla="*/ 212 h 961"/>
                <a:gd name="T72" fmla="*/ 447 w 724"/>
                <a:gd name="T73" fmla="*/ 195 h 961"/>
                <a:gd name="T74" fmla="*/ 449 w 724"/>
                <a:gd name="T75" fmla="*/ 178 h 961"/>
                <a:gd name="T76" fmla="*/ 481 w 724"/>
                <a:gd name="T77" fmla="*/ 165 h 961"/>
                <a:gd name="T78" fmla="*/ 531 w 724"/>
                <a:gd name="T79" fmla="*/ 163 h 961"/>
                <a:gd name="T80" fmla="*/ 623 w 724"/>
                <a:gd name="T81" fmla="*/ 127 h 961"/>
                <a:gd name="T82" fmla="*/ 700 w 724"/>
                <a:gd name="T83" fmla="*/ 44 h 961"/>
                <a:gd name="T84" fmla="*/ 694 w 724"/>
                <a:gd name="T85" fmla="*/ 16 h 961"/>
                <a:gd name="T86" fmla="*/ 649 w 724"/>
                <a:gd name="T87" fmla="*/ 16 h 961"/>
                <a:gd name="T88" fmla="*/ 605 w 724"/>
                <a:gd name="T89" fmla="*/ 0 h 961"/>
                <a:gd name="T90" fmla="*/ 475 w 724"/>
                <a:gd name="T91" fmla="*/ 53 h 961"/>
                <a:gd name="T92" fmla="*/ 363 w 724"/>
                <a:gd name="T93" fmla="*/ 153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24" h="961">
                  <a:moveTo>
                    <a:pt x="276" y="178"/>
                  </a:moveTo>
                  <a:lnTo>
                    <a:pt x="270" y="214"/>
                  </a:lnTo>
                  <a:lnTo>
                    <a:pt x="262" y="250"/>
                  </a:lnTo>
                  <a:lnTo>
                    <a:pt x="249" y="282"/>
                  </a:lnTo>
                  <a:lnTo>
                    <a:pt x="233" y="314"/>
                  </a:lnTo>
                  <a:lnTo>
                    <a:pt x="215" y="342"/>
                  </a:lnTo>
                  <a:lnTo>
                    <a:pt x="195" y="372"/>
                  </a:lnTo>
                  <a:lnTo>
                    <a:pt x="175" y="401"/>
                  </a:lnTo>
                  <a:lnTo>
                    <a:pt x="158" y="429"/>
                  </a:lnTo>
                  <a:lnTo>
                    <a:pt x="152" y="442"/>
                  </a:lnTo>
                  <a:lnTo>
                    <a:pt x="149" y="457"/>
                  </a:lnTo>
                  <a:lnTo>
                    <a:pt x="148" y="471"/>
                  </a:lnTo>
                  <a:lnTo>
                    <a:pt x="146" y="488"/>
                  </a:lnTo>
                  <a:lnTo>
                    <a:pt x="143" y="501"/>
                  </a:lnTo>
                  <a:lnTo>
                    <a:pt x="141" y="514"/>
                  </a:lnTo>
                  <a:lnTo>
                    <a:pt x="136" y="527"/>
                  </a:lnTo>
                  <a:lnTo>
                    <a:pt x="133" y="542"/>
                  </a:lnTo>
                  <a:lnTo>
                    <a:pt x="135" y="542"/>
                  </a:lnTo>
                  <a:lnTo>
                    <a:pt x="141" y="544"/>
                  </a:lnTo>
                  <a:lnTo>
                    <a:pt x="143" y="548"/>
                  </a:lnTo>
                  <a:lnTo>
                    <a:pt x="143" y="557"/>
                  </a:lnTo>
                  <a:lnTo>
                    <a:pt x="125" y="588"/>
                  </a:lnTo>
                  <a:lnTo>
                    <a:pt x="102" y="614"/>
                  </a:lnTo>
                  <a:lnTo>
                    <a:pt x="78" y="635"/>
                  </a:lnTo>
                  <a:lnTo>
                    <a:pt x="54" y="656"/>
                  </a:lnTo>
                  <a:lnTo>
                    <a:pt x="30" y="676"/>
                  </a:lnTo>
                  <a:lnTo>
                    <a:pt x="12" y="703"/>
                  </a:lnTo>
                  <a:lnTo>
                    <a:pt x="1" y="737"/>
                  </a:lnTo>
                  <a:lnTo>
                    <a:pt x="0" y="780"/>
                  </a:lnTo>
                  <a:lnTo>
                    <a:pt x="0" y="790"/>
                  </a:lnTo>
                  <a:lnTo>
                    <a:pt x="1" y="799"/>
                  </a:lnTo>
                  <a:lnTo>
                    <a:pt x="2" y="810"/>
                  </a:lnTo>
                  <a:lnTo>
                    <a:pt x="4" y="822"/>
                  </a:lnTo>
                  <a:lnTo>
                    <a:pt x="7" y="841"/>
                  </a:lnTo>
                  <a:lnTo>
                    <a:pt x="17" y="860"/>
                  </a:lnTo>
                  <a:lnTo>
                    <a:pt x="25" y="869"/>
                  </a:lnTo>
                  <a:lnTo>
                    <a:pt x="37" y="876"/>
                  </a:lnTo>
                  <a:lnTo>
                    <a:pt x="49" y="880"/>
                  </a:lnTo>
                  <a:lnTo>
                    <a:pt x="62" y="886"/>
                  </a:lnTo>
                  <a:lnTo>
                    <a:pt x="74" y="884"/>
                  </a:lnTo>
                  <a:lnTo>
                    <a:pt x="86" y="884"/>
                  </a:lnTo>
                  <a:lnTo>
                    <a:pt x="99" y="880"/>
                  </a:lnTo>
                  <a:lnTo>
                    <a:pt x="112" y="876"/>
                  </a:lnTo>
                  <a:lnTo>
                    <a:pt x="123" y="863"/>
                  </a:lnTo>
                  <a:lnTo>
                    <a:pt x="136" y="850"/>
                  </a:lnTo>
                  <a:lnTo>
                    <a:pt x="148" y="835"/>
                  </a:lnTo>
                  <a:lnTo>
                    <a:pt x="160" y="822"/>
                  </a:lnTo>
                  <a:lnTo>
                    <a:pt x="170" y="805"/>
                  </a:lnTo>
                  <a:lnTo>
                    <a:pt x="182" y="790"/>
                  </a:lnTo>
                  <a:lnTo>
                    <a:pt x="192" y="773"/>
                  </a:lnTo>
                  <a:lnTo>
                    <a:pt x="203" y="756"/>
                  </a:lnTo>
                  <a:lnTo>
                    <a:pt x="209" y="756"/>
                  </a:lnTo>
                  <a:lnTo>
                    <a:pt x="216" y="763"/>
                  </a:lnTo>
                  <a:lnTo>
                    <a:pt x="203" y="786"/>
                  </a:lnTo>
                  <a:lnTo>
                    <a:pt x="190" y="810"/>
                  </a:lnTo>
                  <a:lnTo>
                    <a:pt x="176" y="833"/>
                  </a:lnTo>
                  <a:lnTo>
                    <a:pt x="163" y="856"/>
                  </a:lnTo>
                  <a:lnTo>
                    <a:pt x="148" y="875"/>
                  </a:lnTo>
                  <a:lnTo>
                    <a:pt x="131" y="892"/>
                  </a:lnTo>
                  <a:lnTo>
                    <a:pt x="112" y="905"/>
                  </a:lnTo>
                  <a:lnTo>
                    <a:pt x="91" y="914"/>
                  </a:lnTo>
                  <a:lnTo>
                    <a:pt x="99" y="929"/>
                  </a:lnTo>
                  <a:lnTo>
                    <a:pt x="112" y="943"/>
                  </a:lnTo>
                  <a:lnTo>
                    <a:pt x="119" y="946"/>
                  </a:lnTo>
                  <a:lnTo>
                    <a:pt x="126" y="950"/>
                  </a:lnTo>
                  <a:lnTo>
                    <a:pt x="135" y="952"/>
                  </a:lnTo>
                  <a:lnTo>
                    <a:pt x="143" y="956"/>
                  </a:lnTo>
                  <a:lnTo>
                    <a:pt x="163" y="948"/>
                  </a:lnTo>
                  <a:lnTo>
                    <a:pt x="185" y="937"/>
                  </a:lnTo>
                  <a:lnTo>
                    <a:pt x="203" y="920"/>
                  </a:lnTo>
                  <a:lnTo>
                    <a:pt x="222" y="903"/>
                  </a:lnTo>
                  <a:lnTo>
                    <a:pt x="239" y="880"/>
                  </a:lnTo>
                  <a:lnTo>
                    <a:pt x="256" y="858"/>
                  </a:lnTo>
                  <a:lnTo>
                    <a:pt x="273" y="837"/>
                  </a:lnTo>
                  <a:lnTo>
                    <a:pt x="291" y="818"/>
                  </a:lnTo>
                  <a:lnTo>
                    <a:pt x="297" y="818"/>
                  </a:lnTo>
                  <a:lnTo>
                    <a:pt x="304" y="820"/>
                  </a:lnTo>
                  <a:lnTo>
                    <a:pt x="293" y="841"/>
                  </a:lnTo>
                  <a:lnTo>
                    <a:pt x="281" y="860"/>
                  </a:lnTo>
                  <a:lnTo>
                    <a:pt x="270" y="876"/>
                  </a:lnTo>
                  <a:lnTo>
                    <a:pt x="259" y="895"/>
                  </a:lnTo>
                  <a:lnTo>
                    <a:pt x="244" y="910"/>
                  </a:lnTo>
                  <a:lnTo>
                    <a:pt x="232" y="927"/>
                  </a:lnTo>
                  <a:lnTo>
                    <a:pt x="216" y="944"/>
                  </a:lnTo>
                  <a:lnTo>
                    <a:pt x="200" y="961"/>
                  </a:lnTo>
                  <a:lnTo>
                    <a:pt x="220" y="956"/>
                  </a:lnTo>
                  <a:lnTo>
                    <a:pt x="240" y="948"/>
                  </a:lnTo>
                  <a:lnTo>
                    <a:pt x="260" y="937"/>
                  </a:lnTo>
                  <a:lnTo>
                    <a:pt x="280" y="926"/>
                  </a:lnTo>
                  <a:lnTo>
                    <a:pt x="296" y="909"/>
                  </a:lnTo>
                  <a:lnTo>
                    <a:pt x="313" y="890"/>
                  </a:lnTo>
                  <a:lnTo>
                    <a:pt x="326" y="867"/>
                  </a:lnTo>
                  <a:lnTo>
                    <a:pt x="337" y="843"/>
                  </a:lnTo>
                  <a:lnTo>
                    <a:pt x="345" y="786"/>
                  </a:lnTo>
                  <a:lnTo>
                    <a:pt x="351" y="729"/>
                  </a:lnTo>
                  <a:lnTo>
                    <a:pt x="351" y="669"/>
                  </a:lnTo>
                  <a:lnTo>
                    <a:pt x="351" y="610"/>
                  </a:lnTo>
                  <a:lnTo>
                    <a:pt x="348" y="550"/>
                  </a:lnTo>
                  <a:lnTo>
                    <a:pt x="351" y="493"/>
                  </a:lnTo>
                  <a:lnTo>
                    <a:pt x="357" y="437"/>
                  </a:lnTo>
                  <a:lnTo>
                    <a:pt x="371" y="387"/>
                  </a:lnTo>
                  <a:lnTo>
                    <a:pt x="377" y="359"/>
                  </a:lnTo>
                  <a:lnTo>
                    <a:pt x="384" y="333"/>
                  </a:lnTo>
                  <a:lnTo>
                    <a:pt x="392" y="306"/>
                  </a:lnTo>
                  <a:lnTo>
                    <a:pt x="402" y="282"/>
                  </a:lnTo>
                  <a:lnTo>
                    <a:pt x="411" y="257"/>
                  </a:lnTo>
                  <a:lnTo>
                    <a:pt x="425" y="235"/>
                  </a:lnTo>
                  <a:lnTo>
                    <a:pt x="439" y="212"/>
                  </a:lnTo>
                  <a:lnTo>
                    <a:pt x="459" y="195"/>
                  </a:lnTo>
                  <a:lnTo>
                    <a:pt x="452" y="193"/>
                  </a:lnTo>
                  <a:lnTo>
                    <a:pt x="447" y="195"/>
                  </a:lnTo>
                  <a:lnTo>
                    <a:pt x="439" y="195"/>
                  </a:lnTo>
                  <a:lnTo>
                    <a:pt x="437" y="189"/>
                  </a:lnTo>
                  <a:lnTo>
                    <a:pt x="449" y="178"/>
                  </a:lnTo>
                  <a:lnTo>
                    <a:pt x="465" y="170"/>
                  </a:lnTo>
                  <a:lnTo>
                    <a:pt x="472" y="167"/>
                  </a:lnTo>
                  <a:lnTo>
                    <a:pt x="481" y="165"/>
                  </a:lnTo>
                  <a:lnTo>
                    <a:pt x="489" y="165"/>
                  </a:lnTo>
                  <a:lnTo>
                    <a:pt x="498" y="165"/>
                  </a:lnTo>
                  <a:lnTo>
                    <a:pt x="531" y="163"/>
                  </a:lnTo>
                  <a:lnTo>
                    <a:pt x="563" y="157"/>
                  </a:lnTo>
                  <a:lnTo>
                    <a:pt x="593" y="144"/>
                  </a:lnTo>
                  <a:lnTo>
                    <a:pt x="623" y="127"/>
                  </a:lnTo>
                  <a:lnTo>
                    <a:pt x="650" y="102"/>
                  </a:lnTo>
                  <a:lnTo>
                    <a:pt x="676" y="76"/>
                  </a:lnTo>
                  <a:lnTo>
                    <a:pt x="700" y="44"/>
                  </a:lnTo>
                  <a:lnTo>
                    <a:pt x="724" y="14"/>
                  </a:lnTo>
                  <a:lnTo>
                    <a:pt x="708" y="14"/>
                  </a:lnTo>
                  <a:lnTo>
                    <a:pt x="694" y="16"/>
                  </a:lnTo>
                  <a:lnTo>
                    <a:pt x="679" y="16"/>
                  </a:lnTo>
                  <a:lnTo>
                    <a:pt x="664" y="17"/>
                  </a:lnTo>
                  <a:lnTo>
                    <a:pt x="649" y="16"/>
                  </a:lnTo>
                  <a:lnTo>
                    <a:pt x="633" y="14"/>
                  </a:lnTo>
                  <a:lnTo>
                    <a:pt x="617" y="8"/>
                  </a:lnTo>
                  <a:lnTo>
                    <a:pt x="605" y="0"/>
                  </a:lnTo>
                  <a:lnTo>
                    <a:pt x="556" y="4"/>
                  </a:lnTo>
                  <a:lnTo>
                    <a:pt x="515" y="25"/>
                  </a:lnTo>
                  <a:lnTo>
                    <a:pt x="475" y="53"/>
                  </a:lnTo>
                  <a:lnTo>
                    <a:pt x="438" y="89"/>
                  </a:lnTo>
                  <a:lnTo>
                    <a:pt x="400" y="123"/>
                  </a:lnTo>
                  <a:lnTo>
                    <a:pt x="363" y="153"/>
                  </a:lnTo>
                  <a:lnTo>
                    <a:pt x="320" y="172"/>
                  </a:lnTo>
                  <a:lnTo>
                    <a:pt x="276" y="178"/>
                  </a:lnTo>
                  <a:close/>
                </a:path>
              </a:pathLst>
            </a:custGeom>
            <a:solidFill>
              <a:srgbClr val="D08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grpSp>
      <p:sp>
        <p:nvSpPr>
          <p:cNvPr id="99497" name="TextBox 99496"/>
          <p:cNvSpPr txBox="1"/>
          <p:nvPr/>
        </p:nvSpPr>
        <p:spPr>
          <a:xfrm>
            <a:off x="2208100" y="721228"/>
            <a:ext cx="7711941" cy="1354217"/>
          </a:xfrm>
          <a:prstGeom prst="rect">
            <a:avLst/>
          </a:prstGeom>
          <a:noFill/>
        </p:spPr>
        <p:txBody>
          <a:bodyPr wrap="none" rtlCol="0">
            <a:prstTxWarp prst="textCircle">
              <a:avLst/>
            </a:prstTxWarp>
            <a:spAutoFit/>
          </a:bodyPr>
          <a:lstStyle/>
          <a:p>
            <a:r>
              <a:rPr lang="en-US" sz="8000" b="1" dirty="0">
                <a:ln w="12700">
                  <a:solidFill>
                    <a:schemeClr val="accent5"/>
                  </a:solidFill>
                  <a:prstDash val="solid"/>
                </a:ln>
                <a:solidFill>
                  <a:srgbClr val="FFFF00"/>
                </a:solidFill>
                <a:latin typeface="Comic Sans MS" panose="030F0702030302020204" pitchFamily="66" charset="0"/>
              </a:rPr>
              <a:t>Lucky number!!!</a:t>
            </a:r>
          </a:p>
        </p:txBody>
      </p:sp>
      <p:pic>
        <p:nvPicPr>
          <p:cNvPr id="299" name="Picture 2" descr="Zoo Icon Cartoon Style, Style Icons, Cartoon Icons, Zoo Clipart PNG and  Vector with Transparent Background for Free Download">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945" y="5110145"/>
            <a:ext cx="1670187" cy="1721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547417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endCondLst>
                                    <p:cond evt="onNext" delay="0">
                                      <p:tgtEl>
                                        <p:sldTgt/>
                                      </p:tgtEl>
                                    </p:cond>
                                  </p:endCondLst>
                                  <p:childTnLst>
                                    <p:animRot by="120000">
                                      <p:cBhvr>
                                        <p:cTn id="6" dur="50" fill="hold">
                                          <p:stCondLst>
                                            <p:cond delay="0"/>
                                          </p:stCondLst>
                                        </p:cTn>
                                        <p:tgtEl>
                                          <p:spTgt spid="201"/>
                                        </p:tgtEl>
                                        <p:attrNameLst>
                                          <p:attrName>r</p:attrName>
                                        </p:attrNameLst>
                                      </p:cBhvr>
                                    </p:animRot>
                                    <p:animRot by="-240000">
                                      <p:cBhvr>
                                        <p:cTn id="7" dur="100" fill="hold">
                                          <p:stCondLst>
                                            <p:cond delay="100"/>
                                          </p:stCondLst>
                                        </p:cTn>
                                        <p:tgtEl>
                                          <p:spTgt spid="201"/>
                                        </p:tgtEl>
                                        <p:attrNameLst>
                                          <p:attrName>r</p:attrName>
                                        </p:attrNameLst>
                                      </p:cBhvr>
                                    </p:animRot>
                                    <p:animRot by="240000">
                                      <p:cBhvr>
                                        <p:cTn id="8" dur="100" fill="hold">
                                          <p:stCondLst>
                                            <p:cond delay="200"/>
                                          </p:stCondLst>
                                        </p:cTn>
                                        <p:tgtEl>
                                          <p:spTgt spid="201"/>
                                        </p:tgtEl>
                                        <p:attrNameLst>
                                          <p:attrName>r</p:attrName>
                                        </p:attrNameLst>
                                      </p:cBhvr>
                                    </p:animRot>
                                    <p:animRot by="-240000">
                                      <p:cBhvr>
                                        <p:cTn id="9" dur="100" fill="hold">
                                          <p:stCondLst>
                                            <p:cond delay="300"/>
                                          </p:stCondLst>
                                        </p:cTn>
                                        <p:tgtEl>
                                          <p:spTgt spid="201"/>
                                        </p:tgtEl>
                                        <p:attrNameLst>
                                          <p:attrName>r</p:attrName>
                                        </p:attrNameLst>
                                      </p:cBhvr>
                                    </p:animRot>
                                    <p:animRot by="120000">
                                      <p:cBhvr>
                                        <p:cTn id="10" dur="100" fill="hold">
                                          <p:stCondLst>
                                            <p:cond delay="400"/>
                                          </p:stCondLst>
                                        </p:cTn>
                                        <p:tgtEl>
                                          <p:spTgt spid="201"/>
                                        </p:tgtEl>
                                        <p:attrNameLst>
                                          <p:attrName>r</p:attrName>
                                        </p:attrNameLst>
                                      </p:cBhvr>
                                    </p:animRot>
                                  </p:childTnLst>
                                </p:cTn>
                              </p:par>
                              <p:par>
                                <p:cTn id="11" presetID="32" presetClass="emph" presetSubtype="0" fill="hold" grpId="0" nodeType="withEffect">
                                  <p:stCondLst>
                                    <p:cond delay="0"/>
                                  </p:stCondLst>
                                  <p:childTnLst>
                                    <p:animRot by="120000">
                                      <p:cBhvr>
                                        <p:cTn id="12" dur="100" fill="hold">
                                          <p:stCondLst>
                                            <p:cond delay="0"/>
                                          </p:stCondLst>
                                        </p:cTn>
                                        <p:tgtEl>
                                          <p:spTgt spid="99497"/>
                                        </p:tgtEl>
                                        <p:attrNameLst>
                                          <p:attrName>r</p:attrName>
                                        </p:attrNameLst>
                                      </p:cBhvr>
                                    </p:animRot>
                                    <p:animRot by="-240000">
                                      <p:cBhvr>
                                        <p:cTn id="13" dur="200" fill="hold">
                                          <p:stCondLst>
                                            <p:cond delay="200"/>
                                          </p:stCondLst>
                                        </p:cTn>
                                        <p:tgtEl>
                                          <p:spTgt spid="99497"/>
                                        </p:tgtEl>
                                        <p:attrNameLst>
                                          <p:attrName>r</p:attrName>
                                        </p:attrNameLst>
                                      </p:cBhvr>
                                    </p:animRot>
                                    <p:animRot by="240000">
                                      <p:cBhvr>
                                        <p:cTn id="14" dur="200" fill="hold">
                                          <p:stCondLst>
                                            <p:cond delay="400"/>
                                          </p:stCondLst>
                                        </p:cTn>
                                        <p:tgtEl>
                                          <p:spTgt spid="99497"/>
                                        </p:tgtEl>
                                        <p:attrNameLst>
                                          <p:attrName>r</p:attrName>
                                        </p:attrNameLst>
                                      </p:cBhvr>
                                    </p:animRot>
                                    <p:animRot by="-240000">
                                      <p:cBhvr>
                                        <p:cTn id="15" dur="200" fill="hold">
                                          <p:stCondLst>
                                            <p:cond delay="600"/>
                                          </p:stCondLst>
                                        </p:cTn>
                                        <p:tgtEl>
                                          <p:spTgt spid="99497"/>
                                        </p:tgtEl>
                                        <p:attrNameLst>
                                          <p:attrName>r</p:attrName>
                                        </p:attrNameLst>
                                      </p:cBhvr>
                                    </p:animRot>
                                    <p:animRot by="120000">
                                      <p:cBhvr>
                                        <p:cTn id="16" dur="200" fill="hold">
                                          <p:stCondLst>
                                            <p:cond delay="800"/>
                                          </p:stCondLst>
                                        </p:cTn>
                                        <p:tgtEl>
                                          <p:spTgt spid="9949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497" grpId="0"/>
    </p:bld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01" name="Picture 20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42088" y="1502501"/>
            <a:ext cx="1858025" cy="1631831"/>
          </a:xfrm>
          <a:prstGeom prst="rect">
            <a:avLst/>
          </a:prstGeom>
        </p:spPr>
      </p:pic>
      <p:grpSp>
        <p:nvGrpSpPr>
          <p:cNvPr id="99400" name="Group 102"/>
          <p:cNvGrpSpPr>
            <a:grpSpLocks noChangeAspect="1"/>
          </p:cNvGrpSpPr>
          <p:nvPr/>
        </p:nvGrpSpPr>
        <p:grpSpPr bwMode="auto">
          <a:xfrm>
            <a:off x="4352237" y="2105269"/>
            <a:ext cx="3572563" cy="4270132"/>
            <a:chOff x="1799" y="184"/>
            <a:chExt cx="2699" cy="3226"/>
          </a:xfrm>
        </p:grpSpPr>
        <p:sp>
          <p:nvSpPr>
            <p:cNvPr id="99403" name="Freeform 104"/>
            <p:cNvSpPr>
              <a:spLocks/>
            </p:cNvSpPr>
            <p:nvPr/>
          </p:nvSpPr>
          <p:spPr bwMode="auto">
            <a:xfrm>
              <a:off x="1799" y="184"/>
              <a:ext cx="2699" cy="3226"/>
            </a:xfrm>
            <a:custGeom>
              <a:avLst/>
              <a:gdLst>
                <a:gd name="T0" fmla="*/ 870 w 2699"/>
                <a:gd name="T1" fmla="*/ 1455 h 6451"/>
                <a:gd name="T2" fmla="*/ 916 w 2699"/>
                <a:gd name="T3" fmla="*/ 1854 h 6451"/>
                <a:gd name="T4" fmla="*/ 899 w 2699"/>
                <a:gd name="T5" fmla="*/ 1946 h 6451"/>
                <a:gd name="T6" fmla="*/ 853 w 2699"/>
                <a:gd name="T7" fmla="*/ 2229 h 6451"/>
                <a:gd name="T8" fmla="*/ 674 w 2699"/>
                <a:gd name="T9" fmla="*/ 2076 h 6451"/>
                <a:gd name="T10" fmla="*/ 578 w 2699"/>
                <a:gd name="T11" fmla="*/ 1712 h 6451"/>
                <a:gd name="T12" fmla="*/ 695 w 2699"/>
                <a:gd name="T13" fmla="*/ 1506 h 6451"/>
                <a:gd name="T14" fmla="*/ 608 w 2699"/>
                <a:gd name="T15" fmla="*/ 1278 h 6451"/>
                <a:gd name="T16" fmla="*/ 342 w 2699"/>
                <a:gd name="T17" fmla="*/ 1327 h 6451"/>
                <a:gd name="T18" fmla="*/ 168 w 2699"/>
                <a:gd name="T19" fmla="*/ 1204 h 6451"/>
                <a:gd name="T20" fmla="*/ 133 w 2699"/>
                <a:gd name="T21" fmla="*/ 1348 h 6451"/>
                <a:gd name="T22" fmla="*/ 67 w 2699"/>
                <a:gd name="T23" fmla="*/ 1508 h 6451"/>
                <a:gd name="T24" fmla="*/ 46 w 2699"/>
                <a:gd name="T25" fmla="*/ 1705 h 6451"/>
                <a:gd name="T26" fmla="*/ 306 w 2699"/>
                <a:gd name="T27" fmla="*/ 1944 h 6451"/>
                <a:gd name="T28" fmla="*/ 318 w 2699"/>
                <a:gd name="T29" fmla="*/ 2265 h 6451"/>
                <a:gd name="T30" fmla="*/ 508 w 2699"/>
                <a:gd name="T31" fmla="*/ 2515 h 6451"/>
                <a:gd name="T32" fmla="*/ 573 w 2699"/>
                <a:gd name="T33" fmla="*/ 4019 h 6451"/>
                <a:gd name="T34" fmla="*/ 469 w 2699"/>
                <a:gd name="T35" fmla="*/ 3957 h 6451"/>
                <a:gd name="T36" fmla="*/ 383 w 2699"/>
                <a:gd name="T37" fmla="*/ 3938 h 6451"/>
                <a:gd name="T38" fmla="*/ 272 w 2699"/>
                <a:gd name="T39" fmla="*/ 3940 h 6451"/>
                <a:gd name="T40" fmla="*/ 171 w 2699"/>
                <a:gd name="T41" fmla="*/ 4012 h 6451"/>
                <a:gd name="T42" fmla="*/ 116 w 2699"/>
                <a:gd name="T43" fmla="*/ 4187 h 6451"/>
                <a:gd name="T44" fmla="*/ 96 w 2699"/>
                <a:gd name="T45" fmla="*/ 4429 h 6451"/>
                <a:gd name="T46" fmla="*/ 202 w 2699"/>
                <a:gd name="T47" fmla="*/ 4771 h 6451"/>
                <a:gd name="T48" fmla="*/ 393 w 2699"/>
                <a:gd name="T49" fmla="*/ 5135 h 6451"/>
                <a:gd name="T50" fmla="*/ 463 w 2699"/>
                <a:gd name="T51" fmla="*/ 5413 h 6451"/>
                <a:gd name="T52" fmla="*/ 546 w 2699"/>
                <a:gd name="T53" fmla="*/ 5636 h 6451"/>
                <a:gd name="T54" fmla="*/ 420 w 2699"/>
                <a:gd name="T55" fmla="*/ 6043 h 6451"/>
                <a:gd name="T56" fmla="*/ 331 w 2699"/>
                <a:gd name="T57" fmla="*/ 6359 h 6451"/>
                <a:gd name="T58" fmla="*/ 490 w 2699"/>
                <a:gd name="T59" fmla="*/ 6449 h 6451"/>
                <a:gd name="T60" fmla="*/ 688 w 2699"/>
                <a:gd name="T61" fmla="*/ 6025 h 6451"/>
                <a:gd name="T62" fmla="*/ 928 w 2699"/>
                <a:gd name="T63" fmla="*/ 5636 h 6451"/>
                <a:gd name="T64" fmla="*/ 1193 w 2699"/>
                <a:gd name="T65" fmla="*/ 5449 h 6451"/>
                <a:gd name="T66" fmla="*/ 1289 w 2699"/>
                <a:gd name="T67" fmla="*/ 5245 h 6451"/>
                <a:gd name="T68" fmla="*/ 1296 w 2699"/>
                <a:gd name="T69" fmla="*/ 4997 h 6451"/>
                <a:gd name="T70" fmla="*/ 1331 w 2699"/>
                <a:gd name="T71" fmla="*/ 4599 h 6451"/>
                <a:gd name="T72" fmla="*/ 1454 w 2699"/>
                <a:gd name="T73" fmla="*/ 4044 h 6451"/>
                <a:gd name="T74" fmla="*/ 1506 w 2699"/>
                <a:gd name="T75" fmla="*/ 4133 h 6451"/>
                <a:gd name="T76" fmla="*/ 1536 w 2699"/>
                <a:gd name="T77" fmla="*/ 4505 h 6451"/>
                <a:gd name="T78" fmla="*/ 1680 w 2699"/>
                <a:gd name="T79" fmla="*/ 4788 h 6451"/>
                <a:gd name="T80" fmla="*/ 1827 w 2699"/>
                <a:gd name="T81" fmla="*/ 5003 h 6451"/>
                <a:gd name="T82" fmla="*/ 2153 w 2699"/>
                <a:gd name="T83" fmla="*/ 5028 h 6451"/>
                <a:gd name="T84" fmla="*/ 2634 w 2699"/>
                <a:gd name="T85" fmla="*/ 4571 h 6451"/>
                <a:gd name="T86" fmla="*/ 2612 w 2699"/>
                <a:gd name="T87" fmla="*/ 4153 h 6451"/>
                <a:gd name="T88" fmla="*/ 2562 w 2699"/>
                <a:gd name="T89" fmla="*/ 3855 h 6451"/>
                <a:gd name="T90" fmla="*/ 2313 w 2699"/>
                <a:gd name="T91" fmla="*/ 3642 h 6451"/>
                <a:gd name="T92" fmla="*/ 1846 w 2699"/>
                <a:gd name="T93" fmla="*/ 3185 h 6451"/>
                <a:gd name="T94" fmla="*/ 1550 w 2699"/>
                <a:gd name="T95" fmla="*/ 3026 h 6451"/>
                <a:gd name="T96" fmla="*/ 1536 w 2699"/>
                <a:gd name="T97" fmla="*/ 2943 h 6451"/>
                <a:gd name="T98" fmla="*/ 1691 w 2699"/>
                <a:gd name="T99" fmla="*/ 2856 h 6451"/>
                <a:gd name="T100" fmla="*/ 1801 w 2699"/>
                <a:gd name="T101" fmla="*/ 2802 h 6451"/>
                <a:gd name="T102" fmla="*/ 1761 w 2699"/>
                <a:gd name="T103" fmla="*/ 2718 h 6451"/>
                <a:gd name="T104" fmla="*/ 1770 w 2699"/>
                <a:gd name="T105" fmla="*/ 2662 h 6451"/>
                <a:gd name="T106" fmla="*/ 1802 w 2699"/>
                <a:gd name="T107" fmla="*/ 2628 h 6451"/>
                <a:gd name="T108" fmla="*/ 1667 w 2699"/>
                <a:gd name="T109" fmla="*/ 2428 h 6451"/>
                <a:gd name="T110" fmla="*/ 1651 w 2699"/>
                <a:gd name="T111" fmla="*/ 2126 h 6451"/>
                <a:gd name="T112" fmla="*/ 1896 w 2699"/>
                <a:gd name="T113" fmla="*/ 791 h 6451"/>
                <a:gd name="T114" fmla="*/ 1812 w 2699"/>
                <a:gd name="T115" fmla="*/ 381 h 6451"/>
                <a:gd name="T116" fmla="*/ 1449 w 2699"/>
                <a:gd name="T117" fmla="*/ 1266 h 6451"/>
                <a:gd name="T118" fmla="*/ 1293 w 2699"/>
                <a:gd name="T119" fmla="*/ 1187 h 6451"/>
                <a:gd name="T120" fmla="*/ 1143 w 2699"/>
                <a:gd name="T121" fmla="*/ 181 h 6451"/>
                <a:gd name="T122" fmla="*/ 1078 w 2699"/>
                <a:gd name="T123" fmla="*/ 30 h 6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99" h="6451">
                  <a:moveTo>
                    <a:pt x="1019" y="160"/>
                  </a:moveTo>
                  <a:lnTo>
                    <a:pt x="971" y="247"/>
                  </a:lnTo>
                  <a:lnTo>
                    <a:pt x="930" y="341"/>
                  </a:lnTo>
                  <a:lnTo>
                    <a:pt x="896" y="439"/>
                  </a:lnTo>
                  <a:lnTo>
                    <a:pt x="869" y="541"/>
                  </a:lnTo>
                  <a:lnTo>
                    <a:pt x="846" y="645"/>
                  </a:lnTo>
                  <a:lnTo>
                    <a:pt x="832" y="753"/>
                  </a:lnTo>
                  <a:lnTo>
                    <a:pt x="823" y="861"/>
                  </a:lnTo>
                  <a:lnTo>
                    <a:pt x="822" y="972"/>
                  </a:lnTo>
                  <a:lnTo>
                    <a:pt x="822" y="1068"/>
                  </a:lnTo>
                  <a:lnTo>
                    <a:pt x="827" y="1166"/>
                  </a:lnTo>
                  <a:lnTo>
                    <a:pt x="837" y="1263"/>
                  </a:lnTo>
                  <a:lnTo>
                    <a:pt x="853" y="1361"/>
                  </a:lnTo>
                  <a:lnTo>
                    <a:pt x="870" y="1455"/>
                  </a:lnTo>
                  <a:lnTo>
                    <a:pt x="893" y="1550"/>
                  </a:lnTo>
                  <a:lnTo>
                    <a:pt x="917" y="1640"/>
                  </a:lnTo>
                  <a:lnTo>
                    <a:pt x="944" y="1733"/>
                  </a:lnTo>
                  <a:lnTo>
                    <a:pt x="943" y="1742"/>
                  </a:lnTo>
                  <a:lnTo>
                    <a:pt x="944" y="1754"/>
                  </a:lnTo>
                  <a:lnTo>
                    <a:pt x="947" y="1765"/>
                  </a:lnTo>
                  <a:lnTo>
                    <a:pt x="950" y="1776"/>
                  </a:lnTo>
                  <a:lnTo>
                    <a:pt x="931" y="1780"/>
                  </a:lnTo>
                  <a:lnTo>
                    <a:pt x="930" y="1797"/>
                  </a:lnTo>
                  <a:lnTo>
                    <a:pt x="933" y="1816"/>
                  </a:lnTo>
                  <a:lnTo>
                    <a:pt x="937" y="1835"/>
                  </a:lnTo>
                  <a:lnTo>
                    <a:pt x="941" y="1854"/>
                  </a:lnTo>
                  <a:lnTo>
                    <a:pt x="928" y="1854"/>
                  </a:lnTo>
                  <a:lnTo>
                    <a:pt x="916" y="1854"/>
                  </a:lnTo>
                  <a:lnTo>
                    <a:pt x="901" y="1850"/>
                  </a:lnTo>
                  <a:lnTo>
                    <a:pt x="890" y="1846"/>
                  </a:lnTo>
                  <a:lnTo>
                    <a:pt x="883" y="1852"/>
                  </a:lnTo>
                  <a:lnTo>
                    <a:pt x="883" y="1867"/>
                  </a:lnTo>
                  <a:lnTo>
                    <a:pt x="889" y="1876"/>
                  </a:lnTo>
                  <a:lnTo>
                    <a:pt x="896" y="1890"/>
                  </a:lnTo>
                  <a:lnTo>
                    <a:pt x="903" y="1899"/>
                  </a:lnTo>
                  <a:lnTo>
                    <a:pt x="913" y="1910"/>
                  </a:lnTo>
                  <a:lnTo>
                    <a:pt x="901" y="1916"/>
                  </a:lnTo>
                  <a:lnTo>
                    <a:pt x="891" y="1918"/>
                  </a:lnTo>
                  <a:lnTo>
                    <a:pt x="881" y="1922"/>
                  </a:lnTo>
                  <a:lnTo>
                    <a:pt x="877" y="1931"/>
                  </a:lnTo>
                  <a:lnTo>
                    <a:pt x="891" y="1935"/>
                  </a:lnTo>
                  <a:lnTo>
                    <a:pt x="899" y="1946"/>
                  </a:lnTo>
                  <a:lnTo>
                    <a:pt x="900" y="1958"/>
                  </a:lnTo>
                  <a:lnTo>
                    <a:pt x="897" y="1973"/>
                  </a:lnTo>
                  <a:lnTo>
                    <a:pt x="891" y="1988"/>
                  </a:lnTo>
                  <a:lnTo>
                    <a:pt x="886" y="2003"/>
                  </a:lnTo>
                  <a:lnTo>
                    <a:pt x="880" y="2018"/>
                  </a:lnTo>
                  <a:lnTo>
                    <a:pt x="880" y="2035"/>
                  </a:lnTo>
                  <a:lnTo>
                    <a:pt x="873" y="2058"/>
                  </a:lnTo>
                  <a:lnTo>
                    <a:pt x="867" y="2082"/>
                  </a:lnTo>
                  <a:lnTo>
                    <a:pt x="862" y="2105"/>
                  </a:lnTo>
                  <a:lnTo>
                    <a:pt x="857" y="2129"/>
                  </a:lnTo>
                  <a:lnTo>
                    <a:pt x="853" y="2152"/>
                  </a:lnTo>
                  <a:lnTo>
                    <a:pt x="852" y="2177"/>
                  </a:lnTo>
                  <a:lnTo>
                    <a:pt x="850" y="2201"/>
                  </a:lnTo>
                  <a:lnTo>
                    <a:pt x="853" y="2229"/>
                  </a:lnTo>
                  <a:lnTo>
                    <a:pt x="839" y="2239"/>
                  </a:lnTo>
                  <a:lnTo>
                    <a:pt x="824" y="2248"/>
                  </a:lnTo>
                  <a:lnTo>
                    <a:pt x="810" y="2256"/>
                  </a:lnTo>
                  <a:lnTo>
                    <a:pt x="797" y="2263"/>
                  </a:lnTo>
                  <a:lnTo>
                    <a:pt x="782" y="2271"/>
                  </a:lnTo>
                  <a:lnTo>
                    <a:pt x="768" y="2280"/>
                  </a:lnTo>
                  <a:lnTo>
                    <a:pt x="755" y="2292"/>
                  </a:lnTo>
                  <a:lnTo>
                    <a:pt x="743" y="2311"/>
                  </a:lnTo>
                  <a:lnTo>
                    <a:pt x="731" y="2271"/>
                  </a:lnTo>
                  <a:lnTo>
                    <a:pt x="719" y="2231"/>
                  </a:lnTo>
                  <a:lnTo>
                    <a:pt x="708" y="2192"/>
                  </a:lnTo>
                  <a:lnTo>
                    <a:pt x="696" y="2154"/>
                  </a:lnTo>
                  <a:lnTo>
                    <a:pt x="685" y="2114"/>
                  </a:lnTo>
                  <a:lnTo>
                    <a:pt x="674" y="2076"/>
                  </a:lnTo>
                  <a:lnTo>
                    <a:pt x="662" y="2037"/>
                  </a:lnTo>
                  <a:lnTo>
                    <a:pt x="651" y="1999"/>
                  </a:lnTo>
                  <a:lnTo>
                    <a:pt x="661" y="1986"/>
                  </a:lnTo>
                  <a:lnTo>
                    <a:pt x="666" y="1969"/>
                  </a:lnTo>
                  <a:lnTo>
                    <a:pt x="665" y="1950"/>
                  </a:lnTo>
                  <a:lnTo>
                    <a:pt x="664" y="1935"/>
                  </a:lnTo>
                  <a:lnTo>
                    <a:pt x="649" y="1907"/>
                  </a:lnTo>
                  <a:lnTo>
                    <a:pt x="639" y="1878"/>
                  </a:lnTo>
                  <a:lnTo>
                    <a:pt x="631" y="1848"/>
                  </a:lnTo>
                  <a:lnTo>
                    <a:pt x="625" y="1820"/>
                  </a:lnTo>
                  <a:lnTo>
                    <a:pt x="615" y="1789"/>
                  </a:lnTo>
                  <a:lnTo>
                    <a:pt x="607" y="1761"/>
                  </a:lnTo>
                  <a:lnTo>
                    <a:pt x="594" y="1733"/>
                  </a:lnTo>
                  <a:lnTo>
                    <a:pt x="578" y="1712"/>
                  </a:lnTo>
                  <a:lnTo>
                    <a:pt x="570" y="1710"/>
                  </a:lnTo>
                  <a:lnTo>
                    <a:pt x="565" y="1705"/>
                  </a:lnTo>
                  <a:lnTo>
                    <a:pt x="570" y="1686"/>
                  </a:lnTo>
                  <a:lnTo>
                    <a:pt x="575" y="1669"/>
                  </a:lnTo>
                  <a:lnTo>
                    <a:pt x="580" y="1650"/>
                  </a:lnTo>
                  <a:lnTo>
                    <a:pt x="585" y="1633"/>
                  </a:lnTo>
                  <a:lnTo>
                    <a:pt x="590" y="1616"/>
                  </a:lnTo>
                  <a:lnTo>
                    <a:pt x="600" y="1601"/>
                  </a:lnTo>
                  <a:lnTo>
                    <a:pt x="610" y="1587"/>
                  </a:lnTo>
                  <a:lnTo>
                    <a:pt x="625" y="1580"/>
                  </a:lnTo>
                  <a:lnTo>
                    <a:pt x="644" y="1563"/>
                  </a:lnTo>
                  <a:lnTo>
                    <a:pt x="662" y="1548"/>
                  </a:lnTo>
                  <a:lnTo>
                    <a:pt x="679" y="1527"/>
                  </a:lnTo>
                  <a:lnTo>
                    <a:pt x="695" y="1506"/>
                  </a:lnTo>
                  <a:lnTo>
                    <a:pt x="706" y="1480"/>
                  </a:lnTo>
                  <a:lnTo>
                    <a:pt x="716" y="1455"/>
                  </a:lnTo>
                  <a:lnTo>
                    <a:pt x="723" y="1427"/>
                  </a:lnTo>
                  <a:lnTo>
                    <a:pt x="728" y="1399"/>
                  </a:lnTo>
                  <a:lnTo>
                    <a:pt x="723" y="1378"/>
                  </a:lnTo>
                  <a:lnTo>
                    <a:pt x="721" y="1363"/>
                  </a:lnTo>
                  <a:lnTo>
                    <a:pt x="713" y="1346"/>
                  </a:lnTo>
                  <a:lnTo>
                    <a:pt x="706" y="1333"/>
                  </a:lnTo>
                  <a:lnTo>
                    <a:pt x="696" y="1317"/>
                  </a:lnTo>
                  <a:lnTo>
                    <a:pt x="686" y="1306"/>
                  </a:lnTo>
                  <a:lnTo>
                    <a:pt x="675" y="1295"/>
                  </a:lnTo>
                  <a:lnTo>
                    <a:pt x="664" y="1285"/>
                  </a:lnTo>
                  <a:lnTo>
                    <a:pt x="634" y="1272"/>
                  </a:lnTo>
                  <a:lnTo>
                    <a:pt x="608" y="1278"/>
                  </a:lnTo>
                  <a:lnTo>
                    <a:pt x="584" y="1295"/>
                  </a:lnTo>
                  <a:lnTo>
                    <a:pt x="565" y="1321"/>
                  </a:lnTo>
                  <a:lnTo>
                    <a:pt x="546" y="1348"/>
                  </a:lnTo>
                  <a:lnTo>
                    <a:pt x="527" y="1380"/>
                  </a:lnTo>
                  <a:lnTo>
                    <a:pt x="506" y="1406"/>
                  </a:lnTo>
                  <a:lnTo>
                    <a:pt x="484" y="1427"/>
                  </a:lnTo>
                  <a:lnTo>
                    <a:pt x="463" y="1423"/>
                  </a:lnTo>
                  <a:lnTo>
                    <a:pt x="443" y="1418"/>
                  </a:lnTo>
                  <a:lnTo>
                    <a:pt x="423" y="1408"/>
                  </a:lnTo>
                  <a:lnTo>
                    <a:pt x="406" y="1399"/>
                  </a:lnTo>
                  <a:lnTo>
                    <a:pt x="388" y="1382"/>
                  </a:lnTo>
                  <a:lnTo>
                    <a:pt x="372" y="1365"/>
                  </a:lnTo>
                  <a:lnTo>
                    <a:pt x="355" y="1346"/>
                  </a:lnTo>
                  <a:lnTo>
                    <a:pt x="342" y="1327"/>
                  </a:lnTo>
                  <a:lnTo>
                    <a:pt x="332" y="1304"/>
                  </a:lnTo>
                  <a:lnTo>
                    <a:pt x="322" y="1283"/>
                  </a:lnTo>
                  <a:lnTo>
                    <a:pt x="309" y="1263"/>
                  </a:lnTo>
                  <a:lnTo>
                    <a:pt x="298" y="1246"/>
                  </a:lnTo>
                  <a:lnTo>
                    <a:pt x="284" y="1227"/>
                  </a:lnTo>
                  <a:lnTo>
                    <a:pt x="269" y="1212"/>
                  </a:lnTo>
                  <a:lnTo>
                    <a:pt x="254" y="1199"/>
                  </a:lnTo>
                  <a:lnTo>
                    <a:pt x="238" y="1189"/>
                  </a:lnTo>
                  <a:lnTo>
                    <a:pt x="225" y="1189"/>
                  </a:lnTo>
                  <a:lnTo>
                    <a:pt x="212" y="1189"/>
                  </a:lnTo>
                  <a:lnTo>
                    <a:pt x="200" y="1189"/>
                  </a:lnTo>
                  <a:lnTo>
                    <a:pt x="188" y="1193"/>
                  </a:lnTo>
                  <a:lnTo>
                    <a:pt x="177" y="1197"/>
                  </a:lnTo>
                  <a:lnTo>
                    <a:pt x="168" y="1204"/>
                  </a:lnTo>
                  <a:lnTo>
                    <a:pt x="158" y="1215"/>
                  </a:lnTo>
                  <a:lnTo>
                    <a:pt x="153" y="1232"/>
                  </a:lnTo>
                  <a:lnTo>
                    <a:pt x="150" y="1251"/>
                  </a:lnTo>
                  <a:lnTo>
                    <a:pt x="150" y="1270"/>
                  </a:lnTo>
                  <a:lnTo>
                    <a:pt x="150" y="1289"/>
                  </a:lnTo>
                  <a:lnTo>
                    <a:pt x="153" y="1310"/>
                  </a:lnTo>
                  <a:lnTo>
                    <a:pt x="155" y="1327"/>
                  </a:lnTo>
                  <a:lnTo>
                    <a:pt x="161" y="1346"/>
                  </a:lnTo>
                  <a:lnTo>
                    <a:pt x="165" y="1363"/>
                  </a:lnTo>
                  <a:lnTo>
                    <a:pt x="174" y="1382"/>
                  </a:lnTo>
                  <a:lnTo>
                    <a:pt x="171" y="1385"/>
                  </a:lnTo>
                  <a:lnTo>
                    <a:pt x="158" y="1372"/>
                  </a:lnTo>
                  <a:lnTo>
                    <a:pt x="146" y="1359"/>
                  </a:lnTo>
                  <a:lnTo>
                    <a:pt x="133" y="1348"/>
                  </a:lnTo>
                  <a:lnTo>
                    <a:pt x="120" y="1340"/>
                  </a:lnTo>
                  <a:lnTo>
                    <a:pt x="104" y="1333"/>
                  </a:lnTo>
                  <a:lnTo>
                    <a:pt x="90" y="1331"/>
                  </a:lnTo>
                  <a:lnTo>
                    <a:pt x="74" y="1329"/>
                  </a:lnTo>
                  <a:lnTo>
                    <a:pt x="60" y="1334"/>
                  </a:lnTo>
                  <a:lnTo>
                    <a:pt x="49" y="1344"/>
                  </a:lnTo>
                  <a:lnTo>
                    <a:pt x="43" y="1357"/>
                  </a:lnTo>
                  <a:lnTo>
                    <a:pt x="39" y="1372"/>
                  </a:lnTo>
                  <a:lnTo>
                    <a:pt x="39" y="1389"/>
                  </a:lnTo>
                  <a:lnTo>
                    <a:pt x="39" y="1406"/>
                  </a:lnTo>
                  <a:lnTo>
                    <a:pt x="42" y="1423"/>
                  </a:lnTo>
                  <a:lnTo>
                    <a:pt x="44" y="1440"/>
                  </a:lnTo>
                  <a:lnTo>
                    <a:pt x="47" y="1457"/>
                  </a:lnTo>
                  <a:lnTo>
                    <a:pt x="67" y="1508"/>
                  </a:lnTo>
                  <a:lnTo>
                    <a:pt x="59" y="1508"/>
                  </a:lnTo>
                  <a:lnTo>
                    <a:pt x="50" y="1510"/>
                  </a:lnTo>
                  <a:lnTo>
                    <a:pt x="40" y="1510"/>
                  </a:lnTo>
                  <a:lnTo>
                    <a:pt x="32" y="1514"/>
                  </a:lnTo>
                  <a:lnTo>
                    <a:pt x="23" y="1516"/>
                  </a:lnTo>
                  <a:lnTo>
                    <a:pt x="15" y="1523"/>
                  </a:lnTo>
                  <a:lnTo>
                    <a:pt x="7" y="1531"/>
                  </a:lnTo>
                  <a:lnTo>
                    <a:pt x="5" y="1544"/>
                  </a:lnTo>
                  <a:lnTo>
                    <a:pt x="0" y="1572"/>
                  </a:lnTo>
                  <a:lnTo>
                    <a:pt x="3" y="1601"/>
                  </a:lnTo>
                  <a:lnTo>
                    <a:pt x="10" y="1627"/>
                  </a:lnTo>
                  <a:lnTo>
                    <a:pt x="20" y="1654"/>
                  </a:lnTo>
                  <a:lnTo>
                    <a:pt x="32" y="1678"/>
                  </a:lnTo>
                  <a:lnTo>
                    <a:pt x="46" y="1705"/>
                  </a:lnTo>
                  <a:lnTo>
                    <a:pt x="60" y="1729"/>
                  </a:lnTo>
                  <a:lnTo>
                    <a:pt x="74" y="1754"/>
                  </a:lnTo>
                  <a:lnTo>
                    <a:pt x="100" y="1780"/>
                  </a:lnTo>
                  <a:lnTo>
                    <a:pt x="130" y="1801"/>
                  </a:lnTo>
                  <a:lnTo>
                    <a:pt x="160" y="1814"/>
                  </a:lnTo>
                  <a:lnTo>
                    <a:pt x="193" y="1823"/>
                  </a:lnTo>
                  <a:lnTo>
                    <a:pt x="225" y="1829"/>
                  </a:lnTo>
                  <a:lnTo>
                    <a:pt x="258" y="1835"/>
                  </a:lnTo>
                  <a:lnTo>
                    <a:pt x="291" y="1840"/>
                  </a:lnTo>
                  <a:lnTo>
                    <a:pt x="323" y="1854"/>
                  </a:lnTo>
                  <a:lnTo>
                    <a:pt x="351" y="1890"/>
                  </a:lnTo>
                  <a:lnTo>
                    <a:pt x="336" y="1908"/>
                  </a:lnTo>
                  <a:lnTo>
                    <a:pt x="322" y="1927"/>
                  </a:lnTo>
                  <a:lnTo>
                    <a:pt x="306" y="1944"/>
                  </a:lnTo>
                  <a:lnTo>
                    <a:pt x="291" y="1961"/>
                  </a:lnTo>
                  <a:lnTo>
                    <a:pt x="275" y="1978"/>
                  </a:lnTo>
                  <a:lnTo>
                    <a:pt x="262" y="1997"/>
                  </a:lnTo>
                  <a:lnTo>
                    <a:pt x="251" y="2018"/>
                  </a:lnTo>
                  <a:lnTo>
                    <a:pt x="244" y="2044"/>
                  </a:lnTo>
                  <a:lnTo>
                    <a:pt x="254" y="2069"/>
                  </a:lnTo>
                  <a:lnTo>
                    <a:pt x="265" y="2095"/>
                  </a:lnTo>
                  <a:lnTo>
                    <a:pt x="274" y="2122"/>
                  </a:lnTo>
                  <a:lnTo>
                    <a:pt x="284" y="2150"/>
                  </a:lnTo>
                  <a:lnTo>
                    <a:pt x="289" y="2177"/>
                  </a:lnTo>
                  <a:lnTo>
                    <a:pt x="295" y="2207"/>
                  </a:lnTo>
                  <a:lnTo>
                    <a:pt x="299" y="2235"/>
                  </a:lnTo>
                  <a:lnTo>
                    <a:pt x="304" y="2269"/>
                  </a:lnTo>
                  <a:lnTo>
                    <a:pt x="318" y="2265"/>
                  </a:lnTo>
                  <a:lnTo>
                    <a:pt x="335" y="2265"/>
                  </a:lnTo>
                  <a:lnTo>
                    <a:pt x="352" y="2263"/>
                  </a:lnTo>
                  <a:lnTo>
                    <a:pt x="369" y="2262"/>
                  </a:lnTo>
                  <a:lnTo>
                    <a:pt x="385" y="2258"/>
                  </a:lnTo>
                  <a:lnTo>
                    <a:pt x="400" y="2254"/>
                  </a:lnTo>
                  <a:lnTo>
                    <a:pt x="415" y="2246"/>
                  </a:lnTo>
                  <a:lnTo>
                    <a:pt x="430" y="2237"/>
                  </a:lnTo>
                  <a:lnTo>
                    <a:pt x="440" y="2275"/>
                  </a:lnTo>
                  <a:lnTo>
                    <a:pt x="453" y="2314"/>
                  </a:lnTo>
                  <a:lnTo>
                    <a:pt x="464" y="2354"/>
                  </a:lnTo>
                  <a:lnTo>
                    <a:pt x="477" y="2394"/>
                  </a:lnTo>
                  <a:lnTo>
                    <a:pt x="487" y="2433"/>
                  </a:lnTo>
                  <a:lnTo>
                    <a:pt x="499" y="2473"/>
                  </a:lnTo>
                  <a:lnTo>
                    <a:pt x="508" y="2515"/>
                  </a:lnTo>
                  <a:lnTo>
                    <a:pt x="518" y="2556"/>
                  </a:lnTo>
                  <a:lnTo>
                    <a:pt x="551" y="2705"/>
                  </a:lnTo>
                  <a:lnTo>
                    <a:pt x="583" y="2860"/>
                  </a:lnTo>
                  <a:lnTo>
                    <a:pt x="608" y="3017"/>
                  </a:lnTo>
                  <a:lnTo>
                    <a:pt x="631" y="3181"/>
                  </a:lnTo>
                  <a:lnTo>
                    <a:pt x="644" y="3343"/>
                  </a:lnTo>
                  <a:lnTo>
                    <a:pt x="651" y="3510"/>
                  </a:lnTo>
                  <a:lnTo>
                    <a:pt x="649" y="3674"/>
                  </a:lnTo>
                  <a:lnTo>
                    <a:pt x="641" y="3840"/>
                  </a:lnTo>
                  <a:lnTo>
                    <a:pt x="631" y="3878"/>
                  </a:lnTo>
                  <a:lnTo>
                    <a:pt x="620" y="3915"/>
                  </a:lnTo>
                  <a:lnTo>
                    <a:pt x="607" y="3951"/>
                  </a:lnTo>
                  <a:lnTo>
                    <a:pt x="591" y="3987"/>
                  </a:lnTo>
                  <a:lnTo>
                    <a:pt x="573" y="4019"/>
                  </a:lnTo>
                  <a:lnTo>
                    <a:pt x="554" y="4053"/>
                  </a:lnTo>
                  <a:lnTo>
                    <a:pt x="533" y="4085"/>
                  </a:lnTo>
                  <a:lnTo>
                    <a:pt x="511" y="4118"/>
                  </a:lnTo>
                  <a:lnTo>
                    <a:pt x="506" y="4101"/>
                  </a:lnTo>
                  <a:lnTo>
                    <a:pt x="504" y="4084"/>
                  </a:lnTo>
                  <a:lnTo>
                    <a:pt x="504" y="4067"/>
                  </a:lnTo>
                  <a:lnTo>
                    <a:pt x="503" y="4050"/>
                  </a:lnTo>
                  <a:lnTo>
                    <a:pt x="499" y="4034"/>
                  </a:lnTo>
                  <a:lnTo>
                    <a:pt x="494" y="4021"/>
                  </a:lnTo>
                  <a:lnTo>
                    <a:pt x="490" y="4006"/>
                  </a:lnTo>
                  <a:lnTo>
                    <a:pt x="486" y="3993"/>
                  </a:lnTo>
                  <a:lnTo>
                    <a:pt x="480" y="3980"/>
                  </a:lnTo>
                  <a:lnTo>
                    <a:pt x="476" y="3968"/>
                  </a:lnTo>
                  <a:lnTo>
                    <a:pt x="469" y="3957"/>
                  </a:lnTo>
                  <a:lnTo>
                    <a:pt x="462" y="3949"/>
                  </a:lnTo>
                  <a:lnTo>
                    <a:pt x="452" y="3949"/>
                  </a:lnTo>
                  <a:lnTo>
                    <a:pt x="447" y="3955"/>
                  </a:lnTo>
                  <a:lnTo>
                    <a:pt x="446" y="3961"/>
                  </a:lnTo>
                  <a:lnTo>
                    <a:pt x="446" y="3972"/>
                  </a:lnTo>
                  <a:lnTo>
                    <a:pt x="446" y="3982"/>
                  </a:lnTo>
                  <a:lnTo>
                    <a:pt x="446" y="3993"/>
                  </a:lnTo>
                  <a:lnTo>
                    <a:pt x="443" y="4002"/>
                  </a:lnTo>
                  <a:lnTo>
                    <a:pt x="442" y="4012"/>
                  </a:lnTo>
                  <a:lnTo>
                    <a:pt x="430" y="3993"/>
                  </a:lnTo>
                  <a:lnTo>
                    <a:pt x="419" y="3978"/>
                  </a:lnTo>
                  <a:lnTo>
                    <a:pt x="407" y="3963"/>
                  </a:lnTo>
                  <a:lnTo>
                    <a:pt x="396" y="3951"/>
                  </a:lnTo>
                  <a:lnTo>
                    <a:pt x="383" y="3938"/>
                  </a:lnTo>
                  <a:lnTo>
                    <a:pt x="372" y="3925"/>
                  </a:lnTo>
                  <a:lnTo>
                    <a:pt x="359" y="3912"/>
                  </a:lnTo>
                  <a:lnTo>
                    <a:pt x="348" y="3900"/>
                  </a:lnTo>
                  <a:lnTo>
                    <a:pt x="338" y="3902"/>
                  </a:lnTo>
                  <a:lnTo>
                    <a:pt x="336" y="3910"/>
                  </a:lnTo>
                  <a:lnTo>
                    <a:pt x="336" y="3921"/>
                  </a:lnTo>
                  <a:lnTo>
                    <a:pt x="339" y="3932"/>
                  </a:lnTo>
                  <a:lnTo>
                    <a:pt x="341" y="3944"/>
                  </a:lnTo>
                  <a:lnTo>
                    <a:pt x="345" y="3961"/>
                  </a:lnTo>
                  <a:lnTo>
                    <a:pt x="331" y="3955"/>
                  </a:lnTo>
                  <a:lnTo>
                    <a:pt x="316" y="3951"/>
                  </a:lnTo>
                  <a:lnTo>
                    <a:pt x="302" y="3946"/>
                  </a:lnTo>
                  <a:lnTo>
                    <a:pt x="288" y="3944"/>
                  </a:lnTo>
                  <a:lnTo>
                    <a:pt x="272" y="3940"/>
                  </a:lnTo>
                  <a:lnTo>
                    <a:pt x="258" y="3942"/>
                  </a:lnTo>
                  <a:lnTo>
                    <a:pt x="244" y="3944"/>
                  </a:lnTo>
                  <a:lnTo>
                    <a:pt x="232" y="3953"/>
                  </a:lnTo>
                  <a:lnTo>
                    <a:pt x="225" y="3957"/>
                  </a:lnTo>
                  <a:lnTo>
                    <a:pt x="220" y="3963"/>
                  </a:lnTo>
                  <a:lnTo>
                    <a:pt x="217" y="3970"/>
                  </a:lnTo>
                  <a:lnTo>
                    <a:pt x="224" y="3980"/>
                  </a:lnTo>
                  <a:lnTo>
                    <a:pt x="225" y="3982"/>
                  </a:lnTo>
                  <a:lnTo>
                    <a:pt x="227" y="3987"/>
                  </a:lnTo>
                  <a:lnTo>
                    <a:pt x="215" y="3991"/>
                  </a:lnTo>
                  <a:lnTo>
                    <a:pt x="204" y="3997"/>
                  </a:lnTo>
                  <a:lnTo>
                    <a:pt x="193" y="4000"/>
                  </a:lnTo>
                  <a:lnTo>
                    <a:pt x="183" y="4006"/>
                  </a:lnTo>
                  <a:lnTo>
                    <a:pt x="171" y="4012"/>
                  </a:lnTo>
                  <a:lnTo>
                    <a:pt x="161" y="4019"/>
                  </a:lnTo>
                  <a:lnTo>
                    <a:pt x="151" y="4027"/>
                  </a:lnTo>
                  <a:lnTo>
                    <a:pt x="144" y="4038"/>
                  </a:lnTo>
                  <a:lnTo>
                    <a:pt x="138" y="4057"/>
                  </a:lnTo>
                  <a:lnTo>
                    <a:pt x="136" y="4078"/>
                  </a:lnTo>
                  <a:lnTo>
                    <a:pt x="133" y="4087"/>
                  </a:lnTo>
                  <a:lnTo>
                    <a:pt x="130" y="4099"/>
                  </a:lnTo>
                  <a:lnTo>
                    <a:pt x="126" y="4108"/>
                  </a:lnTo>
                  <a:lnTo>
                    <a:pt x="123" y="4118"/>
                  </a:lnTo>
                  <a:lnTo>
                    <a:pt x="117" y="4129"/>
                  </a:lnTo>
                  <a:lnTo>
                    <a:pt x="117" y="4144"/>
                  </a:lnTo>
                  <a:lnTo>
                    <a:pt x="116" y="4159"/>
                  </a:lnTo>
                  <a:lnTo>
                    <a:pt x="117" y="4174"/>
                  </a:lnTo>
                  <a:lnTo>
                    <a:pt x="116" y="4187"/>
                  </a:lnTo>
                  <a:lnTo>
                    <a:pt x="114" y="4202"/>
                  </a:lnTo>
                  <a:lnTo>
                    <a:pt x="109" y="4214"/>
                  </a:lnTo>
                  <a:lnTo>
                    <a:pt x="101" y="4227"/>
                  </a:lnTo>
                  <a:lnTo>
                    <a:pt x="97" y="4244"/>
                  </a:lnTo>
                  <a:lnTo>
                    <a:pt x="97" y="4265"/>
                  </a:lnTo>
                  <a:lnTo>
                    <a:pt x="99" y="4284"/>
                  </a:lnTo>
                  <a:lnTo>
                    <a:pt x="101" y="4304"/>
                  </a:lnTo>
                  <a:lnTo>
                    <a:pt x="104" y="4323"/>
                  </a:lnTo>
                  <a:lnTo>
                    <a:pt x="107" y="4344"/>
                  </a:lnTo>
                  <a:lnTo>
                    <a:pt x="109" y="4363"/>
                  </a:lnTo>
                  <a:lnTo>
                    <a:pt x="111" y="4386"/>
                  </a:lnTo>
                  <a:lnTo>
                    <a:pt x="104" y="4391"/>
                  </a:lnTo>
                  <a:lnTo>
                    <a:pt x="99" y="4401"/>
                  </a:lnTo>
                  <a:lnTo>
                    <a:pt x="96" y="4429"/>
                  </a:lnTo>
                  <a:lnTo>
                    <a:pt x="97" y="4457"/>
                  </a:lnTo>
                  <a:lnTo>
                    <a:pt x="101" y="4484"/>
                  </a:lnTo>
                  <a:lnTo>
                    <a:pt x="110" y="4510"/>
                  </a:lnTo>
                  <a:lnTo>
                    <a:pt x="118" y="4535"/>
                  </a:lnTo>
                  <a:lnTo>
                    <a:pt x="128" y="4559"/>
                  </a:lnTo>
                  <a:lnTo>
                    <a:pt x="137" y="4584"/>
                  </a:lnTo>
                  <a:lnTo>
                    <a:pt x="148" y="4610"/>
                  </a:lnTo>
                  <a:lnTo>
                    <a:pt x="146" y="4635"/>
                  </a:lnTo>
                  <a:lnTo>
                    <a:pt x="148" y="4661"/>
                  </a:lnTo>
                  <a:lnTo>
                    <a:pt x="154" y="4684"/>
                  </a:lnTo>
                  <a:lnTo>
                    <a:pt x="165" y="4707"/>
                  </a:lnTo>
                  <a:lnTo>
                    <a:pt x="177" y="4727"/>
                  </a:lnTo>
                  <a:lnTo>
                    <a:pt x="190" y="4750"/>
                  </a:lnTo>
                  <a:lnTo>
                    <a:pt x="202" y="4771"/>
                  </a:lnTo>
                  <a:lnTo>
                    <a:pt x="215" y="4792"/>
                  </a:lnTo>
                  <a:lnTo>
                    <a:pt x="225" y="4809"/>
                  </a:lnTo>
                  <a:lnTo>
                    <a:pt x="239" y="4827"/>
                  </a:lnTo>
                  <a:lnTo>
                    <a:pt x="254" y="4843"/>
                  </a:lnTo>
                  <a:lnTo>
                    <a:pt x="269" y="4858"/>
                  </a:lnTo>
                  <a:lnTo>
                    <a:pt x="282" y="4873"/>
                  </a:lnTo>
                  <a:lnTo>
                    <a:pt x="294" y="4892"/>
                  </a:lnTo>
                  <a:lnTo>
                    <a:pt x="301" y="4914"/>
                  </a:lnTo>
                  <a:lnTo>
                    <a:pt x="304" y="4943"/>
                  </a:lnTo>
                  <a:lnTo>
                    <a:pt x="315" y="4980"/>
                  </a:lnTo>
                  <a:lnTo>
                    <a:pt x="331" y="5024"/>
                  </a:lnTo>
                  <a:lnTo>
                    <a:pt x="348" y="5063"/>
                  </a:lnTo>
                  <a:lnTo>
                    <a:pt x="370" y="5103"/>
                  </a:lnTo>
                  <a:lnTo>
                    <a:pt x="393" y="5135"/>
                  </a:lnTo>
                  <a:lnTo>
                    <a:pt x="422" y="5164"/>
                  </a:lnTo>
                  <a:lnTo>
                    <a:pt x="453" y="5181"/>
                  </a:lnTo>
                  <a:lnTo>
                    <a:pt x="490" y="5190"/>
                  </a:lnTo>
                  <a:lnTo>
                    <a:pt x="489" y="5205"/>
                  </a:lnTo>
                  <a:lnTo>
                    <a:pt x="487" y="5224"/>
                  </a:lnTo>
                  <a:lnTo>
                    <a:pt x="486" y="5243"/>
                  </a:lnTo>
                  <a:lnTo>
                    <a:pt x="486" y="5264"/>
                  </a:lnTo>
                  <a:lnTo>
                    <a:pt x="484" y="5282"/>
                  </a:lnTo>
                  <a:lnTo>
                    <a:pt x="484" y="5303"/>
                  </a:lnTo>
                  <a:lnTo>
                    <a:pt x="486" y="5324"/>
                  </a:lnTo>
                  <a:lnTo>
                    <a:pt x="490" y="5345"/>
                  </a:lnTo>
                  <a:lnTo>
                    <a:pt x="479" y="5366"/>
                  </a:lnTo>
                  <a:lnTo>
                    <a:pt x="470" y="5388"/>
                  </a:lnTo>
                  <a:lnTo>
                    <a:pt x="463" y="5413"/>
                  </a:lnTo>
                  <a:lnTo>
                    <a:pt x="459" y="5439"/>
                  </a:lnTo>
                  <a:lnTo>
                    <a:pt x="454" y="5464"/>
                  </a:lnTo>
                  <a:lnTo>
                    <a:pt x="454" y="5490"/>
                  </a:lnTo>
                  <a:lnTo>
                    <a:pt x="457" y="5515"/>
                  </a:lnTo>
                  <a:lnTo>
                    <a:pt x="464" y="5541"/>
                  </a:lnTo>
                  <a:lnTo>
                    <a:pt x="469" y="5552"/>
                  </a:lnTo>
                  <a:lnTo>
                    <a:pt x="476" y="5568"/>
                  </a:lnTo>
                  <a:lnTo>
                    <a:pt x="483" y="5583"/>
                  </a:lnTo>
                  <a:lnTo>
                    <a:pt x="491" y="5598"/>
                  </a:lnTo>
                  <a:lnTo>
                    <a:pt x="500" y="5609"/>
                  </a:lnTo>
                  <a:lnTo>
                    <a:pt x="510" y="5620"/>
                  </a:lnTo>
                  <a:lnTo>
                    <a:pt x="521" y="5628"/>
                  </a:lnTo>
                  <a:lnTo>
                    <a:pt x="534" y="5634"/>
                  </a:lnTo>
                  <a:lnTo>
                    <a:pt x="546" y="5636"/>
                  </a:lnTo>
                  <a:lnTo>
                    <a:pt x="557" y="5637"/>
                  </a:lnTo>
                  <a:lnTo>
                    <a:pt x="568" y="5641"/>
                  </a:lnTo>
                  <a:lnTo>
                    <a:pt x="581" y="5651"/>
                  </a:lnTo>
                  <a:lnTo>
                    <a:pt x="574" y="5694"/>
                  </a:lnTo>
                  <a:lnTo>
                    <a:pt x="560" y="5734"/>
                  </a:lnTo>
                  <a:lnTo>
                    <a:pt x="538" y="5766"/>
                  </a:lnTo>
                  <a:lnTo>
                    <a:pt x="516" y="5800"/>
                  </a:lnTo>
                  <a:lnTo>
                    <a:pt x="490" y="5830"/>
                  </a:lnTo>
                  <a:lnTo>
                    <a:pt x="470" y="5866"/>
                  </a:lnTo>
                  <a:lnTo>
                    <a:pt x="454" y="5902"/>
                  </a:lnTo>
                  <a:lnTo>
                    <a:pt x="449" y="5947"/>
                  </a:lnTo>
                  <a:lnTo>
                    <a:pt x="446" y="5985"/>
                  </a:lnTo>
                  <a:lnTo>
                    <a:pt x="436" y="6019"/>
                  </a:lnTo>
                  <a:lnTo>
                    <a:pt x="420" y="6043"/>
                  </a:lnTo>
                  <a:lnTo>
                    <a:pt x="400" y="6068"/>
                  </a:lnTo>
                  <a:lnTo>
                    <a:pt x="378" y="6089"/>
                  </a:lnTo>
                  <a:lnTo>
                    <a:pt x="355" y="6111"/>
                  </a:lnTo>
                  <a:lnTo>
                    <a:pt x="335" y="6134"/>
                  </a:lnTo>
                  <a:lnTo>
                    <a:pt x="319" y="6164"/>
                  </a:lnTo>
                  <a:lnTo>
                    <a:pt x="312" y="6185"/>
                  </a:lnTo>
                  <a:lnTo>
                    <a:pt x="308" y="6208"/>
                  </a:lnTo>
                  <a:lnTo>
                    <a:pt x="304" y="6230"/>
                  </a:lnTo>
                  <a:lnTo>
                    <a:pt x="304" y="6255"/>
                  </a:lnTo>
                  <a:lnTo>
                    <a:pt x="304" y="6278"/>
                  </a:lnTo>
                  <a:lnTo>
                    <a:pt x="308" y="6300"/>
                  </a:lnTo>
                  <a:lnTo>
                    <a:pt x="313" y="6323"/>
                  </a:lnTo>
                  <a:lnTo>
                    <a:pt x="323" y="6345"/>
                  </a:lnTo>
                  <a:lnTo>
                    <a:pt x="331" y="6359"/>
                  </a:lnTo>
                  <a:lnTo>
                    <a:pt x="343" y="6368"/>
                  </a:lnTo>
                  <a:lnTo>
                    <a:pt x="356" y="6372"/>
                  </a:lnTo>
                  <a:lnTo>
                    <a:pt x="370" y="6378"/>
                  </a:lnTo>
                  <a:lnTo>
                    <a:pt x="382" y="6379"/>
                  </a:lnTo>
                  <a:lnTo>
                    <a:pt x="395" y="6387"/>
                  </a:lnTo>
                  <a:lnTo>
                    <a:pt x="403" y="6398"/>
                  </a:lnTo>
                  <a:lnTo>
                    <a:pt x="409" y="6417"/>
                  </a:lnTo>
                  <a:lnTo>
                    <a:pt x="417" y="6427"/>
                  </a:lnTo>
                  <a:lnTo>
                    <a:pt x="429" y="6434"/>
                  </a:lnTo>
                  <a:lnTo>
                    <a:pt x="440" y="6440"/>
                  </a:lnTo>
                  <a:lnTo>
                    <a:pt x="453" y="6447"/>
                  </a:lnTo>
                  <a:lnTo>
                    <a:pt x="464" y="6449"/>
                  </a:lnTo>
                  <a:lnTo>
                    <a:pt x="477" y="6451"/>
                  </a:lnTo>
                  <a:lnTo>
                    <a:pt x="490" y="6449"/>
                  </a:lnTo>
                  <a:lnTo>
                    <a:pt x="503" y="6446"/>
                  </a:lnTo>
                  <a:lnTo>
                    <a:pt x="527" y="6446"/>
                  </a:lnTo>
                  <a:lnTo>
                    <a:pt x="551" y="6444"/>
                  </a:lnTo>
                  <a:lnTo>
                    <a:pt x="574" y="6436"/>
                  </a:lnTo>
                  <a:lnTo>
                    <a:pt x="598" y="6427"/>
                  </a:lnTo>
                  <a:lnTo>
                    <a:pt x="618" y="6410"/>
                  </a:lnTo>
                  <a:lnTo>
                    <a:pt x="638" y="6393"/>
                  </a:lnTo>
                  <a:lnTo>
                    <a:pt x="654" y="6370"/>
                  </a:lnTo>
                  <a:lnTo>
                    <a:pt x="669" y="6345"/>
                  </a:lnTo>
                  <a:lnTo>
                    <a:pt x="684" y="6283"/>
                  </a:lnTo>
                  <a:lnTo>
                    <a:pt x="691" y="6221"/>
                  </a:lnTo>
                  <a:lnTo>
                    <a:pt x="692" y="6155"/>
                  </a:lnTo>
                  <a:lnTo>
                    <a:pt x="691" y="6091"/>
                  </a:lnTo>
                  <a:lnTo>
                    <a:pt x="688" y="6025"/>
                  </a:lnTo>
                  <a:lnTo>
                    <a:pt x="691" y="5960"/>
                  </a:lnTo>
                  <a:lnTo>
                    <a:pt x="698" y="5898"/>
                  </a:lnTo>
                  <a:lnTo>
                    <a:pt x="716" y="5838"/>
                  </a:lnTo>
                  <a:lnTo>
                    <a:pt x="722" y="5811"/>
                  </a:lnTo>
                  <a:lnTo>
                    <a:pt x="732" y="5785"/>
                  </a:lnTo>
                  <a:lnTo>
                    <a:pt x="741" y="5760"/>
                  </a:lnTo>
                  <a:lnTo>
                    <a:pt x="753" y="5738"/>
                  </a:lnTo>
                  <a:lnTo>
                    <a:pt x="765" y="5713"/>
                  </a:lnTo>
                  <a:lnTo>
                    <a:pt x="779" y="5692"/>
                  </a:lnTo>
                  <a:lnTo>
                    <a:pt x="795" y="5673"/>
                  </a:lnTo>
                  <a:lnTo>
                    <a:pt x="813" y="5658"/>
                  </a:lnTo>
                  <a:lnTo>
                    <a:pt x="853" y="5660"/>
                  </a:lnTo>
                  <a:lnTo>
                    <a:pt x="893" y="5653"/>
                  </a:lnTo>
                  <a:lnTo>
                    <a:pt x="928" y="5636"/>
                  </a:lnTo>
                  <a:lnTo>
                    <a:pt x="963" y="5615"/>
                  </a:lnTo>
                  <a:lnTo>
                    <a:pt x="992" y="5585"/>
                  </a:lnTo>
                  <a:lnTo>
                    <a:pt x="1022" y="5551"/>
                  </a:lnTo>
                  <a:lnTo>
                    <a:pt x="1048" y="5511"/>
                  </a:lnTo>
                  <a:lnTo>
                    <a:pt x="1075" y="5473"/>
                  </a:lnTo>
                  <a:lnTo>
                    <a:pt x="1088" y="5464"/>
                  </a:lnTo>
                  <a:lnTo>
                    <a:pt x="1102" y="5454"/>
                  </a:lnTo>
                  <a:lnTo>
                    <a:pt x="1108" y="5449"/>
                  </a:lnTo>
                  <a:lnTo>
                    <a:pt x="1116" y="5449"/>
                  </a:lnTo>
                  <a:lnTo>
                    <a:pt x="1122" y="5452"/>
                  </a:lnTo>
                  <a:lnTo>
                    <a:pt x="1131" y="5462"/>
                  </a:lnTo>
                  <a:lnTo>
                    <a:pt x="1150" y="5456"/>
                  </a:lnTo>
                  <a:lnTo>
                    <a:pt x="1172" y="5454"/>
                  </a:lnTo>
                  <a:lnTo>
                    <a:pt x="1193" y="5449"/>
                  </a:lnTo>
                  <a:lnTo>
                    <a:pt x="1216" y="5445"/>
                  </a:lnTo>
                  <a:lnTo>
                    <a:pt x="1236" y="5437"/>
                  </a:lnTo>
                  <a:lnTo>
                    <a:pt x="1257" y="5428"/>
                  </a:lnTo>
                  <a:lnTo>
                    <a:pt x="1276" y="5415"/>
                  </a:lnTo>
                  <a:lnTo>
                    <a:pt x="1294" y="5398"/>
                  </a:lnTo>
                  <a:lnTo>
                    <a:pt x="1301" y="5379"/>
                  </a:lnTo>
                  <a:lnTo>
                    <a:pt x="1307" y="5362"/>
                  </a:lnTo>
                  <a:lnTo>
                    <a:pt x="1308" y="5341"/>
                  </a:lnTo>
                  <a:lnTo>
                    <a:pt x="1308" y="5324"/>
                  </a:lnTo>
                  <a:lnTo>
                    <a:pt x="1303" y="5309"/>
                  </a:lnTo>
                  <a:lnTo>
                    <a:pt x="1298" y="5294"/>
                  </a:lnTo>
                  <a:lnTo>
                    <a:pt x="1291" y="5279"/>
                  </a:lnTo>
                  <a:lnTo>
                    <a:pt x="1281" y="5267"/>
                  </a:lnTo>
                  <a:lnTo>
                    <a:pt x="1289" y="5245"/>
                  </a:lnTo>
                  <a:lnTo>
                    <a:pt x="1294" y="5224"/>
                  </a:lnTo>
                  <a:lnTo>
                    <a:pt x="1296" y="5201"/>
                  </a:lnTo>
                  <a:lnTo>
                    <a:pt x="1297" y="5181"/>
                  </a:lnTo>
                  <a:lnTo>
                    <a:pt x="1294" y="5158"/>
                  </a:lnTo>
                  <a:lnTo>
                    <a:pt x="1290" y="5135"/>
                  </a:lnTo>
                  <a:lnTo>
                    <a:pt x="1283" y="5114"/>
                  </a:lnTo>
                  <a:lnTo>
                    <a:pt x="1276" y="5097"/>
                  </a:lnTo>
                  <a:lnTo>
                    <a:pt x="1281" y="5084"/>
                  </a:lnTo>
                  <a:lnTo>
                    <a:pt x="1286" y="5071"/>
                  </a:lnTo>
                  <a:lnTo>
                    <a:pt x="1287" y="5056"/>
                  </a:lnTo>
                  <a:lnTo>
                    <a:pt x="1290" y="5043"/>
                  </a:lnTo>
                  <a:lnTo>
                    <a:pt x="1290" y="5026"/>
                  </a:lnTo>
                  <a:lnTo>
                    <a:pt x="1291" y="5012"/>
                  </a:lnTo>
                  <a:lnTo>
                    <a:pt x="1296" y="4997"/>
                  </a:lnTo>
                  <a:lnTo>
                    <a:pt x="1303" y="4988"/>
                  </a:lnTo>
                  <a:lnTo>
                    <a:pt x="1304" y="4954"/>
                  </a:lnTo>
                  <a:lnTo>
                    <a:pt x="1306" y="4920"/>
                  </a:lnTo>
                  <a:lnTo>
                    <a:pt x="1306" y="4886"/>
                  </a:lnTo>
                  <a:lnTo>
                    <a:pt x="1306" y="4852"/>
                  </a:lnTo>
                  <a:lnTo>
                    <a:pt x="1301" y="4818"/>
                  </a:lnTo>
                  <a:lnTo>
                    <a:pt x="1297" y="4788"/>
                  </a:lnTo>
                  <a:lnTo>
                    <a:pt x="1289" y="4758"/>
                  </a:lnTo>
                  <a:lnTo>
                    <a:pt x="1279" y="4731"/>
                  </a:lnTo>
                  <a:lnTo>
                    <a:pt x="1287" y="4703"/>
                  </a:lnTo>
                  <a:lnTo>
                    <a:pt x="1298" y="4678"/>
                  </a:lnTo>
                  <a:lnTo>
                    <a:pt x="1310" y="4652"/>
                  </a:lnTo>
                  <a:lnTo>
                    <a:pt x="1321" y="4627"/>
                  </a:lnTo>
                  <a:lnTo>
                    <a:pt x="1331" y="4599"/>
                  </a:lnTo>
                  <a:lnTo>
                    <a:pt x="1341" y="4573"/>
                  </a:lnTo>
                  <a:lnTo>
                    <a:pt x="1348" y="4546"/>
                  </a:lnTo>
                  <a:lnTo>
                    <a:pt x="1357" y="4520"/>
                  </a:lnTo>
                  <a:lnTo>
                    <a:pt x="1368" y="4461"/>
                  </a:lnTo>
                  <a:lnTo>
                    <a:pt x="1380" y="4405"/>
                  </a:lnTo>
                  <a:lnTo>
                    <a:pt x="1390" y="4346"/>
                  </a:lnTo>
                  <a:lnTo>
                    <a:pt x="1400" y="4289"/>
                  </a:lnTo>
                  <a:lnTo>
                    <a:pt x="1408" y="4231"/>
                  </a:lnTo>
                  <a:lnTo>
                    <a:pt x="1419" y="4172"/>
                  </a:lnTo>
                  <a:lnTo>
                    <a:pt x="1431" y="4116"/>
                  </a:lnTo>
                  <a:lnTo>
                    <a:pt x="1444" y="4063"/>
                  </a:lnTo>
                  <a:lnTo>
                    <a:pt x="1445" y="4051"/>
                  </a:lnTo>
                  <a:lnTo>
                    <a:pt x="1449" y="4048"/>
                  </a:lnTo>
                  <a:lnTo>
                    <a:pt x="1454" y="4044"/>
                  </a:lnTo>
                  <a:lnTo>
                    <a:pt x="1461" y="4044"/>
                  </a:lnTo>
                  <a:lnTo>
                    <a:pt x="1472" y="4040"/>
                  </a:lnTo>
                  <a:lnTo>
                    <a:pt x="1482" y="4029"/>
                  </a:lnTo>
                  <a:lnTo>
                    <a:pt x="1495" y="4034"/>
                  </a:lnTo>
                  <a:lnTo>
                    <a:pt x="1508" y="4042"/>
                  </a:lnTo>
                  <a:lnTo>
                    <a:pt x="1522" y="4044"/>
                  </a:lnTo>
                  <a:lnTo>
                    <a:pt x="1538" y="4042"/>
                  </a:lnTo>
                  <a:lnTo>
                    <a:pt x="1545" y="4033"/>
                  </a:lnTo>
                  <a:lnTo>
                    <a:pt x="1555" y="4033"/>
                  </a:lnTo>
                  <a:lnTo>
                    <a:pt x="1560" y="4050"/>
                  </a:lnTo>
                  <a:lnTo>
                    <a:pt x="1555" y="4070"/>
                  </a:lnTo>
                  <a:lnTo>
                    <a:pt x="1538" y="4089"/>
                  </a:lnTo>
                  <a:lnTo>
                    <a:pt x="1522" y="4112"/>
                  </a:lnTo>
                  <a:lnTo>
                    <a:pt x="1506" y="4133"/>
                  </a:lnTo>
                  <a:lnTo>
                    <a:pt x="1493" y="4157"/>
                  </a:lnTo>
                  <a:lnTo>
                    <a:pt x="1481" y="4180"/>
                  </a:lnTo>
                  <a:lnTo>
                    <a:pt x="1472" y="4208"/>
                  </a:lnTo>
                  <a:lnTo>
                    <a:pt x="1468" y="4236"/>
                  </a:lnTo>
                  <a:lnTo>
                    <a:pt x="1471" y="4269"/>
                  </a:lnTo>
                  <a:lnTo>
                    <a:pt x="1479" y="4293"/>
                  </a:lnTo>
                  <a:lnTo>
                    <a:pt x="1489" y="4321"/>
                  </a:lnTo>
                  <a:lnTo>
                    <a:pt x="1498" y="4346"/>
                  </a:lnTo>
                  <a:lnTo>
                    <a:pt x="1509" y="4374"/>
                  </a:lnTo>
                  <a:lnTo>
                    <a:pt x="1518" y="4399"/>
                  </a:lnTo>
                  <a:lnTo>
                    <a:pt x="1526" y="4427"/>
                  </a:lnTo>
                  <a:lnTo>
                    <a:pt x="1532" y="4455"/>
                  </a:lnTo>
                  <a:lnTo>
                    <a:pt x="1538" y="4486"/>
                  </a:lnTo>
                  <a:lnTo>
                    <a:pt x="1536" y="4505"/>
                  </a:lnTo>
                  <a:lnTo>
                    <a:pt x="1535" y="4525"/>
                  </a:lnTo>
                  <a:lnTo>
                    <a:pt x="1532" y="4548"/>
                  </a:lnTo>
                  <a:lnTo>
                    <a:pt x="1533" y="4571"/>
                  </a:lnTo>
                  <a:lnTo>
                    <a:pt x="1535" y="4590"/>
                  </a:lnTo>
                  <a:lnTo>
                    <a:pt x="1542" y="4608"/>
                  </a:lnTo>
                  <a:lnTo>
                    <a:pt x="1550" y="4624"/>
                  </a:lnTo>
                  <a:lnTo>
                    <a:pt x="1568" y="4637"/>
                  </a:lnTo>
                  <a:lnTo>
                    <a:pt x="1573" y="4637"/>
                  </a:lnTo>
                  <a:lnTo>
                    <a:pt x="1595" y="4656"/>
                  </a:lnTo>
                  <a:lnTo>
                    <a:pt x="1613" y="4682"/>
                  </a:lnTo>
                  <a:lnTo>
                    <a:pt x="1629" y="4709"/>
                  </a:lnTo>
                  <a:lnTo>
                    <a:pt x="1646" y="4737"/>
                  </a:lnTo>
                  <a:lnTo>
                    <a:pt x="1661" y="4763"/>
                  </a:lnTo>
                  <a:lnTo>
                    <a:pt x="1680" y="4788"/>
                  </a:lnTo>
                  <a:lnTo>
                    <a:pt x="1700" y="4807"/>
                  </a:lnTo>
                  <a:lnTo>
                    <a:pt x="1724" y="4820"/>
                  </a:lnTo>
                  <a:lnTo>
                    <a:pt x="1728" y="4812"/>
                  </a:lnTo>
                  <a:lnTo>
                    <a:pt x="1734" y="4826"/>
                  </a:lnTo>
                  <a:lnTo>
                    <a:pt x="1744" y="4839"/>
                  </a:lnTo>
                  <a:lnTo>
                    <a:pt x="1755" y="4852"/>
                  </a:lnTo>
                  <a:lnTo>
                    <a:pt x="1767" y="4867"/>
                  </a:lnTo>
                  <a:lnTo>
                    <a:pt x="1777" y="4880"/>
                  </a:lnTo>
                  <a:lnTo>
                    <a:pt x="1785" y="4897"/>
                  </a:lnTo>
                  <a:lnTo>
                    <a:pt x="1791" y="4914"/>
                  </a:lnTo>
                  <a:lnTo>
                    <a:pt x="1792" y="4937"/>
                  </a:lnTo>
                  <a:lnTo>
                    <a:pt x="1800" y="4960"/>
                  </a:lnTo>
                  <a:lnTo>
                    <a:pt x="1812" y="4982"/>
                  </a:lnTo>
                  <a:lnTo>
                    <a:pt x="1827" y="5003"/>
                  </a:lnTo>
                  <a:lnTo>
                    <a:pt x="1844" y="5024"/>
                  </a:lnTo>
                  <a:lnTo>
                    <a:pt x="1861" y="5039"/>
                  </a:lnTo>
                  <a:lnTo>
                    <a:pt x="1881" y="5052"/>
                  </a:lnTo>
                  <a:lnTo>
                    <a:pt x="1902" y="5062"/>
                  </a:lnTo>
                  <a:lnTo>
                    <a:pt x="1923" y="5067"/>
                  </a:lnTo>
                  <a:lnTo>
                    <a:pt x="1946" y="5063"/>
                  </a:lnTo>
                  <a:lnTo>
                    <a:pt x="1972" y="5063"/>
                  </a:lnTo>
                  <a:lnTo>
                    <a:pt x="1999" y="5062"/>
                  </a:lnTo>
                  <a:lnTo>
                    <a:pt x="2027" y="5060"/>
                  </a:lnTo>
                  <a:lnTo>
                    <a:pt x="2053" y="5056"/>
                  </a:lnTo>
                  <a:lnTo>
                    <a:pt x="2080" y="5052"/>
                  </a:lnTo>
                  <a:lnTo>
                    <a:pt x="2106" y="5043"/>
                  </a:lnTo>
                  <a:lnTo>
                    <a:pt x="2131" y="5033"/>
                  </a:lnTo>
                  <a:lnTo>
                    <a:pt x="2153" y="5028"/>
                  </a:lnTo>
                  <a:lnTo>
                    <a:pt x="2174" y="5020"/>
                  </a:lnTo>
                  <a:lnTo>
                    <a:pt x="2195" y="5009"/>
                  </a:lnTo>
                  <a:lnTo>
                    <a:pt x="2217" y="4999"/>
                  </a:lnTo>
                  <a:lnTo>
                    <a:pt x="2238" y="4986"/>
                  </a:lnTo>
                  <a:lnTo>
                    <a:pt x="2259" y="4975"/>
                  </a:lnTo>
                  <a:lnTo>
                    <a:pt x="2281" y="4963"/>
                  </a:lnTo>
                  <a:lnTo>
                    <a:pt x="2302" y="4954"/>
                  </a:lnTo>
                  <a:lnTo>
                    <a:pt x="2355" y="4914"/>
                  </a:lnTo>
                  <a:lnTo>
                    <a:pt x="2409" y="4871"/>
                  </a:lnTo>
                  <a:lnTo>
                    <a:pt x="2459" y="4820"/>
                  </a:lnTo>
                  <a:lnTo>
                    <a:pt x="2508" y="4765"/>
                  </a:lnTo>
                  <a:lnTo>
                    <a:pt x="2552" y="4703"/>
                  </a:lnTo>
                  <a:lnTo>
                    <a:pt x="2595" y="4639"/>
                  </a:lnTo>
                  <a:lnTo>
                    <a:pt x="2634" y="4571"/>
                  </a:lnTo>
                  <a:lnTo>
                    <a:pt x="2668" y="4503"/>
                  </a:lnTo>
                  <a:lnTo>
                    <a:pt x="2673" y="4467"/>
                  </a:lnTo>
                  <a:lnTo>
                    <a:pt x="2672" y="4433"/>
                  </a:lnTo>
                  <a:lnTo>
                    <a:pt x="2664" y="4401"/>
                  </a:lnTo>
                  <a:lnTo>
                    <a:pt x="2652" y="4372"/>
                  </a:lnTo>
                  <a:lnTo>
                    <a:pt x="2638" y="4342"/>
                  </a:lnTo>
                  <a:lnTo>
                    <a:pt x="2627" y="4312"/>
                  </a:lnTo>
                  <a:lnTo>
                    <a:pt x="2618" y="4278"/>
                  </a:lnTo>
                  <a:lnTo>
                    <a:pt x="2617" y="4246"/>
                  </a:lnTo>
                  <a:lnTo>
                    <a:pt x="2609" y="4227"/>
                  </a:lnTo>
                  <a:lnTo>
                    <a:pt x="2605" y="4210"/>
                  </a:lnTo>
                  <a:lnTo>
                    <a:pt x="2601" y="4193"/>
                  </a:lnTo>
                  <a:lnTo>
                    <a:pt x="2598" y="4176"/>
                  </a:lnTo>
                  <a:lnTo>
                    <a:pt x="2612" y="4153"/>
                  </a:lnTo>
                  <a:lnTo>
                    <a:pt x="2631" y="4133"/>
                  </a:lnTo>
                  <a:lnTo>
                    <a:pt x="2649" y="4114"/>
                  </a:lnTo>
                  <a:lnTo>
                    <a:pt x="2668" y="4095"/>
                  </a:lnTo>
                  <a:lnTo>
                    <a:pt x="2682" y="4070"/>
                  </a:lnTo>
                  <a:lnTo>
                    <a:pt x="2693" y="4048"/>
                  </a:lnTo>
                  <a:lnTo>
                    <a:pt x="2699" y="4019"/>
                  </a:lnTo>
                  <a:lnTo>
                    <a:pt x="2699" y="3987"/>
                  </a:lnTo>
                  <a:lnTo>
                    <a:pt x="2681" y="3963"/>
                  </a:lnTo>
                  <a:lnTo>
                    <a:pt x="2662" y="3944"/>
                  </a:lnTo>
                  <a:lnTo>
                    <a:pt x="2642" y="3925"/>
                  </a:lnTo>
                  <a:lnTo>
                    <a:pt x="2622" y="3910"/>
                  </a:lnTo>
                  <a:lnTo>
                    <a:pt x="2601" y="3893"/>
                  </a:lnTo>
                  <a:lnTo>
                    <a:pt x="2582" y="3876"/>
                  </a:lnTo>
                  <a:lnTo>
                    <a:pt x="2562" y="3855"/>
                  </a:lnTo>
                  <a:lnTo>
                    <a:pt x="2547" y="3832"/>
                  </a:lnTo>
                  <a:lnTo>
                    <a:pt x="2528" y="3802"/>
                  </a:lnTo>
                  <a:lnTo>
                    <a:pt x="2513" y="3774"/>
                  </a:lnTo>
                  <a:lnTo>
                    <a:pt x="2496" y="3746"/>
                  </a:lnTo>
                  <a:lnTo>
                    <a:pt x="2478" y="3719"/>
                  </a:lnTo>
                  <a:lnTo>
                    <a:pt x="2459" y="3693"/>
                  </a:lnTo>
                  <a:lnTo>
                    <a:pt x="2439" y="3672"/>
                  </a:lnTo>
                  <a:lnTo>
                    <a:pt x="2416" y="3655"/>
                  </a:lnTo>
                  <a:lnTo>
                    <a:pt x="2390" y="3645"/>
                  </a:lnTo>
                  <a:lnTo>
                    <a:pt x="2376" y="3644"/>
                  </a:lnTo>
                  <a:lnTo>
                    <a:pt x="2360" y="3645"/>
                  </a:lnTo>
                  <a:lnTo>
                    <a:pt x="2345" y="3645"/>
                  </a:lnTo>
                  <a:lnTo>
                    <a:pt x="2329" y="3647"/>
                  </a:lnTo>
                  <a:lnTo>
                    <a:pt x="2313" y="3642"/>
                  </a:lnTo>
                  <a:lnTo>
                    <a:pt x="2302" y="3634"/>
                  </a:lnTo>
                  <a:lnTo>
                    <a:pt x="2295" y="3619"/>
                  </a:lnTo>
                  <a:lnTo>
                    <a:pt x="2295" y="3596"/>
                  </a:lnTo>
                  <a:lnTo>
                    <a:pt x="2258" y="3523"/>
                  </a:lnTo>
                  <a:lnTo>
                    <a:pt x="2217" y="3455"/>
                  </a:lnTo>
                  <a:lnTo>
                    <a:pt x="2171" y="3392"/>
                  </a:lnTo>
                  <a:lnTo>
                    <a:pt x="2123" y="3338"/>
                  </a:lnTo>
                  <a:lnTo>
                    <a:pt x="2069" y="3291"/>
                  </a:lnTo>
                  <a:lnTo>
                    <a:pt x="2012" y="3257"/>
                  </a:lnTo>
                  <a:lnTo>
                    <a:pt x="1950" y="3234"/>
                  </a:lnTo>
                  <a:lnTo>
                    <a:pt x="1886" y="3226"/>
                  </a:lnTo>
                  <a:lnTo>
                    <a:pt x="1871" y="3213"/>
                  </a:lnTo>
                  <a:lnTo>
                    <a:pt x="1858" y="3200"/>
                  </a:lnTo>
                  <a:lnTo>
                    <a:pt x="1846" y="3185"/>
                  </a:lnTo>
                  <a:lnTo>
                    <a:pt x="1835" y="3172"/>
                  </a:lnTo>
                  <a:lnTo>
                    <a:pt x="1821" y="3155"/>
                  </a:lnTo>
                  <a:lnTo>
                    <a:pt x="1808" y="3143"/>
                  </a:lnTo>
                  <a:lnTo>
                    <a:pt x="1794" y="3134"/>
                  </a:lnTo>
                  <a:lnTo>
                    <a:pt x="1778" y="3132"/>
                  </a:lnTo>
                  <a:lnTo>
                    <a:pt x="1751" y="3119"/>
                  </a:lnTo>
                  <a:lnTo>
                    <a:pt x="1726" y="3105"/>
                  </a:lnTo>
                  <a:lnTo>
                    <a:pt x="1698" y="3090"/>
                  </a:lnTo>
                  <a:lnTo>
                    <a:pt x="1673" y="3077"/>
                  </a:lnTo>
                  <a:lnTo>
                    <a:pt x="1644" y="3062"/>
                  </a:lnTo>
                  <a:lnTo>
                    <a:pt x="1617" y="3049"/>
                  </a:lnTo>
                  <a:lnTo>
                    <a:pt x="1590" y="3038"/>
                  </a:lnTo>
                  <a:lnTo>
                    <a:pt x="1563" y="3032"/>
                  </a:lnTo>
                  <a:lnTo>
                    <a:pt x="1550" y="3026"/>
                  </a:lnTo>
                  <a:lnTo>
                    <a:pt x="1538" y="3021"/>
                  </a:lnTo>
                  <a:lnTo>
                    <a:pt x="1525" y="3015"/>
                  </a:lnTo>
                  <a:lnTo>
                    <a:pt x="1512" y="3009"/>
                  </a:lnTo>
                  <a:lnTo>
                    <a:pt x="1499" y="3002"/>
                  </a:lnTo>
                  <a:lnTo>
                    <a:pt x="1488" y="2994"/>
                  </a:lnTo>
                  <a:lnTo>
                    <a:pt x="1475" y="2985"/>
                  </a:lnTo>
                  <a:lnTo>
                    <a:pt x="1465" y="2977"/>
                  </a:lnTo>
                  <a:lnTo>
                    <a:pt x="1471" y="2958"/>
                  </a:lnTo>
                  <a:lnTo>
                    <a:pt x="1478" y="2943"/>
                  </a:lnTo>
                  <a:lnTo>
                    <a:pt x="1491" y="2949"/>
                  </a:lnTo>
                  <a:lnTo>
                    <a:pt x="1505" y="2956"/>
                  </a:lnTo>
                  <a:lnTo>
                    <a:pt x="1518" y="2958"/>
                  </a:lnTo>
                  <a:lnTo>
                    <a:pt x="1532" y="2956"/>
                  </a:lnTo>
                  <a:lnTo>
                    <a:pt x="1536" y="2943"/>
                  </a:lnTo>
                  <a:lnTo>
                    <a:pt x="1543" y="2932"/>
                  </a:lnTo>
                  <a:lnTo>
                    <a:pt x="1549" y="2920"/>
                  </a:lnTo>
                  <a:lnTo>
                    <a:pt x="1556" y="2909"/>
                  </a:lnTo>
                  <a:lnTo>
                    <a:pt x="1560" y="2896"/>
                  </a:lnTo>
                  <a:lnTo>
                    <a:pt x="1566" y="2885"/>
                  </a:lnTo>
                  <a:lnTo>
                    <a:pt x="1569" y="2871"/>
                  </a:lnTo>
                  <a:lnTo>
                    <a:pt x="1573" y="2860"/>
                  </a:lnTo>
                  <a:lnTo>
                    <a:pt x="1587" y="2864"/>
                  </a:lnTo>
                  <a:lnTo>
                    <a:pt x="1605" y="2869"/>
                  </a:lnTo>
                  <a:lnTo>
                    <a:pt x="1622" y="2871"/>
                  </a:lnTo>
                  <a:lnTo>
                    <a:pt x="1640" y="2873"/>
                  </a:lnTo>
                  <a:lnTo>
                    <a:pt x="1657" y="2869"/>
                  </a:lnTo>
                  <a:lnTo>
                    <a:pt x="1676" y="2866"/>
                  </a:lnTo>
                  <a:lnTo>
                    <a:pt x="1691" y="2856"/>
                  </a:lnTo>
                  <a:lnTo>
                    <a:pt x="1707" y="2847"/>
                  </a:lnTo>
                  <a:lnTo>
                    <a:pt x="1714" y="2835"/>
                  </a:lnTo>
                  <a:lnTo>
                    <a:pt x="1723" y="2826"/>
                  </a:lnTo>
                  <a:lnTo>
                    <a:pt x="1730" y="2815"/>
                  </a:lnTo>
                  <a:lnTo>
                    <a:pt x="1737" y="2805"/>
                  </a:lnTo>
                  <a:lnTo>
                    <a:pt x="1743" y="2792"/>
                  </a:lnTo>
                  <a:lnTo>
                    <a:pt x="1748" y="2781"/>
                  </a:lnTo>
                  <a:lnTo>
                    <a:pt x="1753" y="2769"/>
                  </a:lnTo>
                  <a:lnTo>
                    <a:pt x="1758" y="2760"/>
                  </a:lnTo>
                  <a:lnTo>
                    <a:pt x="1767" y="2766"/>
                  </a:lnTo>
                  <a:lnTo>
                    <a:pt x="1775" y="2775"/>
                  </a:lnTo>
                  <a:lnTo>
                    <a:pt x="1784" y="2783"/>
                  </a:lnTo>
                  <a:lnTo>
                    <a:pt x="1792" y="2794"/>
                  </a:lnTo>
                  <a:lnTo>
                    <a:pt x="1801" y="2802"/>
                  </a:lnTo>
                  <a:lnTo>
                    <a:pt x="1809" y="2811"/>
                  </a:lnTo>
                  <a:lnTo>
                    <a:pt x="1819" y="2820"/>
                  </a:lnTo>
                  <a:lnTo>
                    <a:pt x="1829" y="2832"/>
                  </a:lnTo>
                  <a:lnTo>
                    <a:pt x="1827" y="2824"/>
                  </a:lnTo>
                  <a:lnTo>
                    <a:pt x="1821" y="2819"/>
                  </a:lnTo>
                  <a:lnTo>
                    <a:pt x="1815" y="2811"/>
                  </a:lnTo>
                  <a:lnTo>
                    <a:pt x="1814" y="2805"/>
                  </a:lnTo>
                  <a:lnTo>
                    <a:pt x="1807" y="2792"/>
                  </a:lnTo>
                  <a:lnTo>
                    <a:pt x="1797" y="2781"/>
                  </a:lnTo>
                  <a:lnTo>
                    <a:pt x="1785" y="2769"/>
                  </a:lnTo>
                  <a:lnTo>
                    <a:pt x="1775" y="2760"/>
                  </a:lnTo>
                  <a:lnTo>
                    <a:pt x="1765" y="2747"/>
                  </a:lnTo>
                  <a:lnTo>
                    <a:pt x="1761" y="2734"/>
                  </a:lnTo>
                  <a:lnTo>
                    <a:pt x="1761" y="2718"/>
                  </a:lnTo>
                  <a:lnTo>
                    <a:pt x="1771" y="2701"/>
                  </a:lnTo>
                  <a:lnTo>
                    <a:pt x="1785" y="2705"/>
                  </a:lnTo>
                  <a:lnTo>
                    <a:pt x="1801" y="2713"/>
                  </a:lnTo>
                  <a:lnTo>
                    <a:pt x="1808" y="2717"/>
                  </a:lnTo>
                  <a:lnTo>
                    <a:pt x="1817" y="2722"/>
                  </a:lnTo>
                  <a:lnTo>
                    <a:pt x="1824" y="2728"/>
                  </a:lnTo>
                  <a:lnTo>
                    <a:pt x="1832" y="2734"/>
                  </a:lnTo>
                  <a:lnTo>
                    <a:pt x="1827" y="2718"/>
                  </a:lnTo>
                  <a:lnTo>
                    <a:pt x="1818" y="2709"/>
                  </a:lnTo>
                  <a:lnTo>
                    <a:pt x="1805" y="2701"/>
                  </a:lnTo>
                  <a:lnTo>
                    <a:pt x="1792" y="2698"/>
                  </a:lnTo>
                  <a:lnTo>
                    <a:pt x="1780" y="2688"/>
                  </a:lnTo>
                  <a:lnTo>
                    <a:pt x="1772" y="2679"/>
                  </a:lnTo>
                  <a:lnTo>
                    <a:pt x="1770" y="2662"/>
                  </a:lnTo>
                  <a:lnTo>
                    <a:pt x="1777" y="2641"/>
                  </a:lnTo>
                  <a:lnTo>
                    <a:pt x="1784" y="2635"/>
                  </a:lnTo>
                  <a:lnTo>
                    <a:pt x="1792" y="2635"/>
                  </a:lnTo>
                  <a:lnTo>
                    <a:pt x="1800" y="2635"/>
                  </a:lnTo>
                  <a:lnTo>
                    <a:pt x="1807" y="2637"/>
                  </a:lnTo>
                  <a:lnTo>
                    <a:pt x="1814" y="2639"/>
                  </a:lnTo>
                  <a:lnTo>
                    <a:pt x="1821" y="2641"/>
                  </a:lnTo>
                  <a:lnTo>
                    <a:pt x="1829" y="2643"/>
                  </a:lnTo>
                  <a:lnTo>
                    <a:pt x="1841" y="2645"/>
                  </a:lnTo>
                  <a:lnTo>
                    <a:pt x="1834" y="2643"/>
                  </a:lnTo>
                  <a:lnTo>
                    <a:pt x="1828" y="2641"/>
                  </a:lnTo>
                  <a:lnTo>
                    <a:pt x="1819" y="2637"/>
                  </a:lnTo>
                  <a:lnTo>
                    <a:pt x="1812" y="2633"/>
                  </a:lnTo>
                  <a:lnTo>
                    <a:pt x="1802" y="2628"/>
                  </a:lnTo>
                  <a:lnTo>
                    <a:pt x="1794" y="2624"/>
                  </a:lnTo>
                  <a:lnTo>
                    <a:pt x="1785" y="2622"/>
                  </a:lnTo>
                  <a:lnTo>
                    <a:pt x="1777" y="2622"/>
                  </a:lnTo>
                  <a:lnTo>
                    <a:pt x="1772" y="2594"/>
                  </a:lnTo>
                  <a:lnTo>
                    <a:pt x="1768" y="2567"/>
                  </a:lnTo>
                  <a:lnTo>
                    <a:pt x="1763" y="2539"/>
                  </a:lnTo>
                  <a:lnTo>
                    <a:pt x="1755" y="2515"/>
                  </a:lnTo>
                  <a:lnTo>
                    <a:pt x="1745" y="2490"/>
                  </a:lnTo>
                  <a:lnTo>
                    <a:pt x="1733" y="2469"/>
                  </a:lnTo>
                  <a:lnTo>
                    <a:pt x="1717" y="2450"/>
                  </a:lnTo>
                  <a:lnTo>
                    <a:pt x="1698" y="2439"/>
                  </a:lnTo>
                  <a:lnTo>
                    <a:pt x="1687" y="2433"/>
                  </a:lnTo>
                  <a:lnTo>
                    <a:pt x="1677" y="2430"/>
                  </a:lnTo>
                  <a:lnTo>
                    <a:pt x="1667" y="2428"/>
                  </a:lnTo>
                  <a:lnTo>
                    <a:pt x="1657" y="2426"/>
                  </a:lnTo>
                  <a:lnTo>
                    <a:pt x="1646" y="2422"/>
                  </a:lnTo>
                  <a:lnTo>
                    <a:pt x="1636" y="2420"/>
                  </a:lnTo>
                  <a:lnTo>
                    <a:pt x="1627" y="2413"/>
                  </a:lnTo>
                  <a:lnTo>
                    <a:pt x="1620" y="2407"/>
                  </a:lnTo>
                  <a:lnTo>
                    <a:pt x="1624" y="2377"/>
                  </a:lnTo>
                  <a:lnTo>
                    <a:pt x="1632" y="2348"/>
                  </a:lnTo>
                  <a:lnTo>
                    <a:pt x="1636" y="2318"/>
                  </a:lnTo>
                  <a:lnTo>
                    <a:pt x="1643" y="2290"/>
                  </a:lnTo>
                  <a:lnTo>
                    <a:pt x="1646" y="2258"/>
                  </a:lnTo>
                  <a:lnTo>
                    <a:pt x="1650" y="2228"/>
                  </a:lnTo>
                  <a:lnTo>
                    <a:pt x="1653" y="2195"/>
                  </a:lnTo>
                  <a:lnTo>
                    <a:pt x="1654" y="2165"/>
                  </a:lnTo>
                  <a:lnTo>
                    <a:pt x="1651" y="2126"/>
                  </a:lnTo>
                  <a:lnTo>
                    <a:pt x="1651" y="2088"/>
                  </a:lnTo>
                  <a:lnTo>
                    <a:pt x="1650" y="2048"/>
                  </a:lnTo>
                  <a:lnTo>
                    <a:pt x="1649" y="2012"/>
                  </a:lnTo>
                  <a:lnTo>
                    <a:pt x="1643" y="1975"/>
                  </a:lnTo>
                  <a:lnTo>
                    <a:pt x="1633" y="1942"/>
                  </a:lnTo>
                  <a:lnTo>
                    <a:pt x="1619" y="1910"/>
                  </a:lnTo>
                  <a:lnTo>
                    <a:pt x="1602" y="1886"/>
                  </a:lnTo>
                  <a:lnTo>
                    <a:pt x="1686" y="1754"/>
                  </a:lnTo>
                  <a:lnTo>
                    <a:pt x="1753" y="1612"/>
                  </a:lnTo>
                  <a:lnTo>
                    <a:pt x="1802" y="1459"/>
                  </a:lnTo>
                  <a:lnTo>
                    <a:pt x="1839" y="1300"/>
                  </a:lnTo>
                  <a:lnTo>
                    <a:pt x="1865" y="1132"/>
                  </a:lnTo>
                  <a:lnTo>
                    <a:pt x="1883" y="962"/>
                  </a:lnTo>
                  <a:lnTo>
                    <a:pt x="1896" y="791"/>
                  </a:lnTo>
                  <a:lnTo>
                    <a:pt x="1908" y="619"/>
                  </a:lnTo>
                  <a:lnTo>
                    <a:pt x="1903" y="579"/>
                  </a:lnTo>
                  <a:lnTo>
                    <a:pt x="1901" y="541"/>
                  </a:lnTo>
                  <a:lnTo>
                    <a:pt x="1896" y="502"/>
                  </a:lnTo>
                  <a:lnTo>
                    <a:pt x="1893" y="466"/>
                  </a:lnTo>
                  <a:lnTo>
                    <a:pt x="1886" y="428"/>
                  </a:lnTo>
                  <a:lnTo>
                    <a:pt x="1876" y="396"/>
                  </a:lnTo>
                  <a:lnTo>
                    <a:pt x="1864" y="364"/>
                  </a:lnTo>
                  <a:lnTo>
                    <a:pt x="1846" y="338"/>
                  </a:lnTo>
                  <a:lnTo>
                    <a:pt x="1838" y="336"/>
                  </a:lnTo>
                  <a:lnTo>
                    <a:pt x="1829" y="338"/>
                  </a:lnTo>
                  <a:lnTo>
                    <a:pt x="1822" y="339"/>
                  </a:lnTo>
                  <a:lnTo>
                    <a:pt x="1817" y="345"/>
                  </a:lnTo>
                  <a:lnTo>
                    <a:pt x="1812" y="381"/>
                  </a:lnTo>
                  <a:lnTo>
                    <a:pt x="1807" y="417"/>
                  </a:lnTo>
                  <a:lnTo>
                    <a:pt x="1797" y="451"/>
                  </a:lnTo>
                  <a:lnTo>
                    <a:pt x="1785" y="485"/>
                  </a:lnTo>
                  <a:lnTo>
                    <a:pt x="1771" y="515"/>
                  </a:lnTo>
                  <a:lnTo>
                    <a:pt x="1758" y="549"/>
                  </a:lnTo>
                  <a:lnTo>
                    <a:pt x="1745" y="581"/>
                  </a:lnTo>
                  <a:lnTo>
                    <a:pt x="1734" y="615"/>
                  </a:lnTo>
                  <a:lnTo>
                    <a:pt x="1694" y="708"/>
                  </a:lnTo>
                  <a:lnTo>
                    <a:pt x="1654" y="802"/>
                  </a:lnTo>
                  <a:lnTo>
                    <a:pt x="1613" y="895"/>
                  </a:lnTo>
                  <a:lnTo>
                    <a:pt x="1573" y="989"/>
                  </a:lnTo>
                  <a:lnTo>
                    <a:pt x="1532" y="1081"/>
                  </a:lnTo>
                  <a:lnTo>
                    <a:pt x="1491" y="1174"/>
                  </a:lnTo>
                  <a:lnTo>
                    <a:pt x="1449" y="1266"/>
                  </a:lnTo>
                  <a:lnTo>
                    <a:pt x="1408" y="1361"/>
                  </a:lnTo>
                  <a:lnTo>
                    <a:pt x="1385" y="1406"/>
                  </a:lnTo>
                  <a:lnTo>
                    <a:pt x="1367" y="1453"/>
                  </a:lnTo>
                  <a:lnTo>
                    <a:pt x="1350" y="1502"/>
                  </a:lnTo>
                  <a:lnTo>
                    <a:pt x="1335" y="1553"/>
                  </a:lnTo>
                  <a:lnTo>
                    <a:pt x="1321" y="1603"/>
                  </a:lnTo>
                  <a:lnTo>
                    <a:pt x="1308" y="1654"/>
                  </a:lnTo>
                  <a:lnTo>
                    <a:pt x="1296" y="1705"/>
                  </a:lnTo>
                  <a:lnTo>
                    <a:pt x="1284" y="1757"/>
                  </a:lnTo>
                  <a:lnTo>
                    <a:pt x="1257" y="1754"/>
                  </a:lnTo>
                  <a:lnTo>
                    <a:pt x="1291" y="1612"/>
                  </a:lnTo>
                  <a:lnTo>
                    <a:pt x="1307" y="1472"/>
                  </a:lnTo>
                  <a:lnTo>
                    <a:pt x="1306" y="1329"/>
                  </a:lnTo>
                  <a:lnTo>
                    <a:pt x="1293" y="1187"/>
                  </a:lnTo>
                  <a:lnTo>
                    <a:pt x="1269" y="1046"/>
                  </a:lnTo>
                  <a:lnTo>
                    <a:pt x="1239" y="906"/>
                  </a:lnTo>
                  <a:lnTo>
                    <a:pt x="1207" y="770"/>
                  </a:lnTo>
                  <a:lnTo>
                    <a:pt x="1177" y="640"/>
                  </a:lnTo>
                  <a:lnTo>
                    <a:pt x="1166" y="589"/>
                  </a:lnTo>
                  <a:lnTo>
                    <a:pt x="1156" y="538"/>
                  </a:lnTo>
                  <a:lnTo>
                    <a:pt x="1148" y="485"/>
                  </a:lnTo>
                  <a:lnTo>
                    <a:pt x="1140" y="432"/>
                  </a:lnTo>
                  <a:lnTo>
                    <a:pt x="1135" y="377"/>
                  </a:lnTo>
                  <a:lnTo>
                    <a:pt x="1133" y="326"/>
                  </a:lnTo>
                  <a:lnTo>
                    <a:pt x="1135" y="271"/>
                  </a:lnTo>
                  <a:lnTo>
                    <a:pt x="1143" y="220"/>
                  </a:lnTo>
                  <a:lnTo>
                    <a:pt x="1143" y="200"/>
                  </a:lnTo>
                  <a:lnTo>
                    <a:pt x="1143" y="181"/>
                  </a:lnTo>
                  <a:lnTo>
                    <a:pt x="1143" y="164"/>
                  </a:lnTo>
                  <a:lnTo>
                    <a:pt x="1145" y="147"/>
                  </a:lnTo>
                  <a:lnTo>
                    <a:pt x="1143" y="128"/>
                  </a:lnTo>
                  <a:lnTo>
                    <a:pt x="1143" y="109"/>
                  </a:lnTo>
                  <a:lnTo>
                    <a:pt x="1143" y="90"/>
                  </a:lnTo>
                  <a:lnTo>
                    <a:pt x="1143" y="71"/>
                  </a:lnTo>
                  <a:lnTo>
                    <a:pt x="1140" y="60"/>
                  </a:lnTo>
                  <a:lnTo>
                    <a:pt x="1139" y="49"/>
                  </a:lnTo>
                  <a:lnTo>
                    <a:pt x="1136" y="37"/>
                  </a:lnTo>
                  <a:lnTo>
                    <a:pt x="1133" y="30"/>
                  </a:lnTo>
                  <a:lnTo>
                    <a:pt x="1123" y="11"/>
                  </a:lnTo>
                  <a:lnTo>
                    <a:pt x="1111" y="0"/>
                  </a:lnTo>
                  <a:lnTo>
                    <a:pt x="1092" y="11"/>
                  </a:lnTo>
                  <a:lnTo>
                    <a:pt x="1078" y="30"/>
                  </a:lnTo>
                  <a:lnTo>
                    <a:pt x="1066" y="49"/>
                  </a:lnTo>
                  <a:lnTo>
                    <a:pt x="1058" y="71"/>
                  </a:lnTo>
                  <a:lnTo>
                    <a:pt x="1049" y="94"/>
                  </a:lnTo>
                  <a:lnTo>
                    <a:pt x="1041" y="117"/>
                  </a:lnTo>
                  <a:lnTo>
                    <a:pt x="1029" y="137"/>
                  </a:lnTo>
                  <a:lnTo>
                    <a:pt x="1019" y="160"/>
                  </a:lnTo>
                  <a:close/>
                </a:path>
              </a:pathLst>
            </a:custGeom>
            <a:solidFill>
              <a:srgbClr val="000000"/>
            </a:solidFill>
            <a:ln w="1588">
              <a:solidFill>
                <a:srgbClr val="000000"/>
              </a:solidFill>
              <a:prstDash val="solid"/>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404" name="Freeform 105"/>
            <p:cNvSpPr>
              <a:spLocks/>
            </p:cNvSpPr>
            <p:nvPr/>
          </p:nvSpPr>
          <p:spPr bwMode="auto">
            <a:xfrm>
              <a:off x="2641" y="197"/>
              <a:ext cx="445" cy="1137"/>
            </a:xfrm>
            <a:custGeom>
              <a:avLst/>
              <a:gdLst>
                <a:gd name="T0" fmla="*/ 227 w 445"/>
                <a:gd name="T1" fmla="*/ 68 h 2273"/>
                <a:gd name="T2" fmla="*/ 175 w 445"/>
                <a:gd name="T3" fmla="*/ 172 h 2273"/>
                <a:gd name="T4" fmla="*/ 123 w 445"/>
                <a:gd name="T5" fmla="*/ 279 h 2273"/>
                <a:gd name="T6" fmla="*/ 81 w 445"/>
                <a:gd name="T7" fmla="*/ 391 h 2273"/>
                <a:gd name="T8" fmla="*/ 38 w 445"/>
                <a:gd name="T9" fmla="*/ 536 h 2273"/>
                <a:gd name="T10" fmla="*/ 8 w 445"/>
                <a:gd name="T11" fmla="*/ 723 h 2273"/>
                <a:gd name="T12" fmla="*/ 0 w 445"/>
                <a:gd name="T13" fmla="*/ 923 h 2273"/>
                <a:gd name="T14" fmla="*/ 4 w 445"/>
                <a:gd name="T15" fmla="*/ 1122 h 2273"/>
                <a:gd name="T16" fmla="*/ 18 w 445"/>
                <a:gd name="T17" fmla="*/ 1276 h 2273"/>
                <a:gd name="T18" fmla="*/ 39 w 445"/>
                <a:gd name="T19" fmla="*/ 1395 h 2273"/>
                <a:gd name="T20" fmla="*/ 66 w 445"/>
                <a:gd name="T21" fmla="*/ 1512 h 2273"/>
                <a:gd name="T22" fmla="*/ 98 w 445"/>
                <a:gd name="T23" fmla="*/ 1628 h 2273"/>
                <a:gd name="T24" fmla="*/ 115 w 445"/>
                <a:gd name="T25" fmla="*/ 1705 h 2273"/>
                <a:gd name="T26" fmla="*/ 126 w 445"/>
                <a:gd name="T27" fmla="*/ 1745 h 2273"/>
                <a:gd name="T28" fmla="*/ 128 w 445"/>
                <a:gd name="T29" fmla="*/ 1771 h 2273"/>
                <a:gd name="T30" fmla="*/ 112 w 445"/>
                <a:gd name="T31" fmla="*/ 1777 h 2273"/>
                <a:gd name="T32" fmla="*/ 105 w 445"/>
                <a:gd name="T33" fmla="*/ 1790 h 2273"/>
                <a:gd name="T34" fmla="*/ 113 w 445"/>
                <a:gd name="T35" fmla="*/ 1818 h 2273"/>
                <a:gd name="T36" fmla="*/ 109 w 445"/>
                <a:gd name="T37" fmla="*/ 1835 h 2273"/>
                <a:gd name="T38" fmla="*/ 55 w 445"/>
                <a:gd name="T39" fmla="*/ 1845 h 2273"/>
                <a:gd name="T40" fmla="*/ 78 w 445"/>
                <a:gd name="T41" fmla="*/ 1867 h 2273"/>
                <a:gd name="T42" fmla="*/ 94 w 445"/>
                <a:gd name="T43" fmla="*/ 1896 h 2273"/>
                <a:gd name="T44" fmla="*/ 82 w 445"/>
                <a:gd name="T45" fmla="*/ 1916 h 2273"/>
                <a:gd name="T46" fmla="*/ 74 w 445"/>
                <a:gd name="T47" fmla="*/ 1933 h 2273"/>
                <a:gd name="T48" fmla="*/ 62 w 445"/>
                <a:gd name="T49" fmla="*/ 1975 h 2273"/>
                <a:gd name="T50" fmla="*/ 45 w 445"/>
                <a:gd name="T51" fmla="*/ 2037 h 2273"/>
                <a:gd name="T52" fmla="*/ 34 w 445"/>
                <a:gd name="T53" fmla="*/ 2103 h 2273"/>
                <a:gd name="T54" fmla="*/ 28 w 445"/>
                <a:gd name="T55" fmla="*/ 2171 h 2273"/>
                <a:gd name="T56" fmla="*/ 55 w 445"/>
                <a:gd name="T57" fmla="*/ 2205 h 2273"/>
                <a:gd name="T58" fmla="*/ 108 w 445"/>
                <a:gd name="T59" fmla="*/ 2211 h 2273"/>
                <a:gd name="T60" fmla="*/ 159 w 445"/>
                <a:gd name="T61" fmla="*/ 2228 h 2273"/>
                <a:gd name="T62" fmla="*/ 207 w 445"/>
                <a:gd name="T63" fmla="*/ 2253 h 2273"/>
                <a:gd name="T64" fmla="*/ 233 w 445"/>
                <a:gd name="T65" fmla="*/ 2268 h 2273"/>
                <a:gd name="T66" fmla="*/ 236 w 445"/>
                <a:gd name="T67" fmla="*/ 2273 h 2273"/>
                <a:gd name="T68" fmla="*/ 240 w 445"/>
                <a:gd name="T69" fmla="*/ 2253 h 2273"/>
                <a:gd name="T70" fmla="*/ 236 w 445"/>
                <a:gd name="T71" fmla="*/ 2228 h 2273"/>
                <a:gd name="T72" fmla="*/ 232 w 445"/>
                <a:gd name="T73" fmla="*/ 2086 h 2273"/>
                <a:gd name="T74" fmla="*/ 250 w 445"/>
                <a:gd name="T75" fmla="*/ 1950 h 2273"/>
                <a:gd name="T76" fmla="*/ 294 w 445"/>
                <a:gd name="T77" fmla="*/ 1831 h 2273"/>
                <a:gd name="T78" fmla="*/ 373 w 445"/>
                <a:gd name="T79" fmla="*/ 1741 h 2273"/>
                <a:gd name="T80" fmla="*/ 391 w 445"/>
                <a:gd name="T81" fmla="*/ 1733 h 2273"/>
                <a:gd name="T82" fmla="*/ 400 w 445"/>
                <a:gd name="T83" fmla="*/ 1716 h 2273"/>
                <a:gd name="T84" fmla="*/ 402 w 445"/>
                <a:gd name="T85" fmla="*/ 1692 h 2273"/>
                <a:gd name="T86" fmla="*/ 410 w 445"/>
                <a:gd name="T87" fmla="*/ 1671 h 2273"/>
                <a:gd name="T88" fmla="*/ 445 w 445"/>
                <a:gd name="T89" fmla="*/ 1384 h 2273"/>
                <a:gd name="T90" fmla="*/ 422 w 445"/>
                <a:gd name="T91" fmla="*/ 1105 h 2273"/>
                <a:gd name="T92" fmla="*/ 365 w 445"/>
                <a:gd name="T93" fmla="*/ 827 h 2273"/>
                <a:gd name="T94" fmla="*/ 304 w 445"/>
                <a:gd name="T95" fmla="*/ 561 h 2273"/>
                <a:gd name="T96" fmla="*/ 281 w 445"/>
                <a:gd name="T97" fmla="*/ 446 h 2273"/>
                <a:gd name="T98" fmla="*/ 273 w 445"/>
                <a:gd name="T99" fmla="*/ 327 h 2273"/>
                <a:gd name="T100" fmla="*/ 273 w 445"/>
                <a:gd name="T101" fmla="*/ 204 h 2273"/>
                <a:gd name="T102" fmla="*/ 286 w 445"/>
                <a:gd name="T103" fmla="*/ 85 h 2273"/>
                <a:gd name="T104" fmla="*/ 280 w 445"/>
                <a:gd name="T105" fmla="*/ 60 h 2273"/>
                <a:gd name="T106" fmla="*/ 279 w 445"/>
                <a:gd name="T107" fmla="*/ 38 h 2273"/>
                <a:gd name="T108" fmla="*/ 274 w 445"/>
                <a:gd name="T109" fmla="*/ 15 h 2273"/>
                <a:gd name="T110" fmla="*/ 263 w 445"/>
                <a:gd name="T111" fmla="*/ 0 h 2273"/>
                <a:gd name="T112" fmla="*/ 254 w 445"/>
                <a:gd name="T113" fmla="*/ 17 h 2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45" h="2273">
                  <a:moveTo>
                    <a:pt x="254" y="17"/>
                  </a:moveTo>
                  <a:lnTo>
                    <a:pt x="227" y="68"/>
                  </a:lnTo>
                  <a:lnTo>
                    <a:pt x="202" y="121"/>
                  </a:lnTo>
                  <a:lnTo>
                    <a:pt x="175" y="172"/>
                  </a:lnTo>
                  <a:lnTo>
                    <a:pt x="149" y="227"/>
                  </a:lnTo>
                  <a:lnTo>
                    <a:pt x="123" y="279"/>
                  </a:lnTo>
                  <a:lnTo>
                    <a:pt x="101" y="336"/>
                  </a:lnTo>
                  <a:lnTo>
                    <a:pt x="81" y="391"/>
                  </a:lnTo>
                  <a:lnTo>
                    <a:pt x="65" y="451"/>
                  </a:lnTo>
                  <a:lnTo>
                    <a:pt x="38" y="536"/>
                  </a:lnTo>
                  <a:lnTo>
                    <a:pt x="21" y="629"/>
                  </a:lnTo>
                  <a:lnTo>
                    <a:pt x="8" y="723"/>
                  </a:lnTo>
                  <a:lnTo>
                    <a:pt x="2" y="823"/>
                  </a:lnTo>
                  <a:lnTo>
                    <a:pt x="0" y="923"/>
                  </a:lnTo>
                  <a:lnTo>
                    <a:pt x="1" y="1023"/>
                  </a:lnTo>
                  <a:lnTo>
                    <a:pt x="4" y="1122"/>
                  </a:lnTo>
                  <a:lnTo>
                    <a:pt x="11" y="1218"/>
                  </a:lnTo>
                  <a:lnTo>
                    <a:pt x="18" y="1276"/>
                  </a:lnTo>
                  <a:lnTo>
                    <a:pt x="28" y="1337"/>
                  </a:lnTo>
                  <a:lnTo>
                    <a:pt x="39" y="1395"/>
                  </a:lnTo>
                  <a:lnTo>
                    <a:pt x="54" y="1456"/>
                  </a:lnTo>
                  <a:lnTo>
                    <a:pt x="66" y="1512"/>
                  </a:lnTo>
                  <a:lnTo>
                    <a:pt x="82" y="1571"/>
                  </a:lnTo>
                  <a:lnTo>
                    <a:pt x="98" y="1628"/>
                  </a:lnTo>
                  <a:lnTo>
                    <a:pt x="115" y="1686"/>
                  </a:lnTo>
                  <a:lnTo>
                    <a:pt x="115" y="1705"/>
                  </a:lnTo>
                  <a:lnTo>
                    <a:pt x="121" y="1726"/>
                  </a:lnTo>
                  <a:lnTo>
                    <a:pt x="126" y="1745"/>
                  </a:lnTo>
                  <a:lnTo>
                    <a:pt x="133" y="1763"/>
                  </a:lnTo>
                  <a:lnTo>
                    <a:pt x="128" y="1771"/>
                  </a:lnTo>
                  <a:lnTo>
                    <a:pt x="121" y="1777"/>
                  </a:lnTo>
                  <a:lnTo>
                    <a:pt x="112" y="1777"/>
                  </a:lnTo>
                  <a:lnTo>
                    <a:pt x="105" y="1775"/>
                  </a:lnTo>
                  <a:lnTo>
                    <a:pt x="105" y="1790"/>
                  </a:lnTo>
                  <a:lnTo>
                    <a:pt x="112" y="1809"/>
                  </a:lnTo>
                  <a:lnTo>
                    <a:pt x="113" y="1818"/>
                  </a:lnTo>
                  <a:lnTo>
                    <a:pt x="113" y="1828"/>
                  </a:lnTo>
                  <a:lnTo>
                    <a:pt x="109" y="1835"/>
                  </a:lnTo>
                  <a:lnTo>
                    <a:pt x="102" y="1845"/>
                  </a:lnTo>
                  <a:lnTo>
                    <a:pt x="55" y="1845"/>
                  </a:lnTo>
                  <a:lnTo>
                    <a:pt x="65" y="1856"/>
                  </a:lnTo>
                  <a:lnTo>
                    <a:pt x="78" y="1867"/>
                  </a:lnTo>
                  <a:lnTo>
                    <a:pt x="88" y="1879"/>
                  </a:lnTo>
                  <a:lnTo>
                    <a:pt x="94" y="1896"/>
                  </a:lnTo>
                  <a:lnTo>
                    <a:pt x="78" y="1909"/>
                  </a:lnTo>
                  <a:lnTo>
                    <a:pt x="82" y="1916"/>
                  </a:lnTo>
                  <a:lnTo>
                    <a:pt x="81" y="1926"/>
                  </a:lnTo>
                  <a:lnTo>
                    <a:pt x="74" y="1933"/>
                  </a:lnTo>
                  <a:lnTo>
                    <a:pt x="71" y="1945"/>
                  </a:lnTo>
                  <a:lnTo>
                    <a:pt x="62" y="1975"/>
                  </a:lnTo>
                  <a:lnTo>
                    <a:pt x="54" y="2007"/>
                  </a:lnTo>
                  <a:lnTo>
                    <a:pt x="45" y="2037"/>
                  </a:lnTo>
                  <a:lnTo>
                    <a:pt x="41" y="2071"/>
                  </a:lnTo>
                  <a:lnTo>
                    <a:pt x="34" y="2103"/>
                  </a:lnTo>
                  <a:lnTo>
                    <a:pt x="31" y="2137"/>
                  </a:lnTo>
                  <a:lnTo>
                    <a:pt x="28" y="2171"/>
                  </a:lnTo>
                  <a:lnTo>
                    <a:pt x="29" y="2207"/>
                  </a:lnTo>
                  <a:lnTo>
                    <a:pt x="55" y="2205"/>
                  </a:lnTo>
                  <a:lnTo>
                    <a:pt x="82" y="2207"/>
                  </a:lnTo>
                  <a:lnTo>
                    <a:pt x="108" y="2211"/>
                  </a:lnTo>
                  <a:lnTo>
                    <a:pt x="135" y="2220"/>
                  </a:lnTo>
                  <a:lnTo>
                    <a:pt x="159" y="2228"/>
                  </a:lnTo>
                  <a:lnTo>
                    <a:pt x="183" y="2241"/>
                  </a:lnTo>
                  <a:lnTo>
                    <a:pt x="207" y="2253"/>
                  </a:lnTo>
                  <a:lnTo>
                    <a:pt x="232" y="2269"/>
                  </a:lnTo>
                  <a:lnTo>
                    <a:pt x="233" y="2268"/>
                  </a:lnTo>
                  <a:lnTo>
                    <a:pt x="234" y="2269"/>
                  </a:lnTo>
                  <a:lnTo>
                    <a:pt x="236" y="2273"/>
                  </a:lnTo>
                  <a:lnTo>
                    <a:pt x="240" y="2262"/>
                  </a:lnTo>
                  <a:lnTo>
                    <a:pt x="240" y="2253"/>
                  </a:lnTo>
                  <a:lnTo>
                    <a:pt x="237" y="2239"/>
                  </a:lnTo>
                  <a:lnTo>
                    <a:pt x="236" y="2228"/>
                  </a:lnTo>
                  <a:lnTo>
                    <a:pt x="232" y="2156"/>
                  </a:lnTo>
                  <a:lnTo>
                    <a:pt x="232" y="2086"/>
                  </a:lnTo>
                  <a:lnTo>
                    <a:pt x="237" y="2016"/>
                  </a:lnTo>
                  <a:lnTo>
                    <a:pt x="250" y="1950"/>
                  </a:lnTo>
                  <a:lnTo>
                    <a:pt x="267" y="1886"/>
                  </a:lnTo>
                  <a:lnTo>
                    <a:pt x="294" y="1831"/>
                  </a:lnTo>
                  <a:lnTo>
                    <a:pt x="328" y="1780"/>
                  </a:lnTo>
                  <a:lnTo>
                    <a:pt x="373" y="1741"/>
                  </a:lnTo>
                  <a:lnTo>
                    <a:pt x="382" y="1739"/>
                  </a:lnTo>
                  <a:lnTo>
                    <a:pt x="391" y="1733"/>
                  </a:lnTo>
                  <a:lnTo>
                    <a:pt x="395" y="1726"/>
                  </a:lnTo>
                  <a:lnTo>
                    <a:pt x="400" y="1716"/>
                  </a:lnTo>
                  <a:lnTo>
                    <a:pt x="401" y="1703"/>
                  </a:lnTo>
                  <a:lnTo>
                    <a:pt x="402" y="1692"/>
                  </a:lnTo>
                  <a:lnTo>
                    <a:pt x="405" y="1680"/>
                  </a:lnTo>
                  <a:lnTo>
                    <a:pt x="410" y="1671"/>
                  </a:lnTo>
                  <a:lnTo>
                    <a:pt x="435" y="1527"/>
                  </a:lnTo>
                  <a:lnTo>
                    <a:pt x="445" y="1384"/>
                  </a:lnTo>
                  <a:lnTo>
                    <a:pt x="439" y="1242"/>
                  </a:lnTo>
                  <a:lnTo>
                    <a:pt x="422" y="1105"/>
                  </a:lnTo>
                  <a:lnTo>
                    <a:pt x="395" y="963"/>
                  </a:lnTo>
                  <a:lnTo>
                    <a:pt x="365" y="827"/>
                  </a:lnTo>
                  <a:lnTo>
                    <a:pt x="333" y="691"/>
                  </a:lnTo>
                  <a:lnTo>
                    <a:pt x="304" y="561"/>
                  </a:lnTo>
                  <a:lnTo>
                    <a:pt x="290" y="502"/>
                  </a:lnTo>
                  <a:lnTo>
                    <a:pt x="281" y="446"/>
                  </a:lnTo>
                  <a:lnTo>
                    <a:pt x="276" y="385"/>
                  </a:lnTo>
                  <a:lnTo>
                    <a:pt x="273" y="327"/>
                  </a:lnTo>
                  <a:lnTo>
                    <a:pt x="271" y="264"/>
                  </a:lnTo>
                  <a:lnTo>
                    <a:pt x="273" y="204"/>
                  </a:lnTo>
                  <a:lnTo>
                    <a:pt x="277" y="142"/>
                  </a:lnTo>
                  <a:lnTo>
                    <a:pt x="286" y="85"/>
                  </a:lnTo>
                  <a:lnTo>
                    <a:pt x="281" y="72"/>
                  </a:lnTo>
                  <a:lnTo>
                    <a:pt x="280" y="60"/>
                  </a:lnTo>
                  <a:lnTo>
                    <a:pt x="279" y="49"/>
                  </a:lnTo>
                  <a:lnTo>
                    <a:pt x="279" y="38"/>
                  </a:lnTo>
                  <a:lnTo>
                    <a:pt x="276" y="26"/>
                  </a:lnTo>
                  <a:lnTo>
                    <a:pt x="274" y="15"/>
                  </a:lnTo>
                  <a:lnTo>
                    <a:pt x="269" y="6"/>
                  </a:lnTo>
                  <a:lnTo>
                    <a:pt x="263" y="0"/>
                  </a:lnTo>
                  <a:lnTo>
                    <a:pt x="256" y="6"/>
                  </a:lnTo>
                  <a:lnTo>
                    <a:pt x="254" y="17"/>
                  </a:lnTo>
                  <a:close/>
                </a:path>
              </a:pathLst>
            </a:custGeom>
            <a:solidFill>
              <a:srgbClr val="D08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
          <p:nvSpPr>
            <p:cNvPr id="99405" name="Freeform 106"/>
            <p:cNvSpPr>
              <a:spLocks/>
            </p:cNvSpPr>
            <p:nvPr/>
          </p:nvSpPr>
          <p:spPr bwMode="auto">
            <a:xfrm>
              <a:off x="2736" y="276"/>
              <a:ext cx="266" cy="781"/>
            </a:xfrm>
            <a:custGeom>
              <a:avLst/>
              <a:gdLst>
                <a:gd name="T0" fmla="*/ 7 w 266"/>
                <a:gd name="T1" fmla="*/ 498 h 1561"/>
                <a:gd name="T2" fmla="*/ 0 w 266"/>
                <a:gd name="T3" fmla="*/ 655 h 1561"/>
                <a:gd name="T4" fmla="*/ 3 w 266"/>
                <a:gd name="T5" fmla="*/ 808 h 1561"/>
                <a:gd name="T6" fmla="*/ 14 w 266"/>
                <a:gd name="T7" fmla="*/ 963 h 1561"/>
                <a:gd name="T8" fmla="*/ 31 w 266"/>
                <a:gd name="T9" fmla="*/ 1106 h 1561"/>
                <a:gd name="T10" fmla="*/ 48 w 266"/>
                <a:gd name="T11" fmla="*/ 1234 h 1561"/>
                <a:gd name="T12" fmla="*/ 71 w 266"/>
                <a:gd name="T13" fmla="*/ 1365 h 1561"/>
                <a:gd name="T14" fmla="*/ 92 w 266"/>
                <a:gd name="T15" fmla="*/ 1495 h 1561"/>
                <a:gd name="T16" fmla="*/ 108 w 266"/>
                <a:gd name="T17" fmla="*/ 1559 h 1561"/>
                <a:gd name="T18" fmla="*/ 114 w 266"/>
                <a:gd name="T19" fmla="*/ 1533 h 1561"/>
                <a:gd name="T20" fmla="*/ 115 w 266"/>
                <a:gd name="T21" fmla="*/ 1495 h 1561"/>
                <a:gd name="T22" fmla="*/ 117 w 266"/>
                <a:gd name="T23" fmla="*/ 1459 h 1561"/>
                <a:gd name="T24" fmla="*/ 122 w 266"/>
                <a:gd name="T25" fmla="*/ 1423 h 1561"/>
                <a:gd name="T26" fmla="*/ 131 w 266"/>
                <a:gd name="T27" fmla="*/ 1423 h 1561"/>
                <a:gd name="T28" fmla="*/ 135 w 266"/>
                <a:gd name="T29" fmla="*/ 1459 h 1561"/>
                <a:gd name="T30" fmla="*/ 135 w 266"/>
                <a:gd name="T31" fmla="*/ 1497 h 1561"/>
                <a:gd name="T32" fmla="*/ 135 w 266"/>
                <a:gd name="T33" fmla="*/ 1535 h 1561"/>
                <a:gd name="T34" fmla="*/ 147 w 266"/>
                <a:gd name="T35" fmla="*/ 1554 h 1561"/>
                <a:gd name="T36" fmla="*/ 154 w 266"/>
                <a:gd name="T37" fmla="*/ 1499 h 1561"/>
                <a:gd name="T38" fmla="*/ 162 w 266"/>
                <a:gd name="T39" fmla="*/ 1446 h 1561"/>
                <a:gd name="T40" fmla="*/ 171 w 266"/>
                <a:gd name="T41" fmla="*/ 1393 h 1561"/>
                <a:gd name="T42" fmla="*/ 181 w 266"/>
                <a:gd name="T43" fmla="*/ 1344 h 1561"/>
                <a:gd name="T44" fmla="*/ 185 w 266"/>
                <a:gd name="T45" fmla="*/ 1395 h 1561"/>
                <a:gd name="T46" fmla="*/ 186 w 266"/>
                <a:gd name="T47" fmla="*/ 1448 h 1561"/>
                <a:gd name="T48" fmla="*/ 189 w 266"/>
                <a:gd name="T49" fmla="*/ 1501 h 1561"/>
                <a:gd name="T50" fmla="*/ 196 w 266"/>
                <a:gd name="T51" fmla="*/ 1554 h 1561"/>
                <a:gd name="T52" fmla="*/ 211 w 266"/>
                <a:gd name="T53" fmla="*/ 1537 h 1561"/>
                <a:gd name="T54" fmla="*/ 216 w 266"/>
                <a:gd name="T55" fmla="*/ 1508 h 1561"/>
                <a:gd name="T56" fmla="*/ 219 w 266"/>
                <a:gd name="T57" fmla="*/ 1474 h 1561"/>
                <a:gd name="T58" fmla="*/ 233 w 266"/>
                <a:gd name="T59" fmla="*/ 1452 h 1561"/>
                <a:gd name="T60" fmla="*/ 249 w 266"/>
                <a:gd name="T61" fmla="*/ 1427 h 1561"/>
                <a:gd name="T62" fmla="*/ 256 w 266"/>
                <a:gd name="T63" fmla="*/ 1395 h 1561"/>
                <a:gd name="T64" fmla="*/ 265 w 266"/>
                <a:gd name="T65" fmla="*/ 1293 h 1561"/>
                <a:gd name="T66" fmla="*/ 248 w 266"/>
                <a:gd name="T67" fmla="*/ 1142 h 1561"/>
                <a:gd name="T68" fmla="*/ 218 w 266"/>
                <a:gd name="T69" fmla="*/ 993 h 1561"/>
                <a:gd name="T70" fmla="*/ 185 w 266"/>
                <a:gd name="T71" fmla="*/ 845 h 1561"/>
                <a:gd name="T72" fmla="*/ 154 w 266"/>
                <a:gd name="T73" fmla="*/ 693 h 1561"/>
                <a:gd name="T74" fmla="*/ 128 w 266"/>
                <a:gd name="T75" fmla="*/ 530 h 1561"/>
                <a:gd name="T76" fmla="*/ 111 w 266"/>
                <a:gd name="T77" fmla="*/ 368 h 1561"/>
                <a:gd name="T78" fmla="*/ 107 w 266"/>
                <a:gd name="T79" fmla="*/ 198 h 1561"/>
                <a:gd name="T80" fmla="*/ 114 w 266"/>
                <a:gd name="T81" fmla="*/ 96 h 1561"/>
                <a:gd name="T82" fmla="*/ 124 w 266"/>
                <a:gd name="T83" fmla="*/ 69 h 1561"/>
                <a:gd name="T84" fmla="*/ 135 w 266"/>
                <a:gd name="T85" fmla="*/ 41 h 1561"/>
                <a:gd name="T86" fmla="*/ 142 w 266"/>
                <a:gd name="T87" fmla="*/ 13 h 1561"/>
                <a:gd name="T88" fmla="*/ 121 w 266"/>
                <a:gd name="T89" fmla="*/ 47 h 1561"/>
                <a:gd name="T90" fmla="*/ 82 w 266"/>
                <a:gd name="T91" fmla="*/ 151 h 1561"/>
                <a:gd name="T92" fmla="*/ 51 w 266"/>
                <a:gd name="T93" fmla="*/ 254 h 1561"/>
                <a:gd name="T94" fmla="*/ 26 w 266"/>
                <a:gd name="T95" fmla="*/ 364 h 1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66" h="1561">
                  <a:moveTo>
                    <a:pt x="13" y="419"/>
                  </a:moveTo>
                  <a:lnTo>
                    <a:pt x="7" y="498"/>
                  </a:lnTo>
                  <a:lnTo>
                    <a:pt x="3" y="577"/>
                  </a:lnTo>
                  <a:lnTo>
                    <a:pt x="0" y="655"/>
                  </a:lnTo>
                  <a:lnTo>
                    <a:pt x="1" y="732"/>
                  </a:lnTo>
                  <a:lnTo>
                    <a:pt x="3" y="808"/>
                  </a:lnTo>
                  <a:lnTo>
                    <a:pt x="7" y="885"/>
                  </a:lnTo>
                  <a:lnTo>
                    <a:pt x="14" y="963"/>
                  </a:lnTo>
                  <a:lnTo>
                    <a:pt x="26" y="1042"/>
                  </a:lnTo>
                  <a:lnTo>
                    <a:pt x="31" y="1106"/>
                  </a:lnTo>
                  <a:lnTo>
                    <a:pt x="40" y="1170"/>
                  </a:lnTo>
                  <a:lnTo>
                    <a:pt x="48" y="1234"/>
                  </a:lnTo>
                  <a:lnTo>
                    <a:pt x="60" y="1300"/>
                  </a:lnTo>
                  <a:lnTo>
                    <a:pt x="71" y="1365"/>
                  </a:lnTo>
                  <a:lnTo>
                    <a:pt x="82" y="1431"/>
                  </a:lnTo>
                  <a:lnTo>
                    <a:pt x="92" y="1495"/>
                  </a:lnTo>
                  <a:lnTo>
                    <a:pt x="104" y="1561"/>
                  </a:lnTo>
                  <a:lnTo>
                    <a:pt x="108" y="1559"/>
                  </a:lnTo>
                  <a:lnTo>
                    <a:pt x="114" y="1554"/>
                  </a:lnTo>
                  <a:lnTo>
                    <a:pt x="114" y="1533"/>
                  </a:lnTo>
                  <a:lnTo>
                    <a:pt x="115" y="1516"/>
                  </a:lnTo>
                  <a:lnTo>
                    <a:pt x="115" y="1495"/>
                  </a:lnTo>
                  <a:lnTo>
                    <a:pt x="117" y="1478"/>
                  </a:lnTo>
                  <a:lnTo>
                    <a:pt x="117" y="1459"/>
                  </a:lnTo>
                  <a:lnTo>
                    <a:pt x="120" y="1440"/>
                  </a:lnTo>
                  <a:lnTo>
                    <a:pt x="122" y="1423"/>
                  </a:lnTo>
                  <a:lnTo>
                    <a:pt x="128" y="1406"/>
                  </a:lnTo>
                  <a:lnTo>
                    <a:pt x="131" y="1423"/>
                  </a:lnTo>
                  <a:lnTo>
                    <a:pt x="134" y="1440"/>
                  </a:lnTo>
                  <a:lnTo>
                    <a:pt x="135" y="1459"/>
                  </a:lnTo>
                  <a:lnTo>
                    <a:pt x="137" y="1480"/>
                  </a:lnTo>
                  <a:lnTo>
                    <a:pt x="135" y="1497"/>
                  </a:lnTo>
                  <a:lnTo>
                    <a:pt x="135" y="1516"/>
                  </a:lnTo>
                  <a:lnTo>
                    <a:pt x="135" y="1535"/>
                  </a:lnTo>
                  <a:lnTo>
                    <a:pt x="137" y="1554"/>
                  </a:lnTo>
                  <a:lnTo>
                    <a:pt x="147" y="1554"/>
                  </a:lnTo>
                  <a:lnTo>
                    <a:pt x="149" y="1525"/>
                  </a:lnTo>
                  <a:lnTo>
                    <a:pt x="154" y="1499"/>
                  </a:lnTo>
                  <a:lnTo>
                    <a:pt x="158" y="1472"/>
                  </a:lnTo>
                  <a:lnTo>
                    <a:pt x="162" y="1446"/>
                  </a:lnTo>
                  <a:lnTo>
                    <a:pt x="166" y="1419"/>
                  </a:lnTo>
                  <a:lnTo>
                    <a:pt x="171" y="1393"/>
                  </a:lnTo>
                  <a:lnTo>
                    <a:pt x="175" y="1367"/>
                  </a:lnTo>
                  <a:lnTo>
                    <a:pt x="181" y="1344"/>
                  </a:lnTo>
                  <a:lnTo>
                    <a:pt x="182" y="1368"/>
                  </a:lnTo>
                  <a:lnTo>
                    <a:pt x="185" y="1395"/>
                  </a:lnTo>
                  <a:lnTo>
                    <a:pt x="185" y="1421"/>
                  </a:lnTo>
                  <a:lnTo>
                    <a:pt x="186" y="1448"/>
                  </a:lnTo>
                  <a:lnTo>
                    <a:pt x="186" y="1472"/>
                  </a:lnTo>
                  <a:lnTo>
                    <a:pt x="189" y="1501"/>
                  </a:lnTo>
                  <a:lnTo>
                    <a:pt x="191" y="1525"/>
                  </a:lnTo>
                  <a:lnTo>
                    <a:pt x="196" y="1554"/>
                  </a:lnTo>
                  <a:lnTo>
                    <a:pt x="206" y="1548"/>
                  </a:lnTo>
                  <a:lnTo>
                    <a:pt x="211" y="1537"/>
                  </a:lnTo>
                  <a:lnTo>
                    <a:pt x="212" y="1521"/>
                  </a:lnTo>
                  <a:lnTo>
                    <a:pt x="216" y="1508"/>
                  </a:lnTo>
                  <a:lnTo>
                    <a:pt x="215" y="1489"/>
                  </a:lnTo>
                  <a:lnTo>
                    <a:pt x="219" y="1474"/>
                  </a:lnTo>
                  <a:lnTo>
                    <a:pt x="225" y="1463"/>
                  </a:lnTo>
                  <a:lnTo>
                    <a:pt x="233" y="1452"/>
                  </a:lnTo>
                  <a:lnTo>
                    <a:pt x="240" y="1438"/>
                  </a:lnTo>
                  <a:lnTo>
                    <a:pt x="249" y="1427"/>
                  </a:lnTo>
                  <a:lnTo>
                    <a:pt x="253" y="1412"/>
                  </a:lnTo>
                  <a:lnTo>
                    <a:pt x="256" y="1395"/>
                  </a:lnTo>
                  <a:lnTo>
                    <a:pt x="266" y="1374"/>
                  </a:lnTo>
                  <a:lnTo>
                    <a:pt x="265" y="1293"/>
                  </a:lnTo>
                  <a:lnTo>
                    <a:pt x="259" y="1217"/>
                  </a:lnTo>
                  <a:lnTo>
                    <a:pt x="248" y="1142"/>
                  </a:lnTo>
                  <a:lnTo>
                    <a:pt x="235" y="1068"/>
                  </a:lnTo>
                  <a:lnTo>
                    <a:pt x="218" y="993"/>
                  </a:lnTo>
                  <a:lnTo>
                    <a:pt x="202" y="919"/>
                  </a:lnTo>
                  <a:lnTo>
                    <a:pt x="185" y="845"/>
                  </a:lnTo>
                  <a:lnTo>
                    <a:pt x="171" y="774"/>
                  </a:lnTo>
                  <a:lnTo>
                    <a:pt x="154" y="693"/>
                  </a:lnTo>
                  <a:lnTo>
                    <a:pt x="141" y="611"/>
                  </a:lnTo>
                  <a:lnTo>
                    <a:pt x="128" y="530"/>
                  </a:lnTo>
                  <a:lnTo>
                    <a:pt x="120" y="451"/>
                  </a:lnTo>
                  <a:lnTo>
                    <a:pt x="111" y="368"/>
                  </a:lnTo>
                  <a:lnTo>
                    <a:pt x="108" y="285"/>
                  </a:lnTo>
                  <a:lnTo>
                    <a:pt x="107" y="198"/>
                  </a:lnTo>
                  <a:lnTo>
                    <a:pt x="111" y="113"/>
                  </a:lnTo>
                  <a:lnTo>
                    <a:pt x="114" y="96"/>
                  </a:lnTo>
                  <a:lnTo>
                    <a:pt x="120" y="83"/>
                  </a:lnTo>
                  <a:lnTo>
                    <a:pt x="124" y="69"/>
                  </a:lnTo>
                  <a:lnTo>
                    <a:pt x="131" y="56"/>
                  </a:lnTo>
                  <a:lnTo>
                    <a:pt x="135" y="41"/>
                  </a:lnTo>
                  <a:lnTo>
                    <a:pt x="139" y="28"/>
                  </a:lnTo>
                  <a:lnTo>
                    <a:pt x="142" y="13"/>
                  </a:lnTo>
                  <a:lnTo>
                    <a:pt x="144" y="0"/>
                  </a:lnTo>
                  <a:lnTo>
                    <a:pt x="121" y="47"/>
                  </a:lnTo>
                  <a:lnTo>
                    <a:pt x="101" y="98"/>
                  </a:lnTo>
                  <a:lnTo>
                    <a:pt x="82" y="151"/>
                  </a:lnTo>
                  <a:lnTo>
                    <a:pt x="67" y="204"/>
                  </a:lnTo>
                  <a:lnTo>
                    <a:pt x="51" y="254"/>
                  </a:lnTo>
                  <a:lnTo>
                    <a:pt x="38" y="309"/>
                  </a:lnTo>
                  <a:lnTo>
                    <a:pt x="26" y="364"/>
                  </a:lnTo>
                  <a:lnTo>
                    <a:pt x="13" y="419"/>
                  </a:lnTo>
                  <a:close/>
                </a:path>
              </a:pathLst>
            </a:custGeom>
            <a:solidFill>
              <a:srgbClr val="000000"/>
            </a:solidFill>
            <a:ln w="1588">
              <a:solidFill>
                <a:srgbClr val="000000"/>
              </a:solidFill>
              <a:prstDash val="solid"/>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406" name="Freeform 107"/>
            <p:cNvSpPr>
              <a:spLocks/>
            </p:cNvSpPr>
            <p:nvPr/>
          </p:nvSpPr>
          <p:spPr bwMode="auto">
            <a:xfrm>
              <a:off x="3106" y="362"/>
              <a:ext cx="579" cy="769"/>
            </a:xfrm>
            <a:custGeom>
              <a:avLst/>
              <a:gdLst>
                <a:gd name="T0" fmla="*/ 427 w 579"/>
                <a:gd name="T1" fmla="*/ 299 h 1537"/>
                <a:gd name="T2" fmla="*/ 285 w 579"/>
                <a:gd name="T3" fmla="*/ 631 h 1537"/>
                <a:gd name="T4" fmla="*/ 148 w 579"/>
                <a:gd name="T5" fmla="*/ 963 h 1537"/>
                <a:gd name="T6" fmla="*/ 75 w 579"/>
                <a:gd name="T7" fmla="*/ 1116 h 1537"/>
                <a:gd name="T8" fmla="*/ 24 w 579"/>
                <a:gd name="T9" fmla="*/ 1282 h 1537"/>
                <a:gd name="T10" fmla="*/ 10 w 579"/>
                <a:gd name="T11" fmla="*/ 1407 h 1537"/>
                <a:gd name="T12" fmla="*/ 41 w 579"/>
                <a:gd name="T13" fmla="*/ 1420 h 1537"/>
                <a:gd name="T14" fmla="*/ 74 w 579"/>
                <a:gd name="T15" fmla="*/ 1424 h 1537"/>
                <a:gd name="T16" fmla="*/ 147 w 579"/>
                <a:gd name="T17" fmla="*/ 1201 h 1537"/>
                <a:gd name="T18" fmla="*/ 305 w 579"/>
                <a:gd name="T19" fmla="*/ 897 h 1537"/>
                <a:gd name="T20" fmla="*/ 440 w 579"/>
                <a:gd name="T21" fmla="*/ 578 h 1537"/>
                <a:gd name="T22" fmla="*/ 480 w 579"/>
                <a:gd name="T23" fmla="*/ 440 h 1537"/>
                <a:gd name="T24" fmla="*/ 517 w 579"/>
                <a:gd name="T25" fmla="*/ 301 h 1537"/>
                <a:gd name="T26" fmla="*/ 537 w 579"/>
                <a:gd name="T27" fmla="*/ 199 h 1537"/>
                <a:gd name="T28" fmla="*/ 537 w 579"/>
                <a:gd name="T29" fmla="*/ 269 h 1537"/>
                <a:gd name="T30" fmla="*/ 517 w 579"/>
                <a:gd name="T31" fmla="*/ 367 h 1537"/>
                <a:gd name="T32" fmla="*/ 507 w 579"/>
                <a:gd name="T33" fmla="*/ 469 h 1537"/>
                <a:gd name="T34" fmla="*/ 490 w 579"/>
                <a:gd name="T35" fmla="*/ 576 h 1537"/>
                <a:gd name="T36" fmla="*/ 475 w 579"/>
                <a:gd name="T37" fmla="*/ 686 h 1537"/>
                <a:gd name="T38" fmla="*/ 460 w 579"/>
                <a:gd name="T39" fmla="*/ 848 h 1537"/>
                <a:gd name="T40" fmla="*/ 406 w 579"/>
                <a:gd name="T41" fmla="*/ 1113 h 1537"/>
                <a:gd name="T42" fmla="*/ 307 w 579"/>
                <a:gd name="T43" fmla="*/ 1352 h 1537"/>
                <a:gd name="T44" fmla="*/ 255 w 579"/>
                <a:gd name="T45" fmla="*/ 1456 h 1537"/>
                <a:gd name="T46" fmla="*/ 238 w 579"/>
                <a:gd name="T47" fmla="*/ 1445 h 1537"/>
                <a:gd name="T48" fmla="*/ 242 w 579"/>
                <a:gd name="T49" fmla="*/ 1392 h 1537"/>
                <a:gd name="T50" fmla="*/ 252 w 579"/>
                <a:gd name="T51" fmla="*/ 1341 h 1537"/>
                <a:gd name="T52" fmla="*/ 261 w 579"/>
                <a:gd name="T53" fmla="*/ 1313 h 1537"/>
                <a:gd name="T54" fmla="*/ 228 w 579"/>
                <a:gd name="T55" fmla="*/ 1360 h 1537"/>
                <a:gd name="T56" fmla="*/ 192 w 579"/>
                <a:gd name="T57" fmla="*/ 1407 h 1537"/>
                <a:gd name="T58" fmla="*/ 171 w 579"/>
                <a:gd name="T59" fmla="*/ 1422 h 1537"/>
                <a:gd name="T60" fmla="*/ 179 w 579"/>
                <a:gd name="T61" fmla="*/ 1383 h 1537"/>
                <a:gd name="T62" fmla="*/ 194 w 579"/>
                <a:gd name="T63" fmla="*/ 1343 h 1537"/>
                <a:gd name="T64" fmla="*/ 182 w 579"/>
                <a:gd name="T65" fmla="*/ 1354 h 1537"/>
                <a:gd name="T66" fmla="*/ 159 w 579"/>
                <a:gd name="T67" fmla="*/ 1388 h 1537"/>
                <a:gd name="T68" fmla="*/ 132 w 579"/>
                <a:gd name="T69" fmla="*/ 1416 h 1537"/>
                <a:gd name="T70" fmla="*/ 138 w 579"/>
                <a:gd name="T71" fmla="*/ 1381 h 1537"/>
                <a:gd name="T72" fmla="*/ 148 w 579"/>
                <a:gd name="T73" fmla="*/ 1343 h 1537"/>
                <a:gd name="T74" fmla="*/ 145 w 579"/>
                <a:gd name="T75" fmla="*/ 1330 h 1537"/>
                <a:gd name="T76" fmla="*/ 121 w 579"/>
                <a:gd name="T77" fmla="*/ 1371 h 1537"/>
                <a:gd name="T78" fmla="*/ 105 w 579"/>
                <a:gd name="T79" fmla="*/ 1418 h 1537"/>
                <a:gd name="T80" fmla="*/ 131 w 579"/>
                <a:gd name="T81" fmla="*/ 1454 h 1537"/>
                <a:gd name="T82" fmla="*/ 168 w 579"/>
                <a:gd name="T83" fmla="*/ 1490 h 1537"/>
                <a:gd name="T84" fmla="*/ 202 w 579"/>
                <a:gd name="T85" fmla="*/ 1537 h 1537"/>
                <a:gd name="T86" fmla="*/ 229 w 579"/>
                <a:gd name="T87" fmla="*/ 1518 h 1537"/>
                <a:gd name="T88" fmla="*/ 261 w 579"/>
                <a:gd name="T89" fmla="*/ 1520 h 1537"/>
                <a:gd name="T90" fmla="*/ 330 w 579"/>
                <a:gd name="T91" fmla="*/ 1447 h 1537"/>
                <a:gd name="T92" fmla="*/ 440 w 579"/>
                <a:gd name="T93" fmla="*/ 1213 h 1537"/>
                <a:gd name="T94" fmla="*/ 512 w 579"/>
                <a:gd name="T95" fmla="*/ 956 h 1537"/>
                <a:gd name="T96" fmla="*/ 551 w 579"/>
                <a:gd name="T97" fmla="*/ 665 h 1537"/>
                <a:gd name="T98" fmla="*/ 578 w 579"/>
                <a:gd name="T99" fmla="*/ 361 h 1537"/>
                <a:gd name="T100" fmla="*/ 558 w 579"/>
                <a:gd name="T101" fmla="*/ 57 h 1537"/>
                <a:gd name="T102" fmla="*/ 538 w 579"/>
                <a:gd name="T103" fmla="*/ 10 h 1537"/>
                <a:gd name="T104" fmla="*/ 518 w 579"/>
                <a:gd name="T105" fmla="*/ 10 h 1537"/>
                <a:gd name="T106" fmla="*/ 517 w 579"/>
                <a:gd name="T107" fmla="*/ 42 h 1537"/>
                <a:gd name="T108" fmla="*/ 515 w 579"/>
                <a:gd name="T109" fmla="*/ 78 h 1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79" h="1537">
                  <a:moveTo>
                    <a:pt x="515" y="78"/>
                  </a:moveTo>
                  <a:lnTo>
                    <a:pt x="471" y="187"/>
                  </a:lnTo>
                  <a:lnTo>
                    <a:pt x="427" y="299"/>
                  </a:lnTo>
                  <a:lnTo>
                    <a:pt x="380" y="410"/>
                  </a:lnTo>
                  <a:lnTo>
                    <a:pt x="333" y="522"/>
                  </a:lnTo>
                  <a:lnTo>
                    <a:pt x="285" y="631"/>
                  </a:lnTo>
                  <a:lnTo>
                    <a:pt x="238" y="742"/>
                  </a:lnTo>
                  <a:lnTo>
                    <a:pt x="192" y="852"/>
                  </a:lnTo>
                  <a:lnTo>
                    <a:pt x="148" y="963"/>
                  </a:lnTo>
                  <a:lnTo>
                    <a:pt x="121" y="1012"/>
                  </a:lnTo>
                  <a:lnTo>
                    <a:pt x="97" y="1063"/>
                  </a:lnTo>
                  <a:lnTo>
                    <a:pt x="75" y="1116"/>
                  </a:lnTo>
                  <a:lnTo>
                    <a:pt x="57" y="1171"/>
                  </a:lnTo>
                  <a:lnTo>
                    <a:pt x="38" y="1226"/>
                  </a:lnTo>
                  <a:lnTo>
                    <a:pt x="24" y="1282"/>
                  </a:lnTo>
                  <a:lnTo>
                    <a:pt x="10" y="1341"/>
                  </a:lnTo>
                  <a:lnTo>
                    <a:pt x="0" y="1401"/>
                  </a:lnTo>
                  <a:lnTo>
                    <a:pt x="10" y="1407"/>
                  </a:lnTo>
                  <a:lnTo>
                    <a:pt x="20" y="1413"/>
                  </a:lnTo>
                  <a:lnTo>
                    <a:pt x="30" y="1416"/>
                  </a:lnTo>
                  <a:lnTo>
                    <a:pt x="41" y="1420"/>
                  </a:lnTo>
                  <a:lnTo>
                    <a:pt x="51" y="1422"/>
                  </a:lnTo>
                  <a:lnTo>
                    <a:pt x="63" y="1424"/>
                  </a:lnTo>
                  <a:lnTo>
                    <a:pt x="74" y="1424"/>
                  </a:lnTo>
                  <a:lnTo>
                    <a:pt x="87" y="1430"/>
                  </a:lnTo>
                  <a:lnTo>
                    <a:pt x="108" y="1311"/>
                  </a:lnTo>
                  <a:lnTo>
                    <a:pt x="147" y="1201"/>
                  </a:lnTo>
                  <a:lnTo>
                    <a:pt x="194" y="1097"/>
                  </a:lnTo>
                  <a:lnTo>
                    <a:pt x="249" y="997"/>
                  </a:lnTo>
                  <a:lnTo>
                    <a:pt x="305" y="897"/>
                  </a:lnTo>
                  <a:lnTo>
                    <a:pt x="359" y="795"/>
                  </a:lnTo>
                  <a:lnTo>
                    <a:pt x="404" y="690"/>
                  </a:lnTo>
                  <a:lnTo>
                    <a:pt x="440" y="578"/>
                  </a:lnTo>
                  <a:lnTo>
                    <a:pt x="453" y="531"/>
                  </a:lnTo>
                  <a:lnTo>
                    <a:pt x="467" y="486"/>
                  </a:lnTo>
                  <a:lnTo>
                    <a:pt x="480" y="440"/>
                  </a:lnTo>
                  <a:lnTo>
                    <a:pt x="494" y="395"/>
                  </a:lnTo>
                  <a:lnTo>
                    <a:pt x="505" y="348"/>
                  </a:lnTo>
                  <a:lnTo>
                    <a:pt x="517" y="301"/>
                  </a:lnTo>
                  <a:lnTo>
                    <a:pt x="524" y="252"/>
                  </a:lnTo>
                  <a:lnTo>
                    <a:pt x="531" y="204"/>
                  </a:lnTo>
                  <a:lnTo>
                    <a:pt x="537" y="199"/>
                  </a:lnTo>
                  <a:lnTo>
                    <a:pt x="544" y="204"/>
                  </a:lnTo>
                  <a:lnTo>
                    <a:pt x="541" y="236"/>
                  </a:lnTo>
                  <a:lnTo>
                    <a:pt x="537" y="269"/>
                  </a:lnTo>
                  <a:lnTo>
                    <a:pt x="531" y="301"/>
                  </a:lnTo>
                  <a:lnTo>
                    <a:pt x="525" y="335"/>
                  </a:lnTo>
                  <a:lnTo>
                    <a:pt x="517" y="367"/>
                  </a:lnTo>
                  <a:lnTo>
                    <a:pt x="511" y="399"/>
                  </a:lnTo>
                  <a:lnTo>
                    <a:pt x="507" y="433"/>
                  </a:lnTo>
                  <a:lnTo>
                    <a:pt x="507" y="469"/>
                  </a:lnTo>
                  <a:lnTo>
                    <a:pt x="500" y="503"/>
                  </a:lnTo>
                  <a:lnTo>
                    <a:pt x="494" y="540"/>
                  </a:lnTo>
                  <a:lnTo>
                    <a:pt x="490" y="576"/>
                  </a:lnTo>
                  <a:lnTo>
                    <a:pt x="485" y="614"/>
                  </a:lnTo>
                  <a:lnTo>
                    <a:pt x="480" y="650"/>
                  </a:lnTo>
                  <a:lnTo>
                    <a:pt x="475" y="686"/>
                  </a:lnTo>
                  <a:lnTo>
                    <a:pt x="473" y="722"/>
                  </a:lnTo>
                  <a:lnTo>
                    <a:pt x="470" y="759"/>
                  </a:lnTo>
                  <a:lnTo>
                    <a:pt x="460" y="848"/>
                  </a:lnTo>
                  <a:lnTo>
                    <a:pt x="447" y="939"/>
                  </a:lnTo>
                  <a:lnTo>
                    <a:pt x="428" y="1026"/>
                  </a:lnTo>
                  <a:lnTo>
                    <a:pt x="406" y="1113"/>
                  </a:lnTo>
                  <a:lnTo>
                    <a:pt x="377" y="1194"/>
                  </a:lnTo>
                  <a:lnTo>
                    <a:pt x="344" y="1275"/>
                  </a:lnTo>
                  <a:lnTo>
                    <a:pt x="307" y="1352"/>
                  </a:lnTo>
                  <a:lnTo>
                    <a:pt x="266" y="1428"/>
                  </a:lnTo>
                  <a:lnTo>
                    <a:pt x="261" y="1441"/>
                  </a:lnTo>
                  <a:lnTo>
                    <a:pt x="255" y="1456"/>
                  </a:lnTo>
                  <a:lnTo>
                    <a:pt x="246" y="1464"/>
                  </a:lnTo>
                  <a:lnTo>
                    <a:pt x="236" y="1462"/>
                  </a:lnTo>
                  <a:lnTo>
                    <a:pt x="238" y="1445"/>
                  </a:lnTo>
                  <a:lnTo>
                    <a:pt x="239" y="1428"/>
                  </a:lnTo>
                  <a:lnTo>
                    <a:pt x="239" y="1409"/>
                  </a:lnTo>
                  <a:lnTo>
                    <a:pt x="242" y="1392"/>
                  </a:lnTo>
                  <a:lnTo>
                    <a:pt x="243" y="1375"/>
                  </a:lnTo>
                  <a:lnTo>
                    <a:pt x="248" y="1358"/>
                  </a:lnTo>
                  <a:lnTo>
                    <a:pt x="252" y="1341"/>
                  </a:lnTo>
                  <a:lnTo>
                    <a:pt x="259" y="1328"/>
                  </a:lnTo>
                  <a:lnTo>
                    <a:pt x="261" y="1320"/>
                  </a:lnTo>
                  <a:lnTo>
                    <a:pt x="261" y="1313"/>
                  </a:lnTo>
                  <a:lnTo>
                    <a:pt x="249" y="1328"/>
                  </a:lnTo>
                  <a:lnTo>
                    <a:pt x="239" y="1345"/>
                  </a:lnTo>
                  <a:lnTo>
                    <a:pt x="228" y="1360"/>
                  </a:lnTo>
                  <a:lnTo>
                    <a:pt x="216" y="1377"/>
                  </a:lnTo>
                  <a:lnTo>
                    <a:pt x="204" y="1392"/>
                  </a:lnTo>
                  <a:lnTo>
                    <a:pt x="192" y="1407"/>
                  </a:lnTo>
                  <a:lnTo>
                    <a:pt x="181" y="1422"/>
                  </a:lnTo>
                  <a:lnTo>
                    <a:pt x="172" y="1437"/>
                  </a:lnTo>
                  <a:lnTo>
                    <a:pt x="171" y="1422"/>
                  </a:lnTo>
                  <a:lnTo>
                    <a:pt x="172" y="1409"/>
                  </a:lnTo>
                  <a:lnTo>
                    <a:pt x="175" y="1394"/>
                  </a:lnTo>
                  <a:lnTo>
                    <a:pt x="179" y="1383"/>
                  </a:lnTo>
                  <a:lnTo>
                    <a:pt x="184" y="1369"/>
                  </a:lnTo>
                  <a:lnTo>
                    <a:pt x="189" y="1356"/>
                  </a:lnTo>
                  <a:lnTo>
                    <a:pt x="194" y="1343"/>
                  </a:lnTo>
                  <a:lnTo>
                    <a:pt x="199" y="1332"/>
                  </a:lnTo>
                  <a:lnTo>
                    <a:pt x="189" y="1343"/>
                  </a:lnTo>
                  <a:lnTo>
                    <a:pt x="182" y="1354"/>
                  </a:lnTo>
                  <a:lnTo>
                    <a:pt x="174" y="1366"/>
                  </a:lnTo>
                  <a:lnTo>
                    <a:pt x="168" y="1379"/>
                  </a:lnTo>
                  <a:lnTo>
                    <a:pt x="159" y="1388"/>
                  </a:lnTo>
                  <a:lnTo>
                    <a:pt x="151" y="1399"/>
                  </a:lnTo>
                  <a:lnTo>
                    <a:pt x="141" y="1407"/>
                  </a:lnTo>
                  <a:lnTo>
                    <a:pt x="132" y="1416"/>
                  </a:lnTo>
                  <a:lnTo>
                    <a:pt x="134" y="1403"/>
                  </a:lnTo>
                  <a:lnTo>
                    <a:pt x="137" y="1392"/>
                  </a:lnTo>
                  <a:lnTo>
                    <a:pt x="138" y="1381"/>
                  </a:lnTo>
                  <a:lnTo>
                    <a:pt x="142" y="1369"/>
                  </a:lnTo>
                  <a:lnTo>
                    <a:pt x="145" y="1356"/>
                  </a:lnTo>
                  <a:lnTo>
                    <a:pt x="148" y="1343"/>
                  </a:lnTo>
                  <a:lnTo>
                    <a:pt x="152" y="1332"/>
                  </a:lnTo>
                  <a:lnTo>
                    <a:pt x="158" y="1320"/>
                  </a:lnTo>
                  <a:lnTo>
                    <a:pt x="145" y="1330"/>
                  </a:lnTo>
                  <a:lnTo>
                    <a:pt x="137" y="1343"/>
                  </a:lnTo>
                  <a:lnTo>
                    <a:pt x="127" y="1354"/>
                  </a:lnTo>
                  <a:lnTo>
                    <a:pt x="121" y="1371"/>
                  </a:lnTo>
                  <a:lnTo>
                    <a:pt x="114" y="1384"/>
                  </a:lnTo>
                  <a:lnTo>
                    <a:pt x="110" y="1401"/>
                  </a:lnTo>
                  <a:lnTo>
                    <a:pt x="105" y="1418"/>
                  </a:lnTo>
                  <a:lnTo>
                    <a:pt x="105" y="1437"/>
                  </a:lnTo>
                  <a:lnTo>
                    <a:pt x="118" y="1445"/>
                  </a:lnTo>
                  <a:lnTo>
                    <a:pt x="131" y="1454"/>
                  </a:lnTo>
                  <a:lnTo>
                    <a:pt x="144" y="1466"/>
                  </a:lnTo>
                  <a:lnTo>
                    <a:pt x="157" y="1479"/>
                  </a:lnTo>
                  <a:lnTo>
                    <a:pt x="168" y="1490"/>
                  </a:lnTo>
                  <a:lnTo>
                    <a:pt x="179" y="1505"/>
                  </a:lnTo>
                  <a:lnTo>
                    <a:pt x="191" y="1520"/>
                  </a:lnTo>
                  <a:lnTo>
                    <a:pt x="202" y="1537"/>
                  </a:lnTo>
                  <a:lnTo>
                    <a:pt x="211" y="1526"/>
                  </a:lnTo>
                  <a:lnTo>
                    <a:pt x="219" y="1522"/>
                  </a:lnTo>
                  <a:lnTo>
                    <a:pt x="229" y="1518"/>
                  </a:lnTo>
                  <a:lnTo>
                    <a:pt x="239" y="1518"/>
                  </a:lnTo>
                  <a:lnTo>
                    <a:pt x="249" y="1518"/>
                  </a:lnTo>
                  <a:lnTo>
                    <a:pt x="261" y="1520"/>
                  </a:lnTo>
                  <a:lnTo>
                    <a:pt x="272" y="1520"/>
                  </a:lnTo>
                  <a:lnTo>
                    <a:pt x="285" y="1522"/>
                  </a:lnTo>
                  <a:lnTo>
                    <a:pt x="330" y="1447"/>
                  </a:lnTo>
                  <a:lnTo>
                    <a:pt x="372" y="1371"/>
                  </a:lnTo>
                  <a:lnTo>
                    <a:pt x="407" y="1292"/>
                  </a:lnTo>
                  <a:lnTo>
                    <a:pt x="440" y="1213"/>
                  </a:lnTo>
                  <a:lnTo>
                    <a:pt x="467" y="1128"/>
                  </a:lnTo>
                  <a:lnTo>
                    <a:pt x="491" y="1043"/>
                  </a:lnTo>
                  <a:lnTo>
                    <a:pt x="512" y="956"/>
                  </a:lnTo>
                  <a:lnTo>
                    <a:pt x="531" y="869"/>
                  </a:lnTo>
                  <a:lnTo>
                    <a:pt x="539" y="767"/>
                  </a:lnTo>
                  <a:lnTo>
                    <a:pt x="551" y="665"/>
                  </a:lnTo>
                  <a:lnTo>
                    <a:pt x="562" y="563"/>
                  </a:lnTo>
                  <a:lnTo>
                    <a:pt x="572" y="463"/>
                  </a:lnTo>
                  <a:lnTo>
                    <a:pt x="578" y="361"/>
                  </a:lnTo>
                  <a:lnTo>
                    <a:pt x="579" y="259"/>
                  </a:lnTo>
                  <a:lnTo>
                    <a:pt x="572" y="157"/>
                  </a:lnTo>
                  <a:lnTo>
                    <a:pt x="558" y="57"/>
                  </a:lnTo>
                  <a:lnTo>
                    <a:pt x="551" y="40"/>
                  </a:lnTo>
                  <a:lnTo>
                    <a:pt x="545" y="25"/>
                  </a:lnTo>
                  <a:lnTo>
                    <a:pt x="538" y="10"/>
                  </a:lnTo>
                  <a:lnTo>
                    <a:pt x="531" y="0"/>
                  </a:lnTo>
                  <a:lnTo>
                    <a:pt x="522" y="2"/>
                  </a:lnTo>
                  <a:lnTo>
                    <a:pt x="518" y="10"/>
                  </a:lnTo>
                  <a:lnTo>
                    <a:pt x="515" y="19"/>
                  </a:lnTo>
                  <a:lnTo>
                    <a:pt x="517" y="31"/>
                  </a:lnTo>
                  <a:lnTo>
                    <a:pt x="517" y="42"/>
                  </a:lnTo>
                  <a:lnTo>
                    <a:pt x="517" y="55"/>
                  </a:lnTo>
                  <a:lnTo>
                    <a:pt x="515" y="66"/>
                  </a:lnTo>
                  <a:lnTo>
                    <a:pt x="515" y="78"/>
                  </a:lnTo>
                  <a:close/>
                </a:path>
              </a:pathLst>
            </a:custGeom>
            <a:solidFill>
              <a:srgbClr val="D08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
          <p:nvSpPr>
            <p:cNvPr id="99407" name="Freeform 108"/>
            <p:cNvSpPr>
              <a:spLocks/>
            </p:cNvSpPr>
            <p:nvPr/>
          </p:nvSpPr>
          <p:spPr bwMode="auto">
            <a:xfrm>
              <a:off x="2754" y="374"/>
              <a:ext cx="230" cy="650"/>
            </a:xfrm>
            <a:custGeom>
              <a:avLst/>
              <a:gdLst>
                <a:gd name="T0" fmla="*/ 3 w 230"/>
                <a:gd name="T1" fmla="*/ 408 h 1299"/>
                <a:gd name="T2" fmla="*/ 0 w 230"/>
                <a:gd name="T3" fmla="*/ 536 h 1299"/>
                <a:gd name="T4" fmla="*/ 6 w 230"/>
                <a:gd name="T5" fmla="*/ 670 h 1299"/>
                <a:gd name="T6" fmla="*/ 20 w 230"/>
                <a:gd name="T7" fmla="*/ 801 h 1299"/>
                <a:gd name="T8" fmla="*/ 32 w 230"/>
                <a:gd name="T9" fmla="*/ 912 h 1299"/>
                <a:gd name="T10" fmla="*/ 45 w 230"/>
                <a:gd name="T11" fmla="*/ 1010 h 1299"/>
                <a:gd name="T12" fmla="*/ 62 w 230"/>
                <a:gd name="T13" fmla="*/ 1108 h 1299"/>
                <a:gd name="T14" fmla="*/ 79 w 230"/>
                <a:gd name="T15" fmla="*/ 1208 h 1299"/>
                <a:gd name="T16" fmla="*/ 110 w 230"/>
                <a:gd name="T17" fmla="*/ 1086 h 1299"/>
                <a:gd name="T18" fmla="*/ 121 w 230"/>
                <a:gd name="T19" fmla="*/ 1086 h 1299"/>
                <a:gd name="T20" fmla="*/ 124 w 230"/>
                <a:gd name="T21" fmla="*/ 1110 h 1299"/>
                <a:gd name="T22" fmla="*/ 124 w 230"/>
                <a:gd name="T23" fmla="*/ 1138 h 1299"/>
                <a:gd name="T24" fmla="*/ 126 w 230"/>
                <a:gd name="T25" fmla="*/ 1165 h 1299"/>
                <a:gd name="T26" fmla="*/ 131 w 230"/>
                <a:gd name="T27" fmla="*/ 1259 h 1299"/>
                <a:gd name="T28" fmla="*/ 136 w 230"/>
                <a:gd name="T29" fmla="*/ 1231 h 1299"/>
                <a:gd name="T30" fmla="*/ 141 w 230"/>
                <a:gd name="T31" fmla="*/ 1201 h 1299"/>
                <a:gd name="T32" fmla="*/ 146 w 230"/>
                <a:gd name="T33" fmla="*/ 1171 h 1299"/>
                <a:gd name="T34" fmla="*/ 150 w 230"/>
                <a:gd name="T35" fmla="*/ 1142 h 1299"/>
                <a:gd name="T36" fmla="*/ 160 w 230"/>
                <a:gd name="T37" fmla="*/ 1106 h 1299"/>
                <a:gd name="T38" fmla="*/ 173 w 230"/>
                <a:gd name="T39" fmla="*/ 1072 h 1299"/>
                <a:gd name="T40" fmla="*/ 176 w 230"/>
                <a:gd name="T41" fmla="*/ 1129 h 1299"/>
                <a:gd name="T42" fmla="*/ 180 w 230"/>
                <a:gd name="T43" fmla="*/ 1186 h 1299"/>
                <a:gd name="T44" fmla="*/ 184 w 230"/>
                <a:gd name="T45" fmla="*/ 1242 h 1299"/>
                <a:gd name="T46" fmla="*/ 188 w 230"/>
                <a:gd name="T47" fmla="*/ 1299 h 1299"/>
                <a:gd name="T48" fmla="*/ 194 w 230"/>
                <a:gd name="T49" fmla="*/ 1265 h 1299"/>
                <a:gd name="T50" fmla="*/ 200 w 230"/>
                <a:gd name="T51" fmla="*/ 1233 h 1299"/>
                <a:gd name="T52" fmla="*/ 205 w 230"/>
                <a:gd name="T53" fmla="*/ 1201 h 1299"/>
                <a:gd name="T54" fmla="*/ 217 w 230"/>
                <a:gd name="T55" fmla="*/ 1172 h 1299"/>
                <a:gd name="T56" fmla="*/ 225 w 230"/>
                <a:gd name="T57" fmla="*/ 1178 h 1299"/>
                <a:gd name="T58" fmla="*/ 230 w 230"/>
                <a:gd name="T59" fmla="*/ 1118 h 1299"/>
                <a:gd name="T60" fmla="*/ 221 w 230"/>
                <a:gd name="T61" fmla="*/ 991 h 1299"/>
                <a:gd name="T62" fmla="*/ 197 w 230"/>
                <a:gd name="T63" fmla="*/ 868 h 1299"/>
                <a:gd name="T64" fmla="*/ 170 w 230"/>
                <a:gd name="T65" fmla="*/ 750 h 1299"/>
                <a:gd name="T66" fmla="*/ 141 w 230"/>
                <a:gd name="T67" fmla="*/ 606 h 1299"/>
                <a:gd name="T68" fmla="*/ 109 w 230"/>
                <a:gd name="T69" fmla="*/ 436 h 1299"/>
                <a:gd name="T70" fmla="*/ 86 w 230"/>
                <a:gd name="T71" fmla="*/ 262 h 1299"/>
                <a:gd name="T72" fmla="*/ 74 w 230"/>
                <a:gd name="T73" fmla="*/ 87 h 1299"/>
                <a:gd name="T74" fmla="*/ 62 w 230"/>
                <a:gd name="T75" fmla="*/ 40 h 1299"/>
                <a:gd name="T76" fmla="*/ 36 w 230"/>
                <a:gd name="T77" fmla="*/ 125 h 1299"/>
                <a:gd name="T78" fmla="*/ 16 w 230"/>
                <a:gd name="T79" fmla="*/ 211 h 1299"/>
                <a:gd name="T80" fmla="*/ 6 w 230"/>
                <a:gd name="T81" fmla="*/ 302 h 1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30" h="1299">
                  <a:moveTo>
                    <a:pt x="8" y="351"/>
                  </a:moveTo>
                  <a:lnTo>
                    <a:pt x="3" y="408"/>
                  </a:lnTo>
                  <a:lnTo>
                    <a:pt x="2" y="472"/>
                  </a:lnTo>
                  <a:lnTo>
                    <a:pt x="0" y="536"/>
                  </a:lnTo>
                  <a:lnTo>
                    <a:pt x="3" y="604"/>
                  </a:lnTo>
                  <a:lnTo>
                    <a:pt x="6" y="670"/>
                  </a:lnTo>
                  <a:lnTo>
                    <a:pt x="12" y="736"/>
                  </a:lnTo>
                  <a:lnTo>
                    <a:pt x="20" y="801"/>
                  </a:lnTo>
                  <a:lnTo>
                    <a:pt x="30" y="863"/>
                  </a:lnTo>
                  <a:lnTo>
                    <a:pt x="32" y="912"/>
                  </a:lnTo>
                  <a:lnTo>
                    <a:pt x="37" y="961"/>
                  </a:lnTo>
                  <a:lnTo>
                    <a:pt x="45" y="1010"/>
                  </a:lnTo>
                  <a:lnTo>
                    <a:pt x="53" y="1061"/>
                  </a:lnTo>
                  <a:lnTo>
                    <a:pt x="62" y="1108"/>
                  </a:lnTo>
                  <a:lnTo>
                    <a:pt x="72" y="1159"/>
                  </a:lnTo>
                  <a:lnTo>
                    <a:pt x="79" y="1208"/>
                  </a:lnTo>
                  <a:lnTo>
                    <a:pt x="87" y="1259"/>
                  </a:lnTo>
                  <a:lnTo>
                    <a:pt x="110" y="1086"/>
                  </a:lnTo>
                  <a:lnTo>
                    <a:pt x="119" y="1076"/>
                  </a:lnTo>
                  <a:lnTo>
                    <a:pt x="121" y="1086"/>
                  </a:lnTo>
                  <a:lnTo>
                    <a:pt x="124" y="1099"/>
                  </a:lnTo>
                  <a:lnTo>
                    <a:pt x="124" y="1110"/>
                  </a:lnTo>
                  <a:lnTo>
                    <a:pt x="126" y="1125"/>
                  </a:lnTo>
                  <a:lnTo>
                    <a:pt x="124" y="1138"/>
                  </a:lnTo>
                  <a:lnTo>
                    <a:pt x="124" y="1152"/>
                  </a:lnTo>
                  <a:lnTo>
                    <a:pt x="126" y="1165"/>
                  </a:lnTo>
                  <a:lnTo>
                    <a:pt x="129" y="1178"/>
                  </a:lnTo>
                  <a:lnTo>
                    <a:pt x="131" y="1259"/>
                  </a:lnTo>
                  <a:lnTo>
                    <a:pt x="133" y="1244"/>
                  </a:lnTo>
                  <a:lnTo>
                    <a:pt x="136" y="1231"/>
                  </a:lnTo>
                  <a:lnTo>
                    <a:pt x="139" y="1216"/>
                  </a:lnTo>
                  <a:lnTo>
                    <a:pt x="141" y="1201"/>
                  </a:lnTo>
                  <a:lnTo>
                    <a:pt x="143" y="1186"/>
                  </a:lnTo>
                  <a:lnTo>
                    <a:pt x="146" y="1171"/>
                  </a:lnTo>
                  <a:lnTo>
                    <a:pt x="147" y="1155"/>
                  </a:lnTo>
                  <a:lnTo>
                    <a:pt x="150" y="1142"/>
                  </a:lnTo>
                  <a:lnTo>
                    <a:pt x="153" y="1123"/>
                  </a:lnTo>
                  <a:lnTo>
                    <a:pt x="160" y="1106"/>
                  </a:lnTo>
                  <a:lnTo>
                    <a:pt x="167" y="1089"/>
                  </a:lnTo>
                  <a:lnTo>
                    <a:pt x="173" y="1072"/>
                  </a:lnTo>
                  <a:lnTo>
                    <a:pt x="174" y="1101"/>
                  </a:lnTo>
                  <a:lnTo>
                    <a:pt x="176" y="1129"/>
                  </a:lnTo>
                  <a:lnTo>
                    <a:pt x="177" y="1157"/>
                  </a:lnTo>
                  <a:lnTo>
                    <a:pt x="180" y="1186"/>
                  </a:lnTo>
                  <a:lnTo>
                    <a:pt x="181" y="1214"/>
                  </a:lnTo>
                  <a:lnTo>
                    <a:pt x="184" y="1242"/>
                  </a:lnTo>
                  <a:lnTo>
                    <a:pt x="185" y="1271"/>
                  </a:lnTo>
                  <a:lnTo>
                    <a:pt x="188" y="1299"/>
                  </a:lnTo>
                  <a:lnTo>
                    <a:pt x="190" y="1282"/>
                  </a:lnTo>
                  <a:lnTo>
                    <a:pt x="194" y="1265"/>
                  </a:lnTo>
                  <a:lnTo>
                    <a:pt x="195" y="1248"/>
                  </a:lnTo>
                  <a:lnTo>
                    <a:pt x="200" y="1233"/>
                  </a:lnTo>
                  <a:lnTo>
                    <a:pt x="201" y="1216"/>
                  </a:lnTo>
                  <a:lnTo>
                    <a:pt x="205" y="1201"/>
                  </a:lnTo>
                  <a:lnTo>
                    <a:pt x="210" y="1186"/>
                  </a:lnTo>
                  <a:lnTo>
                    <a:pt x="217" y="1172"/>
                  </a:lnTo>
                  <a:lnTo>
                    <a:pt x="221" y="1172"/>
                  </a:lnTo>
                  <a:lnTo>
                    <a:pt x="225" y="1178"/>
                  </a:lnTo>
                  <a:lnTo>
                    <a:pt x="225" y="1186"/>
                  </a:lnTo>
                  <a:lnTo>
                    <a:pt x="230" y="1118"/>
                  </a:lnTo>
                  <a:lnTo>
                    <a:pt x="228" y="1054"/>
                  </a:lnTo>
                  <a:lnTo>
                    <a:pt x="221" y="991"/>
                  </a:lnTo>
                  <a:lnTo>
                    <a:pt x="211" y="931"/>
                  </a:lnTo>
                  <a:lnTo>
                    <a:pt x="197" y="868"/>
                  </a:lnTo>
                  <a:lnTo>
                    <a:pt x="184" y="810"/>
                  </a:lnTo>
                  <a:lnTo>
                    <a:pt x="170" y="750"/>
                  </a:lnTo>
                  <a:lnTo>
                    <a:pt x="160" y="691"/>
                  </a:lnTo>
                  <a:lnTo>
                    <a:pt x="141" y="606"/>
                  </a:lnTo>
                  <a:lnTo>
                    <a:pt x="124" y="523"/>
                  </a:lnTo>
                  <a:lnTo>
                    <a:pt x="109" y="436"/>
                  </a:lnTo>
                  <a:lnTo>
                    <a:pt x="97" y="351"/>
                  </a:lnTo>
                  <a:lnTo>
                    <a:pt x="86" y="262"/>
                  </a:lnTo>
                  <a:lnTo>
                    <a:pt x="79" y="176"/>
                  </a:lnTo>
                  <a:lnTo>
                    <a:pt x="74" y="87"/>
                  </a:lnTo>
                  <a:lnTo>
                    <a:pt x="74" y="0"/>
                  </a:lnTo>
                  <a:lnTo>
                    <a:pt x="62" y="40"/>
                  </a:lnTo>
                  <a:lnTo>
                    <a:pt x="49" y="83"/>
                  </a:lnTo>
                  <a:lnTo>
                    <a:pt x="36" y="125"/>
                  </a:lnTo>
                  <a:lnTo>
                    <a:pt x="26" y="168"/>
                  </a:lnTo>
                  <a:lnTo>
                    <a:pt x="16" y="211"/>
                  </a:lnTo>
                  <a:lnTo>
                    <a:pt x="9" y="257"/>
                  </a:lnTo>
                  <a:lnTo>
                    <a:pt x="6" y="302"/>
                  </a:lnTo>
                  <a:lnTo>
                    <a:pt x="8" y="351"/>
                  </a:lnTo>
                  <a:close/>
                </a:path>
              </a:pathLst>
            </a:custGeom>
            <a:solidFill>
              <a:srgbClr val="7D37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
          <p:nvSpPr>
            <p:cNvPr id="99408" name="Freeform 109"/>
            <p:cNvSpPr>
              <a:spLocks/>
            </p:cNvSpPr>
            <p:nvPr/>
          </p:nvSpPr>
          <p:spPr bwMode="auto">
            <a:xfrm>
              <a:off x="3238" y="617"/>
              <a:ext cx="351" cy="428"/>
            </a:xfrm>
            <a:custGeom>
              <a:avLst/>
              <a:gdLst>
                <a:gd name="T0" fmla="*/ 70 w 351"/>
                <a:gd name="T1" fmla="*/ 625 h 856"/>
                <a:gd name="T2" fmla="*/ 46 w 351"/>
                <a:gd name="T3" fmla="*/ 678 h 856"/>
                <a:gd name="T4" fmla="*/ 25 w 351"/>
                <a:gd name="T5" fmla="*/ 733 h 856"/>
                <a:gd name="T6" fmla="*/ 8 w 351"/>
                <a:gd name="T7" fmla="*/ 789 h 856"/>
                <a:gd name="T8" fmla="*/ 5 w 351"/>
                <a:gd name="T9" fmla="*/ 806 h 856"/>
                <a:gd name="T10" fmla="*/ 16 w 351"/>
                <a:gd name="T11" fmla="*/ 786 h 856"/>
                <a:gd name="T12" fmla="*/ 37 w 351"/>
                <a:gd name="T13" fmla="*/ 759 h 856"/>
                <a:gd name="T14" fmla="*/ 57 w 351"/>
                <a:gd name="T15" fmla="*/ 748 h 856"/>
                <a:gd name="T16" fmla="*/ 57 w 351"/>
                <a:gd name="T17" fmla="*/ 759 h 856"/>
                <a:gd name="T18" fmla="*/ 49 w 351"/>
                <a:gd name="T19" fmla="*/ 780 h 856"/>
                <a:gd name="T20" fmla="*/ 43 w 351"/>
                <a:gd name="T21" fmla="*/ 803 h 856"/>
                <a:gd name="T22" fmla="*/ 37 w 351"/>
                <a:gd name="T23" fmla="*/ 822 h 856"/>
                <a:gd name="T24" fmla="*/ 46 w 351"/>
                <a:gd name="T25" fmla="*/ 814 h 856"/>
                <a:gd name="T26" fmla="*/ 67 w 351"/>
                <a:gd name="T27" fmla="*/ 782 h 856"/>
                <a:gd name="T28" fmla="*/ 86 w 351"/>
                <a:gd name="T29" fmla="*/ 746 h 856"/>
                <a:gd name="T30" fmla="*/ 107 w 351"/>
                <a:gd name="T31" fmla="*/ 714 h 856"/>
                <a:gd name="T32" fmla="*/ 127 w 351"/>
                <a:gd name="T33" fmla="*/ 704 h 856"/>
                <a:gd name="T34" fmla="*/ 123 w 351"/>
                <a:gd name="T35" fmla="*/ 723 h 856"/>
                <a:gd name="T36" fmla="*/ 107 w 351"/>
                <a:gd name="T37" fmla="*/ 755 h 856"/>
                <a:gd name="T38" fmla="*/ 94 w 351"/>
                <a:gd name="T39" fmla="*/ 789 h 856"/>
                <a:gd name="T40" fmla="*/ 83 w 351"/>
                <a:gd name="T41" fmla="*/ 823 h 856"/>
                <a:gd name="T42" fmla="*/ 86 w 351"/>
                <a:gd name="T43" fmla="*/ 827 h 856"/>
                <a:gd name="T44" fmla="*/ 110 w 351"/>
                <a:gd name="T45" fmla="*/ 795 h 856"/>
                <a:gd name="T46" fmla="*/ 134 w 351"/>
                <a:gd name="T47" fmla="*/ 761 h 856"/>
                <a:gd name="T48" fmla="*/ 156 w 351"/>
                <a:gd name="T49" fmla="*/ 725 h 856"/>
                <a:gd name="T50" fmla="*/ 178 w 351"/>
                <a:gd name="T51" fmla="*/ 697 h 856"/>
                <a:gd name="T52" fmla="*/ 187 w 351"/>
                <a:gd name="T53" fmla="*/ 703 h 856"/>
                <a:gd name="T54" fmla="*/ 177 w 351"/>
                <a:gd name="T55" fmla="*/ 729 h 856"/>
                <a:gd name="T56" fmla="*/ 164 w 351"/>
                <a:gd name="T57" fmla="*/ 757 h 856"/>
                <a:gd name="T58" fmla="*/ 154 w 351"/>
                <a:gd name="T59" fmla="*/ 786 h 856"/>
                <a:gd name="T60" fmla="*/ 131 w 351"/>
                <a:gd name="T61" fmla="*/ 856 h 856"/>
                <a:gd name="T62" fmla="*/ 175 w 351"/>
                <a:gd name="T63" fmla="*/ 789 h 856"/>
                <a:gd name="T64" fmla="*/ 210 w 351"/>
                <a:gd name="T65" fmla="*/ 714 h 856"/>
                <a:gd name="T66" fmla="*/ 238 w 351"/>
                <a:gd name="T67" fmla="*/ 631 h 856"/>
                <a:gd name="T68" fmla="*/ 268 w 351"/>
                <a:gd name="T69" fmla="*/ 550 h 856"/>
                <a:gd name="T70" fmla="*/ 295 w 351"/>
                <a:gd name="T71" fmla="*/ 416 h 856"/>
                <a:gd name="T72" fmla="*/ 315 w 351"/>
                <a:gd name="T73" fmla="*/ 276 h 856"/>
                <a:gd name="T74" fmla="*/ 331 w 351"/>
                <a:gd name="T75" fmla="*/ 134 h 856"/>
                <a:gd name="T76" fmla="*/ 351 w 351"/>
                <a:gd name="T77" fmla="*/ 0 h 856"/>
                <a:gd name="T78" fmla="*/ 299 w 351"/>
                <a:gd name="T79" fmla="*/ 159 h 856"/>
                <a:gd name="T80" fmla="*/ 237 w 351"/>
                <a:gd name="T81" fmla="*/ 312 h 856"/>
                <a:gd name="T82" fmla="*/ 163 w 351"/>
                <a:gd name="T83" fmla="*/ 459 h 856"/>
                <a:gd name="T84" fmla="*/ 83 w 351"/>
                <a:gd name="T85" fmla="*/ 601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51" h="856">
                  <a:moveTo>
                    <a:pt x="83" y="601"/>
                  </a:moveTo>
                  <a:lnTo>
                    <a:pt x="70" y="625"/>
                  </a:lnTo>
                  <a:lnTo>
                    <a:pt x="57" y="652"/>
                  </a:lnTo>
                  <a:lnTo>
                    <a:pt x="46" y="678"/>
                  </a:lnTo>
                  <a:lnTo>
                    <a:pt x="36" y="706"/>
                  </a:lnTo>
                  <a:lnTo>
                    <a:pt x="25" y="733"/>
                  </a:lnTo>
                  <a:lnTo>
                    <a:pt x="16" y="761"/>
                  </a:lnTo>
                  <a:lnTo>
                    <a:pt x="8" y="789"/>
                  </a:lnTo>
                  <a:lnTo>
                    <a:pt x="0" y="818"/>
                  </a:lnTo>
                  <a:lnTo>
                    <a:pt x="5" y="806"/>
                  </a:lnTo>
                  <a:lnTo>
                    <a:pt x="10" y="795"/>
                  </a:lnTo>
                  <a:lnTo>
                    <a:pt x="16" y="786"/>
                  </a:lnTo>
                  <a:lnTo>
                    <a:pt x="23" y="778"/>
                  </a:lnTo>
                  <a:lnTo>
                    <a:pt x="37" y="759"/>
                  </a:lnTo>
                  <a:lnTo>
                    <a:pt x="52" y="742"/>
                  </a:lnTo>
                  <a:lnTo>
                    <a:pt x="57" y="748"/>
                  </a:lnTo>
                  <a:lnTo>
                    <a:pt x="59" y="754"/>
                  </a:lnTo>
                  <a:lnTo>
                    <a:pt x="57" y="759"/>
                  </a:lnTo>
                  <a:lnTo>
                    <a:pt x="56" y="767"/>
                  </a:lnTo>
                  <a:lnTo>
                    <a:pt x="49" y="780"/>
                  </a:lnTo>
                  <a:lnTo>
                    <a:pt x="49" y="797"/>
                  </a:lnTo>
                  <a:lnTo>
                    <a:pt x="43" y="803"/>
                  </a:lnTo>
                  <a:lnTo>
                    <a:pt x="40" y="814"/>
                  </a:lnTo>
                  <a:lnTo>
                    <a:pt x="37" y="822"/>
                  </a:lnTo>
                  <a:lnTo>
                    <a:pt x="36" y="831"/>
                  </a:lnTo>
                  <a:lnTo>
                    <a:pt x="46" y="814"/>
                  </a:lnTo>
                  <a:lnTo>
                    <a:pt x="57" y="799"/>
                  </a:lnTo>
                  <a:lnTo>
                    <a:pt x="67" y="782"/>
                  </a:lnTo>
                  <a:lnTo>
                    <a:pt x="77" y="765"/>
                  </a:lnTo>
                  <a:lnTo>
                    <a:pt x="86" y="746"/>
                  </a:lnTo>
                  <a:lnTo>
                    <a:pt x="97" y="729"/>
                  </a:lnTo>
                  <a:lnTo>
                    <a:pt x="107" y="714"/>
                  </a:lnTo>
                  <a:lnTo>
                    <a:pt x="121" y="704"/>
                  </a:lnTo>
                  <a:lnTo>
                    <a:pt x="127" y="704"/>
                  </a:lnTo>
                  <a:lnTo>
                    <a:pt x="131" y="708"/>
                  </a:lnTo>
                  <a:lnTo>
                    <a:pt x="123" y="723"/>
                  </a:lnTo>
                  <a:lnTo>
                    <a:pt x="116" y="738"/>
                  </a:lnTo>
                  <a:lnTo>
                    <a:pt x="107" y="755"/>
                  </a:lnTo>
                  <a:lnTo>
                    <a:pt x="101" y="772"/>
                  </a:lnTo>
                  <a:lnTo>
                    <a:pt x="94" y="789"/>
                  </a:lnTo>
                  <a:lnTo>
                    <a:pt x="89" y="806"/>
                  </a:lnTo>
                  <a:lnTo>
                    <a:pt x="83" y="823"/>
                  </a:lnTo>
                  <a:lnTo>
                    <a:pt x="77" y="842"/>
                  </a:lnTo>
                  <a:lnTo>
                    <a:pt x="86" y="827"/>
                  </a:lnTo>
                  <a:lnTo>
                    <a:pt x="99" y="812"/>
                  </a:lnTo>
                  <a:lnTo>
                    <a:pt x="110" y="795"/>
                  </a:lnTo>
                  <a:lnTo>
                    <a:pt x="123" y="780"/>
                  </a:lnTo>
                  <a:lnTo>
                    <a:pt x="134" y="761"/>
                  </a:lnTo>
                  <a:lnTo>
                    <a:pt x="146" y="744"/>
                  </a:lnTo>
                  <a:lnTo>
                    <a:pt x="156" y="725"/>
                  </a:lnTo>
                  <a:lnTo>
                    <a:pt x="166" y="708"/>
                  </a:lnTo>
                  <a:lnTo>
                    <a:pt x="178" y="697"/>
                  </a:lnTo>
                  <a:lnTo>
                    <a:pt x="193" y="689"/>
                  </a:lnTo>
                  <a:lnTo>
                    <a:pt x="187" y="703"/>
                  </a:lnTo>
                  <a:lnTo>
                    <a:pt x="183" y="716"/>
                  </a:lnTo>
                  <a:lnTo>
                    <a:pt x="177" y="729"/>
                  </a:lnTo>
                  <a:lnTo>
                    <a:pt x="171" y="744"/>
                  </a:lnTo>
                  <a:lnTo>
                    <a:pt x="164" y="757"/>
                  </a:lnTo>
                  <a:lnTo>
                    <a:pt x="160" y="772"/>
                  </a:lnTo>
                  <a:lnTo>
                    <a:pt x="154" y="786"/>
                  </a:lnTo>
                  <a:lnTo>
                    <a:pt x="150" y="801"/>
                  </a:lnTo>
                  <a:lnTo>
                    <a:pt x="131" y="856"/>
                  </a:lnTo>
                  <a:lnTo>
                    <a:pt x="154" y="823"/>
                  </a:lnTo>
                  <a:lnTo>
                    <a:pt x="175" y="789"/>
                  </a:lnTo>
                  <a:lnTo>
                    <a:pt x="193" y="752"/>
                  </a:lnTo>
                  <a:lnTo>
                    <a:pt x="210" y="714"/>
                  </a:lnTo>
                  <a:lnTo>
                    <a:pt x="224" y="670"/>
                  </a:lnTo>
                  <a:lnTo>
                    <a:pt x="238" y="631"/>
                  </a:lnTo>
                  <a:lnTo>
                    <a:pt x="252" y="589"/>
                  </a:lnTo>
                  <a:lnTo>
                    <a:pt x="268" y="550"/>
                  </a:lnTo>
                  <a:lnTo>
                    <a:pt x="282" y="482"/>
                  </a:lnTo>
                  <a:lnTo>
                    <a:pt x="295" y="416"/>
                  </a:lnTo>
                  <a:lnTo>
                    <a:pt x="305" y="346"/>
                  </a:lnTo>
                  <a:lnTo>
                    <a:pt x="315" y="276"/>
                  </a:lnTo>
                  <a:lnTo>
                    <a:pt x="322" y="204"/>
                  </a:lnTo>
                  <a:lnTo>
                    <a:pt x="331" y="134"/>
                  </a:lnTo>
                  <a:lnTo>
                    <a:pt x="339" y="66"/>
                  </a:lnTo>
                  <a:lnTo>
                    <a:pt x="351" y="0"/>
                  </a:lnTo>
                  <a:lnTo>
                    <a:pt x="326" y="79"/>
                  </a:lnTo>
                  <a:lnTo>
                    <a:pt x="299" y="159"/>
                  </a:lnTo>
                  <a:lnTo>
                    <a:pt x="269" y="236"/>
                  </a:lnTo>
                  <a:lnTo>
                    <a:pt x="237" y="312"/>
                  </a:lnTo>
                  <a:lnTo>
                    <a:pt x="200" y="385"/>
                  </a:lnTo>
                  <a:lnTo>
                    <a:pt x="163" y="459"/>
                  </a:lnTo>
                  <a:lnTo>
                    <a:pt x="123" y="529"/>
                  </a:lnTo>
                  <a:lnTo>
                    <a:pt x="83" y="601"/>
                  </a:lnTo>
                  <a:close/>
                </a:path>
              </a:pathLst>
            </a:custGeom>
            <a:solidFill>
              <a:srgbClr val="7D37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
          <p:nvSpPr>
            <p:cNvPr id="99409" name="Freeform 110"/>
            <p:cNvSpPr>
              <a:spLocks/>
            </p:cNvSpPr>
            <p:nvPr/>
          </p:nvSpPr>
          <p:spPr bwMode="auto">
            <a:xfrm>
              <a:off x="1818" y="790"/>
              <a:ext cx="687" cy="372"/>
            </a:xfrm>
            <a:custGeom>
              <a:avLst/>
              <a:gdLst>
                <a:gd name="T0" fmla="*/ 146 w 687"/>
                <a:gd name="T1" fmla="*/ 56 h 744"/>
                <a:gd name="T2" fmla="*/ 152 w 687"/>
                <a:gd name="T3" fmla="*/ 117 h 744"/>
                <a:gd name="T4" fmla="*/ 171 w 687"/>
                <a:gd name="T5" fmla="*/ 173 h 744"/>
                <a:gd name="T6" fmla="*/ 203 w 687"/>
                <a:gd name="T7" fmla="*/ 234 h 744"/>
                <a:gd name="T8" fmla="*/ 252 w 687"/>
                <a:gd name="T9" fmla="*/ 279 h 744"/>
                <a:gd name="T10" fmla="*/ 299 w 687"/>
                <a:gd name="T11" fmla="*/ 277 h 744"/>
                <a:gd name="T12" fmla="*/ 306 w 687"/>
                <a:gd name="T13" fmla="*/ 300 h 744"/>
                <a:gd name="T14" fmla="*/ 287 w 687"/>
                <a:gd name="T15" fmla="*/ 321 h 744"/>
                <a:gd name="T16" fmla="*/ 265 w 687"/>
                <a:gd name="T17" fmla="*/ 307 h 744"/>
                <a:gd name="T18" fmla="*/ 179 w 687"/>
                <a:gd name="T19" fmla="*/ 243 h 744"/>
                <a:gd name="T20" fmla="*/ 109 w 687"/>
                <a:gd name="T21" fmla="*/ 160 h 744"/>
                <a:gd name="T22" fmla="*/ 38 w 687"/>
                <a:gd name="T23" fmla="*/ 158 h 744"/>
                <a:gd name="T24" fmla="*/ 35 w 687"/>
                <a:gd name="T25" fmla="*/ 200 h 744"/>
                <a:gd name="T26" fmla="*/ 41 w 687"/>
                <a:gd name="T27" fmla="*/ 236 h 744"/>
                <a:gd name="T28" fmla="*/ 54 w 687"/>
                <a:gd name="T29" fmla="*/ 285 h 744"/>
                <a:gd name="T30" fmla="*/ 77 w 687"/>
                <a:gd name="T31" fmla="*/ 319 h 744"/>
                <a:gd name="T32" fmla="*/ 119 w 687"/>
                <a:gd name="T33" fmla="*/ 355 h 744"/>
                <a:gd name="T34" fmla="*/ 165 w 687"/>
                <a:gd name="T35" fmla="*/ 404 h 744"/>
                <a:gd name="T36" fmla="*/ 216 w 687"/>
                <a:gd name="T37" fmla="*/ 438 h 744"/>
                <a:gd name="T38" fmla="*/ 236 w 687"/>
                <a:gd name="T39" fmla="*/ 413 h 744"/>
                <a:gd name="T40" fmla="*/ 250 w 687"/>
                <a:gd name="T41" fmla="*/ 432 h 744"/>
                <a:gd name="T42" fmla="*/ 229 w 687"/>
                <a:gd name="T43" fmla="*/ 460 h 744"/>
                <a:gd name="T44" fmla="*/ 206 w 687"/>
                <a:gd name="T45" fmla="*/ 459 h 744"/>
                <a:gd name="T46" fmla="*/ 154 w 687"/>
                <a:gd name="T47" fmla="*/ 426 h 744"/>
                <a:gd name="T48" fmla="*/ 97 w 687"/>
                <a:gd name="T49" fmla="*/ 364 h 744"/>
                <a:gd name="T50" fmla="*/ 33 w 687"/>
                <a:gd name="T51" fmla="*/ 324 h 744"/>
                <a:gd name="T52" fmla="*/ 0 w 687"/>
                <a:gd name="T53" fmla="*/ 374 h 744"/>
                <a:gd name="T54" fmla="*/ 21 w 687"/>
                <a:gd name="T55" fmla="*/ 436 h 744"/>
                <a:gd name="T56" fmla="*/ 51 w 687"/>
                <a:gd name="T57" fmla="*/ 500 h 744"/>
                <a:gd name="T58" fmla="*/ 136 w 687"/>
                <a:gd name="T59" fmla="*/ 576 h 744"/>
                <a:gd name="T60" fmla="*/ 240 w 687"/>
                <a:gd name="T61" fmla="*/ 598 h 744"/>
                <a:gd name="T62" fmla="*/ 322 w 687"/>
                <a:gd name="T63" fmla="*/ 628 h 744"/>
                <a:gd name="T64" fmla="*/ 349 w 687"/>
                <a:gd name="T65" fmla="*/ 674 h 744"/>
                <a:gd name="T66" fmla="*/ 366 w 687"/>
                <a:gd name="T67" fmla="*/ 725 h 744"/>
                <a:gd name="T68" fmla="*/ 423 w 687"/>
                <a:gd name="T69" fmla="*/ 704 h 744"/>
                <a:gd name="T70" fmla="*/ 491 w 687"/>
                <a:gd name="T71" fmla="*/ 625 h 744"/>
                <a:gd name="T72" fmla="*/ 546 w 687"/>
                <a:gd name="T73" fmla="*/ 527 h 744"/>
                <a:gd name="T74" fmla="*/ 534 w 687"/>
                <a:gd name="T75" fmla="*/ 515 h 744"/>
                <a:gd name="T76" fmla="*/ 531 w 687"/>
                <a:gd name="T77" fmla="*/ 485 h 744"/>
                <a:gd name="T78" fmla="*/ 552 w 687"/>
                <a:gd name="T79" fmla="*/ 409 h 744"/>
                <a:gd name="T80" fmla="*/ 589 w 687"/>
                <a:gd name="T81" fmla="*/ 349 h 744"/>
                <a:gd name="T82" fmla="*/ 643 w 687"/>
                <a:gd name="T83" fmla="*/ 304 h 744"/>
                <a:gd name="T84" fmla="*/ 677 w 687"/>
                <a:gd name="T85" fmla="*/ 238 h 744"/>
                <a:gd name="T86" fmla="*/ 687 w 687"/>
                <a:gd name="T87" fmla="*/ 162 h 744"/>
                <a:gd name="T88" fmla="*/ 670 w 687"/>
                <a:gd name="T89" fmla="*/ 128 h 744"/>
                <a:gd name="T90" fmla="*/ 649 w 687"/>
                <a:gd name="T91" fmla="*/ 104 h 744"/>
                <a:gd name="T92" fmla="*/ 605 w 687"/>
                <a:gd name="T93" fmla="*/ 92 h 744"/>
                <a:gd name="T94" fmla="*/ 549 w 687"/>
                <a:gd name="T95" fmla="*/ 143 h 744"/>
                <a:gd name="T96" fmla="*/ 501 w 687"/>
                <a:gd name="T97" fmla="*/ 217 h 744"/>
                <a:gd name="T98" fmla="*/ 458 w 687"/>
                <a:gd name="T99" fmla="*/ 240 h 744"/>
                <a:gd name="T100" fmla="*/ 420 w 687"/>
                <a:gd name="T101" fmla="*/ 230 h 744"/>
                <a:gd name="T102" fmla="*/ 388 w 687"/>
                <a:gd name="T103" fmla="*/ 204 h 744"/>
                <a:gd name="T104" fmla="*/ 300 w 687"/>
                <a:gd name="T105" fmla="*/ 109 h 744"/>
                <a:gd name="T106" fmla="*/ 226 w 687"/>
                <a:gd name="T107" fmla="*/ 7 h 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87" h="744">
                  <a:moveTo>
                    <a:pt x="155" y="17"/>
                  </a:moveTo>
                  <a:lnTo>
                    <a:pt x="148" y="36"/>
                  </a:lnTo>
                  <a:lnTo>
                    <a:pt x="146" y="56"/>
                  </a:lnTo>
                  <a:lnTo>
                    <a:pt x="145" y="75"/>
                  </a:lnTo>
                  <a:lnTo>
                    <a:pt x="149" y="98"/>
                  </a:lnTo>
                  <a:lnTo>
                    <a:pt x="152" y="117"/>
                  </a:lnTo>
                  <a:lnTo>
                    <a:pt x="158" y="136"/>
                  </a:lnTo>
                  <a:lnTo>
                    <a:pt x="164" y="155"/>
                  </a:lnTo>
                  <a:lnTo>
                    <a:pt x="171" y="173"/>
                  </a:lnTo>
                  <a:lnTo>
                    <a:pt x="179" y="194"/>
                  </a:lnTo>
                  <a:lnTo>
                    <a:pt x="191" y="215"/>
                  </a:lnTo>
                  <a:lnTo>
                    <a:pt x="203" y="234"/>
                  </a:lnTo>
                  <a:lnTo>
                    <a:pt x="219" y="253"/>
                  </a:lnTo>
                  <a:lnTo>
                    <a:pt x="235" y="268"/>
                  </a:lnTo>
                  <a:lnTo>
                    <a:pt x="252" y="279"/>
                  </a:lnTo>
                  <a:lnTo>
                    <a:pt x="270" y="287"/>
                  </a:lnTo>
                  <a:lnTo>
                    <a:pt x="290" y="290"/>
                  </a:lnTo>
                  <a:lnTo>
                    <a:pt x="299" y="277"/>
                  </a:lnTo>
                  <a:lnTo>
                    <a:pt x="310" y="279"/>
                  </a:lnTo>
                  <a:lnTo>
                    <a:pt x="312" y="290"/>
                  </a:lnTo>
                  <a:lnTo>
                    <a:pt x="306" y="300"/>
                  </a:lnTo>
                  <a:lnTo>
                    <a:pt x="299" y="307"/>
                  </a:lnTo>
                  <a:lnTo>
                    <a:pt x="297" y="321"/>
                  </a:lnTo>
                  <a:lnTo>
                    <a:pt x="287" y="321"/>
                  </a:lnTo>
                  <a:lnTo>
                    <a:pt x="280" y="319"/>
                  </a:lnTo>
                  <a:lnTo>
                    <a:pt x="272" y="313"/>
                  </a:lnTo>
                  <a:lnTo>
                    <a:pt x="265" y="307"/>
                  </a:lnTo>
                  <a:lnTo>
                    <a:pt x="232" y="294"/>
                  </a:lnTo>
                  <a:lnTo>
                    <a:pt x="205" y="272"/>
                  </a:lnTo>
                  <a:lnTo>
                    <a:pt x="179" y="243"/>
                  </a:lnTo>
                  <a:lnTo>
                    <a:pt x="158" y="215"/>
                  </a:lnTo>
                  <a:lnTo>
                    <a:pt x="134" y="185"/>
                  </a:lnTo>
                  <a:lnTo>
                    <a:pt x="109" y="160"/>
                  </a:lnTo>
                  <a:lnTo>
                    <a:pt x="80" y="145"/>
                  </a:lnTo>
                  <a:lnTo>
                    <a:pt x="47" y="145"/>
                  </a:lnTo>
                  <a:lnTo>
                    <a:pt x="38" y="158"/>
                  </a:lnTo>
                  <a:lnTo>
                    <a:pt x="35" y="179"/>
                  </a:lnTo>
                  <a:lnTo>
                    <a:pt x="35" y="189"/>
                  </a:lnTo>
                  <a:lnTo>
                    <a:pt x="35" y="200"/>
                  </a:lnTo>
                  <a:lnTo>
                    <a:pt x="37" y="211"/>
                  </a:lnTo>
                  <a:lnTo>
                    <a:pt x="38" y="223"/>
                  </a:lnTo>
                  <a:lnTo>
                    <a:pt x="41" y="236"/>
                  </a:lnTo>
                  <a:lnTo>
                    <a:pt x="45" y="251"/>
                  </a:lnTo>
                  <a:lnTo>
                    <a:pt x="50" y="268"/>
                  </a:lnTo>
                  <a:lnTo>
                    <a:pt x="54" y="285"/>
                  </a:lnTo>
                  <a:lnTo>
                    <a:pt x="58" y="298"/>
                  </a:lnTo>
                  <a:lnTo>
                    <a:pt x="67" y="311"/>
                  </a:lnTo>
                  <a:lnTo>
                    <a:pt x="77" y="319"/>
                  </a:lnTo>
                  <a:lnTo>
                    <a:pt x="92" y="324"/>
                  </a:lnTo>
                  <a:lnTo>
                    <a:pt x="105" y="338"/>
                  </a:lnTo>
                  <a:lnTo>
                    <a:pt x="119" y="355"/>
                  </a:lnTo>
                  <a:lnTo>
                    <a:pt x="134" y="372"/>
                  </a:lnTo>
                  <a:lnTo>
                    <a:pt x="149" y="391"/>
                  </a:lnTo>
                  <a:lnTo>
                    <a:pt x="165" y="404"/>
                  </a:lnTo>
                  <a:lnTo>
                    <a:pt x="181" y="419"/>
                  </a:lnTo>
                  <a:lnTo>
                    <a:pt x="198" y="428"/>
                  </a:lnTo>
                  <a:lnTo>
                    <a:pt x="216" y="438"/>
                  </a:lnTo>
                  <a:lnTo>
                    <a:pt x="222" y="428"/>
                  </a:lnTo>
                  <a:lnTo>
                    <a:pt x="229" y="421"/>
                  </a:lnTo>
                  <a:lnTo>
                    <a:pt x="236" y="413"/>
                  </a:lnTo>
                  <a:lnTo>
                    <a:pt x="246" y="413"/>
                  </a:lnTo>
                  <a:lnTo>
                    <a:pt x="250" y="421"/>
                  </a:lnTo>
                  <a:lnTo>
                    <a:pt x="250" y="432"/>
                  </a:lnTo>
                  <a:lnTo>
                    <a:pt x="232" y="449"/>
                  </a:lnTo>
                  <a:lnTo>
                    <a:pt x="238" y="460"/>
                  </a:lnTo>
                  <a:lnTo>
                    <a:pt x="229" y="460"/>
                  </a:lnTo>
                  <a:lnTo>
                    <a:pt x="220" y="462"/>
                  </a:lnTo>
                  <a:lnTo>
                    <a:pt x="213" y="460"/>
                  </a:lnTo>
                  <a:lnTo>
                    <a:pt x="206" y="459"/>
                  </a:lnTo>
                  <a:lnTo>
                    <a:pt x="191" y="451"/>
                  </a:lnTo>
                  <a:lnTo>
                    <a:pt x="176" y="445"/>
                  </a:lnTo>
                  <a:lnTo>
                    <a:pt x="154" y="426"/>
                  </a:lnTo>
                  <a:lnTo>
                    <a:pt x="134" y="408"/>
                  </a:lnTo>
                  <a:lnTo>
                    <a:pt x="115" y="385"/>
                  </a:lnTo>
                  <a:lnTo>
                    <a:pt x="97" y="364"/>
                  </a:lnTo>
                  <a:lnTo>
                    <a:pt x="75" y="343"/>
                  </a:lnTo>
                  <a:lnTo>
                    <a:pt x="55" y="330"/>
                  </a:lnTo>
                  <a:lnTo>
                    <a:pt x="33" y="324"/>
                  </a:lnTo>
                  <a:lnTo>
                    <a:pt x="10" y="328"/>
                  </a:lnTo>
                  <a:lnTo>
                    <a:pt x="0" y="351"/>
                  </a:lnTo>
                  <a:lnTo>
                    <a:pt x="0" y="374"/>
                  </a:lnTo>
                  <a:lnTo>
                    <a:pt x="3" y="394"/>
                  </a:lnTo>
                  <a:lnTo>
                    <a:pt x="11" y="417"/>
                  </a:lnTo>
                  <a:lnTo>
                    <a:pt x="21" y="436"/>
                  </a:lnTo>
                  <a:lnTo>
                    <a:pt x="33" y="459"/>
                  </a:lnTo>
                  <a:lnTo>
                    <a:pt x="43" y="477"/>
                  </a:lnTo>
                  <a:lnTo>
                    <a:pt x="51" y="500"/>
                  </a:lnTo>
                  <a:lnTo>
                    <a:pt x="75" y="534"/>
                  </a:lnTo>
                  <a:lnTo>
                    <a:pt x="105" y="559"/>
                  </a:lnTo>
                  <a:lnTo>
                    <a:pt x="136" y="576"/>
                  </a:lnTo>
                  <a:lnTo>
                    <a:pt x="171" y="587"/>
                  </a:lnTo>
                  <a:lnTo>
                    <a:pt x="205" y="593"/>
                  </a:lnTo>
                  <a:lnTo>
                    <a:pt x="240" y="598"/>
                  </a:lnTo>
                  <a:lnTo>
                    <a:pt x="275" y="606"/>
                  </a:lnTo>
                  <a:lnTo>
                    <a:pt x="310" y="617"/>
                  </a:lnTo>
                  <a:lnTo>
                    <a:pt x="322" y="628"/>
                  </a:lnTo>
                  <a:lnTo>
                    <a:pt x="332" y="642"/>
                  </a:lnTo>
                  <a:lnTo>
                    <a:pt x="340" y="657"/>
                  </a:lnTo>
                  <a:lnTo>
                    <a:pt x="349" y="674"/>
                  </a:lnTo>
                  <a:lnTo>
                    <a:pt x="354" y="691"/>
                  </a:lnTo>
                  <a:lnTo>
                    <a:pt x="360" y="708"/>
                  </a:lnTo>
                  <a:lnTo>
                    <a:pt x="366" y="725"/>
                  </a:lnTo>
                  <a:lnTo>
                    <a:pt x="371" y="744"/>
                  </a:lnTo>
                  <a:lnTo>
                    <a:pt x="397" y="725"/>
                  </a:lnTo>
                  <a:lnTo>
                    <a:pt x="423" y="704"/>
                  </a:lnTo>
                  <a:lnTo>
                    <a:pt x="447" y="679"/>
                  </a:lnTo>
                  <a:lnTo>
                    <a:pt x="471" y="655"/>
                  </a:lnTo>
                  <a:lnTo>
                    <a:pt x="491" y="625"/>
                  </a:lnTo>
                  <a:lnTo>
                    <a:pt x="512" y="593"/>
                  </a:lnTo>
                  <a:lnTo>
                    <a:pt x="529" y="559"/>
                  </a:lnTo>
                  <a:lnTo>
                    <a:pt x="546" y="527"/>
                  </a:lnTo>
                  <a:lnTo>
                    <a:pt x="546" y="521"/>
                  </a:lnTo>
                  <a:lnTo>
                    <a:pt x="538" y="519"/>
                  </a:lnTo>
                  <a:lnTo>
                    <a:pt x="534" y="515"/>
                  </a:lnTo>
                  <a:lnTo>
                    <a:pt x="528" y="510"/>
                  </a:lnTo>
                  <a:lnTo>
                    <a:pt x="524" y="510"/>
                  </a:lnTo>
                  <a:lnTo>
                    <a:pt x="531" y="485"/>
                  </a:lnTo>
                  <a:lnTo>
                    <a:pt x="538" y="459"/>
                  </a:lnTo>
                  <a:lnTo>
                    <a:pt x="544" y="432"/>
                  </a:lnTo>
                  <a:lnTo>
                    <a:pt x="552" y="409"/>
                  </a:lnTo>
                  <a:lnTo>
                    <a:pt x="561" y="385"/>
                  </a:lnTo>
                  <a:lnTo>
                    <a:pt x="573" y="364"/>
                  </a:lnTo>
                  <a:lnTo>
                    <a:pt x="589" y="349"/>
                  </a:lnTo>
                  <a:lnTo>
                    <a:pt x="612" y="340"/>
                  </a:lnTo>
                  <a:lnTo>
                    <a:pt x="628" y="321"/>
                  </a:lnTo>
                  <a:lnTo>
                    <a:pt x="643" y="304"/>
                  </a:lnTo>
                  <a:lnTo>
                    <a:pt x="656" y="283"/>
                  </a:lnTo>
                  <a:lnTo>
                    <a:pt x="669" y="262"/>
                  </a:lnTo>
                  <a:lnTo>
                    <a:pt x="677" y="238"/>
                  </a:lnTo>
                  <a:lnTo>
                    <a:pt x="685" y="213"/>
                  </a:lnTo>
                  <a:lnTo>
                    <a:pt x="687" y="187"/>
                  </a:lnTo>
                  <a:lnTo>
                    <a:pt x="687" y="162"/>
                  </a:lnTo>
                  <a:lnTo>
                    <a:pt x="682" y="151"/>
                  </a:lnTo>
                  <a:lnTo>
                    <a:pt x="677" y="139"/>
                  </a:lnTo>
                  <a:lnTo>
                    <a:pt x="670" y="128"/>
                  </a:lnTo>
                  <a:lnTo>
                    <a:pt x="665" y="119"/>
                  </a:lnTo>
                  <a:lnTo>
                    <a:pt x="656" y="109"/>
                  </a:lnTo>
                  <a:lnTo>
                    <a:pt x="649" y="104"/>
                  </a:lnTo>
                  <a:lnTo>
                    <a:pt x="640" y="96"/>
                  </a:lnTo>
                  <a:lnTo>
                    <a:pt x="632" y="94"/>
                  </a:lnTo>
                  <a:lnTo>
                    <a:pt x="605" y="92"/>
                  </a:lnTo>
                  <a:lnTo>
                    <a:pt x="583" y="104"/>
                  </a:lnTo>
                  <a:lnTo>
                    <a:pt x="565" y="121"/>
                  </a:lnTo>
                  <a:lnTo>
                    <a:pt x="549" y="143"/>
                  </a:lnTo>
                  <a:lnTo>
                    <a:pt x="532" y="168"/>
                  </a:lnTo>
                  <a:lnTo>
                    <a:pt x="518" y="194"/>
                  </a:lnTo>
                  <a:lnTo>
                    <a:pt x="501" y="217"/>
                  </a:lnTo>
                  <a:lnTo>
                    <a:pt x="484" y="238"/>
                  </a:lnTo>
                  <a:lnTo>
                    <a:pt x="471" y="238"/>
                  </a:lnTo>
                  <a:lnTo>
                    <a:pt x="458" y="240"/>
                  </a:lnTo>
                  <a:lnTo>
                    <a:pt x="445" y="240"/>
                  </a:lnTo>
                  <a:lnTo>
                    <a:pt x="433" y="238"/>
                  </a:lnTo>
                  <a:lnTo>
                    <a:pt x="420" y="230"/>
                  </a:lnTo>
                  <a:lnTo>
                    <a:pt x="408" y="224"/>
                  </a:lnTo>
                  <a:lnTo>
                    <a:pt x="397" y="215"/>
                  </a:lnTo>
                  <a:lnTo>
                    <a:pt x="388" y="204"/>
                  </a:lnTo>
                  <a:lnTo>
                    <a:pt x="353" y="183"/>
                  </a:lnTo>
                  <a:lnTo>
                    <a:pt x="324" y="151"/>
                  </a:lnTo>
                  <a:lnTo>
                    <a:pt x="300" y="109"/>
                  </a:lnTo>
                  <a:lnTo>
                    <a:pt x="277" y="70"/>
                  </a:lnTo>
                  <a:lnTo>
                    <a:pt x="253" y="32"/>
                  </a:lnTo>
                  <a:lnTo>
                    <a:pt x="226" y="7"/>
                  </a:lnTo>
                  <a:lnTo>
                    <a:pt x="195" y="0"/>
                  </a:lnTo>
                  <a:lnTo>
                    <a:pt x="155" y="17"/>
                  </a:lnTo>
                  <a:close/>
                </a:path>
              </a:pathLst>
            </a:custGeom>
            <a:solidFill>
              <a:srgbClr val="D08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
          <p:nvSpPr>
            <p:cNvPr id="99410" name="Freeform 111"/>
            <p:cNvSpPr>
              <a:spLocks/>
            </p:cNvSpPr>
            <p:nvPr/>
          </p:nvSpPr>
          <p:spPr bwMode="auto">
            <a:xfrm>
              <a:off x="2122" y="1004"/>
              <a:ext cx="156" cy="57"/>
            </a:xfrm>
            <a:custGeom>
              <a:avLst/>
              <a:gdLst>
                <a:gd name="T0" fmla="*/ 0 w 156"/>
                <a:gd name="T1" fmla="*/ 36 h 114"/>
                <a:gd name="T2" fmla="*/ 8 w 156"/>
                <a:gd name="T3" fmla="*/ 31 h 114"/>
                <a:gd name="T4" fmla="*/ 16 w 156"/>
                <a:gd name="T5" fmla="*/ 25 h 114"/>
                <a:gd name="T6" fmla="*/ 25 w 156"/>
                <a:gd name="T7" fmla="*/ 19 h 114"/>
                <a:gd name="T8" fmla="*/ 35 w 156"/>
                <a:gd name="T9" fmla="*/ 17 h 114"/>
                <a:gd name="T10" fmla="*/ 43 w 156"/>
                <a:gd name="T11" fmla="*/ 15 h 114"/>
                <a:gd name="T12" fmla="*/ 55 w 156"/>
                <a:gd name="T13" fmla="*/ 15 h 114"/>
                <a:gd name="T14" fmla="*/ 63 w 156"/>
                <a:gd name="T15" fmla="*/ 15 h 114"/>
                <a:gd name="T16" fmla="*/ 74 w 156"/>
                <a:gd name="T17" fmla="*/ 21 h 114"/>
                <a:gd name="T18" fmla="*/ 86 w 156"/>
                <a:gd name="T19" fmla="*/ 23 h 114"/>
                <a:gd name="T20" fmla="*/ 97 w 156"/>
                <a:gd name="T21" fmla="*/ 31 h 114"/>
                <a:gd name="T22" fmla="*/ 107 w 156"/>
                <a:gd name="T23" fmla="*/ 40 h 114"/>
                <a:gd name="T24" fmla="*/ 117 w 156"/>
                <a:gd name="T25" fmla="*/ 53 h 114"/>
                <a:gd name="T26" fmla="*/ 124 w 156"/>
                <a:gd name="T27" fmla="*/ 65 h 114"/>
                <a:gd name="T28" fmla="*/ 131 w 156"/>
                <a:gd name="T29" fmla="*/ 82 h 114"/>
                <a:gd name="T30" fmla="*/ 136 w 156"/>
                <a:gd name="T31" fmla="*/ 97 h 114"/>
                <a:gd name="T32" fmla="*/ 141 w 156"/>
                <a:gd name="T33" fmla="*/ 114 h 114"/>
                <a:gd name="T34" fmla="*/ 156 w 156"/>
                <a:gd name="T35" fmla="*/ 114 h 114"/>
                <a:gd name="T36" fmla="*/ 153 w 156"/>
                <a:gd name="T37" fmla="*/ 99 h 114"/>
                <a:gd name="T38" fmla="*/ 150 w 156"/>
                <a:gd name="T39" fmla="*/ 85 h 114"/>
                <a:gd name="T40" fmla="*/ 144 w 156"/>
                <a:gd name="T41" fmla="*/ 70 h 114"/>
                <a:gd name="T42" fmla="*/ 140 w 156"/>
                <a:gd name="T43" fmla="*/ 59 h 114"/>
                <a:gd name="T44" fmla="*/ 131 w 156"/>
                <a:gd name="T45" fmla="*/ 48 h 114"/>
                <a:gd name="T46" fmla="*/ 124 w 156"/>
                <a:gd name="T47" fmla="*/ 36 h 114"/>
                <a:gd name="T48" fmla="*/ 117 w 156"/>
                <a:gd name="T49" fmla="*/ 25 h 114"/>
                <a:gd name="T50" fmla="*/ 110 w 156"/>
                <a:gd name="T51" fmla="*/ 17 h 114"/>
                <a:gd name="T52" fmla="*/ 96 w 156"/>
                <a:gd name="T53" fmla="*/ 10 h 114"/>
                <a:gd name="T54" fmla="*/ 82 w 156"/>
                <a:gd name="T55" fmla="*/ 4 h 114"/>
                <a:gd name="T56" fmla="*/ 67 w 156"/>
                <a:gd name="T57" fmla="*/ 0 h 114"/>
                <a:gd name="T58" fmla="*/ 55 w 156"/>
                <a:gd name="T59" fmla="*/ 0 h 114"/>
                <a:gd name="T60" fmla="*/ 40 w 156"/>
                <a:gd name="T61" fmla="*/ 0 h 114"/>
                <a:gd name="T62" fmla="*/ 26 w 156"/>
                <a:gd name="T63" fmla="*/ 4 h 114"/>
                <a:gd name="T64" fmla="*/ 13 w 156"/>
                <a:gd name="T65" fmla="*/ 12 h 114"/>
                <a:gd name="T66" fmla="*/ 3 w 156"/>
                <a:gd name="T67" fmla="*/ 27 h 114"/>
                <a:gd name="T68" fmla="*/ 0 w 156"/>
                <a:gd name="T69" fmla="*/ 31 h 114"/>
                <a:gd name="T70" fmla="*/ 0 w 156"/>
                <a:gd name="T71" fmla="*/ 36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56" h="114">
                  <a:moveTo>
                    <a:pt x="0" y="36"/>
                  </a:moveTo>
                  <a:lnTo>
                    <a:pt x="8" y="31"/>
                  </a:lnTo>
                  <a:lnTo>
                    <a:pt x="16" y="25"/>
                  </a:lnTo>
                  <a:lnTo>
                    <a:pt x="25" y="19"/>
                  </a:lnTo>
                  <a:lnTo>
                    <a:pt x="35" y="17"/>
                  </a:lnTo>
                  <a:lnTo>
                    <a:pt x="43" y="15"/>
                  </a:lnTo>
                  <a:lnTo>
                    <a:pt x="55" y="15"/>
                  </a:lnTo>
                  <a:lnTo>
                    <a:pt x="63" y="15"/>
                  </a:lnTo>
                  <a:lnTo>
                    <a:pt x="74" y="21"/>
                  </a:lnTo>
                  <a:lnTo>
                    <a:pt x="86" y="23"/>
                  </a:lnTo>
                  <a:lnTo>
                    <a:pt x="97" y="31"/>
                  </a:lnTo>
                  <a:lnTo>
                    <a:pt x="107" y="40"/>
                  </a:lnTo>
                  <a:lnTo>
                    <a:pt x="117" y="53"/>
                  </a:lnTo>
                  <a:lnTo>
                    <a:pt x="124" y="65"/>
                  </a:lnTo>
                  <a:lnTo>
                    <a:pt x="131" y="82"/>
                  </a:lnTo>
                  <a:lnTo>
                    <a:pt x="136" y="97"/>
                  </a:lnTo>
                  <a:lnTo>
                    <a:pt x="141" y="114"/>
                  </a:lnTo>
                  <a:lnTo>
                    <a:pt x="156" y="114"/>
                  </a:lnTo>
                  <a:lnTo>
                    <a:pt x="153" y="99"/>
                  </a:lnTo>
                  <a:lnTo>
                    <a:pt x="150" y="85"/>
                  </a:lnTo>
                  <a:lnTo>
                    <a:pt x="144" y="70"/>
                  </a:lnTo>
                  <a:lnTo>
                    <a:pt x="140" y="59"/>
                  </a:lnTo>
                  <a:lnTo>
                    <a:pt x="131" y="48"/>
                  </a:lnTo>
                  <a:lnTo>
                    <a:pt x="124" y="36"/>
                  </a:lnTo>
                  <a:lnTo>
                    <a:pt x="117" y="25"/>
                  </a:lnTo>
                  <a:lnTo>
                    <a:pt x="110" y="17"/>
                  </a:lnTo>
                  <a:lnTo>
                    <a:pt x="96" y="10"/>
                  </a:lnTo>
                  <a:lnTo>
                    <a:pt x="82" y="4"/>
                  </a:lnTo>
                  <a:lnTo>
                    <a:pt x="67" y="0"/>
                  </a:lnTo>
                  <a:lnTo>
                    <a:pt x="55" y="0"/>
                  </a:lnTo>
                  <a:lnTo>
                    <a:pt x="40" y="0"/>
                  </a:lnTo>
                  <a:lnTo>
                    <a:pt x="26" y="4"/>
                  </a:lnTo>
                  <a:lnTo>
                    <a:pt x="13" y="12"/>
                  </a:lnTo>
                  <a:lnTo>
                    <a:pt x="3" y="27"/>
                  </a:lnTo>
                  <a:lnTo>
                    <a:pt x="0" y="31"/>
                  </a:lnTo>
                  <a:lnTo>
                    <a:pt x="0" y="36"/>
                  </a:lnTo>
                  <a:close/>
                </a:path>
              </a:pathLst>
            </a:custGeom>
            <a:solidFill>
              <a:srgbClr val="000000"/>
            </a:solidFill>
            <a:ln w="1588">
              <a:solidFill>
                <a:srgbClr val="000000"/>
              </a:solidFill>
              <a:prstDash val="solid"/>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411" name="Freeform 112"/>
            <p:cNvSpPr>
              <a:spLocks/>
            </p:cNvSpPr>
            <p:nvPr/>
          </p:nvSpPr>
          <p:spPr bwMode="auto">
            <a:xfrm>
              <a:off x="2067" y="1059"/>
              <a:ext cx="374" cy="249"/>
            </a:xfrm>
            <a:custGeom>
              <a:avLst/>
              <a:gdLst>
                <a:gd name="T0" fmla="*/ 104 w 374"/>
                <a:gd name="T1" fmla="*/ 257 h 498"/>
                <a:gd name="T2" fmla="*/ 90 w 374"/>
                <a:gd name="T3" fmla="*/ 262 h 498"/>
                <a:gd name="T4" fmla="*/ 77 w 374"/>
                <a:gd name="T5" fmla="*/ 268 h 498"/>
                <a:gd name="T6" fmla="*/ 64 w 374"/>
                <a:gd name="T7" fmla="*/ 274 h 498"/>
                <a:gd name="T8" fmla="*/ 51 w 374"/>
                <a:gd name="T9" fmla="*/ 279 h 498"/>
                <a:gd name="T10" fmla="*/ 38 w 374"/>
                <a:gd name="T11" fmla="*/ 281 h 498"/>
                <a:gd name="T12" fmla="*/ 26 w 374"/>
                <a:gd name="T13" fmla="*/ 285 h 498"/>
                <a:gd name="T14" fmla="*/ 13 w 374"/>
                <a:gd name="T15" fmla="*/ 287 h 498"/>
                <a:gd name="T16" fmla="*/ 0 w 374"/>
                <a:gd name="T17" fmla="*/ 291 h 498"/>
                <a:gd name="T18" fmla="*/ 6 w 374"/>
                <a:gd name="T19" fmla="*/ 313 h 498"/>
                <a:gd name="T20" fmla="*/ 14 w 374"/>
                <a:gd name="T21" fmla="*/ 338 h 498"/>
                <a:gd name="T22" fmla="*/ 23 w 374"/>
                <a:gd name="T23" fmla="*/ 360 h 498"/>
                <a:gd name="T24" fmla="*/ 31 w 374"/>
                <a:gd name="T25" fmla="*/ 385 h 498"/>
                <a:gd name="T26" fmla="*/ 37 w 374"/>
                <a:gd name="T27" fmla="*/ 408 h 498"/>
                <a:gd name="T28" fmla="*/ 44 w 374"/>
                <a:gd name="T29" fmla="*/ 432 h 498"/>
                <a:gd name="T30" fmla="*/ 47 w 374"/>
                <a:gd name="T31" fmla="*/ 459 h 498"/>
                <a:gd name="T32" fmla="*/ 51 w 374"/>
                <a:gd name="T33" fmla="*/ 487 h 498"/>
                <a:gd name="T34" fmla="*/ 51 w 374"/>
                <a:gd name="T35" fmla="*/ 498 h 498"/>
                <a:gd name="T36" fmla="*/ 92 w 374"/>
                <a:gd name="T37" fmla="*/ 487 h 498"/>
                <a:gd name="T38" fmla="*/ 134 w 374"/>
                <a:gd name="T39" fmla="*/ 470 h 498"/>
                <a:gd name="T40" fmla="*/ 172 w 374"/>
                <a:gd name="T41" fmla="*/ 445 h 498"/>
                <a:gd name="T42" fmla="*/ 212 w 374"/>
                <a:gd name="T43" fmla="*/ 417 h 498"/>
                <a:gd name="T44" fmla="*/ 246 w 374"/>
                <a:gd name="T45" fmla="*/ 383 h 498"/>
                <a:gd name="T46" fmla="*/ 282 w 374"/>
                <a:gd name="T47" fmla="*/ 345 h 498"/>
                <a:gd name="T48" fmla="*/ 316 w 374"/>
                <a:gd name="T49" fmla="*/ 306 h 498"/>
                <a:gd name="T50" fmla="*/ 352 w 374"/>
                <a:gd name="T51" fmla="*/ 266 h 498"/>
                <a:gd name="T52" fmla="*/ 357 w 374"/>
                <a:gd name="T53" fmla="*/ 251 h 498"/>
                <a:gd name="T54" fmla="*/ 363 w 374"/>
                <a:gd name="T55" fmla="*/ 236 h 498"/>
                <a:gd name="T56" fmla="*/ 367 w 374"/>
                <a:gd name="T57" fmla="*/ 221 h 498"/>
                <a:gd name="T58" fmla="*/ 373 w 374"/>
                <a:gd name="T59" fmla="*/ 208 h 498"/>
                <a:gd name="T60" fmla="*/ 374 w 374"/>
                <a:gd name="T61" fmla="*/ 192 h 498"/>
                <a:gd name="T62" fmla="*/ 374 w 374"/>
                <a:gd name="T63" fmla="*/ 177 h 498"/>
                <a:gd name="T64" fmla="*/ 370 w 374"/>
                <a:gd name="T65" fmla="*/ 162 h 498"/>
                <a:gd name="T66" fmla="*/ 366 w 374"/>
                <a:gd name="T67" fmla="*/ 147 h 498"/>
                <a:gd name="T68" fmla="*/ 353 w 374"/>
                <a:gd name="T69" fmla="*/ 128 h 498"/>
                <a:gd name="T70" fmla="*/ 346 w 374"/>
                <a:gd name="T71" fmla="*/ 111 h 498"/>
                <a:gd name="T72" fmla="*/ 340 w 374"/>
                <a:gd name="T73" fmla="*/ 92 h 498"/>
                <a:gd name="T74" fmla="*/ 336 w 374"/>
                <a:gd name="T75" fmla="*/ 73 h 498"/>
                <a:gd name="T76" fmla="*/ 332 w 374"/>
                <a:gd name="T77" fmla="*/ 53 h 498"/>
                <a:gd name="T78" fmla="*/ 327 w 374"/>
                <a:gd name="T79" fmla="*/ 36 h 498"/>
                <a:gd name="T80" fmla="*/ 322 w 374"/>
                <a:gd name="T81" fmla="*/ 17 h 498"/>
                <a:gd name="T82" fmla="*/ 316 w 374"/>
                <a:gd name="T83" fmla="*/ 0 h 498"/>
                <a:gd name="T84" fmla="*/ 295 w 374"/>
                <a:gd name="T85" fmla="*/ 39 h 498"/>
                <a:gd name="T86" fmla="*/ 273 w 374"/>
                <a:gd name="T87" fmla="*/ 79 h 498"/>
                <a:gd name="T88" fmla="*/ 248 w 374"/>
                <a:gd name="T89" fmla="*/ 113 h 498"/>
                <a:gd name="T90" fmla="*/ 222 w 374"/>
                <a:gd name="T91" fmla="*/ 147 h 498"/>
                <a:gd name="T92" fmla="*/ 192 w 374"/>
                <a:gd name="T93" fmla="*/ 177 h 498"/>
                <a:gd name="T94" fmla="*/ 164 w 374"/>
                <a:gd name="T95" fmla="*/ 206 h 498"/>
                <a:gd name="T96" fmla="*/ 134 w 374"/>
                <a:gd name="T97" fmla="*/ 232 h 498"/>
                <a:gd name="T98" fmla="*/ 104 w 374"/>
                <a:gd name="T99" fmla="*/ 257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74" h="498">
                  <a:moveTo>
                    <a:pt x="104" y="257"/>
                  </a:moveTo>
                  <a:lnTo>
                    <a:pt x="90" y="262"/>
                  </a:lnTo>
                  <a:lnTo>
                    <a:pt x="77" y="268"/>
                  </a:lnTo>
                  <a:lnTo>
                    <a:pt x="64" y="274"/>
                  </a:lnTo>
                  <a:lnTo>
                    <a:pt x="51" y="279"/>
                  </a:lnTo>
                  <a:lnTo>
                    <a:pt x="38" y="281"/>
                  </a:lnTo>
                  <a:lnTo>
                    <a:pt x="26" y="285"/>
                  </a:lnTo>
                  <a:lnTo>
                    <a:pt x="13" y="287"/>
                  </a:lnTo>
                  <a:lnTo>
                    <a:pt x="0" y="291"/>
                  </a:lnTo>
                  <a:lnTo>
                    <a:pt x="6" y="313"/>
                  </a:lnTo>
                  <a:lnTo>
                    <a:pt x="14" y="338"/>
                  </a:lnTo>
                  <a:lnTo>
                    <a:pt x="23" y="360"/>
                  </a:lnTo>
                  <a:lnTo>
                    <a:pt x="31" y="385"/>
                  </a:lnTo>
                  <a:lnTo>
                    <a:pt x="37" y="408"/>
                  </a:lnTo>
                  <a:lnTo>
                    <a:pt x="44" y="432"/>
                  </a:lnTo>
                  <a:lnTo>
                    <a:pt x="47" y="459"/>
                  </a:lnTo>
                  <a:lnTo>
                    <a:pt x="51" y="487"/>
                  </a:lnTo>
                  <a:lnTo>
                    <a:pt x="51" y="498"/>
                  </a:lnTo>
                  <a:lnTo>
                    <a:pt x="92" y="487"/>
                  </a:lnTo>
                  <a:lnTo>
                    <a:pt x="134" y="470"/>
                  </a:lnTo>
                  <a:lnTo>
                    <a:pt x="172" y="445"/>
                  </a:lnTo>
                  <a:lnTo>
                    <a:pt x="212" y="417"/>
                  </a:lnTo>
                  <a:lnTo>
                    <a:pt x="246" y="383"/>
                  </a:lnTo>
                  <a:lnTo>
                    <a:pt x="282" y="345"/>
                  </a:lnTo>
                  <a:lnTo>
                    <a:pt x="316" y="306"/>
                  </a:lnTo>
                  <a:lnTo>
                    <a:pt x="352" y="266"/>
                  </a:lnTo>
                  <a:lnTo>
                    <a:pt x="357" y="251"/>
                  </a:lnTo>
                  <a:lnTo>
                    <a:pt x="363" y="236"/>
                  </a:lnTo>
                  <a:lnTo>
                    <a:pt x="367" y="221"/>
                  </a:lnTo>
                  <a:lnTo>
                    <a:pt x="373" y="208"/>
                  </a:lnTo>
                  <a:lnTo>
                    <a:pt x="374" y="192"/>
                  </a:lnTo>
                  <a:lnTo>
                    <a:pt x="374" y="177"/>
                  </a:lnTo>
                  <a:lnTo>
                    <a:pt x="370" y="162"/>
                  </a:lnTo>
                  <a:lnTo>
                    <a:pt x="366" y="147"/>
                  </a:lnTo>
                  <a:lnTo>
                    <a:pt x="353" y="128"/>
                  </a:lnTo>
                  <a:lnTo>
                    <a:pt x="346" y="111"/>
                  </a:lnTo>
                  <a:lnTo>
                    <a:pt x="340" y="92"/>
                  </a:lnTo>
                  <a:lnTo>
                    <a:pt x="336" y="73"/>
                  </a:lnTo>
                  <a:lnTo>
                    <a:pt x="332" y="53"/>
                  </a:lnTo>
                  <a:lnTo>
                    <a:pt x="327" y="36"/>
                  </a:lnTo>
                  <a:lnTo>
                    <a:pt x="322" y="17"/>
                  </a:lnTo>
                  <a:lnTo>
                    <a:pt x="316" y="0"/>
                  </a:lnTo>
                  <a:lnTo>
                    <a:pt x="295" y="39"/>
                  </a:lnTo>
                  <a:lnTo>
                    <a:pt x="273" y="79"/>
                  </a:lnTo>
                  <a:lnTo>
                    <a:pt x="248" y="113"/>
                  </a:lnTo>
                  <a:lnTo>
                    <a:pt x="222" y="147"/>
                  </a:lnTo>
                  <a:lnTo>
                    <a:pt x="192" y="177"/>
                  </a:lnTo>
                  <a:lnTo>
                    <a:pt x="164" y="206"/>
                  </a:lnTo>
                  <a:lnTo>
                    <a:pt x="134" y="232"/>
                  </a:lnTo>
                  <a:lnTo>
                    <a:pt x="104" y="257"/>
                  </a:lnTo>
                  <a:close/>
                </a:path>
              </a:pathLst>
            </a:custGeom>
            <a:solidFill>
              <a:srgbClr val="FFFFFF"/>
            </a:solidFill>
            <a:ln w="1588">
              <a:solidFill>
                <a:srgbClr val="FFFFFF"/>
              </a:solidFill>
              <a:prstDash val="solid"/>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412" name="Freeform 113"/>
            <p:cNvSpPr>
              <a:spLocks/>
            </p:cNvSpPr>
            <p:nvPr/>
          </p:nvSpPr>
          <p:spPr bwMode="auto">
            <a:xfrm>
              <a:off x="2551" y="1074"/>
              <a:ext cx="885" cy="733"/>
            </a:xfrm>
            <a:custGeom>
              <a:avLst/>
              <a:gdLst>
                <a:gd name="T0" fmla="*/ 344 w 885"/>
                <a:gd name="T1" fmla="*/ 429 h 1465"/>
                <a:gd name="T2" fmla="*/ 269 w 885"/>
                <a:gd name="T3" fmla="*/ 514 h 1465"/>
                <a:gd name="T4" fmla="*/ 105 w 885"/>
                <a:gd name="T5" fmla="*/ 483 h 1465"/>
                <a:gd name="T6" fmla="*/ 40 w 885"/>
                <a:gd name="T7" fmla="*/ 619 h 1465"/>
                <a:gd name="T8" fmla="*/ 43 w 885"/>
                <a:gd name="T9" fmla="*/ 706 h 1465"/>
                <a:gd name="T10" fmla="*/ 61 w 885"/>
                <a:gd name="T11" fmla="*/ 757 h 1465"/>
                <a:gd name="T12" fmla="*/ 91 w 885"/>
                <a:gd name="T13" fmla="*/ 842 h 1465"/>
                <a:gd name="T14" fmla="*/ 152 w 885"/>
                <a:gd name="T15" fmla="*/ 1010 h 1465"/>
                <a:gd name="T16" fmla="*/ 202 w 885"/>
                <a:gd name="T17" fmla="*/ 1118 h 1465"/>
                <a:gd name="T18" fmla="*/ 219 w 885"/>
                <a:gd name="T19" fmla="*/ 1103 h 1465"/>
                <a:gd name="T20" fmla="*/ 270 w 885"/>
                <a:gd name="T21" fmla="*/ 1178 h 1465"/>
                <a:gd name="T22" fmla="*/ 252 w 885"/>
                <a:gd name="T23" fmla="*/ 1093 h 1465"/>
                <a:gd name="T24" fmla="*/ 334 w 885"/>
                <a:gd name="T25" fmla="*/ 1258 h 1465"/>
                <a:gd name="T26" fmla="*/ 351 w 885"/>
                <a:gd name="T27" fmla="*/ 1224 h 1465"/>
                <a:gd name="T28" fmla="*/ 363 w 885"/>
                <a:gd name="T29" fmla="*/ 1210 h 1465"/>
                <a:gd name="T30" fmla="*/ 438 w 885"/>
                <a:gd name="T31" fmla="*/ 1365 h 1465"/>
                <a:gd name="T32" fmla="*/ 484 w 885"/>
                <a:gd name="T33" fmla="*/ 1422 h 1465"/>
                <a:gd name="T34" fmla="*/ 529 w 885"/>
                <a:gd name="T35" fmla="*/ 1429 h 1465"/>
                <a:gd name="T36" fmla="*/ 588 w 885"/>
                <a:gd name="T37" fmla="*/ 1441 h 1465"/>
                <a:gd name="T38" fmla="*/ 709 w 885"/>
                <a:gd name="T39" fmla="*/ 1163 h 1465"/>
                <a:gd name="T40" fmla="*/ 679 w 885"/>
                <a:gd name="T41" fmla="*/ 1146 h 1465"/>
                <a:gd name="T42" fmla="*/ 638 w 885"/>
                <a:gd name="T43" fmla="*/ 1244 h 1465"/>
                <a:gd name="T44" fmla="*/ 569 w 885"/>
                <a:gd name="T45" fmla="*/ 1292 h 1465"/>
                <a:gd name="T46" fmla="*/ 460 w 885"/>
                <a:gd name="T47" fmla="*/ 1174 h 1465"/>
                <a:gd name="T48" fmla="*/ 371 w 885"/>
                <a:gd name="T49" fmla="*/ 989 h 1465"/>
                <a:gd name="T50" fmla="*/ 319 w 885"/>
                <a:gd name="T51" fmla="*/ 906 h 1465"/>
                <a:gd name="T52" fmla="*/ 295 w 885"/>
                <a:gd name="T53" fmla="*/ 819 h 1465"/>
                <a:gd name="T54" fmla="*/ 296 w 885"/>
                <a:gd name="T55" fmla="*/ 691 h 1465"/>
                <a:gd name="T56" fmla="*/ 305 w 885"/>
                <a:gd name="T57" fmla="*/ 776 h 1465"/>
                <a:gd name="T58" fmla="*/ 347 w 885"/>
                <a:gd name="T59" fmla="*/ 872 h 1465"/>
                <a:gd name="T60" fmla="*/ 356 w 885"/>
                <a:gd name="T61" fmla="*/ 925 h 1465"/>
                <a:gd name="T62" fmla="*/ 396 w 885"/>
                <a:gd name="T63" fmla="*/ 982 h 1465"/>
                <a:gd name="T64" fmla="*/ 505 w 885"/>
                <a:gd name="T65" fmla="*/ 1059 h 1465"/>
                <a:gd name="T66" fmla="*/ 730 w 885"/>
                <a:gd name="T67" fmla="*/ 914 h 1465"/>
                <a:gd name="T68" fmla="*/ 736 w 885"/>
                <a:gd name="T69" fmla="*/ 685 h 1465"/>
                <a:gd name="T70" fmla="*/ 544 w 885"/>
                <a:gd name="T71" fmla="*/ 561 h 1465"/>
                <a:gd name="T72" fmla="*/ 400 w 885"/>
                <a:gd name="T73" fmla="*/ 525 h 1465"/>
                <a:gd name="T74" fmla="*/ 401 w 885"/>
                <a:gd name="T75" fmla="*/ 268 h 1465"/>
                <a:gd name="T76" fmla="*/ 461 w 885"/>
                <a:gd name="T77" fmla="*/ 142 h 1465"/>
                <a:gd name="T78" fmla="*/ 531 w 885"/>
                <a:gd name="T79" fmla="*/ 117 h 1465"/>
                <a:gd name="T80" fmla="*/ 608 w 885"/>
                <a:gd name="T81" fmla="*/ 244 h 1465"/>
                <a:gd name="T82" fmla="*/ 615 w 885"/>
                <a:gd name="T83" fmla="*/ 476 h 1465"/>
                <a:gd name="T84" fmla="*/ 612 w 885"/>
                <a:gd name="T85" fmla="*/ 546 h 1465"/>
                <a:gd name="T86" fmla="*/ 672 w 885"/>
                <a:gd name="T87" fmla="*/ 570 h 1465"/>
                <a:gd name="T88" fmla="*/ 722 w 885"/>
                <a:gd name="T89" fmla="*/ 329 h 1465"/>
                <a:gd name="T90" fmla="*/ 794 w 885"/>
                <a:gd name="T91" fmla="*/ 232 h 1465"/>
                <a:gd name="T92" fmla="*/ 870 w 885"/>
                <a:gd name="T93" fmla="*/ 415 h 1465"/>
                <a:gd name="T94" fmla="*/ 845 w 885"/>
                <a:gd name="T95" fmla="*/ 599 h 1465"/>
                <a:gd name="T96" fmla="*/ 884 w 885"/>
                <a:gd name="T97" fmla="*/ 395 h 1465"/>
                <a:gd name="T98" fmla="*/ 880 w 885"/>
                <a:gd name="T99" fmla="*/ 238 h 1465"/>
                <a:gd name="T100" fmla="*/ 818 w 885"/>
                <a:gd name="T101" fmla="*/ 127 h 1465"/>
                <a:gd name="T102" fmla="*/ 749 w 885"/>
                <a:gd name="T103" fmla="*/ 162 h 1465"/>
                <a:gd name="T104" fmla="*/ 695 w 885"/>
                <a:gd name="T105" fmla="*/ 251 h 1465"/>
                <a:gd name="T106" fmla="*/ 732 w 885"/>
                <a:gd name="T107" fmla="*/ 108 h 1465"/>
                <a:gd name="T108" fmla="*/ 642 w 885"/>
                <a:gd name="T109" fmla="*/ 34 h 1465"/>
                <a:gd name="T110" fmla="*/ 660 w 885"/>
                <a:gd name="T111" fmla="*/ 134 h 1465"/>
                <a:gd name="T112" fmla="*/ 652 w 885"/>
                <a:gd name="T113" fmla="*/ 183 h 1465"/>
                <a:gd name="T114" fmla="*/ 583 w 885"/>
                <a:gd name="T115" fmla="*/ 28 h 1465"/>
                <a:gd name="T116" fmla="*/ 445 w 885"/>
                <a:gd name="T117" fmla="*/ 32 h 1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85" h="1465">
                  <a:moveTo>
                    <a:pt x="390" y="121"/>
                  </a:moveTo>
                  <a:lnTo>
                    <a:pt x="370" y="164"/>
                  </a:lnTo>
                  <a:lnTo>
                    <a:pt x="357" y="215"/>
                  </a:lnTo>
                  <a:lnTo>
                    <a:pt x="349" y="266"/>
                  </a:lnTo>
                  <a:lnTo>
                    <a:pt x="346" y="321"/>
                  </a:lnTo>
                  <a:lnTo>
                    <a:pt x="344" y="374"/>
                  </a:lnTo>
                  <a:lnTo>
                    <a:pt x="344" y="429"/>
                  </a:lnTo>
                  <a:lnTo>
                    <a:pt x="344" y="483"/>
                  </a:lnTo>
                  <a:lnTo>
                    <a:pt x="344" y="538"/>
                  </a:lnTo>
                  <a:lnTo>
                    <a:pt x="327" y="538"/>
                  </a:lnTo>
                  <a:lnTo>
                    <a:pt x="313" y="536"/>
                  </a:lnTo>
                  <a:lnTo>
                    <a:pt x="299" y="529"/>
                  </a:lnTo>
                  <a:lnTo>
                    <a:pt x="285" y="523"/>
                  </a:lnTo>
                  <a:lnTo>
                    <a:pt x="269" y="514"/>
                  </a:lnTo>
                  <a:lnTo>
                    <a:pt x="255" y="506"/>
                  </a:lnTo>
                  <a:lnTo>
                    <a:pt x="239" y="499"/>
                  </a:lnTo>
                  <a:lnTo>
                    <a:pt x="225" y="495"/>
                  </a:lnTo>
                  <a:lnTo>
                    <a:pt x="195" y="485"/>
                  </a:lnTo>
                  <a:lnTo>
                    <a:pt x="165" y="480"/>
                  </a:lnTo>
                  <a:lnTo>
                    <a:pt x="135" y="478"/>
                  </a:lnTo>
                  <a:lnTo>
                    <a:pt x="105" y="483"/>
                  </a:lnTo>
                  <a:lnTo>
                    <a:pt x="75" y="489"/>
                  </a:lnTo>
                  <a:lnTo>
                    <a:pt x="48" y="502"/>
                  </a:lnTo>
                  <a:lnTo>
                    <a:pt x="21" y="519"/>
                  </a:lnTo>
                  <a:lnTo>
                    <a:pt x="0" y="546"/>
                  </a:lnTo>
                  <a:lnTo>
                    <a:pt x="24" y="627"/>
                  </a:lnTo>
                  <a:lnTo>
                    <a:pt x="31" y="623"/>
                  </a:lnTo>
                  <a:lnTo>
                    <a:pt x="40" y="619"/>
                  </a:lnTo>
                  <a:lnTo>
                    <a:pt x="48" y="617"/>
                  </a:lnTo>
                  <a:lnTo>
                    <a:pt x="58" y="627"/>
                  </a:lnTo>
                  <a:lnTo>
                    <a:pt x="47" y="642"/>
                  </a:lnTo>
                  <a:lnTo>
                    <a:pt x="38" y="659"/>
                  </a:lnTo>
                  <a:lnTo>
                    <a:pt x="35" y="678"/>
                  </a:lnTo>
                  <a:lnTo>
                    <a:pt x="44" y="699"/>
                  </a:lnTo>
                  <a:lnTo>
                    <a:pt x="43" y="706"/>
                  </a:lnTo>
                  <a:lnTo>
                    <a:pt x="47" y="716"/>
                  </a:lnTo>
                  <a:lnTo>
                    <a:pt x="51" y="721"/>
                  </a:lnTo>
                  <a:lnTo>
                    <a:pt x="58" y="727"/>
                  </a:lnTo>
                  <a:lnTo>
                    <a:pt x="61" y="731"/>
                  </a:lnTo>
                  <a:lnTo>
                    <a:pt x="64" y="736"/>
                  </a:lnTo>
                  <a:lnTo>
                    <a:pt x="64" y="744"/>
                  </a:lnTo>
                  <a:lnTo>
                    <a:pt x="61" y="757"/>
                  </a:lnTo>
                  <a:lnTo>
                    <a:pt x="65" y="772"/>
                  </a:lnTo>
                  <a:lnTo>
                    <a:pt x="77" y="785"/>
                  </a:lnTo>
                  <a:lnTo>
                    <a:pt x="81" y="791"/>
                  </a:lnTo>
                  <a:lnTo>
                    <a:pt x="87" y="799"/>
                  </a:lnTo>
                  <a:lnTo>
                    <a:pt x="87" y="806"/>
                  </a:lnTo>
                  <a:lnTo>
                    <a:pt x="85" y="818"/>
                  </a:lnTo>
                  <a:lnTo>
                    <a:pt x="91" y="842"/>
                  </a:lnTo>
                  <a:lnTo>
                    <a:pt x="100" y="867"/>
                  </a:lnTo>
                  <a:lnTo>
                    <a:pt x="108" y="889"/>
                  </a:lnTo>
                  <a:lnTo>
                    <a:pt x="117" y="914"/>
                  </a:lnTo>
                  <a:lnTo>
                    <a:pt x="125" y="937"/>
                  </a:lnTo>
                  <a:lnTo>
                    <a:pt x="134" y="961"/>
                  </a:lnTo>
                  <a:lnTo>
                    <a:pt x="142" y="986"/>
                  </a:lnTo>
                  <a:lnTo>
                    <a:pt x="152" y="1010"/>
                  </a:lnTo>
                  <a:lnTo>
                    <a:pt x="162" y="1022"/>
                  </a:lnTo>
                  <a:lnTo>
                    <a:pt x="171" y="1037"/>
                  </a:lnTo>
                  <a:lnTo>
                    <a:pt x="176" y="1054"/>
                  </a:lnTo>
                  <a:lnTo>
                    <a:pt x="182" y="1071"/>
                  </a:lnTo>
                  <a:lnTo>
                    <a:pt x="186" y="1086"/>
                  </a:lnTo>
                  <a:lnTo>
                    <a:pt x="193" y="1103"/>
                  </a:lnTo>
                  <a:lnTo>
                    <a:pt x="202" y="1118"/>
                  </a:lnTo>
                  <a:lnTo>
                    <a:pt x="216" y="1131"/>
                  </a:lnTo>
                  <a:lnTo>
                    <a:pt x="212" y="1116"/>
                  </a:lnTo>
                  <a:lnTo>
                    <a:pt x="209" y="1103"/>
                  </a:lnTo>
                  <a:lnTo>
                    <a:pt x="205" y="1088"/>
                  </a:lnTo>
                  <a:lnTo>
                    <a:pt x="205" y="1072"/>
                  </a:lnTo>
                  <a:lnTo>
                    <a:pt x="211" y="1088"/>
                  </a:lnTo>
                  <a:lnTo>
                    <a:pt x="219" y="1103"/>
                  </a:lnTo>
                  <a:lnTo>
                    <a:pt x="228" y="1118"/>
                  </a:lnTo>
                  <a:lnTo>
                    <a:pt x="236" y="1133"/>
                  </a:lnTo>
                  <a:lnTo>
                    <a:pt x="245" y="1146"/>
                  </a:lnTo>
                  <a:lnTo>
                    <a:pt x="253" y="1161"/>
                  </a:lnTo>
                  <a:lnTo>
                    <a:pt x="263" y="1174"/>
                  </a:lnTo>
                  <a:lnTo>
                    <a:pt x="275" y="1190"/>
                  </a:lnTo>
                  <a:lnTo>
                    <a:pt x="270" y="1178"/>
                  </a:lnTo>
                  <a:lnTo>
                    <a:pt x="267" y="1167"/>
                  </a:lnTo>
                  <a:lnTo>
                    <a:pt x="263" y="1154"/>
                  </a:lnTo>
                  <a:lnTo>
                    <a:pt x="260" y="1142"/>
                  </a:lnTo>
                  <a:lnTo>
                    <a:pt x="256" y="1129"/>
                  </a:lnTo>
                  <a:lnTo>
                    <a:pt x="253" y="1116"/>
                  </a:lnTo>
                  <a:lnTo>
                    <a:pt x="252" y="1105"/>
                  </a:lnTo>
                  <a:lnTo>
                    <a:pt x="252" y="1093"/>
                  </a:lnTo>
                  <a:lnTo>
                    <a:pt x="262" y="1116"/>
                  </a:lnTo>
                  <a:lnTo>
                    <a:pt x="273" y="1140"/>
                  </a:lnTo>
                  <a:lnTo>
                    <a:pt x="283" y="1163"/>
                  </a:lnTo>
                  <a:lnTo>
                    <a:pt x="296" y="1190"/>
                  </a:lnTo>
                  <a:lnTo>
                    <a:pt x="307" y="1212"/>
                  </a:lnTo>
                  <a:lnTo>
                    <a:pt x="320" y="1237"/>
                  </a:lnTo>
                  <a:lnTo>
                    <a:pt x="334" y="1258"/>
                  </a:lnTo>
                  <a:lnTo>
                    <a:pt x="353" y="1280"/>
                  </a:lnTo>
                  <a:lnTo>
                    <a:pt x="364" y="1280"/>
                  </a:lnTo>
                  <a:lnTo>
                    <a:pt x="376" y="1286"/>
                  </a:lnTo>
                  <a:lnTo>
                    <a:pt x="369" y="1269"/>
                  </a:lnTo>
                  <a:lnTo>
                    <a:pt x="363" y="1254"/>
                  </a:lnTo>
                  <a:lnTo>
                    <a:pt x="357" y="1239"/>
                  </a:lnTo>
                  <a:lnTo>
                    <a:pt x="351" y="1224"/>
                  </a:lnTo>
                  <a:lnTo>
                    <a:pt x="346" y="1207"/>
                  </a:lnTo>
                  <a:lnTo>
                    <a:pt x="340" y="1191"/>
                  </a:lnTo>
                  <a:lnTo>
                    <a:pt x="336" y="1176"/>
                  </a:lnTo>
                  <a:lnTo>
                    <a:pt x="334" y="1163"/>
                  </a:lnTo>
                  <a:lnTo>
                    <a:pt x="340" y="1163"/>
                  </a:lnTo>
                  <a:lnTo>
                    <a:pt x="351" y="1186"/>
                  </a:lnTo>
                  <a:lnTo>
                    <a:pt x="363" y="1210"/>
                  </a:lnTo>
                  <a:lnTo>
                    <a:pt x="374" y="1235"/>
                  </a:lnTo>
                  <a:lnTo>
                    <a:pt x="386" y="1261"/>
                  </a:lnTo>
                  <a:lnTo>
                    <a:pt x="396" y="1286"/>
                  </a:lnTo>
                  <a:lnTo>
                    <a:pt x="408" y="1310"/>
                  </a:lnTo>
                  <a:lnTo>
                    <a:pt x="421" y="1331"/>
                  </a:lnTo>
                  <a:lnTo>
                    <a:pt x="438" y="1354"/>
                  </a:lnTo>
                  <a:lnTo>
                    <a:pt x="438" y="1365"/>
                  </a:lnTo>
                  <a:lnTo>
                    <a:pt x="443" y="1378"/>
                  </a:lnTo>
                  <a:lnTo>
                    <a:pt x="450" y="1388"/>
                  </a:lnTo>
                  <a:lnTo>
                    <a:pt x="460" y="1397"/>
                  </a:lnTo>
                  <a:lnTo>
                    <a:pt x="468" y="1397"/>
                  </a:lnTo>
                  <a:lnTo>
                    <a:pt x="475" y="1403"/>
                  </a:lnTo>
                  <a:lnTo>
                    <a:pt x="480" y="1410"/>
                  </a:lnTo>
                  <a:lnTo>
                    <a:pt x="484" y="1422"/>
                  </a:lnTo>
                  <a:lnTo>
                    <a:pt x="495" y="1410"/>
                  </a:lnTo>
                  <a:lnTo>
                    <a:pt x="508" y="1403"/>
                  </a:lnTo>
                  <a:lnTo>
                    <a:pt x="514" y="1409"/>
                  </a:lnTo>
                  <a:lnTo>
                    <a:pt x="515" y="1418"/>
                  </a:lnTo>
                  <a:lnTo>
                    <a:pt x="517" y="1427"/>
                  </a:lnTo>
                  <a:lnTo>
                    <a:pt x="521" y="1437"/>
                  </a:lnTo>
                  <a:lnTo>
                    <a:pt x="529" y="1429"/>
                  </a:lnTo>
                  <a:lnTo>
                    <a:pt x="539" y="1420"/>
                  </a:lnTo>
                  <a:lnTo>
                    <a:pt x="542" y="1414"/>
                  </a:lnTo>
                  <a:lnTo>
                    <a:pt x="546" y="1416"/>
                  </a:lnTo>
                  <a:lnTo>
                    <a:pt x="551" y="1418"/>
                  </a:lnTo>
                  <a:lnTo>
                    <a:pt x="555" y="1429"/>
                  </a:lnTo>
                  <a:lnTo>
                    <a:pt x="555" y="1465"/>
                  </a:lnTo>
                  <a:lnTo>
                    <a:pt x="588" y="1441"/>
                  </a:lnTo>
                  <a:lnTo>
                    <a:pt x="612" y="1409"/>
                  </a:lnTo>
                  <a:lnTo>
                    <a:pt x="626" y="1367"/>
                  </a:lnTo>
                  <a:lnTo>
                    <a:pt x="636" y="1324"/>
                  </a:lnTo>
                  <a:lnTo>
                    <a:pt x="645" y="1276"/>
                  </a:lnTo>
                  <a:lnTo>
                    <a:pt x="659" y="1233"/>
                  </a:lnTo>
                  <a:lnTo>
                    <a:pt x="677" y="1193"/>
                  </a:lnTo>
                  <a:lnTo>
                    <a:pt x="709" y="1163"/>
                  </a:lnTo>
                  <a:lnTo>
                    <a:pt x="710" y="1152"/>
                  </a:lnTo>
                  <a:lnTo>
                    <a:pt x="707" y="1148"/>
                  </a:lnTo>
                  <a:lnTo>
                    <a:pt x="702" y="1142"/>
                  </a:lnTo>
                  <a:lnTo>
                    <a:pt x="697" y="1139"/>
                  </a:lnTo>
                  <a:lnTo>
                    <a:pt x="689" y="1137"/>
                  </a:lnTo>
                  <a:lnTo>
                    <a:pt x="683" y="1140"/>
                  </a:lnTo>
                  <a:lnTo>
                    <a:pt x="679" y="1146"/>
                  </a:lnTo>
                  <a:lnTo>
                    <a:pt x="676" y="1154"/>
                  </a:lnTo>
                  <a:lnTo>
                    <a:pt x="669" y="1171"/>
                  </a:lnTo>
                  <a:lnTo>
                    <a:pt x="663" y="1188"/>
                  </a:lnTo>
                  <a:lnTo>
                    <a:pt x="658" y="1199"/>
                  </a:lnTo>
                  <a:lnTo>
                    <a:pt x="653" y="1214"/>
                  </a:lnTo>
                  <a:lnTo>
                    <a:pt x="645" y="1229"/>
                  </a:lnTo>
                  <a:lnTo>
                    <a:pt x="638" y="1244"/>
                  </a:lnTo>
                  <a:lnTo>
                    <a:pt x="628" y="1256"/>
                  </a:lnTo>
                  <a:lnTo>
                    <a:pt x="618" y="1267"/>
                  </a:lnTo>
                  <a:lnTo>
                    <a:pt x="605" y="1276"/>
                  </a:lnTo>
                  <a:lnTo>
                    <a:pt x="593" y="1286"/>
                  </a:lnTo>
                  <a:lnTo>
                    <a:pt x="585" y="1288"/>
                  </a:lnTo>
                  <a:lnTo>
                    <a:pt x="576" y="1292"/>
                  </a:lnTo>
                  <a:lnTo>
                    <a:pt x="569" y="1292"/>
                  </a:lnTo>
                  <a:lnTo>
                    <a:pt x="562" y="1293"/>
                  </a:lnTo>
                  <a:lnTo>
                    <a:pt x="546" y="1292"/>
                  </a:lnTo>
                  <a:lnTo>
                    <a:pt x="532" y="1286"/>
                  </a:lnTo>
                  <a:lnTo>
                    <a:pt x="507" y="1263"/>
                  </a:lnTo>
                  <a:lnTo>
                    <a:pt x="487" y="1235"/>
                  </a:lnTo>
                  <a:lnTo>
                    <a:pt x="471" y="1205"/>
                  </a:lnTo>
                  <a:lnTo>
                    <a:pt x="460" y="1174"/>
                  </a:lnTo>
                  <a:lnTo>
                    <a:pt x="448" y="1140"/>
                  </a:lnTo>
                  <a:lnTo>
                    <a:pt x="438" y="1108"/>
                  </a:lnTo>
                  <a:lnTo>
                    <a:pt x="427" y="1076"/>
                  </a:lnTo>
                  <a:lnTo>
                    <a:pt x="414" y="1050"/>
                  </a:lnTo>
                  <a:lnTo>
                    <a:pt x="398" y="1029"/>
                  </a:lnTo>
                  <a:lnTo>
                    <a:pt x="384" y="1010"/>
                  </a:lnTo>
                  <a:lnTo>
                    <a:pt x="371" y="989"/>
                  </a:lnTo>
                  <a:lnTo>
                    <a:pt x="360" y="971"/>
                  </a:lnTo>
                  <a:lnTo>
                    <a:pt x="363" y="967"/>
                  </a:lnTo>
                  <a:lnTo>
                    <a:pt x="349" y="950"/>
                  </a:lnTo>
                  <a:lnTo>
                    <a:pt x="336" y="935"/>
                  </a:lnTo>
                  <a:lnTo>
                    <a:pt x="329" y="925"/>
                  </a:lnTo>
                  <a:lnTo>
                    <a:pt x="323" y="916"/>
                  </a:lnTo>
                  <a:lnTo>
                    <a:pt x="319" y="906"/>
                  </a:lnTo>
                  <a:lnTo>
                    <a:pt x="316" y="897"/>
                  </a:lnTo>
                  <a:lnTo>
                    <a:pt x="316" y="880"/>
                  </a:lnTo>
                  <a:lnTo>
                    <a:pt x="314" y="869"/>
                  </a:lnTo>
                  <a:lnTo>
                    <a:pt x="309" y="855"/>
                  </a:lnTo>
                  <a:lnTo>
                    <a:pt x="305" y="844"/>
                  </a:lnTo>
                  <a:lnTo>
                    <a:pt x="299" y="831"/>
                  </a:lnTo>
                  <a:lnTo>
                    <a:pt x="295" y="819"/>
                  </a:lnTo>
                  <a:lnTo>
                    <a:pt x="292" y="804"/>
                  </a:lnTo>
                  <a:lnTo>
                    <a:pt x="293" y="791"/>
                  </a:lnTo>
                  <a:lnTo>
                    <a:pt x="286" y="774"/>
                  </a:lnTo>
                  <a:lnTo>
                    <a:pt x="282" y="759"/>
                  </a:lnTo>
                  <a:lnTo>
                    <a:pt x="279" y="742"/>
                  </a:lnTo>
                  <a:lnTo>
                    <a:pt x="283" y="725"/>
                  </a:lnTo>
                  <a:lnTo>
                    <a:pt x="296" y="691"/>
                  </a:lnTo>
                  <a:lnTo>
                    <a:pt x="297" y="702"/>
                  </a:lnTo>
                  <a:lnTo>
                    <a:pt x="300" y="716"/>
                  </a:lnTo>
                  <a:lnTo>
                    <a:pt x="300" y="729"/>
                  </a:lnTo>
                  <a:lnTo>
                    <a:pt x="300" y="742"/>
                  </a:lnTo>
                  <a:lnTo>
                    <a:pt x="300" y="753"/>
                  </a:lnTo>
                  <a:lnTo>
                    <a:pt x="302" y="765"/>
                  </a:lnTo>
                  <a:lnTo>
                    <a:pt x="305" y="776"/>
                  </a:lnTo>
                  <a:lnTo>
                    <a:pt x="313" y="787"/>
                  </a:lnTo>
                  <a:lnTo>
                    <a:pt x="310" y="799"/>
                  </a:lnTo>
                  <a:lnTo>
                    <a:pt x="312" y="810"/>
                  </a:lnTo>
                  <a:lnTo>
                    <a:pt x="314" y="821"/>
                  </a:lnTo>
                  <a:lnTo>
                    <a:pt x="320" y="835"/>
                  </a:lnTo>
                  <a:lnTo>
                    <a:pt x="332" y="853"/>
                  </a:lnTo>
                  <a:lnTo>
                    <a:pt x="347" y="872"/>
                  </a:lnTo>
                  <a:lnTo>
                    <a:pt x="351" y="876"/>
                  </a:lnTo>
                  <a:lnTo>
                    <a:pt x="357" y="882"/>
                  </a:lnTo>
                  <a:lnTo>
                    <a:pt x="360" y="886"/>
                  </a:lnTo>
                  <a:lnTo>
                    <a:pt x="360" y="897"/>
                  </a:lnTo>
                  <a:lnTo>
                    <a:pt x="353" y="903"/>
                  </a:lnTo>
                  <a:lnTo>
                    <a:pt x="344" y="908"/>
                  </a:lnTo>
                  <a:lnTo>
                    <a:pt x="356" y="925"/>
                  </a:lnTo>
                  <a:lnTo>
                    <a:pt x="369" y="940"/>
                  </a:lnTo>
                  <a:lnTo>
                    <a:pt x="376" y="944"/>
                  </a:lnTo>
                  <a:lnTo>
                    <a:pt x="384" y="950"/>
                  </a:lnTo>
                  <a:lnTo>
                    <a:pt x="393" y="952"/>
                  </a:lnTo>
                  <a:lnTo>
                    <a:pt x="401" y="954"/>
                  </a:lnTo>
                  <a:lnTo>
                    <a:pt x="410" y="967"/>
                  </a:lnTo>
                  <a:lnTo>
                    <a:pt x="396" y="982"/>
                  </a:lnTo>
                  <a:lnTo>
                    <a:pt x="407" y="995"/>
                  </a:lnTo>
                  <a:lnTo>
                    <a:pt x="421" y="1010"/>
                  </a:lnTo>
                  <a:lnTo>
                    <a:pt x="435" y="1023"/>
                  </a:lnTo>
                  <a:lnTo>
                    <a:pt x="453" y="1039"/>
                  </a:lnTo>
                  <a:lnTo>
                    <a:pt x="468" y="1048"/>
                  </a:lnTo>
                  <a:lnTo>
                    <a:pt x="487" y="1055"/>
                  </a:lnTo>
                  <a:lnTo>
                    <a:pt x="505" y="1059"/>
                  </a:lnTo>
                  <a:lnTo>
                    <a:pt x="527" y="1059"/>
                  </a:lnTo>
                  <a:lnTo>
                    <a:pt x="562" y="1048"/>
                  </a:lnTo>
                  <a:lnTo>
                    <a:pt x="599" y="1033"/>
                  </a:lnTo>
                  <a:lnTo>
                    <a:pt x="636" y="1012"/>
                  </a:lnTo>
                  <a:lnTo>
                    <a:pt x="672" y="986"/>
                  </a:lnTo>
                  <a:lnTo>
                    <a:pt x="702" y="952"/>
                  </a:lnTo>
                  <a:lnTo>
                    <a:pt x="730" y="914"/>
                  </a:lnTo>
                  <a:lnTo>
                    <a:pt x="753" y="870"/>
                  </a:lnTo>
                  <a:lnTo>
                    <a:pt x="770" y="825"/>
                  </a:lnTo>
                  <a:lnTo>
                    <a:pt x="764" y="795"/>
                  </a:lnTo>
                  <a:lnTo>
                    <a:pt x="760" y="767"/>
                  </a:lnTo>
                  <a:lnTo>
                    <a:pt x="753" y="738"/>
                  </a:lnTo>
                  <a:lnTo>
                    <a:pt x="746" y="714"/>
                  </a:lnTo>
                  <a:lnTo>
                    <a:pt x="736" y="685"/>
                  </a:lnTo>
                  <a:lnTo>
                    <a:pt x="724" y="663"/>
                  </a:lnTo>
                  <a:lnTo>
                    <a:pt x="710" y="638"/>
                  </a:lnTo>
                  <a:lnTo>
                    <a:pt x="695" y="619"/>
                  </a:lnTo>
                  <a:lnTo>
                    <a:pt x="658" y="595"/>
                  </a:lnTo>
                  <a:lnTo>
                    <a:pt x="620" y="578"/>
                  </a:lnTo>
                  <a:lnTo>
                    <a:pt x="582" y="566"/>
                  </a:lnTo>
                  <a:lnTo>
                    <a:pt x="544" y="561"/>
                  </a:lnTo>
                  <a:lnTo>
                    <a:pt x="502" y="555"/>
                  </a:lnTo>
                  <a:lnTo>
                    <a:pt x="461" y="555"/>
                  </a:lnTo>
                  <a:lnTo>
                    <a:pt x="421" y="557"/>
                  </a:lnTo>
                  <a:lnTo>
                    <a:pt x="384" y="561"/>
                  </a:lnTo>
                  <a:lnTo>
                    <a:pt x="384" y="546"/>
                  </a:lnTo>
                  <a:lnTo>
                    <a:pt x="393" y="536"/>
                  </a:lnTo>
                  <a:lnTo>
                    <a:pt x="400" y="525"/>
                  </a:lnTo>
                  <a:lnTo>
                    <a:pt x="396" y="510"/>
                  </a:lnTo>
                  <a:lnTo>
                    <a:pt x="388" y="468"/>
                  </a:lnTo>
                  <a:lnTo>
                    <a:pt x="386" y="429"/>
                  </a:lnTo>
                  <a:lnTo>
                    <a:pt x="384" y="387"/>
                  </a:lnTo>
                  <a:lnTo>
                    <a:pt x="388" y="347"/>
                  </a:lnTo>
                  <a:lnTo>
                    <a:pt x="393" y="306"/>
                  </a:lnTo>
                  <a:lnTo>
                    <a:pt x="401" y="268"/>
                  </a:lnTo>
                  <a:lnTo>
                    <a:pt x="410" y="230"/>
                  </a:lnTo>
                  <a:lnTo>
                    <a:pt x="423" y="196"/>
                  </a:lnTo>
                  <a:lnTo>
                    <a:pt x="430" y="183"/>
                  </a:lnTo>
                  <a:lnTo>
                    <a:pt x="437" y="172"/>
                  </a:lnTo>
                  <a:lnTo>
                    <a:pt x="445" y="161"/>
                  </a:lnTo>
                  <a:lnTo>
                    <a:pt x="454" y="153"/>
                  </a:lnTo>
                  <a:lnTo>
                    <a:pt x="461" y="142"/>
                  </a:lnTo>
                  <a:lnTo>
                    <a:pt x="470" y="134"/>
                  </a:lnTo>
                  <a:lnTo>
                    <a:pt x="480" y="127"/>
                  </a:lnTo>
                  <a:lnTo>
                    <a:pt x="490" y="121"/>
                  </a:lnTo>
                  <a:lnTo>
                    <a:pt x="498" y="117"/>
                  </a:lnTo>
                  <a:lnTo>
                    <a:pt x="509" y="117"/>
                  </a:lnTo>
                  <a:lnTo>
                    <a:pt x="519" y="115"/>
                  </a:lnTo>
                  <a:lnTo>
                    <a:pt x="531" y="117"/>
                  </a:lnTo>
                  <a:lnTo>
                    <a:pt x="539" y="117"/>
                  </a:lnTo>
                  <a:lnTo>
                    <a:pt x="549" y="123"/>
                  </a:lnTo>
                  <a:lnTo>
                    <a:pt x="556" y="128"/>
                  </a:lnTo>
                  <a:lnTo>
                    <a:pt x="565" y="142"/>
                  </a:lnTo>
                  <a:lnTo>
                    <a:pt x="583" y="172"/>
                  </a:lnTo>
                  <a:lnTo>
                    <a:pt x="599" y="208"/>
                  </a:lnTo>
                  <a:lnTo>
                    <a:pt x="608" y="244"/>
                  </a:lnTo>
                  <a:lnTo>
                    <a:pt x="616" y="285"/>
                  </a:lnTo>
                  <a:lnTo>
                    <a:pt x="618" y="325"/>
                  </a:lnTo>
                  <a:lnTo>
                    <a:pt x="620" y="368"/>
                  </a:lnTo>
                  <a:lnTo>
                    <a:pt x="620" y="410"/>
                  </a:lnTo>
                  <a:lnTo>
                    <a:pt x="620" y="453"/>
                  </a:lnTo>
                  <a:lnTo>
                    <a:pt x="616" y="465"/>
                  </a:lnTo>
                  <a:lnTo>
                    <a:pt x="615" y="476"/>
                  </a:lnTo>
                  <a:lnTo>
                    <a:pt x="613" y="487"/>
                  </a:lnTo>
                  <a:lnTo>
                    <a:pt x="613" y="499"/>
                  </a:lnTo>
                  <a:lnTo>
                    <a:pt x="612" y="508"/>
                  </a:lnTo>
                  <a:lnTo>
                    <a:pt x="611" y="519"/>
                  </a:lnTo>
                  <a:lnTo>
                    <a:pt x="608" y="531"/>
                  </a:lnTo>
                  <a:lnTo>
                    <a:pt x="605" y="542"/>
                  </a:lnTo>
                  <a:lnTo>
                    <a:pt x="612" y="546"/>
                  </a:lnTo>
                  <a:lnTo>
                    <a:pt x="620" y="549"/>
                  </a:lnTo>
                  <a:lnTo>
                    <a:pt x="628" y="553"/>
                  </a:lnTo>
                  <a:lnTo>
                    <a:pt x="636" y="559"/>
                  </a:lnTo>
                  <a:lnTo>
                    <a:pt x="645" y="561"/>
                  </a:lnTo>
                  <a:lnTo>
                    <a:pt x="653" y="565"/>
                  </a:lnTo>
                  <a:lnTo>
                    <a:pt x="662" y="566"/>
                  </a:lnTo>
                  <a:lnTo>
                    <a:pt x="672" y="570"/>
                  </a:lnTo>
                  <a:lnTo>
                    <a:pt x="673" y="532"/>
                  </a:lnTo>
                  <a:lnTo>
                    <a:pt x="679" y="497"/>
                  </a:lnTo>
                  <a:lnTo>
                    <a:pt x="685" y="463"/>
                  </a:lnTo>
                  <a:lnTo>
                    <a:pt x="693" y="429"/>
                  </a:lnTo>
                  <a:lnTo>
                    <a:pt x="700" y="395"/>
                  </a:lnTo>
                  <a:lnTo>
                    <a:pt x="710" y="361"/>
                  </a:lnTo>
                  <a:lnTo>
                    <a:pt x="722" y="329"/>
                  </a:lnTo>
                  <a:lnTo>
                    <a:pt x="736" y="300"/>
                  </a:lnTo>
                  <a:lnTo>
                    <a:pt x="744" y="285"/>
                  </a:lnTo>
                  <a:lnTo>
                    <a:pt x="753" y="272"/>
                  </a:lnTo>
                  <a:lnTo>
                    <a:pt x="761" y="259"/>
                  </a:lnTo>
                  <a:lnTo>
                    <a:pt x="773" y="247"/>
                  </a:lnTo>
                  <a:lnTo>
                    <a:pt x="783" y="236"/>
                  </a:lnTo>
                  <a:lnTo>
                    <a:pt x="794" y="232"/>
                  </a:lnTo>
                  <a:lnTo>
                    <a:pt x="807" y="230"/>
                  </a:lnTo>
                  <a:lnTo>
                    <a:pt x="821" y="236"/>
                  </a:lnTo>
                  <a:lnTo>
                    <a:pt x="844" y="262"/>
                  </a:lnTo>
                  <a:lnTo>
                    <a:pt x="858" y="296"/>
                  </a:lnTo>
                  <a:lnTo>
                    <a:pt x="867" y="332"/>
                  </a:lnTo>
                  <a:lnTo>
                    <a:pt x="871" y="376"/>
                  </a:lnTo>
                  <a:lnTo>
                    <a:pt x="870" y="415"/>
                  </a:lnTo>
                  <a:lnTo>
                    <a:pt x="867" y="459"/>
                  </a:lnTo>
                  <a:lnTo>
                    <a:pt x="864" y="500"/>
                  </a:lnTo>
                  <a:lnTo>
                    <a:pt x="861" y="540"/>
                  </a:lnTo>
                  <a:lnTo>
                    <a:pt x="857" y="553"/>
                  </a:lnTo>
                  <a:lnTo>
                    <a:pt x="853" y="568"/>
                  </a:lnTo>
                  <a:lnTo>
                    <a:pt x="848" y="583"/>
                  </a:lnTo>
                  <a:lnTo>
                    <a:pt x="845" y="599"/>
                  </a:lnTo>
                  <a:lnTo>
                    <a:pt x="853" y="602"/>
                  </a:lnTo>
                  <a:lnTo>
                    <a:pt x="860" y="568"/>
                  </a:lnTo>
                  <a:lnTo>
                    <a:pt x="868" y="534"/>
                  </a:lnTo>
                  <a:lnTo>
                    <a:pt x="874" y="500"/>
                  </a:lnTo>
                  <a:lnTo>
                    <a:pt x="880" y="466"/>
                  </a:lnTo>
                  <a:lnTo>
                    <a:pt x="881" y="429"/>
                  </a:lnTo>
                  <a:lnTo>
                    <a:pt x="884" y="395"/>
                  </a:lnTo>
                  <a:lnTo>
                    <a:pt x="884" y="357"/>
                  </a:lnTo>
                  <a:lnTo>
                    <a:pt x="885" y="323"/>
                  </a:lnTo>
                  <a:lnTo>
                    <a:pt x="882" y="321"/>
                  </a:lnTo>
                  <a:lnTo>
                    <a:pt x="880" y="317"/>
                  </a:lnTo>
                  <a:lnTo>
                    <a:pt x="880" y="291"/>
                  </a:lnTo>
                  <a:lnTo>
                    <a:pt x="881" y="264"/>
                  </a:lnTo>
                  <a:lnTo>
                    <a:pt x="880" y="238"/>
                  </a:lnTo>
                  <a:lnTo>
                    <a:pt x="878" y="213"/>
                  </a:lnTo>
                  <a:lnTo>
                    <a:pt x="872" y="189"/>
                  </a:lnTo>
                  <a:lnTo>
                    <a:pt x="865" y="168"/>
                  </a:lnTo>
                  <a:lnTo>
                    <a:pt x="854" y="149"/>
                  </a:lnTo>
                  <a:lnTo>
                    <a:pt x="840" y="134"/>
                  </a:lnTo>
                  <a:lnTo>
                    <a:pt x="828" y="128"/>
                  </a:lnTo>
                  <a:lnTo>
                    <a:pt x="818" y="127"/>
                  </a:lnTo>
                  <a:lnTo>
                    <a:pt x="807" y="127"/>
                  </a:lnTo>
                  <a:lnTo>
                    <a:pt x="797" y="128"/>
                  </a:lnTo>
                  <a:lnTo>
                    <a:pt x="786" y="130"/>
                  </a:lnTo>
                  <a:lnTo>
                    <a:pt x="777" y="136"/>
                  </a:lnTo>
                  <a:lnTo>
                    <a:pt x="767" y="142"/>
                  </a:lnTo>
                  <a:lnTo>
                    <a:pt x="760" y="151"/>
                  </a:lnTo>
                  <a:lnTo>
                    <a:pt x="749" y="162"/>
                  </a:lnTo>
                  <a:lnTo>
                    <a:pt x="740" y="176"/>
                  </a:lnTo>
                  <a:lnTo>
                    <a:pt x="733" y="187"/>
                  </a:lnTo>
                  <a:lnTo>
                    <a:pt x="726" y="202"/>
                  </a:lnTo>
                  <a:lnTo>
                    <a:pt x="719" y="215"/>
                  </a:lnTo>
                  <a:lnTo>
                    <a:pt x="712" y="229"/>
                  </a:lnTo>
                  <a:lnTo>
                    <a:pt x="703" y="240"/>
                  </a:lnTo>
                  <a:lnTo>
                    <a:pt x="695" y="251"/>
                  </a:lnTo>
                  <a:lnTo>
                    <a:pt x="693" y="229"/>
                  </a:lnTo>
                  <a:lnTo>
                    <a:pt x="702" y="206"/>
                  </a:lnTo>
                  <a:lnTo>
                    <a:pt x="712" y="185"/>
                  </a:lnTo>
                  <a:lnTo>
                    <a:pt x="724" y="166"/>
                  </a:lnTo>
                  <a:lnTo>
                    <a:pt x="733" y="145"/>
                  </a:lnTo>
                  <a:lnTo>
                    <a:pt x="737" y="127"/>
                  </a:lnTo>
                  <a:lnTo>
                    <a:pt x="732" y="108"/>
                  </a:lnTo>
                  <a:lnTo>
                    <a:pt x="716" y="91"/>
                  </a:lnTo>
                  <a:lnTo>
                    <a:pt x="703" y="79"/>
                  </a:lnTo>
                  <a:lnTo>
                    <a:pt x="690" y="70"/>
                  </a:lnTo>
                  <a:lnTo>
                    <a:pt x="679" y="60"/>
                  </a:lnTo>
                  <a:lnTo>
                    <a:pt x="667" y="51"/>
                  </a:lnTo>
                  <a:lnTo>
                    <a:pt x="655" y="42"/>
                  </a:lnTo>
                  <a:lnTo>
                    <a:pt x="642" y="34"/>
                  </a:lnTo>
                  <a:lnTo>
                    <a:pt x="629" y="28"/>
                  </a:lnTo>
                  <a:lnTo>
                    <a:pt x="618" y="25"/>
                  </a:lnTo>
                  <a:lnTo>
                    <a:pt x="626" y="45"/>
                  </a:lnTo>
                  <a:lnTo>
                    <a:pt x="635" y="66"/>
                  </a:lnTo>
                  <a:lnTo>
                    <a:pt x="643" y="89"/>
                  </a:lnTo>
                  <a:lnTo>
                    <a:pt x="653" y="111"/>
                  </a:lnTo>
                  <a:lnTo>
                    <a:pt x="660" y="134"/>
                  </a:lnTo>
                  <a:lnTo>
                    <a:pt x="666" y="159"/>
                  </a:lnTo>
                  <a:lnTo>
                    <a:pt x="669" y="183"/>
                  </a:lnTo>
                  <a:lnTo>
                    <a:pt x="672" y="212"/>
                  </a:lnTo>
                  <a:lnTo>
                    <a:pt x="666" y="215"/>
                  </a:lnTo>
                  <a:lnTo>
                    <a:pt x="660" y="219"/>
                  </a:lnTo>
                  <a:lnTo>
                    <a:pt x="653" y="202"/>
                  </a:lnTo>
                  <a:lnTo>
                    <a:pt x="652" y="183"/>
                  </a:lnTo>
                  <a:lnTo>
                    <a:pt x="649" y="164"/>
                  </a:lnTo>
                  <a:lnTo>
                    <a:pt x="645" y="147"/>
                  </a:lnTo>
                  <a:lnTo>
                    <a:pt x="636" y="121"/>
                  </a:lnTo>
                  <a:lnTo>
                    <a:pt x="628" y="94"/>
                  </a:lnTo>
                  <a:lnTo>
                    <a:pt x="615" y="70"/>
                  </a:lnTo>
                  <a:lnTo>
                    <a:pt x="602" y="49"/>
                  </a:lnTo>
                  <a:lnTo>
                    <a:pt x="583" y="28"/>
                  </a:lnTo>
                  <a:lnTo>
                    <a:pt x="566" y="15"/>
                  </a:lnTo>
                  <a:lnTo>
                    <a:pt x="546" y="4"/>
                  </a:lnTo>
                  <a:lnTo>
                    <a:pt x="527" y="0"/>
                  </a:lnTo>
                  <a:lnTo>
                    <a:pt x="505" y="0"/>
                  </a:lnTo>
                  <a:lnTo>
                    <a:pt x="484" y="6"/>
                  </a:lnTo>
                  <a:lnTo>
                    <a:pt x="463" y="15"/>
                  </a:lnTo>
                  <a:lnTo>
                    <a:pt x="445" y="32"/>
                  </a:lnTo>
                  <a:lnTo>
                    <a:pt x="427" y="49"/>
                  </a:lnTo>
                  <a:lnTo>
                    <a:pt x="413" y="70"/>
                  </a:lnTo>
                  <a:lnTo>
                    <a:pt x="398" y="93"/>
                  </a:lnTo>
                  <a:lnTo>
                    <a:pt x="390" y="121"/>
                  </a:lnTo>
                  <a:close/>
                </a:path>
              </a:pathLst>
            </a:custGeom>
            <a:solidFill>
              <a:srgbClr val="FFFFFF"/>
            </a:solidFill>
            <a:ln w="1588">
              <a:solidFill>
                <a:srgbClr val="FFFFFF"/>
              </a:solidFill>
              <a:prstDash val="solid"/>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413" name="Freeform 114"/>
            <p:cNvSpPr>
              <a:spLocks/>
            </p:cNvSpPr>
            <p:nvPr/>
          </p:nvSpPr>
          <p:spPr bwMode="auto">
            <a:xfrm>
              <a:off x="2959" y="1146"/>
              <a:ext cx="191" cy="197"/>
            </a:xfrm>
            <a:custGeom>
              <a:avLst/>
              <a:gdLst>
                <a:gd name="T0" fmla="*/ 27 w 191"/>
                <a:gd name="T1" fmla="*/ 83 h 394"/>
                <a:gd name="T2" fmla="*/ 17 w 191"/>
                <a:gd name="T3" fmla="*/ 115 h 394"/>
                <a:gd name="T4" fmla="*/ 10 w 191"/>
                <a:gd name="T5" fmla="*/ 151 h 394"/>
                <a:gd name="T6" fmla="*/ 5 w 191"/>
                <a:gd name="T7" fmla="*/ 188 h 394"/>
                <a:gd name="T8" fmla="*/ 2 w 191"/>
                <a:gd name="T9" fmla="*/ 228 h 394"/>
                <a:gd name="T10" fmla="*/ 0 w 191"/>
                <a:gd name="T11" fmla="*/ 266 h 394"/>
                <a:gd name="T12" fmla="*/ 0 w 191"/>
                <a:gd name="T13" fmla="*/ 305 h 394"/>
                <a:gd name="T14" fmla="*/ 3 w 191"/>
                <a:gd name="T15" fmla="*/ 343 h 394"/>
                <a:gd name="T16" fmla="*/ 9 w 191"/>
                <a:gd name="T17" fmla="*/ 383 h 394"/>
                <a:gd name="T18" fmla="*/ 17 w 191"/>
                <a:gd name="T19" fmla="*/ 381 h 394"/>
                <a:gd name="T20" fmla="*/ 25 w 191"/>
                <a:gd name="T21" fmla="*/ 375 h 394"/>
                <a:gd name="T22" fmla="*/ 19 w 191"/>
                <a:gd name="T23" fmla="*/ 339 h 394"/>
                <a:gd name="T24" fmla="*/ 16 w 191"/>
                <a:gd name="T25" fmla="*/ 305 h 394"/>
                <a:gd name="T26" fmla="*/ 13 w 191"/>
                <a:gd name="T27" fmla="*/ 270 h 394"/>
                <a:gd name="T28" fmla="*/ 15 w 191"/>
                <a:gd name="T29" fmla="*/ 236 h 394"/>
                <a:gd name="T30" fmla="*/ 19 w 191"/>
                <a:gd name="T31" fmla="*/ 200 h 394"/>
                <a:gd name="T32" fmla="*/ 27 w 191"/>
                <a:gd name="T33" fmla="*/ 168 h 394"/>
                <a:gd name="T34" fmla="*/ 40 w 191"/>
                <a:gd name="T35" fmla="*/ 137 h 394"/>
                <a:gd name="T36" fmla="*/ 62 w 191"/>
                <a:gd name="T37" fmla="*/ 115 h 394"/>
                <a:gd name="T38" fmla="*/ 67 w 191"/>
                <a:gd name="T39" fmla="*/ 113 h 394"/>
                <a:gd name="T40" fmla="*/ 74 w 191"/>
                <a:gd name="T41" fmla="*/ 111 h 394"/>
                <a:gd name="T42" fmla="*/ 82 w 191"/>
                <a:gd name="T43" fmla="*/ 111 h 394"/>
                <a:gd name="T44" fmla="*/ 90 w 191"/>
                <a:gd name="T45" fmla="*/ 111 h 394"/>
                <a:gd name="T46" fmla="*/ 109 w 191"/>
                <a:gd name="T47" fmla="*/ 132 h 394"/>
                <a:gd name="T48" fmla="*/ 123 w 191"/>
                <a:gd name="T49" fmla="*/ 156 h 394"/>
                <a:gd name="T50" fmla="*/ 133 w 191"/>
                <a:gd name="T51" fmla="*/ 183 h 394"/>
                <a:gd name="T52" fmla="*/ 141 w 191"/>
                <a:gd name="T53" fmla="*/ 215 h 394"/>
                <a:gd name="T54" fmla="*/ 144 w 191"/>
                <a:gd name="T55" fmla="*/ 245 h 394"/>
                <a:gd name="T56" fmla="*/ 146 w 191"/>
                <a:gd name="T57" fmla="*/ 279 h 394"/>
                <a:gd name="T58" fmla="*/ 146 w 191"/>
                <a:gd name="T59" fmla="*/ 311 h 394"/>
                <a:gd name="T60" fmla="*/ 143 w 191"/>
                <a:gd name="T61" fmla="*/ 345 h 394"/>
                <a:gd name="T62" fmla="*/ 131 w 191"/>
                <a:gd name="T63" fmla="*/ 379 h 394"/>
                <a:gd name="T64" fmla="*/ 140 w 191"/>
                <a:gd name="T65" fmla="*/ 383 h 394"/>
                <a:gd name="T66" fmla="*/ 151 w 191"/>
                <a:gd name="T67" fmla="*/ 387 h 394"/>
                <a:gd name="T68" fmla="*/ 163 w 191"/>
                <a:gd name="T69" fmla="*/ 388 h 394"/>
                <a:gd name="T70" fmla="*/ 175 w 191"/>
                <a:gd name="T71" fmla="*/ 394 h 394"/>
                <a:gd name="T72" fmla="*/ 181 w 191"/>
                <a:gd name="T73" fmla="*/ 356 h 394"/>
                <a:gd name="T74" fmla="*/ 187 w 191"/>
                <a:gd name="T75" fmla="*/ 319 h 394"/>
                <a:gd name="T76" fmla="*/ 190 w 191"/>
                <a:gd name="T77" fmla="*/ 281 h 394"/>
                <a:gd name="T78" fmla="*/ 191 w 191"/>
                <a:gd name="T79" fmla="*/ 243 h 394"/>
                <a:gd name="T80" fmla="*/ 190 w 191"/>
                <a:gd name="T81" fmla="*/ 203 h 394"/>
                <a:gd name="T82" fmla="*/ 188 w 191"/>
                <a:gd name="T83" fmla="*/ 164 h 394"/>
                <a:gd name="T84" fmla="*/ 183 w 191"/>
                <a:gd name="T85" fmla="*/ 126 h 394"/>
                <a:gd name="T86" fmla="*/ 178 w 191"/>
                <a:gd name="T87" fmla="*/ 90 h 394"/>
                <a:gd name="T88" fmla="*/ 173 w 191"/>
                <a:gd name="T89" fmla="*/ 75 h 394"/>
                <a:gd name="T90" fmla="*/ 167 w 191"/>
                <a:gd name="T91" fmla="*/ 62 h 394"/>
                <a:gd name="T92" fmla="*/ 160 w 191"/>
                <a:gd name="T93" fmla="*/ 47 h 394"/>
                <a:gd name="T94" fmla="*/ 153 w 191"/>
                <a:gd name="T95" fmla="*/ 35 h 394"/>
                <a:gd name="T96" fmla="*/ 144 w 191"/>
                <a:gd name="T97" fmla="*/ 22 h 394"/>
                <a:gd name="T98" fmla="*/ 136 w 191"/>
                <a:gd name="T99" fmla="*/ 11 h 394"/>
                <a:gd name="T100" fmla="*/ 126 w 191"/>
                <a:gd name="T101" fmla="*/ 3 h 394"/>
                <a:gd name="T102" fmla="*/ 116 w 191"/>
                <a:gd name="T103" fmla="*/ 0 h 394"/>
                <a:gd name="T104" fmla="*/ 100 w 191"/>
                <a:gd name="T105" fmla="*/ 0 h 394"/>
                <a:gd name="T106" fmla="*/ 87 w 191"/>
                <a:gd name="T107" fmla="*/ 7 h 394"/>
                <a:gd name="T108" fmla="*/ 74 w 191"/>
                <a:gd name="T109" fmla="*/ 15 h 394"/>
                <a:gd name="T110" fmla="*/ 63 w 191"/>
                <a:gd name="T111" fmla="*/ 26 h 394"/>
                <a:gd name="T112" fmla="*/ 50 w 191"/>
                <a:gd name="T113" fmla="*/ 37 h 394"/>
                <a:gd name="T114" fmla="*/ 42 w 191"/>
                <a:gd name="T115" fmla="*/ 51 h 394"/>
                <a:gd name="T116" fmla="*/ 33 w 191"/>
                <a:gd name="T117" fmla="*/ 66 h 394"/>
                <a:gd name="T118" fmla="*/ 27 w 191"/>
                <a:gd name="T119" fmla="*/ 83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91" h="394">
                  <a:moveTo>
                    <a:pt x="27" y="83"/>
                  </a:moveTo>
                  <a:lnTo>
                    <a:pt x="17" y="115"/>
                  </a:lnTo>
                  <a:lnTo>
                    <a:pt x="10" y="151"/>
                  </a:lnTo>
                  <a:lnTo>
                    <a:pt x="5" y="188"/>
                  </a:lnTo>
                  <a:lnTo>
                    <a:pt x="2" y="228"/>
                  </a:lnTo>
                  <a:lnTo>
                    <a:pt x="0" y="266"/>
                  </a:lnTo>
                  <a:lnTo>
                    <a:pt x="0" y="305"/>
                  </a:lnTo>
                  <a:lnTo>
                    <a:pt x="3" y="343"/>
                  </a:lnTo>
                  <a:lnTo>
                    <a:pt x="9" y="383"/>
                  </a:lnTo>
                  <a:lnTo>
                    <a:pt x="17" y="381"/>
                  </a:lnTo>
                  <a:lnTo>
                    <a:pt x="25" y="375"/>
                  </a:lnTo>
                  <a:lnTo>
                    <a:pt x="19" y="339"/>
                  </a:lnTo>
                  <a:lnTo>
                    <a:pt x="16" y="305"/>
                  </a:lnTo>
                  <a:lnTo>
                    <a:pt x="13" y="270"/>
                  </a:lnTo>
                  <a:lnTo>
                    <a:pt x="15" y="236"/>
                  </a:lnTo>
                  <a:lnTo>
                    <a:pt x="19" y="200"/>
                  </a:lnTo>
                  <a:lnTo>
                    <a:pt x="27" y="168"/>
                  </a:lnTo>
                  <a:lnTo>
                    <a:pt x="40" y="137"/>
                  </a:lnTo>
                  <a:lnTo>
                    <a:pt x="62" y="115"/>
                  </a:lnTo>
                  <a:lnTo>
                    <a:pt x="67" y="113"/>
                  </a:lnTo>
                  <a:lnTo>
                    <a:pt x="74" y="111"/>
                  </a:lnTo>
                  <a:lnTo>
                    <a:pt x="82" y="111"/>
                  </a:lnTo>
                  <a:lnTo>
                    <a:pt x="90" y="111"/>
                  </a:lnTo>
                  <a:lnTo>
                    <a:pt x="109" y="132"/>
                  </a:lnTo>
                  <a:lnTo>
                    <a:pt x="123" y="156"/>
                  </a:lnTo>
                  <a:lnTo>
                    <a:pt x="133" y="183"/>
                  </a:lnTo>
                  <a:lnTo>
                    <a:pt x="141" y="215"/>
                  </a:lnTo>
                  <a:lnTo>
                    <a:pt x="144" y="245"/>
                  </a:lnTo>
                  <a:lnTo>
                    <a:pt x="146" y="279"/>
                  </a:lnTo>
                  <a:lnTo>
                    <a:pt x="146" y="311"/>
                  </a:lnTo>
                  <a:lnTo>
                    <a:pt x="143" y="345"/>
                  </a:lnTo>
                  <a:lnTo>
                    <a:pt x="131" y="379"/>
                  </a:lnTo>
                  <a:lnTo>
                    <a:pt x="140" y="383"/>
                  </a:lnTo>
                  <a:lnTo>
                    <a:pt x="151" y="387"/>
                  </a:lnTo>
                  <a:lnTo>
                    <a:pt x="163" y="388"/>
                  </a:lnTo>
                  <a:lnTo>
                    <a:pt x="175" y="394"/>
                  </a:lnTo>
                  <a:lnTo>
                    <a:pt x="181" y="356"/>
                  </a:lnTo>
                  <a:lnTo>
                    <a:pt x="187" y="319"/>
                  </a:lnTo>
                  <a:lnTo>
                    <a:pt x="190" y="281"/>
                  </a:lnTo>
                  <a:lnTo>
                    <a:pt x="191" y="243"/>
                  </a:lnTo>
                  <a:lnTo>
                    <a:pt x="190" y="203"/>
                  </a:lnTo>
                  <a:lnTo>
                    <a:pt x="188" y="164"/>
                  </a:lnTo>
                  <a:lnTo>
                    <a:pt x="183" y="126"/>
                  </a:lnTo>
                  <a:lnTo>
                    <a:pt x="178" y="90"/>
                  </a:lnTo>
                  <a:lnTo>
                    <a:pt x="173" y="75"/>
                  </a:lnTo>
                  <a:lnTo>
                    <a:pt x="167" y="62"/>
                  </a:lnTo>
                  <a:lnTo>
                    <a:pt x="160" y="47"/>
                  </a:lnTo>
                  <a:lnTo>
                    <a:pt x="153" y="35"/>
                  </a:lnTo>
                  <a:lnTo>
                    <a:pt x="144" y="22"/>
                  </a:lnTo>
                  <a:lnTo>
                    <a:pt x="136" y="11"/>
                  </a:lnTo>
                  <a:lnTo>
                    <a:pt x="126" y="3"/>
                  </a:lnTo>
                  <a:lnTo>
                    <a:pt x="116" y="0"/>
                  </a:lnTo>
                  <a:lnTo>
                    <a:pt x="100" y="0"/>
                  </a:lnTo>
                  <a:lnTo>
                    <a:pt x="87" y="7"/>
                  </a:lnTo>
                  <a:lnTo>
                    <a:pt x="74" y="15"/>
                  </a:lnTo>
                  <a:lnTo>
                    <a:pt x="63" y="26"/>
                  </a:lnTo>
                  <a:lnTo>
                    <a:pt x="50" y="37"/>
                  </a:lnTo>
                  <a:lnTo>
                    <a:pt x="42" y="51"/>
                  </a:lnTo>
                  <a:lnTo>
                    <a:pt x="33" y="66"/>
                  </a:lnTo>
                  <a:lnTo>
                    <a:pt x="27" y="83"/>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
          <p:nvSpPr>
            <p:cNvPr id="99414" name="Freeform 115"/>
            <p:cNvSpPr>
              <a:spLocks/>
            </p:cNvSpPr>
            <p:nvPr/>
          </p:nvSpPr>
          <p:spPr bwMode="auto">
            <a:xfrm>
              <a:off x="3241" y="1204"/>
              <a:ext cx="161" cy="169"/>
            </a:xfrm>
            <a:custGeom>
              <a:avLst/>
              <a:gdLst>
                <a:gd name="T0" fmla="*/ 61 w 161"/>
                <a:gd name="T1" fmla="*/ 60 h 338"/>
                <a:gd name="T2" fmla="*/ 49 w 161"/>
                <a:gd name="T3" fmla="*/ 88 h 338"/>
                <a:gd name="T4" fmla="*/ 39 w 161"/>
                <a:gd name="T5" fmla="*/ 120 h 338"/>
                <a:gd name="T6" fmla="*/ 29 w 161"/>
                <a:gd name="T7" fmla="*/ 153 h 338"/>
                <a:gd name="T8" fmla="*/ 22 w 161"/>
                <a:gd name="T9" fmla="*/ 187 h 338"/>
                <a:gd name="T10" fmla="*/ 13 w 161"/>
                <a:gd name="T11" fmla="*/ 219 h 338"/>
                <a:gd name="T12" fmla="*/ 7 w 161"/>
                <a:gd name="T13" fmla="*/ 253 h 338"/>
                <a:gd name="T14" fmla="*/ 2 w 161"/>
                <a:gd name="T15" fmla="*/ 288 h 338"/>
                <a:gd name="T16" fmla="*/ 0 w 161"/>
                <a:gd name="T17" fmla="*/ 324 h 338"/>
                <a:gd name="T18" fmla="*/ 16 w 161"/>
                <a:gd name="T19" fmla="*/ 338 h 338"/>
                <a:gd name="T20" fmla="*/ 19 w 161"/>
                <a:gd name="T21" fmla="*/ 305 h 338"/>
                <a:gd name="T22" fmla="*/ 22 w 161"/>
                <a:gd name="T23" fmla="*/ 273 h 338"/>
                <a:gd name="T24" fmla="*/ 23 w 161"/>
                <a:gd name="T25" fmla="*/ 241 h 338"/>
                <a:gd name="T26" fmla="*/ 27 w 161"/>
                <a:gd name="T27" fmla="*/ 211 h 338"/>
                <a:gd name="T28" fmla="*/ 32 w 161"/>
                <a:gd name="T29" fmla="*/ 181 h 338"/>
                <a:gd name="T30" fmla="*/ 40 w 161"/>
                <a:gd name="T31" fmla="*/ 153 h 338"/>
                <a:gd name="T32" fmla="*/ 53 w 161"/>
                <a:gd name="T33" fmla="*/ 128 h 338"/>
                <a:gd name="T34" fmla="*/ 70 w 161"/>
                <a:gd name="T35" fmla="*/ 107 h 338"/>
                <a:gd name="T36" fmla="*/ 83 w 161"/>
                <a:gd name="T37" fmla="*/ 102 h 338"/>
                <a:gd name="T38" fmla="*/ 97 w 161"/>
                <a:gd name="T39" fmla="*/ 107 h 338"/>
                <a:gd name="T40" fmla="*/ 108 w 161"/>
                <a:gd name="T41" fmla="*/ 119 h 338"/>
                <a:gd name="T42" fmla="*/ 118 w 161"/>
                <a:gd name="T43" fmla="*/ 136 h 338"/>
                <a:gd name="T44" fmla="*/ 126 w 161"/>
                <a:gd name="T45" fmla="*/ 154 h 338"/>
                <a:gd name="T46" fmla="*/ 131 w 161"/>
                <a:gd name="T47" fmla="*/ 175 h 338"/>
                <a:gd name="T48" fmla="*/ 134 w 161"/>
                <a:gd name="T49" fmla="*/ 198 h 338"/>
                <a:gd name="T50" fmla="*/ 135 w 161"/>
                <a:gd name="T51" fmla="*/ 221 h 338"/>
                <a:gd name="T52" fmla="*/ 134 w 161"/>
                <a:gd name="T53" fmla="*/ 241 h 338"/>
                <a:gd name="T54" fmla="*/ 131 w 161"/>
                <a:gd name="T55" fmla="*/ 264 h 338"/>
                <a:gd name="T56" fmla="*/ 126 w 161"/>
                <a:gd name="T57" fmla="*/ 287 h 338"/>
                <a:gd name="T58" fmla="*/ 118 w 161"/>
                <a:gd name="T59" fmla="*/ 309 h 338"/>
                <a:gd name="T60" fmla="*/ 137 w 161"/>
                <a:gd name="T61" fmla="*/ 321 h 338"/>
                <a:gd name="T62" fmla="*/ 145 w 161"/>
                <a:gd name="T63" fmla="*/ 285 h 338"/>
                <a:gd name="T64" fmla="*/ 153 w 161"/>
                <a:gd name="T65" fmla="*/ 249 h 338"/>
                <a:gd name="T66" fmla="*/ 157 w 161"/>
                <a:gd name="T67" fmla="*/ 209 h 338"/>
                <a:gd name="T68" fmla="*/ 161 w 161"/>
                <a:gd name="T69" fmla="*/ 171 h 338"/>
                <a:gd name="T70" fmla="*/ 160 w 161"/>
                <a:gd name="T71" fmla="*/ 132 h 338"/>
                <a:gd name="T72" fmla="*/ 157 w 161"/>
                <a:gd name="T73" fmla="*/ 94 h 338"/>
                <a:gd name="T74" fmla="*/ 151 w 161"/>
                <a:gd name="T75" fmla="*/ 56 h 338"/>
                <a:gd name="T76" fmla="*/ 143 w 161"/>
                <a:gd name="T77" fmla="*/ 22 h 338"/>
                <a:gd name="T78" fmla="*/ 134 w 161"/>
                <a:gd name="T79" fmla="*/ 11 h 338"/>
                <a:gd name="T80" fmla="*/ 127 w 161"/>
                <a:gd name="T81" fmla="*/ 5 h 338"/>
                <a:gd name="T82" fmla="*/ 117 w 161"/>
                <a:gd name="T83" fmla="*/ 1 h 338"/>
                <a:gd name="T84" fmla="*/ 108 w 161"/>
                <a:gd name="T85" fmla="*/ 0 h 338"/>
                <a:gd name="T86" fmla="*/ 94 w 161"/>
                <a:gd name="T87" fmla="*/ 9 h 338"/>
                <a:gd name="T88" fmla="*/ 83 w 161"/>
                <a:gd name="T89" fmla="*/ 26 h 338"/>
                <a:gd name="T90" fmla="*/ 70 w 161"/>
                <a:gd name="T91" fmla="*/ 43 h 338"/>
                <a:gd name="T92" fmla="*/ 61 w 161"/>
                <a:gd name="T93" fmla="*/ 60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61" h="338">
                  <a:moveTo>
                    <a:pt x="61" y="60"/>
                  </a:moveTo>
                  <a:lnTo>
                    <a:pt x="49" y="88"/>
                  </a:lnTo>
                  <a:lnTo>
                    <a:pt x="39" y="120"/>
                  </a:lnTo>
                  <a:lnTo>
                    <a:pt x="29" y="153"/>
                  </a:lnTo>
                  <a:lnTo>
                    <a:pt x="22" y="187"/>
                  </a:lnTo>
                  <a:lnTo>
                    <a:pt x="13" y="219"/>
                  </a:lnTo>
                  <a:lnTo>
                    <a:pt x="7" y="253"/>
                  </a:lnTo>
                  <a:lnTo>
                    <a:pt x="2" y="288"/>
                  </a:lnTo>
                  <a:lnTo>
                    <a:pt x="0" y="324"/>
                  </a:lnTo>
                  <a:lnTo>
                    <a:pt x="16" y="338"/>
                  </a:lnTo>
                  <a:lnTo>
                    <a:pt x="19" y="305"/>
                  </a:lnTo>
                  <a:lnTo>
                    <a:pt x="22" y="273"/>
                  </a:lnTo>
                  <a:lnTo>
                    <a:pt x="23" y="241"/>
                  </a:lnTo>
                  <a:lnTo>
                    <a:pt x="27" y="211"/>
                  </a:lnTo>
                  <a:lnTo>
                    <a:pt x="32" y="181"/>
                  </a:lnTo>
                  <a:lnTo>
                    <a:pt x="40" y="153"/>
                  </a:lnTo>
                  <a:lnTo>
                    <a:pt x="53" y="128"/>
                  </a:lnTo>
                  <a:lnTo>
                    <a:pt x="70" y="107"/>
                  </a:lnTo>
                  <a:lnTo>
                    <a:pt x="83" y="102"/>
                  </a:lnTo>
                  <a:lnTo>
                    <a:pt x="97" y="107"/>
                  </a:lnTo>
                  <a:lnTo>
                    <a:pt x="108" y="119"/>
                  </a:lnTo>
                  <a:lnTo>
                    <a:pt x="118" y="136"/>
                  </a:lnTo>
                  <a:lnTo>
                    <a:pt x="126" y="154"/>
                  </a:lnTo>
                  <a:lnTo>
                    <a:pt x="131" y="175"/>
                  </a:lnTo>
                  <a:lnTo>
                    <a:pt x="134" y="198"/>
                  </a:lnTo>
                  <a:lnTo>
                    <a:pt x="135" y="221"/>
                  </a:lnTo>
                  <a:lnTo>
                    <a:pt x="134" y="241"/>
                  </a:lnTo>
                  <a:lnTo>
                    <a:pt x="131" y="264"/>
                  </a:lnTo>
                  <a:lnTo>
                    <a:pt x="126" y="287"/>
                  </a:lnTo>
                  <a:lnTo>
                    <a:pt x="118" y="309"/>
                  </a:lnTo>
                  <a:lnTo>
                    <a:pt x="137" y="321"/>
                  </a:lnTo>
                  <a:lnTo>
                    <a:pt x="145" y="285"/>
                  </a:lnTo>
                  <a:lnTo>
                    <a:pt x="153" y="249"/>
                  </a:lnTo>
                  <a:lnTo>
                    <a:pt x="157" y="209"/>
                  </a:lnTo>
                  <a:lnTo>
                    <a:pt x="161" y="171"/>
                  </a:lnTo>
                  <a:lnTo>
                    <a:pt x="160" y="132"/>
                  </a:lnTo>
                  <a:lnTo>
                    <a:pt x="157" y="94"/>
                  </a:lnTo>
                  <a:lnTo>
                    <a:pt x="151" y="56"/>
                  </a:lnTo>
                  <a:lnTo>
                    <a:pt x="143" y="22"/>
                  </a:lnTo>
                  <a:lnTo>
                    <a:pt x="134" y="11"/>
                  </a:lnTo>
                  <a:lnTo>
                    <a:pt x="127" y="5"/>
                  </a:lnTo>
                  <a:lnTo>
                    <a:pt x="117" y="1"/>
                  </a:lnTo>
                  <a:lnTo>
                    <a:pt x="108" y="0"/>
                  </a:lnTo>
                  <a:lnTo>
                    <a:pt x="94" y="9"/>
                  </a:lnTo>
                  <a:lnTo>
                    <a:pt x="83" y="26"/>
                  </a:lnTo>
                  <a:lnTo>
                    <a:pt x="70" y="43"/>
                  </a:lnTo>
                  <a:lnTo>
                    <a:pt x="61" y="60"/>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
          <p:nvSpPr>
            <p:cNvPr id="99415" name="Freeform 116"/>
            <p:cNvSpPr>
              <a:spLocks/>
            </p:cNvSpPr>
            <p:nvPr/>
          </p:nvSpPr>
          <p:spPr bwMode="auto">
            <a:xfrm>
              <a:off x="2100" y="1204"/>
              <a:ext cx="988" cy="1789"/>
            </a:xfrm>
            <a:custGeom>
              <a:avLst/>
              <a:gdLst>
                <a:gd name="T0" fmla="*/ 364 w 988"/>
                <a:gd name="T1" fmla="*/ 1448 h 3578"/>
                <a:gd name="T2" fmla="*/ 317 w 988"/>
                <a:gd name="T3" fmla="*/ 1950 h 3578"/>
                <a:gd name="T4" fmla="*/ 44 w 988"/>
                <a:gd name="T5" fmla="*/ 2473 h 3578"/>
                <a:gd name="T6" fmla="*/ 4 w 988"/>
                <a:gd name="T7" fmla="*/ 2662 h 3578"/>
                <a:gd name="T8" fmla="*/ 81 w 988"/>
                <a:gd name="T9" fmla="*/ 3039 h 3578"/>
                <a:gd name="T10" fmla="*/ 226 w 988"/>
                <a:gd name="T11" fmla="*/ 3034 h 3578"/>
                <a:gd name="T12" fmla="*/ 253 w 988"/>
                <a:gd name="T13" fmla="*/ 3015 h 3578"/>
                <a:gd name="T14" fmla="*/ 202 w 988"/>
                <a:gd name="T15" fmla="*/ 3255 h 3578"/>
                <a:gd name="T16" fmla="*/ 210 w 988"/>
                <a:gd name="T17" fmla="*/ 3281 h 3578"/>
                <a:gd name="T18" fmla="*/ 173 w 988"/>
                <a:gd name="T19" fmla="*/ 3434 h 3578"/>
                <a:gd name="T20" fmla="*/ 254 w 988"/>
                <a:gd name="T21" fmla="*/ 3572 h 3578"/>
                <a:gd name="T22" fmla="*/ 464 w 988"/>
                <a:gd name="T23" fmla="*/ 3474 h 3578"/>
                <a:gd name="T24" fmla="*/ 582 w 988"/>
                <a:gd name="T25" fmla="*/ 3374 h 3578"/>
                <a:gd name="T26" fmla="*/ 788 w 988"/>
                <a:gd name="T27" fmla="*/ 3374 h 3578"/>
                <a:gd name="T28" fmla="*/ 805 w 988"/>
                <a:gd name="T29" fmla="*/ 3364 h 3578"/>
                <a:gd name="T30" fmla="*/ 956 w 988"/>
                <a:gd name="T31" fmla="*/ 3357 h 3578"/>
                <a:gd name="T32" fmla="*/ 952 w 988"/>
                <a:gd name="T33" fmla="*/ 3253 h 3578"/>
                <a:gd name="T34" fmla="*/ 825 w 988"/>
                <a:gd name="T35" fmla="*/ 3264 h 3578"/>
                <a:gd name="T36" fmla="*/ 886 w 988"/>
                <a:gd name="T37" fmla="*/ 3268 h 3578"/>
                <a:gd name="T38" fmla="*/ 978 w 988"/>
                <a:gd name="T39" fmla="*/ 3162 h 3578"/>
                <a:gd name="T40" fmla="*/ 915 w 988"/>
                <a:gd name="T41" fmla="*/ 3038 h 3578"/>
                <a:gd name="T42" fmla="*/ 858 w 988"/>
                <a:gd name="T43" fmla="*/ 3066 h 3578"/>
                <a:gd name="T44" fmla="*/ 827 w 988"/>
                <a:gd name="T45" fmla="*/ 3232 h 3578"/>
                <a:gd name="T46" fmla="*/ 697 w 988"/>
                <a:gd name="T47" fmla="*/ 3215 h 3578"/>
                <a:gd name="T48" fmla="*/ 721 w 988"/>
                <a:gd name="T49" fmla="*/ 3211 h 3578"/>
                <a:gd name="T50" fmla="*/ 831 w 988"/>
                <a:gd name="T51" fmla="*/ 3187 h 3578"/>
                <a:gd name="T52" fmla="*/ 818 w 988"/>
                <a:gd name="T53" fmla="*/ 3041 h 3578"/>
                <a:gd name="T54" fmla="*/ 710 w 988"/>
                <a:gd name="T55" fmla="*/ 3039 h 3578"/>
                <a:gd name="T56" fmla="*/ 405 w 988"/>
                <a:gd name="T57" fmla="*/ 3226 h 3578"/>
                <a:gd name="T58" fmla="*/ 344 w 988"/>
                <a:gd name="T59" fmla="*/ 3215 h 3578"/>
                <a:gd name="T60" fmla="*/ 421 w 988"/>
                <a:gd name="T61" fmla="*/ 3191 h 3578"/>
                <a:gd name="T62" fmla="*/ 391 w 988"/>
                <a:gd name="T63" fmla="*/ 3134 h 3578"/>
                <a:gd name="T64" fmla="*/ 398 w 988"/>
                <a:gd name="T65" fmla="*/ 3117 h 3578"/>
                <a:gd name="T66" fmla="*/ 486 w 988"/>
                <a:gd name="T67" fmla="*/ 3164 h 3578"/>
                <a:gd name="T68" fmla="*/ 432 w 988"/>
                <a:gd name="T69" fmla="*/ 3081 h 3578"/>
                <a:gd name="T70" fmla="*/ 508 w 988"/>
                <a:gd name="T71" fmla="*/ 3123 h 3578"/>
                <a:gd name="T72" fmla="*/ 568 w 988"/>
                <a:gd name="T73" fmla="*/ 3081 h 3578"/>
                <a:gd name="T74" fmla="*/ 767 w 988"/>
                <a:gd name="T75" fmla="*/ 2705 h 3578"/>
                <a:gd name="T76" fmla="*/ 764 w 988"/>
                <a:gd name="T77" fmla="*/ 2537 h 3578"/>
                <a:gd name="T78" fmla="*/ 720 w 988"/>
                <a:gd name="T79" fmla="*/ 2388 h 3578"/>
                <a:gd name="T80" fmla="*/ 767 w 988"/>
                <a:gd name="T81" fmla="*/ 2390 h 3578"/>
                <a:gd name="T82" fmla="*/ 727 w 988"/>
                <a:gd name="T83" fmla="*/ 2262 h 3578"/>
                <a:gd name="T84" fmla="*/ 647 w 988"/>
                <a:gd name="T85" fmla="*/ 2163 h 3578"/>
                <a:gd name="T86" fmla="*/ 424 w 988"/>
                <a:gd name="T87" fmla="*/ 2197 h 3578"/>
                <a:gd name="T88" fmla="*/ 252 w 988"/>
                <a:gd name="T89" fmla="*/ 2390 h 3578"/>
                <a:gd name="T90" fmla="*/ 397 w 988"/>
                <a:gd name="T91" fmla="*/ 2190 h 3578"/>
                <a:gd name="T92" fmla="*/ 555 w 988"/>
                <a:gd name="T93" fmla="*/ 2095 h 3578"/>
                <a:gd name="T94" fmla="*/ 582 w 988"/>
                <a:gd name="T95" fmla="*/ 1850 h 3578"/>
                <a:gd name="T96" fmla="*/ 531 w 988"/>
                <a:gd name="T97" fmla="*/ 1529 h 3578"/>
                <a:gd name="T98" fmla="*/ 467 w 988"/>
                <a:gd name="T99" fmla="*/ 1291 h 3578"/>
                <a:gd name="T100" fmla="*/ 431 w 988"/>
                <a:gd name="T101" fmla="*/ 1140 h 3578"/>
                <a:gd name="T102" fmla="*/ 566 w 988"/>
                <a:gd name="T103" fmla="*/ 995 h 3578"/>
                <a:gd name="T104" fmla="*/ 626 w 988"/>
                <a:gd name="T105" fmla="*/ 868 h 3578"/>
                <a:gd name="T106" fmla="*/ 543 w 988"/>
                <a:gd name="T107" fmla="*/ 645 h 3578"/>
                <a:gd name="T108" fmla="*/ 447 w 988"/>
                <a:gd name="T109" fmla="*/ 341 h 3578"/>
                <a:gd name="T110" fmla="*/ 373 w 988"/>
                <a:gd name="T111" fmla="*/ 92 h 3578"/>
                <a:gd name="T112" fmla="*/ 233 w 988"/>
                <a:gd name="T113" fmla="*/ 119 h 35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88" h="3578">
                  <a:moveTo>
                    <a:pt x="195" y="162"/>
                  </a:moveTo>
                  <a:lnTo>
                    <a:pt x="148" y="196"/>
                  </a:lnTo>
                  <a:lnTo>
                    <a:pt x="198" y="362"/>
                  </a:lnTo>
                  <a:lnTo>
                    <a:pt x="243" y="536"/>
                  </a:lnTo>
                  <a:lnTo>
                    <a:pt x="280" y="711"/>
                  </a:lnTo>
                  <a:lnTo>
                    <a:pt x="313" y="893"/>
                  </a:lnTo>
                  <a:lnTo>
                    <a:pt x="337" y="1074"/>
                  </a:lnTo>
                  <a:lnTo>
                    <a:pt x="356" y="1261"/>
                  </a:lnTo>
                  <a:lnTo>
                    <a:pt x="364" y="1448"/>
                  </a:lnTo>
                  <a:lnTo>
                    <a:pt x="368" y="1640"/>
                  </a:lnTo>
                  <a:lnTo>
                    <a:pt x="361" y="1680"/>
                  </a:lnTo>
                  <a:lnTo>
                    <a:pt x="358" y="1720"/>
                  </a:lnTo>
                  <a:lnTo>
                    <a:pt x="354" y="1759"/>
                  </a:lnTo>
                  <a:lnTo>
                    <a:pt x="353" y="1801"/>
                  </a:lnTo>
                  <a:lnTo>
                    <a:pt x="348" y="1839"/>
                  </a:lnTo>
                  <a:lnTo>
                    <a:pt x="343" y="1878"/>
                  </a:lnTo>
                  <a:lnTo>
                    <a:pt x="331" y="1914"/>
                  </a:lnTo>
                  <a:lnTo>
                    <a:pt x="317" y="1950"/>
                  </a:lnTo>
                  <a:lnTo>
                    <a:pt x="279" y="2009"/>
                  </a:lnTo>
                  <a:lnTo>
                    <a:pt x="239" y="2067"/>
                  </a:lnTo>
                  <a:lnTo>
                    <a:pt x="198" y="2128"/>
                  </a:lnTo>
                  <a:lnTo>
                    <a:pt x="159" y="2190"/>
                  </a:lnTo>
                  <a:lnTo>
                    <a:pt x="122" y="2252"/>
                  </a:lnTo>
                  <a:lnTo>
                    <a:pt x="91" y="2318"/>
                  </a:lnTo>
                  <a:lnTo>
                    <a:pt x="65" y="2386"/>
                  </a:lnTo>
                  <a:lnTo>
                    <a:pt x="50" y="2462"/>
                  </a:lnTo>
                  <a:lnTo>
                    <a:pt x="44" y="2473"/>
                  </a:lnTo>
                  <a:lnTo>
                    <a:pt x="40" y="2486"/>
                  </a:lnTo>
                  <a:lnTo>
                    <a:pt x="35" y="2499"/>
                  </a:lnTo>
                  <a:lnTo>
                    <a:pt x="31" y="2515"/>
                  </a:lnTo>
                  <a:lnTo>
                    <a:pt x="27" y="2526"/>
                  </a:lnTo>
                  <a:lnTo>
                    <a:pt x="24" y="2541"/>
                  </a:lnTo>
                  <a:lnTo>
                    <a:pt x="20" y="2554"/>
                  </a:lnTo>
                  <a:lnTo>
                    <a:pt x="18" y="2569"/>
                  </a:lnTo>
                  <a:lnTo>
                    <a:pt x="10" y="2613"/>
                  </a:lnTo>
                  <a:lnTo>
                    <a:pt x="4" y="2662"/>
                  </a:lnTo>
                  <a:lnTo>
                    <a:pt x="0" y="2713"/>
                  </a:lnTo>
                  <a:lnTo>
                    <a:pt x="1" y="2764"/>
                  </a:lnTo>
                  <a:lnTo>
                    <a:pt x="3" y="2813"/>
                  </a:lnTo>
                  <a:lnTo>
                    <a:pt x="10" y="2862"/>
                  </a:lnTo>
                  <a:lnTo>
                    <a:pt x="21" y="2907"/>
                  </a:lnTo>
                  <a:lnTo>
                    <a:pt x="38" y="2949"/>
                  </a:lnTo>
                  <a:lnTo>
                    <a:pt x="50" y="2977"/>
                  </a:lnTo>
                  <a:lnTo>
                    <a:pt x="64" y="3009"/>
                  </a:lnTo>
                  <a:lnTo>
                    <a:pt x="81" y="3039"/>
                  </a:lnTo>
                  <a:lnTo>
                    <a:pt x="99" y="3068"/>
                  </a:lnTo>
                  <a:lnTo>
                    <a:pt x="119" y="3090"/>
                  </a:lnTo>
                  <a:lnTo>
                    <a:pt x="143" y="3111"/>
                  </a:lnTo>
                  <a:lnTo>
                    <a:pt x="168" y="3123"/>
                  </a:lnTo>
                  <a:lnTo>
                    <a:pt x="196" y="3126"/>
                  </a:lnTo>
                  <a:lnTo>
                    <a:pt x="203" y="3102"/>
                  </a:lnTo>
                  <a:lnTo>
                    <a:pt x="210" y="3079"/>
                  </a:lnTo>
                  <a:lnTo>
                    <a:pt x="217" y="3056"/>
                  </a:lnTo>
                  <a:lnTo>
                    <a:pt x="226" y="3034"/>
                  </a:lnTo>
                  <a:lnTo>
                    <a:pt x="233" y="3011"/>
                  </a:lnTo>
                  <a:lnTo>
                    <a:pt x="242" y="2990"/>
                  </a:lnTo>
                  <a:lnTo>
                    <a:pt x="250" y="2970"/>
                  </a:lnTo>
                  <a:lnTo>
                    <a:pt x="262" y="2953"/>
                  </a:lnTo>
                  <a:lnTo>
                    <a:pt x="264" y="2960"/>
                  </a:lnTo>
                  <a:lnTo>
                    <a:pt x="264" y="2971"/>
                  </a:lnTo>
                  <a:lnTo>
                    <a:pt x="256" y="2981"/>
                  </a:lnTo>
                  <a:lnTo>
                    <a:pt x="254" y="2998"/>
                  </a:lnTo>
                  <a:lnTo>
                    <a:pt x="253" y="3015"/>
                  </a:lnTo>
                  <a:lnTo>
                    <a:pt x="252" y="3032"/>
                  </a:lnTo>
                  <a:lnTo>
                    <a:pt x="242" y="3056"/>
                  </a:lnTo>
                  <a:lnTo>
                    <a:pt x="233" y="3085"/>
                  </a:lnTo>
                  <a:lnTo>
                    <a:pt x="225" y="3111"/>
                  </a:lnTo>
                  <a:lnTo>
                    <a:pt x="217" y="3140"/>
                  </a:lnTo>
                  <a:lnTo>
                    <a:pt x="210" y="3166"/>
                  </a:lnTo>
                  <a:lnTo>
                    <a:pt x="206" y="3194"/>
                  </a:lnTo>
                  <a:lnTo>
                    <a:pt x="202" y="3223"/>
                  </a:lnTo>
                  <a:lnTo>
                    <a:pt x="202" y="3255"/>
                  </a:lnTo>
                  <a:lnTo>
                    <a:pt x="206" y="3241"/>
                  </a:lnTo>
                  <a:lnTo>
                    <a:pt x="212" y="3230"/>
                  </a:lnTo>
                  <a:lnTo>
                    <a:pt x="216" y="3219"/>
                  </a:lnTo>
                  <a:lnTo>
                    <a:pt x="223" y="3208"/>
                  </a:lnTo>
                  <a:lnTo>
                    <a:pt x="222" y="3223"/>
                  </a:lnTo>
                  <a:lnTo>
                    <a:pt x="220" y="3238"/>
                  </a:lnTo>
                  <a:lnTo>
                    <a:pt x="217" y="3253"/>
                  </a:lnTo>
                  <a:lnTo>
                    <a:pt x="215" y="3268"/>
                  </a:lnTo>
                  <a:lnTo>
                    <a:pt x="210" y="3281"/>
                  </a:lnTo>
                  <a:lnTo>
                    <a:pt x="206" y="3296"/>
                  </a:lnTo>
                  <a:lnTo>
                    <a:pt x="203" y="3311"/>
                  </a:lnTo>
                  <a:lnTo>
                    <a:pt x="202" y="3328"/>
                  </a:lnTo>
                  <a:lnTo>
                    <a:pt x="193" y="3342"/>
                  </a:lnTo>
                  <a:lnTo>
                    <a:pt x="186" y="3359"/>
                  </a:lnTo>
                  <a:lnTo>
                    <a:pt x="180" y="3376"/>
                  </a:lnTo>
                  <a:lnTo>
                    <a:pt x="178" y="3396"/>
                  </a:lnTo>
                  <a:lnTo>
                    <a:pt x="173" y="3415"/>
                  </a:lnTo>
                  <a:lnTo>
                    <a:pt x="173" y="3434"/>
                  </a:lnTo>
                  <a:lnTo>
                    <a:pt x="173" y="3453"/>
                  </a:lnTo>
                  <a:lnTo>
                    <a:pt x="178" y="3474"/>
                  </a:lnTo>
                  <a:lnTo>
                    <a:pt x="182" y="3491"/>
                  </a:lnTo>
                  <a:lnTo>
                    <a:pt x="188" y="3508"/>
                  </a:lnTo>
                  <a:lnTo>
                    <a:pt x="195" y="3525"/>
                  </a:lnTo>
                  <a:lnTo>
                    <a:pt x="205" y="3542"/>
                  </a:lnTo>
                  <a:lnTo>
                    <a:pt x="219" y="3553"/>
                  </a:lnTo>
                  <a:lnTo>
                    <a:pt x="236" y="3564"/>
                  </a:lnTo>
                  <a:lnTo>
                    <a:pt x="254" y="3572"/>
                  </a:lnTo>
                  <a:lnTo>
                    <a:pt x="273" y="3578"/>
                  </a:lnTo>
                  <a:lnTo>
                    <a:pt x="290" y="3578"/>
                  </a:lnTo>
                  <a:lnTo>
                    <a:pt x="310" y="3578"/>
                  </a:lnTo>
                  <a:lnTo>
                    <a:pt x="327" y="3574"/>
                  </a:lnTo>
                  <a:lnTo>
                    <a:pt x="347" y="3570"/>
                  </a:lnTo>
                  <a:lnTo>
                    <a:pt x="375" y="3549"/>
                  </a:lnTo>
                  <a:lnTo>
                    <a:pt x="405" y="3525"/>
                  </a:lnTo>
                  <a:lnTo>
                    <a:pt x="434" y="3498"/>
                  </a:lnTo>
                  <a:lnTo>
                    <a:pt x="464" y="3474"/>
                  </a:lnTo>
                  <a:lnTo>
                    <a:pt x="492" y="3447"/>
                  </a:lnTo>
                  <a:lnTo>
                    <a:pt x="523" y="3428"/>
                  </a:lnTo>
                  <a:lnTo>
                    <a:pt x="555" y="3411"/>
                  </a:lnTo>
                  <a:lnTo>
                    <a:pt x="592" y="3408"/>
                  </a:lnTo>
                  <a:lnTo>
                    <a:pt x="582" y="3398"/>
                  </a:lnTo>
                  <a:lnTo>
                    <a:pt x="573" y="3391"/>
                  </a:lnTo>
                  <a:lnTo>
                    <a:pt x="566" y="3379"/>
                  </a:lnTo>
                  <a:lnTo>
                    <a:pt x="565" y="3368"/>
                  </a:lnTo>
                  <a:lnTo>
                    <a:pt x="582" y="3374"/>
                  </a:lnTo>
                  <a:lnTo>
                    <a:pt x="599" y="3381"/>
                  </a:lnTo>
                  <a:lnTo>
                    <a:pt x="616" y="3391"/>
                  </a:lnTo>
                  <a:lnTo>
                    <a:pt x="633" y="3400"/>
                  </a:lnTo>
                  <a:lnTo>
                    <a:pt x="650" y="3406"/>
                  </a:lnTo>
                  <a:lnTo>
                    <a:pt x="670" y="3411"/>
                  </a:lnTo>
                  <a:lnTo>
                    <a:pt x="689" y="3413"/>
                  </a:lnTo>
                  <a:lnTo>
                    <a:pt x="710" y="3413"/>
                  </a:lnTo>
                  <a:lnTo>
                    <a:pt x="793" y="3393"/>
                  </a:lnTo>
                  <a:lnTo>
                    <a:pt x="788" y="3374"/>
                  </a:lnTo>
                  <a:lnTo>
                    <a:pt x="780" y="3359"/>
                  </a:lnTo>
                  <a:lnTo>
                    <a:pt x="768" y="3343"/>
                  </a:lnTo>
                  <a:lnTo>
                    <a:pt x="758" y="3328"/>
                  </a:lnTo>
                  <a:lnTo>
                    <a:pt x="767" y="3319"/>
                  </a:lnTo>
                  <a:lnTo>
                    <a:pt x="774" y="3325"/>
                  </a:lnTo>
                  <a:lnTo>
                    <a:pt x="781" y="3334"/>
                  </a:lnTo>
                  <a:lnTo>
                    <a:pt x="790" y="3343"/>
                  </a:lnTo>
                  <a:lnTo>
                    <a:pt x="798" y="3355"/>
                  </a:lnTo>
                  <a:lnTo>
                    <a:pt x="805" y="3364"/>
                  </a:lnTo>
                  <a:lnTo>
                    <a:pt x="812" y="3374"/>
                  </a:lnTo>
                  <a:lnTo>
                    <a:pt x="821" y="3383"/>
                  </a:lnTo>
                  <a:lnTo>
                    <a:pt x="830" y="3393"/>
                  </a:lnTo>
                  <a:lnTo>
                    <a:pt x="849" y="3383"/>
                  </a:lnTo>
                  <a:lnTo>
                    <a:pt x="871" y="3379"/>
                  </a:lnTo>
                  <a:lnTo>
                    <a:pt x="894" y="3376"/>
                  </a:lnTo>
                  <a:lnTo>
                    <a:pt x="916" y="3374"/>
                  </a:lnTo>
                  <a:lnTo>
                    <a:pt x="936" y="3366"/>
                  </a:lnTo>
                  <a:lnTo>
                    <a:pt x="956" y="3357"/>
                  </a:lnTo>
                  <a:lnTo>
                    <a:pt x="973" y="3342"/>
                  </a:lnTo>
                  <a:lnTo>
                    <a:pt x="988" y="3319"/>
                  </a:lnTo>
                  <a:lnTo>
                    <a:pt x="988" y="3308"/>
                  </a:lnTo>
                  <a:lnTo>
                    <a:pt x="988" y="3296"/>
                  </a:lnTo>
                  <a:lnTo>
                    <a:pt x="985" y="3287"/>
                  </a:lnTo>
                  <a:lnTo>
                    <a:pt x="983" y="3277"/>
                  </a:lnTo>
                  <a:lnTo>
                    <a:pt x="976" y="3258"/>
                  </a:lnTo>
                  <a:lnTo>
                    <a:pt x="968" y="3243"/>
                  </a:lnTo>
                  <a:lnTo>
                    <a:pt x="952" y="3253"/>
                  </a:lnTo>
                  <a:lnTo>
                    <a:pt x="938" y="3266"/>
                  </a:lnTo>
                  <a:lnTo>
                    <a:pt x="922" y="3277"/>
                  </a:lnTo>
                  <a:lnTo>
                    <a:pt x="908" y="3291"/>
                  </a:lnTo>
                  <a:lnTo>
                    <a:pt x="891" y="3296"/>
                  </a:lnTo>
                  <a:lnTo>
                    <a:pt x="876" y="3300"/>
                  </a:lnTo>
                  <a:lnTo>
                    <a:pt x="859" y="3294"/>
                  </a:lnTo>
                  <a:lnTo>
                    <a:pt x="845" y="3283"/>
                  </a:lnTo>
                  <a:lnTo>
                    <a:pt x="835" y="3272"/>
                  </a:lnTo>
                  <a:lnTo>
                    <a:pt x="825" y="3264"/>
                  </a:lnTo>
                  <a:lnTo>
                    <a:pt x="817" y="3255"/>
                  </a:lnTo>
                  <a:lnTo>
                    <a:pt x="820" y="3243"/>
                  </a:lnTo>
                  <a:lnTo>
                    <a:pt x="828" y="3245"/>
                  </a:lnTo>
                  <a:lnTo>
                    <a:pt x="838" y="3251"/>
                  </a:lnTo>
                  <a:lnTo>
                    <a:pt x="847" y="3257"/>
                  </a:lnTo>
                  <a:lnTo>
                    <a:pt x="857" y="3264"/>
                  </a:lnTo>
                  <a:lnTo>
                    <a:pt x="867" y="3266"/>
                  </a:lnTo>
                  <a:lnTo>
                    <a:pt x="876" y="3268"/>
                  </a:lnTo>
                  <a:lnTo>
                    <a:pt x="886" y="3268"/>
                  </a:lnTo>
                  <a:lnTo>
                    <a:pt x="899" y="3262"/>
                  </a:lnTo>
                  <a:lnTo>
                    <a:pt x="909" y="3253"/>
                  </a:lnTo>
                  <a:lnTo>
                    <a:pt x="922" y="3243"/>
                  </a:lnTo>
                  <a:lnTo>
                    <a:pt x="933" y="3232"/>
                  </a:lnTo>
                  <a:lnTo>
                    <a:pt x="946" y="3223"/>
                  </a:lnTo>
                  <a:lnTo>
                    <a:pt x="956" y="3209"/>
                  </a:lnTo>
                  <a:lnTo>
                    <a:pt x="966" y="3196"/>
                  </a:lnTo>
                  <a:lnTo>
                    <a:pt x="973" y="3179"/>
                  </a:lnTo>
                  <a:lnTo>
                    <a:pt x="978" y="3162"/>
                  </a:lnTo>
                  <a:lnTo>
                    <a:pt x="975" y="3141"/>
                  </a:lnTo>
                  <a:lnTo>
                    <a:pt x="973" y="3123"/>
                  </a:lnTo>
                  <a:lnTo>
                    <a:pt x="969" y="3106"/>
                  </a:lnTo>
                  <a:lnTo>
                    <a:pt x="965" y="3090"/>
                  </a:lnTo>
                  <a:lnTo>
                    <a:pt x="958" y="3073"/>
                  </a:lnTo>
                  <a:lnTo>
                    <a:pt x="951" y="3060"/>
                  </a:lnTo>
                  <a:lnTo>
                    <a:pt x="939" y="3049"/>
                  </a:lnTo>
                  <a:lnTo>
                    <a:pt x="928" y="3041"/>
                  </a:lnTo>
                  <a:lnTo>
                    <a:pt x="915" y="3038"/>
                  </a:lnTo>
                  <a:lnTo>
                    <a:pt x="904" y="3036"/>
                  </a:lnTo>
                  <a:lnTo>
                    <a:pt x="894" y="3032"/>
                  </a:lnTo>
                  <a:lnTo>
                    <a:pt x="884" y="3032"/>
                  </a:lnTo>
                  <a:lnTo>
                    <a:pt x="874" y="3032"/>
                  </a:lnTo>
                  <a:lnTo>
                    <a:pt x="864" y="3032"/>
                  </a:lnTo>
                  <a:lnTo>
                    <a:pt x="852" y="3032"/>
                  </a:lnTo>
                  <a:lnTo>
                    <a:pt x="842" y="3036"/>
                  </a:lnTo>
                  <a:lnTo>
                    <a:pt x="849" y="3049"/>
                  </a:lnTo>
                  <a:lnTo>
                    <a:pt x="858" y="3066"/>
                  </a:lnTo>
                  <a:lnTo>
                    <a:pt x="865" y="3083"/>
                  </a:lnTo>
                  <a:lnTo>
                    <a:pt x="871" y="3104"/>
                  </a:lnTo>
                  <a:lnTo>
                    <a:pt x="874" y="3121"/>
                  </a:lnTo>
                  <a:lnTo>
                    <a:pt x="876" y="3141"/>
                  </a:lnTo>
                  <a:lnTo>
                    <a:pt x="875" y="3160"/>
                  </a:lnTo>
                  <a:lnTo>
                    <a:pt x="871" y="3181"/>
                  </a:lnTo>
                  <a:lnTo>
                    <a:pt x="857" y="3198"/>
                  </a:lnTo>
                  <a:lnTo>
                    <a:pt x="842" y="3217"/>
                  </a:lnTo>
                  <a:lnTo>
                    <a:pt x="827" y="3232"/>
                  </a:lnTo>
                  <a:lnTo>
                    <a:pt x="811" y="3245"/>
                  </a:lnTo>
                  <a:lnTo>
                    <a:pt x="793" y="3255"/>
                  </a:lnTo>
                  <a:lnTo>
                    <a:pt x="775" y="3260"/>
                  </a:lnTo>
                  <a:lnTo>
                    <a:pt x="756" y="3262"/>
                  </a:lnTo>
                  <a:lnTo>
                    <a:pt x="737" y="3262"/>
                  </a:lnTo>
                  <a:lnTo>
                    <a:pt x="724" y="3251"/>
                  </a:lnTo>
                  <a:lnTo>
                    <a:pt x="714" y="3240"/>
                  </a:lnTo>
                  <a:lnTo>
                    <a:pt x="704" y="3226"/>
                  </a:lnTo>
                  <a:lnTo>
                    <a:pt x="697" y="3215"/>
                  </a:lnTo>
                  <a:lnTo>
                    <a:pt x="689" y="3200"/>
                  </a:lnTo>
                  <a:lnTo>
                    <a:pt x="686" y="3185"/>
                  </a:lnTo>
                  <a:lnTo>
                    <a:pt x="683" y="3166"/>
                  </a:lnTo>
                  <a:lnTo>
                    <a:pt x="684" y="3149"/>
                  </a:lnTo>
                  <a:lnTo>
                    <a:pt x="691" y="3138"/>
                  </a:lnTo>
                  <a:lnTo>
                    <a:pt x="697" y="3155"/>
                  </a:lnTo>
                  <a:lnTo>
                    <a:pt x="704" y="3175"/>
                  </a:lnTo>
                  <a:lnTo>
                    <a:pt x="710" y="3194"/>
                  </a:lnTo>
                  <a:lnTo>
                    <a:pt x="721" y="3211"/>
                  </a:lnTo>
                  <a:lnTo>
                    <a:pt x="730" y="3221"/>
                  </a:lnTo>
                  <a:lnTo>
                    <a:pt x="743" y="3232"/>
                  </a:lnTo>
                  <a:lnTo>
                    <a:pt x="756" y="3234"/>
                  </a:lnTo>
                  <a:lnTo>
                    <a:pt x="770" y="3232"/>
                  </a:lnTo>
                  <a:lnTo>
                    <a:pt x="781" y="3224"/>
                  </a:lnTo>
                  <a:lnTo>
                    <a:pt x="794" y="3219"/>
                  </a:lnTo>
                  <a:lnTo>
                    <a:pt x="807" y="3209"/>
                  </a:lnTo>
                  <a:lnTo>
                    <a:pt x="821" y="3200"/>
                  </a:lnTo>
                  <a:lnTo>
                    <a:pt x="831" y="3187"/>
                  </a:lnTo>
                  <a:lnTo>
                    <a:pt x="841" y="3175"/>
                  </a:lnTo>
                  <a:lnTo>
                    <a:pt x="848" y="3158"/>
                  </a:lnTo>
                  <a:lnTo>
                    <a:pt x="855" y="3141"/>
                  </a:lnTo>
                  <a:lnTo>
                    <a:pt x="851" y="3123"/>
                  </a:lnTo>
                  <a:lnTo>
                    <a:pt x="847" y="3106"/>
                  </a:lnTo>
                  <a:lnTo>
                    <a:pt x="841" y="3087"/>
                  </a:lnTo>
                  <a:lnTo>
                    <a:pt x="837" y="3072"/>
                  </a:lnTo>
                  <a:lnTo>
                    <a:pt x="827" y="3055"/>
                  </a:lnTo>
                  <a:lnTo>
                    <a:pt x="818" y="3041"/>
                  </a:lnTo>
                  <a:lnTo>
                    <a:pt x="805" y="3030"/>
                  </a:lnTo>
                  <a:lnTo>
                    <a:pt x="793" y="3026"/>
                  </a:lnTo>
                  <a:lnTo>
                    <a:pt x="781" y="3019"/>
                  </a:lnTo>
                  <a:lnTo>
                    <a:pt x="771" y="3019"/>
                  </a:lnTo>
                  <a:lnTo>
                    <a:pt x="758" y="3019"/>
                  </a:lnTo>
                  <a:lnTo>
                    <a:pt x="747" y="3024"/>
                  </a:lnTo>
                  <a:lnTo>
                    <a:pt x="734" y="3028"/>
                  </a:lnTo>
                  <a:lnTo>
                    <a:pt x="723" y="3034"/>
                  </a:lnTo>
                  <a:lnTo>
                    <a:pt x="710" y="3039"/>
                  </a:lnTo>
                  <a:lnTo>
                    <a:pt x="700" y="3045"/>
                  </a:lnTo>
                  <a:lnTo>
                    <a:pt x="663" y="3070"/>
                  </a:lnTo>
                  <a:lnTo>
                    <a:pt x="627" y="3096"/>
                  </a:lnTo>
                  <a:lnTo>
                    <a:pt x="592" y="3121"/>
                  </a:lnTo>
                  <a:lnTo>
                    <a:pt x="556" y="3147"/>
                  </a:lnTo>
                  <a:lnTo>
                    <a:pt x="519" y="3168"/>
                  </a:lnTo>
                  <a:lnTo>
                    <a:pt x="482" y="3189"/>
                  </a:lnTo>
                  <a:lnTo>
                    <a:pt x="444" y="3208"/>
                  </a:lnTo>
                  <a:lnTo>
                    <a:pt x="405" y="3226"/>
                  </a:lnTo>
                  <a:lnTo>
                    <a:pt x="397" y="3226"/>
                  </a:lnTo>
                  <a:lnTo>
                    <a:pt x="388" y="3226"/>
                  </a:lnTo>
                  <a:lnTo>
                    <a:pt x="380" y="3226"/>
                  </a:lnTo>
                  <a:lnTo>
                    <a:pt x="373" y="3228"/>
                  </a:lnTo>
                  <a:lnTo>
                    <a:pt x="364" y="3226"/>
                  </a:lnTo>
                  <a:lnTo>
                    <a:pt x="357" y="3226"/>
                  </a:lnTo>
                  <a:lnTo>
                    <a:pt x="348" y="3226"/>
                  </a:lnTo>
                  <a:lnTo>
                    <a:pt x="343" y="3226"/>
                  </a:lnTo>
                  <a:lnTo>
                    <a:pt x="344" y="3215"/>
                  </a:lnTo>
                  <a:lnTo>
                    <a:pt x="348" y="3209"/>
                  </a:lnTo>
                  <a:lnTo>
                    <a:pt x="356" y="3204"/>
                  </a:lnTo>
                  <a:lnTo>
                    <a:pt x="364" y="3204"/>
                  </a:lnTo>
                  <a:lnTo>
                    <a:pt x="373" y="3204"/>
                  </a:lnTo>
                  <a:lnTo>
                    <a:pt x="381" y="3204"/>
                  </a:lnTo>
                  <a:lnTo>
                    <a:pt x="388" y="3202"/>
                  </a:lnTo>
                  <a:lnTo>
                    <a:pt x="397" y="3202"/>
                  </a:lnTo>
                  <a:lnTo>
                    <a:pt x="408" y="3196"/>
                  </a:lnTo>
                  <a:lnTo>
                    <a:pt x="421" y="3191"/>
                  </a:lnTo>
                  <a:lnTo>
                    <a:pt x="432" y="3185"/>
                  </a:lnTo>
                  <a:lnTo>
                    <a:pt x="445" y="3181"/>
                  </a:lnTo>
                  <a:lnTo>
                    <a:pt x="444" y="3166"/>
                  </a:lnTo>
                  <a:lnTo>
                    <a:pt x="437" y="3157"/>
                  </a:lnTo>
                  <a:lnTo>
                    <a:pt x="427" y="3149"/>
                  </a:lnTo>
                  <a:lnTo>
                    <a:pt x="418" y="3141"/>
                  </a:lnTo>
                  <a:lnTo>
                    <a:pt x="408" y="3136"/>
                  </a:lnTo>
                  <a:lnTo>
                    <a:pt x="400" y="3134"/>
                  </a:lnTo>
                  <a:lnTo>
                    <a:pt x="391" y="3134"/>
                  </a:lnTo>
                  <a:lnTo>
                    <a:pt x="383" y="3134"/>
                  </a:lnTo>
                  <a:lnTo>
                    <a:pt x="374" y="3132"/>
                  </a:lnTo>
                  <a:lnTo>
                    <a:pt x="365" y="3132"/>
                  </a:lnTo>
                  <a:lnTo>
                    <a:pt x="358" y="3128"/>
                  </a:lnTo>
                  <a:lnTo>
                    <a:pt x="354" y="3123"/>
                  </a:lnTo>
                  <a:lnTo>
                    <a:pt x="364" y="3117"/>
                  </a:lnTo>
                  <a:lnTo>
                    <a:pt x="375" y="3115"/>
                  </a:lnTo>
                  <a:lnTo>
                    <a:pt x="387" y="3113"/>
                  </a:lnTo>
                  <a:lnTo>
                    <a:pt x="398" y="3117"/>
                  </a:lnTo>
                  <a:lnTo>
                    <a:pt x="408" y="3117"/>
                  </a:lnTo>
                  <a:lnTo>
                    <a:pt x="420" y="3123"/>
                  </a:lnTo>
                  <a:lnTo>
                    <a:pt x="430" y="3128"/>
                  </a:lnTo>
                  <a:lnTo>
                    <a:pt x="441" y="3134"/>
                  </a:lnTo>
                  <a:lnTo>
                    <a:pt x="452" y="3145"/>
                  </a:lnTo>
                  <a:lnTo>
                    <a:pt x="465" y="3160"/>
                  </a:lnTo>
                  <a:lnTo>
                    <a:pt x="471" y="3164"/>
                  </a:lnTo>
                  <a:lnTo>
                    <a:pt x="478" y="3166"/>
                  </a:lnTo>
                  <a:lnTo>
                    <a:pt x="486" y="3164"/>
                  </a:lnTo>
                  <a:lnTo>
                    <a:pt x="495" y="3157"/>
                  </a:lnTo>
                  <a:lnTo>
                    <a:pt x="492" y="3140"/>
                  </a:lnTo>
                  <a:lnTo>
                    <a:pt x="488" y="3128"/>
                  </a:lnTo>
                  <a:lnTo>
                    <a:pt x="479" y="3117"/>
                  </a:lnTo>
                  <a:lnTo>
                    <a:pt x="472" y="3109"/>
                  </a:lnTo>
                  <a:lnTo>
                    <a:pt x="461" y="3102"/>
                  </a:lnTo>
                  <a:lnTo>
                    <a:pt x="451" y="3094"/>
                  </a:lnTo>
                  <a:lnTo>
                    <a:pt x="440" y="3087"/>
                  </a:lnTo>
                  <a:lnTo>
                    <a:pt x="432" y="3081"/>
                  </a:lnTo>
                  <a:lnTo>
                    <a:pt x="445" y="3072"/>
                  </a:lnTo>
                  <a:lnTo>
                    <a:pt x="459" y="3079"/>
                  </a:lnTo>
                  <a:lnTo>
                    <a:pt x="467" y="3085"/>
                  </a:lnTo>
                  <a:lnTo>
                    <a:pt x="475" y="3090"/>
                  </a:lnTo>
                  <a:lnTo>
                    <a:pt x="482" y="3096"/>
                  </a:lnTo>
                  <a:lnTo>
                    <a:pt x="491" y="3102"/>
                  </a:lnTo>
                  <a:lnTo>
                    <a:pt x="496" y="3107"/>
                  </a:lnTo>
                  <a:lnTo>
                    <a:pt x="504" y="3115"/>
                  </a:lnTo>
                  <a:lnTo>
                    <a:pt x="508" y="3123"/>
                  </a:lnTo>
                  <a:lnTo>
                    <a:pt x="512" y="3136"/>
                  </a:lnTo>
                  <a:lnTo>
                    <a:pt x="522" y="3136"/>
                  </a:lnTo>
                  <a:lnTo>
                    <a:pt x="532" y="3130"/>
                  </a:lnTo>
                  <a:lnTo>
                    <a:pt x="541" y="3123"/>
                  </a:lnTo>
                  <a:lnTo>
                    <a:pt x="549" y="3115"/>
                  </a:lnTo>
                  <a:lnTo>
                    <a:pt x="551" y="3104"/>
                  </a:lnTo>
                  <a:lnTo>
                    <a:pt x="556" y="3094"/>
                  </a:lnTo>
                  <a:lnTo>
                    <a:pt x="561" y="3087"/>
                  </a:lnTo>
                  <a:lnTo>
                    <a:pt x="568" y="3081"/>
                  </a:lnTo>
                  <a:lnTo>
                    <a:pt x="582" y="3068"/>
                  </a:lnTo>
                  <a:lnTo>
                    <a:pt x="596" y="3060"/>
                  </a:lnTo>
                  <a:lnTo>
                    <a:pt x="633" y="3021"/>
                  </a:lnTo>
                  <a:lnTo>
                    <a:pt x="669" y="2977"/>
                  </a:lnTo>
                  <a:lnTo>
                    <a:pt x="700" y="2930"/>
                  </a:lnTo>
                  <a:lnTo>
                    <a:pt x="728" y="2881"/>
                  </a:lnTo>
                  <a:lnTo>
                    <a:pt x="748" y="2824"/>
                  </a:lnTo>
                  <a:lnTo>
                    <a:pt x="761" y="2768"/>
                  </a:lnTo>
                  <a:lnTo>
                    <a:pt x="767" y="2705"/>
                  </a:lnTo>
                  <a:lnTo>
                    <a:pt x="764" y="2645"/>
                  </a:lnTo>
                  <a:lnTo>
                    <a:pt x="760" y="2626"/>
                  </a:lnTo>
                  <a:lnTo>
                    <a:pt x="756" y="2607"/>
                  </a:lnTo>
                  <a:lnTo>
                    <a:pt x="753" y="2590"/>
                  </a:lnTo>
                  <a:lnTo>
                    <a:pt x="758" y="2573"/>
                  </a:lnTo>
                  <a:lnTo>
                    <a:pt x="767" y="2575"/>
                  </a:lnTo>
                  <a:lnTo>
                    <a:pt x="774" y="2583"/>
                  </a:lnTo>
                  <a:lnTo>
                    <a:pt x="768" y="2560"/>
                  </a:lnTo>
                  <a:lnTo>
                    <a:pt x="764" y="2537"/>
                  </a:lnTo>
                  <a:lnTo>
                    <a:pt x="757" y="2515"/>
                  </a:lnTo>
                  <a:lnTo>
                    <a:pt x="751" y="2496"/>
                  </a:lnTo>
                  <a:lnTo>
                    <a:pt x="743" y="2473"/>
                  </a:lnTo>
                  <a:lnTo>
                    <a:pt x="734" y="2454"/>
                  </a:lnTo>
                  <a:lnTo>
                    <a:pt x="724" y="2433"/>
                  </a:lnTo>
                  <a:lnTo>
                    <a:pt x="716" y="2416"/>
                  </a:lnTo>
                  <a:lnTo>
                    <a:pt x="713" y="2405"/>
                  </a:lnTo>
                  <a:lnTo>
                    <a:pt x="713" y="2396"/>
                  </a:lnTo>
                  <a:lnTo>
                    <a:pt x="720" y="2388"/>
                  </a:lnTo>
                  <a:lnTo>
                    <a:pt x="727" y="2392"/>
                  </a:lnTo>
                  <a:lnTo>
                    <a:pt x="736" y="2396"/>
                  </a:lnTo>
                  <a:lnTo>
                    <a:pt x="744" y="2399"/>
                  </a:lnTo>
                  <a:lnTo>
                    <a:pt x="748" y="2407"/>
                  </a:lnTo>
                  <a:lnTo>
                    <a:pt x="756" y="2413"/>
                  </a:lnTo>
                  <a:lnTo>
                    <a:pt x="764" y="2416"/>
                  </a:lnTo>
                  <a:lnTo>
                    <a:pt x="773" y="2420"/>
                  </a:lnTo>
                  <a:lnTo>
                    <a:pt x="770" y="2405"/>
                  </a:lnTo>
                  <a:lnTo>
                    <a:pt x="767" y="2390"/>
                  </a:lnTo>
                  <a:lnTo>
                    <a:pt x="760" y="2375"/>
                  </a:lnTo>
                  <a:lnTo>
                    <a:pt x="754" y="2360"/>
                  </a:lnTo>
                  <a:lnTo>
                    <a:pt x="746" y="2343"/>
                  </a:lnTo>
                  <a:lnTo>
                    <a:pt x="738" y="2326"/>
                  </a:lnTo>
                  <a:lnTo>
                    <a:pt x="731" y="2309"/>
                  </a:lnTo>
                  <a:lnTo>
                    <a:pt x="728" y="2294"/>
                  </a:lnTo>
                  <a:lnTo>
                    <a:pt x="733" y="2286"/>
                  </a:lnTo>
                  <a:lnTo>
                    <a:pt x="740" y="2282"/>
                  </a:lnTo>
                  <a:lnTo>
                    <a:pt x="727" y="2262"/>
                  </a:lnTo>
                  <a:lnTo>
                    <a:pt x="714" y="2246"/>
                  </a:lnTo>
                  <a:lnTo>
                    <a:pt x="699" y="2233"/>
                  </a:lnTo>
                  <a:lnTo>
                    <a:pt x="684" y="2224"/>
                  </a:lnTo>
                  <a:lnTo>
                    <a:pt x="667" y="2212"/>
                  </a:lnTo>
                  <a:lnTo>
                    <a:pt x="650" y="2203"/>
                  </a:lnTo>
                  <a:lnTo>
                    <a:pt x="635" y="2192"/>
                  </a:lnTo>
                  <a:lnTo>
                    <a:pt x="622" y="2180"/>
                  </a:lnTo>
                  <a:lnTo>
                    <a:pt x="632" y="2167"/>
                  </a:lnTo>
                  <a:lnTo>
                    <a:pt x="647" y="2163"/>
                  </a:lnTo>
                  <a:lnTo>
                    <a:pt x="662" y="2160"/>
                  </a:lnTo>
                  <a:lnTo>
                    <a:pt x="676" y="2156"/>
                  </a:lnTo>
                  <a:lnTo>
                    <a:pt x="639" y="2143"/>
                  </a:lnTo>
                  <a:lnTo>
                    <a:pt x="602" y="2137"/>
                  </a:lnTo>
                  <a:lnTo>
                    <a:pt x="565" y="2139"/>
                  </a:lnTo>
                  <a:lnTo>
                    <a:pt x="529" y="2148"/>
                  </a:lnTo>
                  <a:lnTo>
                    <a:pt x="492" y="2160"/>
                  </a:lnTo>
                  <a:lnTo>
                    <a:pt x="458" y="2177"/>
                  </a:lnTo>
                  <a:lnTo>
                    <a:pt x="424" y="2197"/>
                  </a:lnTo>
                  <a:lnTo>
                    <a:pt x="394" y="2222"/>
                  </a:lnTo>
                  <a:lnTo>
                    <a:pt x="373" y="2239"/>
                  </a:lnTo>
                  <a:lnTo>
                    <a:pt x="353" y="2256"/>
                  </a:lnTo>
                  <a:lnTo>
                    <a:pt x="333" y="2273"/>
                  </a:lnTo>
                  <a:lnTo>
                    <a:pt x="314" y="2292"/>
                  </a:lnTo>
                  <a:lnTo>
                    <a:pt x="294" y="2311"/>
                  </a:lnTo>
                  <a:lnTo>
                    <a:pt x="279" y="2335"/>
                  </a:lnTo>
                  <a:lnTo>
                    <a:pt x="263" y="2360"/>
                  </a:lnTo>
                  <a:lnTo>
                    <a:pt x="252" y="2390"/>
                  </a:lnTo>
                  <a:lnTo>
                    <a:pt x="245" y="2390"/>
                  </a:lnTo>
                  <a:lnTo>
                    <a:pt x="252" y="2354"/>
                  </a:lnTo>
                  <a:lnTo>
                    <a:pt x="264" y="2324"/>
                  </a:lnTo>
                  <a:lnTo>
                    <a:pt x="282" y="2296"/>
                  </a:lnTo>
                  <a:lnTo>
                    <a:pt x="303" y="2271"/>
                  </a:lnTo>
                  <a:lnTo>
                    <a:pt x="324" y="2246"/>
                  </a:lnTo>
                  <a:lnTo>
                    <a:pt x="350" y="2226"/>
                  </a:lnTo>
                  <a:lnTo>
                    <a:pt x="373" y="2207"/>
                  </a:lnTo>
                  <a:lnTo>
                    <a:pt x="397" y="2190"/>
                  </a:lnTo>
                  <a:lnTo>
                    <a:pt x="414" y="2177"/>
                  </a:lnTo>
                  <a:lnTo>
                    <a:pt x="431" y="2165"/>
                  </a:lnTo>
                  <a:lnTo>
                    <a:pt x="449" y="2154"/>
                  </a:lnTo>
                  <a:lnTo>
                    <a:pt x="469" y="2144"/>
                  </a:lnTo>
                  <a:lnTo>
                    <a:pt x="488" y="2135"/>
                  </a:lnTo>
                  <a:lnTo>
                    <a:pt x="508" y="2128"/>
                  </a:lnTo>
                  <a:lnTo>
                    <a:pt x="526" y="2122"/>
                  </a:lnTo>
                  <a:lnTo>
                    <a:pt x="546" y="2118"/>
                  </a:lnTo>
                  <a:lnTo>
                    <a:pt x="555" y="2095"/>
                  </a:lnTo>
                  <a:lnTo>
                    <a:pt x="562" y="2075"/>
                  </a:lnTo>
                  <a:lnTo>
                    <a:pt x="568" y="2050"/>
                  </a:lnTo>
                  <a:lnTo>
                    <a:pt x="573" y="2026"/>
                  </a:lnTo>
                  <a:lnTo>
                    <a:pt x="575" y="1999"/>
                  </a:lnTo>
                  <a:lnTo>
                    <a:pt x="578" y="1976"/>
                  </a:lnTo>
                  <a:lnTo>
                    <a:pt x="579" y="1950"/>
                  </a:lnTo>
                  <a:lnTo>
                    <a:pt x="583" y="1927"/>
                  </a:lnTo>
                  <a:lnTo>
                    <a:pt x="582" y="1888"/>
                  </a:lnTo>
                  <a:lnTo>
                    <a:pt x="582" y="1850"/>
                  </a:lnTo>
                  <a:lnTo>
                    <a:pt x="582" y="1810"/>
                  </a:lnTo>
                  <a:lnTo>
                    <a:pt x="583" y="1771"/>
                  </a:lnTo>
                  <a:lnTo>
                    <a:pt x="583" y="1731"/>
                  </a:lnTo>
                  <a:lnTo>
                    <a:pt x="586" y="1691"/>
                  </a:lnTo>
                  <a:lnTo>
                    <a:pt x="590" y="1652"/>
                  </a:lnTo>
                  <a:lnTo>
                    <a:pt x="596" y="1616"/>
                  </a:lnTo>
                  <a:lnTo>
                    <a:pt x="569" y="1591"/>
                  </a:lnTo>
                  <a:lnTo>
                    <a:pt x="548" y="1563"/>
                  </a:lnTo>
                  <a:lnTo>
                    <a:pt x="531" y="1529"/>
                  </a:lnTo>
                  <a:lnTo>
                    <a:pt x="519" y="1493"/>
                  </a:lnTo>
                  <a:lnTo>
                    <a:pt x="508" y="1453"/>
                  </a:lnTo>
                  <a:lnTo>
                    <a:pt x="499" y="1414"/>
                  </a:lnTo>
                  <a:lnTo>
                    <a:pt x="489" y="1374"/>
                  </a:lnTo>
                  <a:lnTo>
                    <a:pt x="479" y="1338"/>
                  </a:lnTo>
                  <a:lnTo>
                    <a:pt x="475" y="1325"/>
                  </a:lnTo>
                  <a:lnTo>
                    <a:pt x="472" y="1314"/>
                  </a:lnTo>
                  <a:lnTo>
                    <a:pt x="469" y="1302"/>
                  </a:lnTo>
                  <a:lnTo>
                    <a:pt x="467" y="1291"/>
                  </a:lnTo>
                  <a:lnTo>
                    <a:pt x="464" y="1280"/>
                  </a:lnTo>
                  <a:lnTo>
                    <a:pt x="461" y="1268"/>
                  </a:lnTo>
                  <a:lnTo>
                    <a:pt x="458" y="1257"/>
                  </a:lnTo>
                  <a:lnTo>
                    <a:pt x="458" y="1246"/>
                  </a:lnTo>
                  <a:lnTo>
                    <a:pt x="457" y="1246"/>
                  </a:lnTo>
                  <a:lnTo>
                    <a:pt x="449" y="1217"/>
                  </a:lnTo>
                  <a:lnTo>
                    <a:pt x="444" y="1193"/>
                  </a:lnTo>
                  <a:lnTo>
                    <a:pt x="437" y="1165"/>
                  </a:lnTo>
                  <a:lnTo>
                    <a:pt x="431" y="1140"/>
                  </a:lnTo>
                  <a:lnTo>
                    <a:pt x="427" y="1114"/>
                  </a:lnTo>
                  <a:lnTo>
                    <a:pt x="428" y="1089"/>
                  </a:lnTo>
                  <a:lnTo>
                    <a:pt x="434" y="1063"/>
                  </a:lnTo>
                  <a:lnTo>
                    <a:pt x="448" y="1040"/>
                  </a:lnTo>
                  <a:lnTo>
                    <a:pt x="471" y="1027"/>
                  </a:lnTo>
                  <a:lnTo>
                    <a:pt x="495" y="1017"/>
                  </a:lnTo>
                  <a:lnTo>
                    <a:pt x="518" y="1006"/>
                  </a:lnTo>
                  <a:lnTo>
                    <a:pt x="542" y="1000"/>
                  </a:lnTo>
                  <a:lnTo>
                    <a:pt x="566" y="995"/>
                  </a:lnTo>
                  <a:lnTo>
                    <a:pt x="592" y="991"/>
                  </a:lnTo>
                  <a:lnTo>
                    <a:pt x="617" y="989"/>
                  </a:lnTo>
                  <a:lnTo>
                    <a:pt x="646" y="991"/>
                  </a:lnTo>
                  <a:lnTo>
                    <a:pt x="642" y="968"/>
                  </a:lnTo>
                  <a:lnTo>
                    <a:pt x="639" y="947"/>
                  </a:lnTo>
                  <a:lnTo>
                    <a:pt x="635" y="927"/>
                  </a:lnTo>
                  <a:lnTo>
                    <a:pt x="633" y="908"/>
                  </a:lnTo>
                  <a:lnTo>
                    <a:pt x="629" y="887"/>
                  </a:lnTo>
                  <a:lnTo>
                    <a:pt x="626" y="868"/>
                  </a:lnTo>
                  <a:lnTo>
                    <a:pt x="620" y="849"/>
                  </a:lnTo>
                  <a:lnTo>
                    <a:pt x="615" y="832"/>
                  </a:lnTo>
                  <a:lnTo>
                    <a:pt x="612" y="815"/>
                  </a:lnTo>
                  <a:lnTo>
                    <a:pt x="609" y="800"/>
                  </a:lnTo>
                  <a:lnTo>
                    <a:pt x="603" y="785"/>
                  </a:lnTo>
                  <a:lnTo>
                    <a:pt x="593" y="774"/>
                  </a:lnTo>
                  <a:lnTo>
                    <a:pt x="575" y="730"/>
                  </a:lnTo>
                  <a:lnTo>
                    <a:pt x="559" y="689"/>
                  </a:lnTo>
                  <a:lnTo>
                    <a:pt x="543" y="645"/>
                  </a:lnTo>
                  <a:lnTo>
                    <a:pt x="529" y="602"/>
                  </a:lnTo>
                  <a:lnTo>
                    <a:pt x="515" y="557"/>
                  </a:lnTo>
                  <a:lnTo>
                    <a:pt x="502" y="513"/>
                  </a:lnTo>
                  <a:lnTo>
                    <a:pt x="489" y="470"/>
                  </a:lnTo>
                  <a:lnTo>
                    <a:pt x="477" y="426"/>
                  </a:lnTo>
                  <a:lnTo>
                    <a:pt x="468" y="406"/>
                  </a:lnTo>
                  <a:lnTo>
                    <a:pt x="461" y="385"/>
                  </a:lnTo>
                  <a:lnTo>
                    <a:pt x="452" y="362"/>
                  </a:lnTo>
                  <a:lnTo>
                    <a:pt x="447" y="341"/>
                  </a:lnTo>
                  <a:lnTo>
                    <a:pt x="440" y="319"/>
                  </a:lnTo>
                  <a:lnTo>
                    <a:pt x="434" y="298"/>
                  </a:lnTo>
                  <a:lnTo>
                    <a:pt x="427" y="275"/>
                  </a:lnTo>
                  <a:lnTo>
                    <a:pt x="421" y="254"/>
                  </a:lnTo>
                  <a:lnTo>
                    <a:pt x="410" y="222"/>
                  </a:lnTo>
                  <a:lnTo>
                    <a:pt x="400" y="190"/>
                  </a:lnTo>
                  <a:lnTo>
                    <a:pt x="391" y="158"/>
                  </a:lnTo>
                  <a:lnTo>
                    <a:pt x="383" y="126"/>
                  </a:lnTo>
                  <a:lnTo>
                    <a:pt x="373" y="92"/>
                  </a:lnTo>
                  <a:lnTo>
                    <a:pt x="363" y="60"/>
                  </a:lnTo>
                  <a:lnTo>
                    <a:pt x="353" y="28"/>
                  </a:lnTo>
                  <a:lnTo>
                    <a:pt x="344" y="0"/>
                  </a:lnTo>
                  <a:lnTo>
                    <a:pt x="326" y="20"/>
                  </a:lnTo>
                  <a:lnTo>
                    <a:pt x="309" y="43"/>
                  </a:lnTo>
                  <a:lnTo>
                    <a:pt x="290" y="62"/>
                  </a:lnTo>
                  <a:lnTo>
                    <a:pt x="272" y="83"/>
                  </a:lnTo>
                  <a:lnTo>
                    <a:pt x="252" y="100"/>
                  </a:lnTo>
                  <a:lnTo>
                    <a:pt x="233" y="119"/>
                  </a:lnTo>
                  <a:lnTo>
                    <a:pt x="213" y="139"/>
                  </a:lnTo>
                  <a:lnTo>
                    <a:pt x="195" y="162"/>
                  </a:lnTo>
                  <a:close/>
                </a:path>
              </a:pathLst>
            </a:custGeom>
            <a:solidFill>
              <a:srgbClr val="D08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
          <p:nvSpPr>
            <p:cNvPr id="99416" name="Freeform 117"/>
            <p:cNvSpPr>
              <a:spLocks/>
            </p:cNvSpPr>
            <p:nvPr/>
          </p:nvSpPr>
          <p:spPr bwMode="auto">
            <a:xfrm>
              <a:off x="2999" y="1215"/>
              <a:ext cx="84" cy="121"/>
            </a:xfrm>
            <a:custGeom>
              <a:avLst/>
              <a:gdLst>
                <a:gd name="T0" fmla="*/ 6 w 84"/>
                <a:gd name="T1" fmla="*/ 40 h 242"/>
                <a:gd name="T2" fmla="*/ 0 w 84"/>
                <a:gd name="T3" fmla="*/ 66 h 242"/>
                <a:gd name="T4" fmla="*/ 9 w 84"/>
                <a:gd name="T5" fmla="*/ 57 h 242"/>
                <a:gd name="T6" fmla="*/ 20 w 84"/>
                <a:gd name="T7" fmla="*/ 55 h 242"/>
                <a:gd name="T8" fmla="*/ 32 w 84"/>
                <a:gd name="T9" fmla="*/ 55 h 242"/>
                <a:gd name="T10" fmla="*/ 44 w 84"/>
                <a:gd name="T11" fmla="*/ 59 h 242"/>
                <a:gd name="T12" fmla="*/ 54 w 84"/>
                <a:gd name="T13" fmla="*/ 72 h 242"/>
                <a:gd name="T14" fmla="*/ 63 w 84"/>
                <a:gd name="T15" fmla="*/ 89 h 242"/>
                <a:gd name="T16" fmla="*/ 67 w 84"/>
                <a:gd name="T17" fmla="*/ 106 h 242"/>
                <a:gd name="T18" fmla="*/ 71 w 84"/>
                <a:gd name="T19" fmla="*/ 127 h 242"/>
                <a:gd name="T20" fmla="*/ 71 w 84"/>
                <a:gd name="T21" fmla="*/ 148 h 242"/>
                <a:gd name="T22" fmla="*/ 71 w 84"/>
                <a:gd name="T23" fmla="*/ 168 h 242"/>
                <a:gd name="T24" fmla="*/ 70 w 84"/>
                <a:gd name="T25" fmla="*/ 189 h 242"/>
                <a:gd name="T26" fmla="*/ 70 w 84"/>
                <a:gd name="T27" fmla="*/ 212 h 242"/>
                <a:gd name="T28" fmla="*/ 66 w 84"/>
                <a:gd name="T29" fmla="*/ 227 h 242"/>
                <a:gd name="T30" fmla="*/ 63 w 84"/>
                <a:gd name="T31" fmla="*/ 242 h 242"/>
                <a:gd name="T32" fmla="*/ 70 w 84"/>
                <a:gd name="T33" fmla="*/ 231 h 242"/>
                <a:gd name="T34" fmla="*/ 77 w 84"/>
                <a:gd name="T35" fmla="*/ 216 h 242"/>
                <a:gd name="T36" fmla="*/ 81 w 84"/>
                <a:gd name="T37" fmla="*/ 197 h 242"/>
                <a:gd name="T38" fmla="*/ 84 w 84"/>
                <a:gd name="T39" fmla="*/ 180 h 242"/>
                <a:gd name="T40" fmla="*/ 83 w 84"/>
                <a:gd name="T41" fmla="*/ 155 h 242"/>
                <a:gd name="T42" fmla="*/ 81 w 84"/>
                <a:gd name="T43" fmla="*/ 133 h 242"/>
                <a:gd name="T44" fmla="*/ 80 w 84"/>
                <a:gd name="T45" fmla="*/ 108 h 242"/>
                <a:gd name="T46" fmla="*/ 77 w 84"/>
                <a:gd name="T47" fmla="*/ 85 h 242"/>
                <a:gd name="T48" fmla="*/ 71 w 84"/>
                <a:gd name="T49" fmla="*/ 61 h 242"/>
                <a:gd name="T50" fmla="*/ 64 w 84"/>
                <a:gd name="T51" fmla="*/ 38 h 242"/>
                <a:gd name="T52" fmla="*/ 56 w 84"/>
                <a:gd name="T53" fmla="*/ 17 h 242"/>
                <a:gd name="T54" fmla="*/ 44 w 84"/>
                <a:gd name="T55" fmla="*/ 2 h 242"/>
                <a:gd name="T56" fmla="*/ 36 w 84"/>
                <a:gd name="T57" fmla="*/ 0 h 242"/>
                <a:gd name="T58" fmla="*/ 30 w 84"/>
                <a:gd name="T59" fmla="*/ 0 h 242"/>
                <a:gd name="T60" fmla="*/ 24 w 84"/>
                <a:gd name="T61" fmla="*/ 4 h 242"/>
                <a:gd name="T62" fmla="*/ 20 w 84"/>
                <a:gd name="T63" fmla="*/ 10 h 242"/>
                <a:gd name="T64" fmla="*/ 12 w 84"/>
                <a:gd name="T65" fmla="*/ 25 h 242"/>
                <a:gd name="T66" fmla="*/ 6 w 84"/>
                <a:gd name="T67" fmla="*/ 4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4" h="242">
                  <a:moveTo>
                    <a:pt x="6" y="40"/>
                  </a:moveTo>
                  <a:lnTo>
                    <a:pt x="0" y="66"/>
                  </a:lnTo>
                  <a:lnTo>
                    <a:pt x="9" y="57"/>
                  </a:lnTo>
                  <a:lnTo>
                    <a:pt x="20" y="55"/>
                  </a:lnTo>
                  <a:lnTo>
                    <a:pt x="32" y="55"/>
                  </a:lnTo>
                  <a:lnTo>
                    <a:pt x="44" y="59"/>
                  </a:lnTo>
                  <a:lnTo>
                    <a:pt x="54" y="72"/>
                  </a:lnTo>
                  <a:lnTo>
                    <a:pt x="63" y="89"/>
                  </a:lnTo>
                  <a:lnTo>
                    <a:pt x="67" y="106"/>
                  </a:lnTo>
                  <a:lnTo>
                    <a:pt x="71" y="127"/>
                  </a:lnTo>
                  <a:lnTo>
                    <a:pt x="71" y="148"/>
                  </a:lnTo>
                  <a:lnTo>
                    <a:pt x="71" y="168"/>
                  </a:lnTo>
                  <a:lnTo>
                    <a:pt x="70" y="189"/>
                  </a:lnTo>
                  <a:lnTo>
                    <a:pt x="70" y="212"/>
                  </a:lnTo>
                  <a:lnTo>
                    <a:pt x="66" y="227"/>
                  </a:lnTo>
                  <a:lnTo>
                    <a:pt x="63" y="242"/>
                  </a:lnTo>
                  <a:lnTo>
                    <a:pt x="70" y="231"/>
                  </a:lnTo>
                  <a:lnTo>
                    <a:pt x="77" y="216"/>
                  </a:lnTo>
                  <a:lnTo>
                    <a:pt x="81" y="197"/>
                  </a:lnTo>
                  <a:lnTo>
                    <a:pt x="84" y="180"/>
                  </a:lnTo>
                  <a:lnTo>
                    <a:pt x="83" y="155"/>
                  </a:lnTo>
                  <a:lnTo>
                    <a:pt x="81" y="133"/>
                  </a:lnTo>
                  <a:lnTo>
                    <a:pt x="80" y="108"/>
                  </a:lnTo>
                  <a:lnTo>
                    <a:pt x="77" y="85"/>
                  </a:lnTo>
                  <a:lnTo>
                    <a:pt x="71" y="61"/>
                  </a:lnTo>
                  <a:lnTo>
                    <a:pt x="64" y="38"/>
                  </a:lnTo>
                  <a:lnTo>
                    <a:pt x="56" y="17"/>
                  </a:lnTo>
                  <a:lnTo>
                    <a:pt x="44" y="2"/>
                  </a:lnTo>
                  <a:lnTo>
                    <a:pt x="36" y="0"/>
                  </a:lnTo>
                  <a:lnTo>
                    <a:pt x="30" y="0"/>
                  </a:lnTo>
                  <a:lnTo>
                    <a:pt x="24" y="4"/>
                  </a:lnTo>
                  <a:lnTo>
                    <a:pt x="20" y="10"/>
                  </a:lnTo>
                  <a:lnTo>
                    <a:pt x="12" y="25"/>
                  </a:lnTo>
                  <a:lnTo>
                    <a:pt x="6" y="40"/>
                  </a:lnTo>
                  <a:close/>
                </a:path>
              </a:pathLst>
            </a:cu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
          <p:nvSpPr>
            <p:cNvPr id="99417" name="Freeform 118"/>
            <p:cNvSpPr>
              <a:spLocks/>
            </p:cNvSpPr>
            <p:nvPr/>
          </p:nvSpPr>
          <p:spPr bwMode="auto">
            <a:xfrm>
              <a:off x="2124" y="1218"/>
              <a:ext cx="55" cy="44"/>
            </a:xfrm>
            <a:custGeom>
              <a:avLst/>
              <a:gdLst>
                <a:gd name="T0" fmla="*/ 4 w 55"/>
                <a:gd name="T1" fmla="*/ 24 h 87"/>
                <a:gd name="T2" fmla="*/ 1 w 55"/>
                <a:gd name="T3" fmla="*/ 38 h 87"/>
                <a:gd name="T4" fmla="*/ 0 w 55"/>
                <a:gd name="T5" fmla="*/ 53 h 87"/>
                <a:gd name="T6" fmla="*/ 1 w 55"/>
                <a:gd name="T7" fmla="*/ 66 h 87"/>
                <a:gd name="T8" fmla="*/ 10 w 55"/>
                <a:gd name="T9" fmla="*/ 79 h 87"/>
                <a:gd name="T10" fmla="*/ 16 w 55"/>
                <a:gd name="T11" fmla="*/ 83 h 87"/>
                <a:gd name="T12" fmla="*/ 24 w 55"/>
                <a:gd name="T13" fmla="*/ 87 h 87"/>
                <a:gd name="T14" fmla="*/ 31 w 55"/>
                <a:gd name="T15" fmla="*/ 87 h 87"/>
                <a:gd name="T16" fmla="*/ 38 w 55"/>
                <a:gd name="T17" fmla="*/ 83 h 87"/>
                <a:gd name="T18" fmla="*/ 45 w 55"/>
                <a:gd name="T19" fmla="*/ 68 h 87"/>
                <a:gd name="T20" fmla="*/ 54 w 55"/>
                <a:gd name="T21" fmla="*/ 53 h 87"/>
                <a:gd name="T22" fmla="*/ 55 w 55"/>
                <a:gd name="T23" fmla="*/ 36 h 87"/>
                <a:gd name="T24" fmla="*/ 54 w 55"/>
                <a:gd name="T25" fmla="*/ 21 h 87"/>
                <a:gd name="T26" fmla="*/ 48 w 55"/>
                <a:gd name="T27" fmla="*/ 11 h 87"/>
                <a:gd name="T28" fmla="*/ 43 w 55"/>
                <a:gd name="T29" fmla="*/ 6 h 87"/>
                <a:gd name="T30" fmla="*/ 35 w 55"/>
                <a:gd name="T31" fmla="*/ 2 h 87"/>
                <a:gd name="T32" fmla="*/ 31 w 55"/>
                <a:gd name="T33" fmla="*/ 0 h 87"/>
                <a:gd name="T34" fmla="*/ 23 w 55"/>
                <a:gd name="T35" fmla="*/ 0 h 87"/>
                <a:gd name="T36" fmla="*/ 16 w 55"/>
                <a:gd name="T37" fmla="*/ 6 h 87"/>
                <a:gd name="T38" fmla="*/ 8 w 55"/>
                <a:gd name="T39" fmla="*/ 13 h 87"/>
                <a:gd name="T40" fmla="*/ 4 w 55"/>
                <a:gd name="T41" fmla="*/ 24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5" h="87">
                  <a:moveTo>
                    <a:pt x="4" y="24"/>
                  </a:moveTo>
                  <a:lnTo>
                    <a:pt x="1" y="38"/>
                  </a:lnTo>
                  <a:lnTo>
                    <a:pt x="0" y="53"/>
                  </a:lnTo>
                  <a:lnTo>
                    <a:pt x="1" y="66"/>
                  </a:lnTo>
                  <a:lnTo>
                    <a:pt x="10" y="79"/>
                  </a:lnTo>
                  <a:lnTo>
                    <a:pt x="16" y="83"/>
                  </a:lnTo>
                  <a:lnTo>
                    <a:pt x="24" y="87"/>
                  </a:lnTo>
                  <a:lnTo>
                    <a:pt x="31" y="87"/>
                  </a:lnTo>
                  <a:lnTo>
                    <a:pt x="38" y="83"/>
                  </a:lnTo>
                  <a:lnTo>
                    <a:pt x="45" y="68"/>
                  </a:lnTo>
                  <a:lnTo>
                    <a:pt x="54" y="53"/>
                  </a:lnTo>
                  <a:lnTo>
                    <a:pt x="55" y="36"/>
                  </a:lnTo>
                  <a:lnTo>
                    <a:pt x="54" y="21"/>
                  </a:lnTo>
                  <a:lnTo>
                    <a:pt x="48" y="11"/>
                  </a:lnTo>
                  <a:lnTo>
                    <a:pt x="43" y="6"/>
                  </a:lnTo>
                  <a:lnTo>
                    <a:pt x="35" y="2"/>
                  </a:lnTo>
                  <a:lnTo>
                    <a:pt x="31" y="0"/>
                  </a:lnTo>
                  <a:lnTo>
                    <a:pt x="23" y="0"/>
                  </a:lnTo>
                  <a:lnTo>
                    <a:pt x="16" y="6"/>
                  </a:lnTo>
                  <a:lnTo>
                    <a:pt x="8" y="13"/>
                  </a:lnTo>
                  <a:lnTo>
                    <a:pt x="4" y="24"/>
                  </a:lnTo>
                  <a:close/>
                </a:path>
              </a:pathLst>
            </a:custGeom>
            <a:solidFill>
              <a:srgbClr val="000000"/>
            </a:solidFill>
            <a:ln w="1588">
              <a:solidFill>
                <a:srgbClr val="000000"/>
              </a:solidFill>
              <a:prstDash val="solid"/>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418" name="Freeform 119"/>
            <p:cNvSpPr>
              <a:spLocks/>
            </p:cNvSpPr>
            <p:nvPr/>
          </p:nvSpPr>
          <p:spPr bwMode="auto">
            <a:xfrm>
              <a:off x="2141" y="1229"/>
              <a:ext cx="21" cy="22"/>
            </a:xfrm>
            <a:custGeom>
              <a:avLst/>
              <a:gdLst>
                <a:gd name="T0" fmla="*/ 3 w 21"/>
                <a:gd name="T1" fmla="*/ 7 h 43"/>
                <a:gd name="T2" fmla="*/ 0 w 21"/>
                <a:gd name="T3" fmla="*/ 26 h 43"/>
                <a:gd name="T4" fmla="*/ 6 w 21"/>
                <a:gd name="T5" fmla="*/ 43 h 43"/>
                <a:gd name="T6" fmla="*/ 11 w 21"/>
                <a:gd name="T7" fmla="*/ 41 h 43"/>
                <a:gd name="T8" fmla="*/ 14 w 21"/>
                <a:gd name="T9" fmla="*/ 36 h 43"/>
                <a:gd name="T10" fmla="*/ 16 w 21"/>
                <a:gd name="T11" fmla="*/ 26 h 43"/>
                <a:gd name="T12" fmla="*/ 21 w 21"/>
                <a:gd name="T13" fmla="*/ 22 h 43"/>
                <a:gd name="T14" fmla="*/ 18 w 21"/>
                <a:gd name="T15" fmla="*/ 15 h 43"/>
                <a:gd name="T16" fmla="*/ 20 w 21"/>
                <a:gd name="T17" fmla="*/ 9 h 43"/>
                <a:gd name="T18" fmla="*/ 18 w 21"/>
                <a:gd name="T19" fmla="*/ 2 h 43"/>
                <a:gd name="T20" fmla="*/ 14 w 21"/>
                <a:gd name="T21" fmla="*/ 0 h 43"/>
                <a:gd name="T22" fmla="*/ 9 w 21"/>
                <a:gd name="T23" fmla="*/ 0 h 43"/>
                <a:gd name="T24" fmla="*/ 3 w 21"/>
                <a:gd name="T25" fmla="*/ 7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 h="43">
                  <a:moveTo>
                    <a:pt x="3" y="7"/>
                  </a:moveTo>
                  <a:lnTo>
                    <a:pt x="0" y="26"/>
                  </a:lnTo>
                  <a:lnTo>
                    <a:pt x="6" y="43"/>
                  </a:lnTo>
                  <a:lnTo>
                    <a:pt x="11" y="41"/>
                  </a:lnTo>
                  <a:lnTo>
                    <a:pt x="14" y="36"/>
                  </a:lnTo>
                  <a:lnTo>
                    <a:pt x="16" y="26"/>
                  </a:lnTo>
                  <a:lnTo>
                    <a:pt x="21" y="22"/>
                  </a:lnTo>
                  <a:lnTo>
                    <a:pt x="18" y="15"/>
                  </a:lnTo>
                  <a:lnTo>
                    <a:pt x="20" y="9"/>
                  </a:lnTo>
                  <a:lnTo>
                    <a:pt x="18" y="2"/>
                  </a:lnTo>
                  <a:lnTo>
                    <a:pt x="14" y="0"/>
                  </a:lnTo>
                  <a:lnTo>
                    <a:pt x="9" y="0"/>
                  </a:lnTo>
                  <a:lnTo>
                    <a:pt x="3" y="7"/>
                  </a:lnTo>
                  <a:close/>
                </a:path>
              </a:pathLst>
            </a:custGeom>
            <a:solidFill>
              <a:srgbClr val="FFFFFF"/>
            </a:solidFill>
            <a:ln w="1588">
              <a:solidFill>
                <a:srgbClr val="FFFFFF"/>
              </a:solidFill>
              <a:prstDash val="solid"/>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419" name="Freeform 120"/>
            <p:cNvSpPr>
              <a:spLocks/>
            </p:cNvSpPr>
            <p:nvPr/>
          </p:nvSpPr>
          <p:spPr bwMode="auto">
            <a:xfrm>
              <a:off x="3295" y="1268"/>
              <a:ext cx="59" cy="92"/>
            </a:xfrm>
            <a:custGeom>
              <a:avLst/>
              <a:gdLst>
                <a:gd name="T0" fmla="*/ 0 w 59"/>
                <a:gd name="T1" fmla="*/ 51 h 183"/>
                <a:gd name="T2" fmla="*/ 3 w 59"/>
                <a:gd name="T3" fmla="*/ 45 h 183"/>
                <a:gd name="T4" fmla="*/ 10 w 59"/>
                <a:gd name="T5" fmla="*/ 43 h 183"/>
                <a:gd name="T6" fmla="*/ 16 w 59"/>
                <a:gd name="T7" fmla="*/ 43 h 183"/>
                <a:gd name="T8" fmla="*/ 23 w 59"/>
                <a:gd name="T9" fmla="*/ 47 h 183"/>
                <a:gd name="T10" fmla="*/ 27 w 59"/>
                <a:gd name="T11" fmla="*/ 53 h 183"/>
                <a:gd name="T12" fmla="*/ 33 w 59"/>
                <a:gd name="T13" fmla="*/ 62 h 183"/>
                <a:gd name="T14" fmla="*/ 37 w 59"/>
                <a:gd name="T15" fmla="*/ 74 h 183"/>
                <a:gd name="T16" fmla="*/ 43 w 59"/>
                <a:gd name="T17" fmla="*/ 85 h 183"/>
                <a:gd name="T18" fmla="*/ 46 w 59"/>
                <a:gd name="T19" fmla="*/ 94 h 183"/>
                <a:gd name="T20" fmla="*/ 49 w 59"/>
                <a:gd name="T21" fmla="*/ 106 h 183"/>
                <a:gd name="T22" fmla="*/ 49 w 59"/>
                <a:gd name="T23" fmla="*/ 119 h 183"/>
                <a:gd name="T24" fmla="*/ 47 w 59"/>
                <a:gd name="T25" fmla="*/ 134 h 183"/>
                <a:gd name="T26" fmla="*/ 42 w 59"/>
                <a:gd name="T27" fmla="*/ 145 h 183"/>
                <a:gd name="T28" fmla="*/ 37 w 59"/>
                <a:gd name="T29" fmla="*/ 157 h 183"/>
                <a:gd name="T30" fmla="*/ 33 w 59"/>
                <a:gd name="T31" fmla="*/ 168 h 183"/>
                <a:gd name="T32" fmla="*/ 29 w 59"/>
                <a:gd name="T33" fmla="*/ 181 h 183"/>
                <a:gd name="T34" fmla="*/ 36 w 59"/>
                <a:gd name="T35" fmla="*/ 183 h 183"/>
                <a:gd name="T36" fmla="*/ 42 w 59"/>
                <a:gd name="T37" fmla="*/ 183 h 183"/>
                <a:gd name="T38" fmla="*/ 44 w 59"/>
                <a:gd name="T39" fmla="*/ 177 h 183"/>
                <a:gd name="T40" fmla="*/ 49 w 59"/>
                <a:gd name="T41" fmla="*/ 174 h 183"/>
                <a:gd name="T42" fmla="*/ 53 w 59"/>
                <a:gd name="T43" fmla="*/ 157 h 183"/>
                <a:gd name="T44" fmla="*/ 59 w 59"/>
                <a:gd name="T45" fmla="*/ 145 h 183"/>
                <a:gd name="T46" fmla="*/ 57 w 59"/>
                <a:gd name="T47" fmla="*/ 125 h 183"/>
                <a:gd name="T48" fmla="*/ 57 w 59"/>
                <a:gd name="T49" fmla="*/ 106 h 183"/>
                <a:gd name="T50" fmla="*/ 57 w 59"/>
                <a:gd name="T51" fmla="*/ 85 h 183"/>
                <a:gd name="T52" fmla="*/ 57 w 59"/>
                <a:gd name="T53" fmla="*/ 68 h 183"/>
                <a:gd name="T54" fmla="*/ 53 w 59"/>
                <a:gd name="T55" fmla="*/ 49 h 183"/>
                <a:gd name="T56" fmla="*/ 50 w 59"/>
                <a:gd name="T57" fmla="*/ 32 h 183"/>
                <a:gd name="T58" fmla="*/ 43 w 59"/>
                <a:gd name="T59" fmla="*/ 15 h 183"/>
                <a:gd name="T60" fmla="*/ 36 w 59"/>
                <a:gd name="T61" fmla="*/ 4 h 183"/>
                <a:gd name="T62" fmla="*/ 26 w 59"/>
                <a:gd name="T63" fmla="*/ 0 h 183"/>
                <a:gd name="T64" fmla="*/ 20 w 59"/>
                <a:gd name="T65" fmla="*/ 4 h 183"/>
                <a:gd name="T66" fmla="*/ 15 w 59"/>
                <a:gd name="T67" fmla="*/ 8 h 183"/>
                <a:gd name="T68" fmla="*/ 12 w 59"/>
                <a:gd name="T69" fmla="*/ 15 h 183"/>
                <a:gd name="T70" fmla="*/ 7 w 59"/>
                <a:gd name="T71" fmla="*/ 23 h 183"/>
                <a:gd name="T72" fmla="*/ 5 w 59"/>
                <a:gd name="T73" fmla="*/ 32 h 183"/>
                <a:gd name="T74" fmla="*/ 2 w 59"/>
                <a:gd name="T75" fmla="*/ 42 h 183"/>
                <a:gd name="T76" fmla="*/ 0 w 59"/>
                <a:gd name="T77" fmla="*/ 51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9" h="183">
                  <a:moveTo>
                    <a:pt x="0" y="51"/>
                  </a:moveTo>
                  <a:lnTo>
                    <a:pt x="3" y="45"/>
                  </a:lnTo>
                  <a:lnTo>
                    <a:pt x="10" y="43"/>
                  </a:lnTo>
                  <a:lnTo>
                    <a:pt x="16" y="43"/>
                  </a:lnTo>
                  <a:lnTo>
                    <a:pt x="23" y="47"/>
                  </a:lnTo>
                  <a:lnTo>
                    <a:pt x="27" y="53"/>
                  </a:lnTo>
                  <a:lnTo>
                    <a:pt x="33" y="62"/>
                  </a:lnTo>
                  <a:lnTo>
                    <a:pt x="37" y="74"/>
                  </a:lnTo>
                  <a:lnTo>
                    <a:pt x="43" y="85"/>
                  </a:lnTo>
                  <a:lnTo>
                    <a:pt x="46" y="94"/>
                  </a:lnTo>
                  <a:lnTo>
                    <a:pt x="49" y="106"/>
                  </a:lnTo>
                  <a:lnTo>
                    <a:pt x="49" y="119"/>
                  </a:lnTo>
                  <a:lnTo>
                    <a:pt x="47" y="134"/>
                  </a:lnTo>
                  <a:lnTo>
                    <a:pt x="42" y="145"/>
                  </a:lnTo>
                  <a:lnTo>
                    <a:pt x="37" y="157"/>
                  </a:lnTo>
                  <a:lnTo>
                    <a:pt x="33" y="168"/>
                  </a:lnTo>
                  <a:lnTo>
                    <a:pt x="29" y="181"/>
                  </a:lnTo>
                  <a:lnTo>
                    <a:pt x="36" y="183"/>
                  </a:lnTo>
                  <a:lnTo>
                    <a:pt x="42" y="183"/>
                  </a:lnTo>
                  <a:lnTo>
                    <a:pt x="44" y="177"/>
                  </a:lnTo>
                  <a:lnTo>
                    <a:pt x="49" y="174"/>
                  </a:lnTo>
                  <a:lnTo>
                    <a:pt x="53" y="157"/>
                  </a:lnTo>
                  <a:lnTo>
                    <a:pt x="59" y="145"/>
                  </a:lnTo>
                  <a:lnTo>
                    <a:pt x="57" y="125"/>
                  </a:lnTo>
                  <a:lnTo>
                    <a:pt x="57" y="106"/>
                  </a:lnTo>
                  <a:lnTo>
                    <a:pt x="57" y="85"/>
                  </a:lnTo>
                  <a:lnTo>
                    <a:pt x="57" y="68"/>
                  </a:lnTo>
                  <a:lnTo>
                    <a:pt x="53" y="49"/>
                  </a:lnTo>
                  <a:lnTo>
                    <a:pt x="50" y="32"/>
                  </a:lnTo>
                  <a:lnTo>
                    <a:pt x="43" y="15"/>
                  </a:lnTo>
                  <a:lnTo>
                    <a:pt x="36" y="4"/>
                  </a:lnTo>
                  <a:lnTo>
                    <a:pt x="26" y="0"/>
                  </a:lnTo>
                  <a:lnTo>
                    <a:pt x="20" y="4"/>
                  </a:lnTo>
                  <a:lnTo>
                    <a:pt x="15" y="8"/>
                  </a:lnTo>
                  <a:lnTo>
                    <a:pt x="12" y="15"/>
                  </a:lnTo>
                  <a:lnTo>
                    <a:pt x="7" y="23"/>
                  </a:lnTo>
                  <a:lnTo>
                    <a:pt x="5" y="32"/>
                  </a:lnTo>
                  <a:lnTo>
                    <a:pt x="2" y="42"/>
                  </a:lnTo>
                  <a:lnTo>
                    <a:pt x="0" y="51"/>
                  </a:lnTo>
                  <a:close/>
                </a:path>
              </a:pathLst>
            </a:cu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
          <p:nvSpPr>
            <p:cNvPr id="99420" name="Freeform 121"/>
            <p:cNvSpPr>
              <a:spLocks/>
            </p:cNvSpPr>
            <p:nvPr/>
          </p:nvSpPr>
          <p:spPr bwMode="auto">
            <a:xfrm>
              <a:off x="3008" y="1287"/>
              <a:ext cx="20" cy="14"/>
            </a:xfrm>
            <a:custGeom>
              <a:avLst/>
              <a:gdLst>
                <a:gd name="T0" fmla="*/ 0 w 20"/>
                <a:gd name="T1" fmla="*/ 5 h 26"/>
                <a:gd name="T2" fmla="*/ 0 w 20"/>
                <a:gd name="T3" fmla="*/ 17 h 26"/>
                <a:gd name="T4" fmla="*/ 6 w 20"/>
                <a:gd name="T5" fmla="*/ 26 h 26"/>
                <a:gd name="T6" fmla="*/ 13 w 20"/>
                <a:gd name="T7" fmla="*/ 24 h 26"/>
                <a:gd name="T8" fmla="*/ 20 w 20"/>
                <a:gd name="T9" fmla="*/ 19 h 26"/>
                <a:gd name="T10" fmla="*/ 20 w 20"/>
                <a:gd name="T11" fmla="*/ 7 h 26"/>
                <a:gd name="T12" fmla="*/ 15 w 20"/>
                <a:gd name="T13" fmla="*/ 0 h 26"/>
                <a:gd name="T14" fmla="*/ 6 w 20"/>
                <a:gd name="T15" fmla="*/ 0 h 26"/>
                <a:gd name="T16" fmla="*/ 0 w 20"/>
                <a:gd name="T17" fmla="*/ 5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26">
                  <a:moveTo>
                    <a:pt x="0" y="5"/>
                  </a:moveTo>
                  <a:lnTo>
                    <a:pt x="0" y="17"/>
                  </a:lnTo>
                  <a:lnTo>
                    <a:pt x="6" y="26"/>
                  </a:lnTo>
                  <a:lnTo>
                    <a:pt x="13" y="24"/>
                  </a:lnTo>
                  <a:lnTo>
                    <a:pt x="20" y="19"/>
                  </a:lnTo>
                  <a:lnTo>
                    <a:pt x="20" y="7"/>
                  </a:lnTo>
                  <a:lnTo>
                    <a:pt x="15" y="0"/>
                  </a:lnTo>
                  <a:lnTo>
                    <a:pt x="6" y="0"/>
                  </a:lnTo>
                  <a:lnTo>
                    <a:pt x="0" y="5"/>
                  </a:lnTo>
                  <a:close/>
                </a:path>
              </a:pathLst>
            </a:custGeom>
            <a:solidFill>
              <a:srgbClr val="FFFFFF"/>
            </a:solidFill>
            <a:ln w="1588">
              <a:solidFill>
                <a:srgbClr val="FFFFFF"/>
              </a:solidFill>
              <a:prstDash val="solid"/>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421" name="Freeform 122"/>
            <p:cNvSpPr>
              <a:spLocks/>
            </p:cNvSpPr>
            <p:nvPr/>
          </p:nvSpPr>
          <p:spPr bwMode="auto">
            <a:xfrm>
              <a:off x="3290" y="1319"/>
              <a:ext cx="21" cy="13"/>
            </a:xfrm>
            <a:custGeom>
              <a:avLst/>
              <a:gdLst>
                <a:gd name="T0" fmla="*/ 0 w 21"/>
                <a:gd name="T1" fmla="*/ 6 h 26"/>
                <a:gd name="T2" fmla="*/ 0 w 21"/>
                <a:gd name="T3" fmla="*/ 17 h 26"/>
                <a:gd name="T4" fmla="*/ 5 w 21"/>
                <a:gd name="T5" fmla="*/ 26 h 26"/>
                <a:gd name="T6" fmla="*/ 14 w 21"/>
                <a:gd name="T7" fmla="*/ 26 h 26"/>
                <a:gd name="T8" fmla="*/ 21 w 21"/>
                <a:gd name="T9" fmla="*/ 21 h 26"/>
                <a:gd name="T10" fmla="*/ 20 w 21"/>
                <a:gd name="T11" fmla="*/ 8 h 26"/>
                <a:gd name="T12" fmla="*/ 15 w 21"/>
                <a:gd name="T13" fmla="*/ 0 h 26"/>
                <a:gd name="T14" fmla="*/ 7 w 21"/>
                <a:gd name="T15" fmla="*/ 0 h 26"/>
                <a:gd name="T16" fmla="*/ 0 w 21"/>
                <a:gd name="T17" fmla="*/ 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26">
                  <a:moveTo>
                    <a:pt x="0" y="6"/>
                  </a:moveTo>
                  <a:lnTo>
                    <a:pt x="0" y="17"/>
                  </a:lnTo>
                  <a:lnTo>
                    <a:pt x="5" y="26"/>
                  </a:lnTo>
                  <a:lnTo>
                    <a:pt x="14" y="26"/>
                  </a:lnTo>
                  <a:lnTo>
                    <a:pt x="21" y="21"/>
                  </a:lnTo>
                  <a:lnTo>
                    <a:pt x="20" y="8"/>
                  </a:lnTo>
                  <a:lnTo>
                    <a:pt x="15" y="0"/>
                  </a:lnTo>
                  <a:lnTo>
                    <a:pt x="7" y="0"/>
                  </a:lnTo>
                  <a:lnTo>
                    <a:pt x="0" y="6"/>
                  </a:lnTo>
                  <a:close/>
                </a:path>
              </a:pathLst>
            </a:custGeom>
            <a:solidFill>
              <a:srgbClr val="FFFFFF"/>
            </a:solidFill>
            <a:ln w="1588">
              <a:solidFill>
                <a:srgbClr val="FFFFFF"/>
              </a:solidFill>
              <a:prstDash val="solid"/>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422" name="Freeform 123"/>
            <p:cNvSpPr>
              <a:spLocks/>
            </p:cNvSpPr>
            <p:nvPr/>
          </p:nvSpPr>
          <p:spPr bwMode="auto">
            <a:xfrm>
              <a:off x="2885" y="1373"/>
              <a:ext cx="254" cy="55"/>
            </a:xfrm>
            <a:custGeom>
              <a:avLst/>
              <a:gdLst>
                <a:gd name="T0" fmla="*/ 0 w 254"/>
                <a:gd name="T1" fmla="*/ 0 h 109"/>
                <a:gd name="T2" fmla="*/ 33 w 254"/>
                <a:gd name="T3" fmla="*/ 5 h 109"/>
                <a:gd name="T4" fmla="*/ 66 w 254"/>
                <a:gd name="T5" fmla="*/ 15 h 109"/>
                <a:gd name="T6" fmla="*/ 99 w 254"/>
                <a:gd name="T7" fmla="*/ 24 h 109"/>
                <a:gd name="T8" fmla="*/ 131 w 254"/>
                <a:gd name="T9" fmla="*/ 37 h 109"/>
                <a:gd name="T10" fmla="*/ 163 w 254"/>
                <a:gd name="T11" fmla="*/ 49 h 109"/>
                <a:gd name="T12" fmla="*/ 194 w 254"/>
                <a:gd name="T13" fmla="*/ 68 h 109"/>
                <a:gd name="T14" fmla="*/ 224 w 254"/>
                <a:gd name="T15" fmla="*/ 85 h 109"/>
                <a:gd name="T16" fmla="*/ 254 w 254"/>
                <a:gd name="T17" fmla="*/ 109 h 109"/>
                <a:gd name="T18" fmla="*/ 249 w 254"/>
                <a:gd name="T19" fmla="*/ 94 h 109"/>
                <a:gd name="T20" fmla="*/ 240 w 254"/>
                <a:gd name="T21" fmla="*/ 83 h 109"/>
                <a:gd name="T22" fmla="*/ 232 w 254"/>
                <a:gd name="T23" fmla="*/ 77 h 109"/>
                <a:gd name="T24" fmla="*/ 227 w 254"/>
                <a:gd name="T25" fmla="*/ 71 h 109"/>
                <a:gd name="T26" fmla="*/ 218 w 254"/>
                <a:gd name="T27" fmla="*/ 66 h 109"/>
                <a:gd name="T28" fmla="*/ 214 w 254"/>
                <a:gd name="T29" fmla="*/ 64 h 109"/>
                <a:gd name="T30" fmla="*/ 205 w 254"/>
                <a:gd name="T31" fmla="*/ 58 h 109"/>
                <a:gd name="T32" fmla="*/ 200 w 254"/>
                <a:gd name="T33" fmla="*/ 54 h 109"/>
                <a:gd name="T34" fmla="*/ 201 w 254"/>
                <a:gd name="T35" fmla="*/ 47 h 109"/>
                <a:gd name="T36" fmla="*/ 203 w 254"/>
                <a:gd name="T37" fmla="*/ 41 h 109"/>
                <a:gd name="T38" fmla="*/ 197 w 254"/>
                <a:gd name="T39" fmla="*/ 37 h 109"/>
                <a:gd name="T40" fmla="*/ 193 w 254"/>
                <a:gd name="T41" fmla="*/ 43 h 109"/>
                <a:gd name="T42" fmla="*/ 188 w 254"/>
                <a:gd name="T43" fmla="*/ 49 h 109"/>
                <a:gd name="T44" fmla="*/ 184 w 254"/>
                <a:gd name="T45" fmla="*/ 52 h 109"/>
                <a:gd name="T46" fmla="*/ 167 w 254"/>
                <a:gd name="T47" fmla="*/ 43 h 109"/>
                <a:gd name="T48" fmla="*/ 150 w 254"/>
                <a:gd name="T49" fmla="*/ 35 h 109"/>
                <a:gd name="T50" fmla="*/ 133 w 254"/>
                <a:gd name="T51" fmla="*/ 26 h 109"/>
                <a:gd name="T52" fmla="*/ 116 w 254"/>
                <a:gd name="T53" fmla="*/ 20 h 109"/>
                <a:gd name="T54" fmla="*/ 97 w 254"/>
                <a:gd name="T55" fmla="*/ 15 h 109"/>
                <a:gd name="T56" fmla="*/ 80 w 254"/>
                <a:gd name="T57" fmla="*/ 9 h 109"/>
                <a:gd name="T58" fmla="*/ 63 w 254"/>
                <a:gd name="T59" fmla="*/ 3 h 109"/>
                <a:gd name="T60" fmla="*/ 47 w 254"/>
                <a:gd name="T61" fmla="*/ 0 h 109"/>
                <a:gd name="T62" fmla="*/ 0 w 254"/>
                <a:gd name="T63"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54" h="109">
                  <a:moveTo>
                    <a:pt x="0" y="0"/>
                  </a:moveTo>
                  <a:lnTo>
                    <a:pt x="33" y="5"/>
                  </a:lnTo>
                  <a:lnTo>
                    <a:pt x="66" y="15"/>
                  </a:lnTo>
                  <a:lnTo>
                    <a:pt x="99" y="24"/>
                  </a:lnTo>
                  <a:lnTo>
                    <a:pt x="131" y="37"/>
                  </a:lnTo>
                  <a:lnTo>
                    <a:pt x="163" y="49"/>
                  </a:lnTo>
                  <a:lnTo>
                    <a:pt x="194" y="68"/>
                  </a:lnTo>
                  <a:lnTo>
                    <a:pt x="224" y="85"/>
                  </a:lnTo>
                  <a:lnTo>
                    <a:pt x="254" y="109"/>
                  </a:lnTo>
                  <a:lnTo>
                    <a:pt x="249" y="94"/>
                  </a:lnTo>
                  <a:lnTo>
                    <a:pt x="240" y="83"/>
                  </a:lnTo>
                  <a:lnTo>
                    <a:pt x="232" y="77"/>
                  </a:lnTo>
                  <a:lnTo>
                    <a:pt x="227" y="71"/>
                  </a:lnTo>
                  <a:lnTo>
                    <a:pt x="218" y="66"/>
                  </a:lnTo>
                  <a:lnTo>
                    <a:pt x="214" y="64"/>
                  </a:lnTo>
                  <a:lnTo>
                    <a:pt x="205" y="58"/>
                  </a:lnTo>
                  <a:lnTo>
                    <a:pt x="200" y="54"/>
                  </a:lnTo>
                  <a:lnTo>
                    <a:pt x="201" y="47"/>
                  </a:lnTo>
                  <a:lnTo>
                    <a:pt x="203" y="41"/>
                  </a:lnTo>
                  <a:lnTo>
                    <a:pt x="197" y="37"/>
                  </a:lnTo>
                  <a:lnTo>
                    <a:pt x="193" y="43"/>
                  </a:lnTo>
                  <a:lnTo>
                    <a:pt x="188" y="49"/>
                  </a:lnTo>
                  <a:lnTo>
                    <a:pt x="184" y="52"/>
                  </a:lnTo>
                  <a:lnTo>
                    <a:pt x="167" y="43"/>
                  </a:lnTo>
                  <a:lnTo>
                    <a:pt x="150" y="35"/>
                  </a:lnTo>
                  <a:lnTo>
                    <a:pt x="133" y="26"/>
                  </a:lnTo>
                  <a:lnTo>
                    <a:pt x="116" y="20"/>
                  </a:lnTo>
                  <a:lnTo>
                    <a:pt x="97" y="15"/>
                  </a:lnTo>
                  <a:lnTo>
                    <a:pt x="80" y="9"/>
                  </a:lnTo>
                  <a:lnTo>
                    <a:pt x="63" y="3"/>
                  </a:lnTo>
                  <a:lnTo>
                    <a:pt x="47" y="0"/>
                  </a:lnTo>
                  <a:lnTo>
                    <a:pt x="0" y="0"/>
                  </a:lnTo>
                  <a:close/>
                </a:path>
              </a:pathLst>
            </a:custGeom>
            <a:solidFill>
              <a:srgbClr val="000000"/>
            </a:solidFill>
            <a:ln w="1588">
              <a:solidFill>
                <a:srgbClr val="000000"/>
              </a:solidFill>
              <a:prstDash val="solid"/>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423" name="Freeform 124"/>
            <p:cNvSpPr>
              <a:spLocks/>
            </p:cNvSpPr>
            <p:nvPr/>
          </p:nvSpPr>
          <p:spPr bwMode="auto">
            <a:xfrm>
              <a:off x="3335" y="1386"/>
              <a:ext cx="69" cy="26"/>
            </a:xfrm>
            <a:custGeom>
              <a:avLst/>
              <a:gdLst>
                <a:gd name="T0" fmla="*/ 2 w 69"/>
                <a:gd name="T1" fmla="*/ 4 h 53"/>
                <a:gd name="T2" fmla="*/ 0 w 69"/>
                <a:gd name="T3" fmla="*/ 13 h 53"/>
                <a:gd name="T4" fmla="*/ 3 w 69"/>
                <a:gd name="T5" fmla="*/ 23 h 53"/>
                <a:gd name="T6" fmla="*/ 9 w 69"/>
                <a:gd name="T7" fmla="*/ 32 h 53"/>
                <a:gd name="T8" fmla="*/ 17 w 69"/>
                <a:gd name="T9" fmla="*/ 40 h 53"/>
                <a:gd name="T10" fmla="*/ 29 w 69"/>
                <a:gd name="T11" fmla="*/ 47 h 53"/>
                <a:gd name="T12" fmla="*/ 43 w 69"/>
                <a:gd name="T13" fmla="*/ 53 h 53"/>
                <a:gd name="T14" fmla="*/ 56 w 69"/>
                <a:gd name="T15" fmla="*/ 53 h 53"/>
                <a:gd name="T16" fmla="*/ 69 w 69"/>
                <a:gd name="T17" fmla="*/ 51 h 53"/>
                <a:gd name="T18" fmla="*/ 64 w 69"/>
                <a:gd name="T19" fmla="*/ 34 h 53"/>
                <a:gd name="T20" fmla="*/ 61 w 69"/>
                <a:gd name="T21" fmla="*/ 23 h 53"/>
                <a:gd name="T22" fmla="*/ 53 w 69"/>
                <a:gd name="T23" fmla="*/ 13 h 53"/>
                <a:gd name="T24" fmla="*/ 46 w 69"/>
                <a:gd name="T25" fmla="*/ 8 h 53"/>
                <a:gd name="T26" fmla="*/ 34 w 69"/>
                <a:gd name="T27" fmla="*/ 2 h 53"/>
                <a:gd name="T28" fmla="*/ 23 w 69"/>
                <a:gd name="T29" fmla="*/ 0 h 53"/>
                <a:gd name="T30" fmla="*/ 12 w 69"/>
                <a:gd name="T31" fmla="*/ 0 h 53"/>
                <a:gd name="T32" fmla="*/ 2 w 69"/>
                <a:gd name="T33" fmla="*/ 4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9" h="53">
                  <a:moveTo>
                    <a:pt x="2" y="4"/>
                  </a:moveTo>
                  <a:lnTo>
                    <a:pt x="0" y="13"/>
                  </a:lnTo>
                  <a:lnTo>
                    <a:pt x="3" y="23"/>
                  </a:lnTo>
                  <a:lnTo>
                    <a:pt x="9" y="32"/>
                  </a:lnTo>
                  <a:lnTo>
                    <a:pt x="17" y="40"/>
                  </a:lnTo>
                  <a:lnTo>
                    <a:pt x="29" y="47"/>
                  </a:lnTo>
                  <a:lnTo>
                    <a:pt x="43" y="53"/>
                  </a:lnTo>
                  <a:lnTo>
                    <a:pt x="56" y="53"/>
                  </a:lnTo>
                  <a:lnTo>
                    <a:pt x="69" y="51"/>
                  </a:lnTo>
                  <a:lnTo>
                    <a:pt x="64" y="34"/>
                  </a:lnTo>
                  <a:lnTo>
                    <a:pt x="61" y="23"/>
                  </a:lnTo>
                  <a:lnTo>
                    <a:pt x="53" y="13"/>
                  </a:lnTo>
                  <a:lnTo>
                    <a:pt x="46" y="8"/>
                  </a:lnTo>
                  <a:lnTo>
                    <a:pt x="34" y="2"/>
                  </a:lnTo>
                  <a:lnTo>
                    <a:pt x="23" y="0"/>
                  </a:lnTo>
                  <a:lnTo>
                    <a:pt x="12" y="0"/>
                  </a:lnTo>
                  <a:lnTo>
                    <a:pt x="2" y="4"/>
                  </a:lnTo>
                  <a:close/>
                </a:path>
              </a:pathLst>
            </a:custGeom>
            <a:solidFill>
              <a:srgbClr val="FFFFFF"/>
            </a:solidFill>
            <a:ln w="1588">
              <a:solidFill>
                <a:srgbClr val="FFFFFF"/>
              </a:solidFill>
              <a:prstDash val="solid"/>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424" name="Freeform 125"/>
            <p:cNvSpPr>
              <a:spLocks/>
            </p:cNvSpPr>
            <p:nvPr/>
          </p:nvSpPr>
          <p:spPr bwMode="auto">
            <a:xfrm>
              <a:off x="2797" y="1388"/>
              <a:ext cx="59" cy="17"/>
            </a:xfrm>
            <a:custGeom>
              <a:avLst/>
              <a:gdLst>
                <a:gd name="T0" fmla="*/ 0 w 59"/>
                <a:gd name="T1" fmla="*/ 30 h 34"/>
                <a:gd name="T2" fmla="*/ 0 w 59"/>
                <a:gd name="T3" fmla="*/ 34 h 34"/>
                <a:gd name="T4" fmla="*/ 12 w 59"/>
                <a:gd name="T5" fmla="*/ 22 h 34"/>
                <a:gd name="T6" fmla="*/ 26 w 59"/>
                <a:gd name="T7" fmla="*/ 19 h 34"/>
                <a:gd name="T8" fmla="*/ 33 w 59"/>
                <a:gd name="T9" fmla="*/ 17 h 34"/>
                <a:gd name="T10" fmla="*/ 41 w 59"/>
                <a:gd name="T11" fmla="*/ 17 h 34"/>
                <a:gd name="T12" fmla="*/ 50 w 59"/>
                <a:gd name="T13" fmla="*/ 17 h 34"/>
                <a:gd name="T14" fmla="*/ 59 w 59"/>
                <a:gd name="T15" fmla="*/ 19 h 34"/>
                <a:gd name="T16" fmla="*/ 56 w 59"/>
                <a:gd name="T17" fmla="*/ 7 h 34"/>
                <a:gd name="T18" fmla="*/ 50 w 59"/>
                <a:gd name="T19" fmla="*/ 4 h 34"/>
                <a:gd name="T20" fmla="*/ 41 w 59"/>
                <a:gd name="T21" fmla="*/ 0 h 34"/>
                <a:gd name="T22" fmla="*/ 33 w 59"/>
                <a:gd name="T23" fmla="*/ 2 h 34"/>
                <a:gd name="T24" fmla="*/ 26 w 59"/>
                <a:gd name="T25" fmla="*/ 2 h 34"/>
                <a:gd name="T26" fmla="*/ 20 w 59"/>
                <a:gd name="T27" fmla="*/ 7 h 34"/>
                <a:gd name="T28" fmla="*/ 9 w 59"/>
                <a:gd name="T29" fmla="*/ 17 h 34"/>
                <a:gd name="T30" fmla="*/ 0 w 59"/>
                <a:gd name="T31" fmla="*/ 3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9" h="34">
                  <a:moveTo>
                    <a:pt x="0" y="30"/>
                  </a:moveTo>
                  <a:lnTo>
                    <a:pt x="0" y="34"/>
                  </a:lnTo>
                  <a:lnTo>
                    <a:pt x="12" y="22"/>
                  </a:lnTo>
                  <a:lnTo>
                    <a:pt x="26" y="19"/>
                  </a:lnTo>
                  <a:lnTo>
                    <a:pt x="33" y="17"/>
                  </a:lnTo>
                  <a:lnTo>
                    <a:pt x="41" y="17"/>
                  </a:lnTo>
                  <a:lnTo>
                    <a:pt x="50" y="17"/>
                  </a:lnTo>
                  <a:lnTo>
                    <a:pt x="59" y="19"/>
                  </a:lnTo>
                  <a:lnTo>
                    <a:pt x="56" y="7"/>
                  </a:lnTo>
                  <a:lnTo>
                    <a:pt x="50" y="4"/>
                  </a:lnTo>
                  <a:lnTo>
                    <a:pt x="41" y="0"/>
                  </a:lnTo>
                  <a:lnTo>
                    <a:pt x="33" y="2"/>
                  </a:lnTo>
                  <a:lnTo>
                    <a:pt x="26" y="2"/>
                  </a:lnTo>
                  <a:lnTo>
                    <a:pt x="20" y="7"/>
                  </a:lnTo>
                  <a:lnTo>
                    <a:pt x="9" y="17"/>
                  </a:lnTo>
                  <a:lnTo>
                    <a:pt x="0" y="30"/>
                  </a:lnTo>
                  <a:close/>
                </a:path>
              </a:pathLst>
            </a:custGeom>
            <a:solidFill>
              <a:srgbClr val="000000"/>
            </a:solidFill>
            <a:ln w="1588">
              <a:solidFill>
                <a:srgbClr val="000000"/>
              </a:solidFill>
              <a:prstDash val="solid"/>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425" name="Freeform 126"/>
            <p:cNvSpPr>
              <a:spLocks/>
            </p:cNvSpPr>
            <p:nvPr/>
          </p:nvSpPr>
          <p:spPr bwMode="auto">
            <a:xfrm>
              <a:off x="3329" y="1407"/>
              <a:ext cx="224" cy="202"/>
            </a:xfrm>
            <a:custGeom>
              <a:avLst/>
              <a:gdLst>
                <a:gd name="T0" fmla="*/ 19 w 224"/>
                <a:gd name="T1" fmla="*/ 147 h 404"/>
                <a:gd name="T2" fmla="*/ 3 w 224"/>
                <a:gd name="T3" fmla="*/ 166 h 404"/>
                <a:gd name="T4" fmla="*/ 0 w 224"/>
                <a:gd name="T5" fmla="*/ 192 h 404"/>
                <a:gd name="T6" fmla="*/ 6 w 224"/>
                <a:gd name="T7" fmla="*/ 220 h 404"/>
                <a:gd name="T8" fmla="*/ 9 w 224"/>
                <a:gd name="T9" fmla="*/ 249 h 404"/>
                <a:gd name="T10" fmla="*/ 12 w 224"/>
                <a:gd name="T11" fmla="*/ 279 h 404"/>
                <a:gd name="T12" fmla="*/ 18 w 224"/>
                <a:gd name="T13" fmla="*/ 311 h 404"/>
                <a:gd name="T14" fmla="*/ 25 w 224"/>
                <a:gd name="T15" fmla="*/ 339 h 404"/>
                <a:gd name="T16" fmla="*/ 39 w 224"/>
                <a:gd name="T17" fmla="*/ 366 h 404"/>
                <a:gd name="T18" fmla="*/ 49 w 224"/>
                <a:gd name="T19" fmla="*/ 392 h 404"/>
                <a:gd name="T20" fmla="*/ 69 w 224"/>
                <a:gd name="T21" fmla="*/ 398 h 404"/>
                <a:gd name="T22" fmla="*/ 97 w 224"/>
                <a:gd name="T23" fmla="*/ 402 h 404"/>
                <a:gd name="T24" fmla="*/ 131 w 224"/>
                <a:gd name="T25" fmla="*/ 390 h 404"/>
                <a:gd name="T26" fmla="*/ 163 w 224"/>
                <a:gd name="T27" fmla="*/ 370 h 404"/>
                <a:gd name="T28" fmla="*/ 188 w 224"/>
                <a:gd name="T29" fmla="*/ 338 h 404"/>
                <a:gd name="T30" fmla="*/ 201 w 224"/>
                <a:gd name="T31" fmla="*/ 307 h 404"/>
                <a:gd name="T32" fmla="*/ 210 w 224"/>
                <a:gd name="T33" fmla="*/ 287 h 404"/>
                <a:gd name="T34" fmla="*/ 215 w 224"/>
                <a:gd name="T35" fmla="*/ 266 h 404"/>
                <a:gd name="T36" fmla="*/ 217 w 224"/>
                <a:gd name="T37" fmla="*/ 243 h 404"/>
                <a:gd name="T38" fmla="*/ 221 w 224"/>
                <a:gd name="T39" fmla="*/ 222 h 404"/>
                <a:gd name="T40" fmla="*/ 224 w 224"/>
                <a:gd name="T41" fmla="*/ 200 h 404"/>
                <a:gd name="T42" fmla="*/ 214 w 224"/>
                <a:gd name="T43" fmla="*/ 185 h 404"/>
                <a:gd name="T44" fmla="*/ 200 w 224"/>
                <a:gd name="T45" fmla="*/ 188 h 404"/>
                <a:gd name="T46" fmla="*/ 196 w 224"/>
                <a:gd name="T47" fmla="*/ 171 h 404"/>
                <a:gd name="T48" fmla="*/ 223 w 224"/>
                <a:gd name="T49" fmla="*/ 166 h 404"/>
                <a:gd name="T50" fmla="*/ 218 w 224"/>
                <a:gd name="T51" fmla="*/ 126 h 404"/>
                <a:gd name="T52" fmla="*/ 211 w 224"/>
                <a:gd name="T53" fmla="*/ 88 h 404"/>
                <a:gd name="T54" fmla="*/ 196 w 224"/>
                <a:gd name="T55" fmla="*/ 54 h 404"/>
                <a:gd name="T56" fmla="*/ 174 w 224"/>
                <a:gd name="T57" fmla="*/ 32 h 404"/>
                <a:gd name="T58" fmla="*/ 144 w 224"/>
                <a:gd name="T59" fmla="*/ 11 h 404"/>
                <a:gd name="T60" fmla="*/ 129 w 224"/>
                <a:gd name="T61" fmla="*/ 3 h 404"/>
                <a:gd name="T62" fmla="*/ 113 w 224"/>
                <a:gd name="T63" fmla="*/ 0 h 404"/>
                <a:gd name="T64" fmla="*/ 103 w 224"/>
                <a:gd name="T65" fmla="*/ 43 h 404"/>
                <a:gd name="T66" fmla="*/ 86 w 224"/>
                <a:gd name="T67" fmla="*/ 86 h 404"/>
                <a:gd name="T68" fmla="*/ 60 w 224"/>
                <a:gd name="T69" fmla="*/ 120 h 404"/>
                <a:gd name="T70" fmla="*/ 30 w 224"/>
                <a:gd name="T71" fmla="*/ 145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24" h="404">
                  <a:moveTo>
                    <a:pt x="30" y="145"/>
                  </a:moveTo>
                  <a:lnTo>
                    <a:pt x="19" y="147"/>
                  </a:lnTo>
                  <a:lnTo>
                    <a:pt x="10" y="154"/>
                  </a:lnTo>
                  <a:lnTo>
                    <a:pt x="3" y="166"/>
                  </a:lnTo>
                  <a:lnTo>
                    <a:pt x="2" y="181"/>
                  </a:lnTo>
                  <a:lnTo>
                    <a:pt x="0" y="192"/>
                  </a:lnTo>
                  <a:lnTo>
                    <a:pt x="3" y="207"/>
                  </a:lnTo>
                  <a:lnTo>
                    <a:pt x="6" y="220"/>
                  </a:lnTo>
                  <a:lnTo>
                    <a:pt x="9" y="236"/>
                  </a:lnTo>
                  <a:lnTo>
                    <a:pt x="9" y="249"/>
                  </a:lnTo>
                  <a:lnTo>
                    <a:pt x="10" y="266"/>
                  </a:lnTo>
                  <a:lnTo>
                    <a:pt x="12" y="279"/>
                  </a:lnTo>
                  <a:lnTo>
                    <a:pt x="15" y="296"/>
                  </a:lnTo>
                  <a:lnTo>
                    <a:pt x="18" y="311"/>
                  </a:lnTo>
                  <a:lnTo>
                    <a:pt x="22" y="326"/>
                  </a:lnTo>
                  <a:lnTo>
                    <a:pt x="25" y="339"/>
                  </a:lnTo>
                  <a:lnTo>
                    <a:pt x="30" y="355"/>
                  </a:lnTo>
                  <a:lnTo>
                    <a:pt x="39" y="366"/>
                  </a:lnTo>
                  <a:lnTo>
                    <a:pt x="49" y="379"/>
                  </a:lnTo>
                  <a:lnTo>
                    <a:pt x="49" y="392"/>
                  </a:lnTo>
                  <a:lnTo>
                    <a:pt x="57" y="396"/>
                  </a:lnTo>
                  <a:lnTo>
                    <a:pt x="69" y="398"/>
                  </a:lnTo>
                  <a:lnTo>
                    <a:pt x="80" y="404"/>
                  </a:lnTo>
                  <a:lnTo>
                    <a:pt x="97" y="402"/>
                  </a:lnTo>
                  <a:lnTo>
                    <a:pt x="116" y="398"/>
                  </a:lnTo>
                  <a:lnTo>
                    <a:pt x="131" y="390"/>
                  </a:lnTo>
                  <a:lnTo>
                    <a:pt x="149" y="383"/>
                  </a:lnTo>
                  <a:lnTo>
                    <a:pt x="163" y="370"/>
                  </a:lnTo>
                  <a:lnTo>
                    <a:pt x="177" y="355"/>
                  </a:lnTo>
                  <a:lnTo>
                    <a:pt x="188" y="338"/>
                  </a:lnTo>
                  <a:lnTo>
                    <a:pt x="198" y="319"/>
                  </a:lnTo>
                  <a:lnTo>
                    <a:pt x="201" y="307"/>
                  </a:lnTo>
                  <a:lnTo>
                    <a:pt x="205" y="298"/>
                  </a:lnTo>
                  <a:lnTo>
                    <a:pt x="210" y="287"/>
                  </a:lnTo>
                  <a:lnTo>
                    <a:pt x="214" y="277"/>
                  </a:lnTo>
                  <a:lnTo>
                    <a:pt x="215" y="266"/>
                  </a:lnTo>
                  <a:lnTo>
                    <a:pt x="217" y="254"/>
                  </a:lnTo>
                  <a:lnTo>
                    <a:pt x="217" y="243"/>
                  </a:lnTo>
                  <a:lnTo>
                    <a:pt x="217" y="234"/>
                  </a:lnTo>
                  <a:lnTo>
                    <a:pt x="221" y="222"/>
                  </a:lnTo>
                  <a:lnTo>
                    <a:pt x="224" y="211"/>
                  </a:lnTo>
                  <a:lnTo>
                    <a:pt x="224" y="200"/>
                  </a:lnTo>
                  <a:lnTo>
                    <a:pt x="223" y="190"/>
                  </a:lnTo>
                  <a:lnTo>
                    <a:pt x="214" y="185"/>
                  </a:lnTo>
                  <a:lnTo>
                    <a:pt x="208" y="186"/>
                  </a:lnTo>
                  <a:lnTo>
                    <a:pt x="200" y="188"/>
                  </a:lnTo>
                  <a:lnTo>
                    <a:pt x="194" y="186"/>
                  </a:lnTo>
                  <a:lnTo>
                    <a:pt x="196" y="171"/>
                  </a:lnTo>
                  <a:lnTo>
                    <a:pt x="207" y="166"/>
                  </a:lnTo>
                  <a:lnTo>
                    <a:pt x="223" y="166"/>
                  </a:lnTo>
                  <a:lnTo>
                    <a:pt x="221" y="145"/>
                  </a:lnTo>
                  <a:lnTo>
                    <a:pt x="218" y="126"/>
                  </a:lnTo>
                  <a:lnTo>
                    <a:pt x="214" y="105"/>
                  </a:lnTo>
                  <a:lnTo>
                    <a:pt x="211" y="88"/>
                  </a:lnTo>
                  <a:lnTo>
                    <a:pt x="203" y="69"/>
                  </a:lnTo>
                  <a:lnTo>
                    <a:pt x="196" y="54"/>
                  </a:lnTo>
                  <a:lnTo>
                    <a:pt x="186" y="41"/>
                  </a:lnTo>
                  <a:lnTo>
                    <a:pt x="174" y="32"/>
                  </a:lnTo>
                  <a:lnTo>
                    <a:pt x="158" y="18"/>
                  </a:lnTo>
                  <a:lnTo>
                    <a:pt x="144" y="11"/>
                  </a:lnTo>
                  <a:lnTo>
                    <a:pt x="136" y="5"/>
                  </a:lnTo>
                  <a:lnTo>
                    <a:pt x="129" y="3"/>
                  </a:lnTo>
                  <a:lnTo>
                    <a:pt x="120" y="1"/>
                  </a:lnTo>
                  <a:lnTo>
                    <a:pt x="113" y="0"/>
                  </a:lnTo>
                  <a:lnTo>
                    <a:pt x="109" y="20"/>
                  </a:lnTo>
                  <a:lnTo>
                    <a:pt x="103" y="43"/>
                  </a:lnTo>
                  <a:lnTo>
                    <a:pt x="94" y="64"/>
                  </a:lnTo>
                  <a:lnTo>
                    <a:pt x="86" y="86"/>
                  </a:lnTo>
                  <a:lnTo>
                    <a:pt x="73" y="103"/>
                  </a:lnTo>
                  <a:lnTo>
                    <a:pt x="60" y="120"/>
                  </a:lnTo>
                  <a:lnTo>
                    <a:pt x="46" y="134"/>
                  </a:lnTo>
                  <a:lnTo>
                    <a:pt x="30" y="145"/>
                  </a:lnTo>
                  <a:close/>
                </a:path>
              </a:pathLst>
            </a:custGeom>
            <a:solidFill>
              <a:srgbClr val="FFFFFF"/>
            </a:solidFill>
            <a:ln w="1588">
              <a:solidFill>
                <a:srgbClr val="FFFFFF"/>
              </a:solidFill>
              <a:prstDash val="solid"/>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426" name="Freeform 127"/>
            <p:cNvSpPr>
              <a:spLocks/>
            </p:cNvSpPr>
            <p:nvPr/>
          </p:nvSpPr>
          <p:spPr bwMode="auto">
            <a:xfrm>
              <a:off x="2952" y="1420"/>
              <a:ext cx="141" cy="28"/>
            </a:xfrm>
            <a:custGeom>
              <a:avLst/>
              <a:gdLst>
                <a:gd name="T0" fmla="*/ 0 w 141"/>
                <a:gd name="T1" fmla="*/ 4 h 57"/>
                <a:gd name="T2" fmla="*/ 9 w 141"/>
                <a:gd name="T3" fmla="*/ 4 h 57"/>
                <a:gd name="T4" fmla="*/ 19 w 141"/>
                <a:gd name="T5" fmla="*/ 6 h 57"/>
                <a:gd name="T6" fmla="*/ 29 w 141"/>
                <a:gd name="T7" fmla="*/ 6 h 57"/>
                <a:gd name="T8" fmla="*/ 39 w 141"/>
                <a:gd name="T9" fmla="*/ 10 h 57"/>
                <a:gd name="T10" fmla="*/ 47 w 141"/>
                <a:gd name="T11" fmla="*/ 10 h 57"/>
                <a:gd name="T12" fmla="*/ 56 w 141"/>
                <a:gd name="T13" fmla="*/ 15 h 57"/>
                <a:gd name="T14" fmla="*/ 63 w 141"/>
                <a:gd name="T15" fmla="*/ 23 h 57"/>
                <a:gd name="T16" fmla="*/ 71 w 141"/>
                <a:gd name="T17" fmla="*/ 34 h 57"/>
                <a:gd name="T18" fmla="*/ 80 w 141"/>
                <a:gd name="T19" fmla="*/ 25 h 57"/>
                <a:gd name="T20" fmla="*/ 94 w 141"/>
                <a:gd name="T21" fmla="*/ 27 h 57"/>
                <a:gd name="T22" fmla="*/ 108 w 141"/>
                <a:gd name="T23" fmla="*/ 34 h 57"/>
                <a:gd name="T24" fmla="*/ 123 w 141"/>
                <a:gd name="T25" fmla="*/ 42 h 57"/>
                <a:gd name="T26" fmla="*/ 141 w 141"/>
                <a:gd name="T27" fmla="*/ 57 h 57"/>
                <a:gd name="T28" fmla="*/ 136 w 141"/>
                <a:gd name="T29" fmla="*/ 42 h 57"/>
                <a:gd name="T30" fmla="*/ 128 w 141"/>
                <a:gd name="T31" fmla="*/ 32 h 57"/>
                <a:gd name="T32" fmla="*/ 121 w 141"/>
                <a:gd name="T33" fmla="*/ 21 h 57"/>
                <a:gd name="T34" fmla="*/ 123 w 141"/>
                <a:gd name="T35" fmla="*/ 10 h 57"/>
                <a:gd name="T36" fmla="*/ 110 w 141"/>
                <a:gd name="T37" fmla="*/ 19 h 57"/>
                <a:gd name="T38" fmla="*/ 99 w 141"/>
                <a:gd name="T39" fmla="*/ 17 h 57"/>
                <a:gd name="T40" fmla="*/ 86 w 141"/>
                <a:gd name="T41" fmla="*/ 10 h 57"/>
                <a:gd name="T42" fmla="*/ 73 w 141"/>
                <a:gd name="T43" fmla="*/ 10 h 57"/>
                <a:gd name="T44" fmla="*/ 64 w 141"/>
                <a:gd name="T45" fmla="*/ 6 h 57"/>
                <a:gd name="T46" fmla="*/ 56 w 141"/>
                <a:gd name="T47" fmla="*/ 4 h 57"/>
                <a:gd name="T48" fmla="*/ 47 w 141"/>
                <a:gd name="T49" fmla="*/ 0 h 57"/>
                <a:gd name="T50" fmla="*/ 39 w 141"/>
                <a:gd name="T51" fmla="*/ 0 h 57"/>
                <a:gd name="T52" fmla="*/ 29 w 141"/>
                <a:gd name="T53" fmla="*/ 0 h 57"/>
                <a:gd name="T54" fmla="*/ 19 w 141"/>
                <a:gd name="T55" fmla="*/ 0 h 57"/>
                <a:gd name="T56" fmla="*/ 9 w 141"/>
                <a:gd name="T57" fmla="*/ 0 h 57"/>
                <a:gd name="T58" fmla="*/ 0 w 141"/>
                <a:gd name="T59" fmla="*/ 4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1" h="57">
                  <a:moveTo>
                    <a:pt x="0" y="4"/>
                  </a:moveTo>
                  <a:lnTo>
                    <a:pt x="9" y="4"/>
                  </a:lnTo>
                  <a:lnTo>
                    <a:pt x="19" y="6"/>
                  </a:lnTo>
                  <a:lnTo>
                    <a:pt x="29" y="6"/>
                  </a:lnTo>
                  <a:lnTo>
                    <a:pt x="39" y="10"/>
                  </a:lnTo>
                  <a:lnTo>
                    <a:pt x="47" y="10"/>
                  </a:lnTo>
                  <a:lnTo>
                    <a:pt x="56" y="15"/>
                  </a:lnTo>
                  <a:lnTo>
                    <a:pt x="63" y="23"/>
                  </a:lnTo>
                  <a:lnTo>
                    <a:pt x="71" y="34"/>
                  </a:lnTo>
                  <a:lnTo>
                    <a:pt x="80" y="25"/>
                  </a:lnTo>
                  <a:lnTo>
                    <a:pt x="94" y="27"/>
                  </a:lnTo>
                  <a:lnTo>
                    <a:pt x="108" y="34"/>
                  </a:lnTo>
                  <a:lnTo>
                    <a:pt x="123" y="42"/>
                  </a:lnTo>
                  <a:lnTo>
                    <a:pt x="141" y="57"/>
                  </a:lnTo>
                  <a:lnTo>
                    <a:pt x="136" y="42"/>
                  </a:lnTo>
                  <a:lnTo>
                    <a:pt x="128" y="32"/>
                  </a:lnTo>
                  <a:lnTo>
                    <a:pt x="121" y="21"/>
                  </a:lnTo>
                  <a:lnTo>
                    <a:pt x="123" y="10"/>
                  </a:lnTo>
                  <a:lnTo>
                    <a:pt x="110" y="19"/>
                  </a:lnTo>
                  <a:lnTo>
                    <a:pt x="99" y="17"/>
                  </a:lnTo>
                  <a:lnTo>
                    <a:pt x="86" y="10"/>
                  </a:lnTo>
                  <a:lnTo>
                    <a:pt x="73" y="10"/>
                  </a:lnTo>
                  <a:lnTo>
                    <a:pt x="64" y="6"/>
                  </a:lnTo>
                  <a:lnTo>
                    <a:pt x="56" y="4"/>
                  </a:lnTo>
                  <a:lnTo>
                    <a:pt x="47" y="0"/>
                  </a:lnTo>
                  <a:lnTo>
                    <a:pt x="39" y="0"/>
                  </a:lnTo>
                  <a:lnTo>
                    <a:pt x="29" y="0"/>
                  </a:lnTo>
                  <a:lnTo>
                    <a:pt x="19" y="0"/>
                  </a:lnTo>
                  <a:lnTo>
                    <a:pt x="9" y="0"/>
                  </a:lnTo>
                  <a:lnTo>
                    <a:pt x="0" y="4"/>
                  </a:lnTo>
                  <a:close/>
                </a:path>
              </a:pathLst>
            </a:custGeom>
            <a:solidFill>
              <a:srgbClr val="000000"/>
            </a:solidFill>
            <a:ln w="1588">
              <a:solidFill>
                <a:srgbClr val="000000"/>
              </a:solidFill>
              <a:prstDash val="solid"/>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427" name="Freeform 128"/>
            <p:cNvSpPr>
              <a:spLocks/>
            </p:cNvSpPr>
            <p:nvPr/>
          </p:nvSpPr>
          <p:spPr bwMode="auto">
            <a:xfrm>
              <a:off x="3110" y="1427"/>
              <a:ext cx="13" cy="9"/>
            </a:xfrm>
            <a:custGeom>
              <a:avLst/>
              <a:gdLst>
                <a:gd name="T0" fmla="*/ 0 w 13"/>
                <a:gd name="T1" fmla="*/ 6 h 17"/>
                <a:gd name="T2" fmla="*/ 0 w 13"/>
                <a:gd name="T3" fmla="*/ 13 h 17"/>
                <a:gd name="T4" fmla="*/ 3 w 13"/>
                <a:gd name="T5" fmla="*/ 13 h 17"/>
                <a:gd name="T6" fmla="*/ 6 w 13"/>
                <a:gd name="T7" fmla="*/ 17 h 17"/>
                <a:gd name="T8" fmla="*/ 13 w 13"/>
                <a:gd name="T9" fmla="*/ 2 h 17"/>
                <a:gd name="T10" fmla="*/ 6 w 13"/>
                <a:gd name="T11" fmla="*/ 0 h 17"/>
                <a:gd name="T12" fmla="*/ 0 w 13"/>
                <a:gd name="T13" fmla="*/ 6 h 17"/>
              </a:gdLst>
              <a:ahLst/>
              <a:cxnLst>
                <a:cxn ang="0">
                  <a:pos x="T0" y="T1"/>
                </a:cxn>
                <a:cxn ang="0">
                  <a:pos x="T2" y="T3"/>
                </a:cxn>
                <a:cxn ang="0">
                  <a:pos x="T4" y="T5"/>
                </a:cxn>
                <a:cxn ang="0">
                  <a:pos x="T6" y="T7"/>
                </a:cxn>
                <a:cxn ang="0">
                  <a:pos x="T8" y="T9"/>
                </a:cxn>
                <a:cxn ang="0">
                  <a:pos x="T10" y="T11"/>
                </a:cxn>
                <a:cxn ang="0">
                  <a:pos x="T12" y="T13"/>
                </a:cxn>
              </a:cxnLst>
              <a:rect l="0" t="0" r="r" b="b"/>
              <a:pathLst>
                <a:path w="13" h="17">
                  <a:moveTo>
                    <a:pt x="0" y="6"/>
                  </a:moveTo>
                  <a:lnTo>
                    <a:pt x="0" y="13"/>
                  </a:lnTo>
                  <a:lnTo>
                    <a:pt x="3" y="13"/>
                  </a:lnTo>
                  <a:lnTo>
                    <a:pt x="6" y="17"/>
                  </a:lnTo>
                  <a:lnTo>
                    <a:pt x="13" y="2"/>
                  </a:lnTo>
                  <a:lnTo>
                    <a:pt x="6" y="0"/>
                  </a:lnTo>
                  <a:lnTo>
                    <a:pt x="0" y="6"/>
                  </a:lnTo>
                  <a:close/>
                </a:path>
              </a:pathLst>
            </a:custGeom>
            <a:solidFill>
              <a:srgbClr val="000000"/>
            </a:solidFill>
            <a:ln w="1588">
              <a:solidFill>
                <a:srgbClr val="000000"/>
              </a:solidFill>
              <a:prstDash val="solid"/>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428" name="Freeform 129"/>
            <p:cNvSpPr>
              <a:spLocks/>
            </p:cNvSpPr>
            <p:nvPr/>
          </p:nvSpPr>
          <p:spPr bwMode="auto">
            <a:xfrm>
              <a:off x="3184" y="1440"/>
              <a:ext cx="23" cy="8"/>
            </a:xfrm>
            <a:custGeom>
              <a:avLst/>
              <a:gdLst>
                <a:gd name="T0" fmla="*/ 0 w 23"/>
                <a:gd name="T1" fmla="*/ 15 h 15"/>
                <a:gd name="T2" fmla="*/ 10 w 23"/>
                <a:gd name="T3" fmla="*/ 15 h 15"/>
                <a:gd name="T4" fmla="*/ 23 w 23"/>
                <a:gd name="T5" fmla="*/ 7 h 15"/>
                <a:gd name="T6" fmla="*/ 17 w 23"/>
                <a:gd name="T7" fmla="*/ 0 h 15"/>
                <a:gd name="T8" fmla="*/ 10 w 23"/>
                <a:gd name="T9" fmla="*/ 0 h 15"/>
                <a:gd name="T10" fmla="*/ 3 w 23"/>
                <a:gd name="T11" fmla="*/ 3 h 15"/>
                <a:gd name="T12" fmla="*/ 0 w 23"/>
                <a:gd name="T13" fmla="*/ 15 h 15"/>
              </a:gdLst>
              <a:ahLst/>
              <a:cxnLst>
                <a:cxn ang="0">
                  <a:pos x="T0" y="T1"/>
                </a:cxn>
                <a:cxn ang="0">
                  <a:pos x="T2" y="T3"/>
                </a:cxn>
                <a:cxn ang="0">
                  <a:pos x="T4" y="T5"/>
                </a:cxn>
                <a:cxn ang="0">
                  <a:pos x="T6" y="T7"/>
                </a:cxn>
                <a:cxn ang="0">
                  <a:pos x="T8" y="T9"/>
                </a:cxn>
                <a:cxn ang="0">
                  <a:pos x="T10" y="T11"/>
                </a:cxn>
                <a:cxn ang="0">
                  <a:pos x="T12" y="T13"/>
                </a:cxn>
              </a:cxnLst>
              <a:rect l="0" t="0" r="r" b="b"/>
              <a:pathLst>
                <a:path w="23" h="15">
                  <a:moveTo>
                    <a:pt x="0" y="15"/>
                  </a:moveTo>
                  <a:lnTo>
                    <a:pt x="10" y="15"/>
                  </a:lnTo>
                  <a:lnTo>
                    <a:pt x="23" y="7"/>
                  </a:lnTo>
                  <a:lnTo>
                    <a:pt x="17" y="0"/>
                  </a:lnTo>
                  <a:lnTo>
                    <a:pt x="10" y="0"/>
                  </a:lnTo>
                  <a:lnTo>
                    <a:pt x="3" y="3"/>
                  </a:lnTo>
                  <a:lnTo>
                    <a:pt x="0" y="15"/>
                  </a:lnTo>
                  <a:close/>
                </a:path>
              </a:pathLst>
            </a:custGeom>
            <a:solidFill>
              <a:srgbClr val="000000"/>
            </a:solidFill>
            <a:ln w="1588">
              <a:solidFill>
                <a:srgbClr val="000000"/>
              </a:solidFill>
              <a:prstDash val="solid"/>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429" name="Freeform 130"/>
            <p:cNvSpPr>
              <a:spLocks/>
            </p:cNvSpPr>
            <p:nvPr/>
          </p:nvSpPr>
          <p:spPr bwMode="auto">
            <a:xfrm>
              <a:off x="3150" y="1444"/>
              <a:ext cx="13" cy="7"/>
            </a:xfrm>
            <a:custGeom>
              <a:avLst/>
              <a:gdLst>
                <a:gd name="T0" fmla="*/ 0 w 13"/>
                <a:gd name="T1" fmla="*/ 8 h 13"/>
                <a:gd name="T2" fmla="*/ 0 w 13"/>
                <a:gd name="T3" fmla="*/ 13 h 13"/>
                <a:gd name="T4" fmla="*/ 6 w 13"/>
                <a:gd name="T5" fmla="*/ 12 h 13"/>
                <a:gd name="T6" fmla="*/ 13 w 13"/>
                <a:gd name="T7" fmla="*/ 8 h 13"/>
                <a:gd name="T8" fmla="*/ 13 w 13"/>
                <a:gd name="T9" fmla="*/ 0 h 13"/>
                <a:gd name="T10" fmla="*/ 4 w 13"/>
                <a:gd name="T11" fmla="*/ 0 h 13"/>
                <a:gd name="T12" fmla="*/ 0 w 13"/>
                <a:gd name="T13" fmla="*/ 8 h 13"/>
              </a:gdLst>
              <a:ahLst/>
              <a:cxnLst>
                <a:cxn ang="0">
                  <a:pos x="T0" y="T1"/>
                </a:cxn>
                <a:cxn ang="0">
                  <a:pos x="T2" y="T3"/>
                </a:cxn>
                <a:cxn ang="0">
                  <a:pos x="T4" y="T5"/>
                </a:cxn>
                <a:cxn ang="0">
                  <a:pos x="T6" y="T7"/>
                </a:cxn>
                <a:cxn ang="0">
                  <a:pos x="T8" y="T9"/>
                </a:cxn>
                <a:cxn ang="0">
                  <a:pos x="T10" y="T11"/>
                </a:cxn>
                <a:cxn ang="0">
                  <a:pos x="T12" y="T13"/>
                </a:cxn>
              </a:cxnLst>
              <a:rect l="0" t="0" r="r" b="b"/>
              <a:pathLst>
                <a:path w="13" h="13">
                  <a:moveTo>
                    <a:pt x="0" y="8"/>
                  </a:moveTo>
                  <a:lnTo>
                    <a:pt x="0" y="13"/>
                  </a:lnTo>
                  <a:lnTo>
                    <a:pt x="6" y="12"/>
                  </a:lnTo>
                  <a:lnTo>
                    <a:pt x="13" y="8"/>
                  </a:lnTo>
                  <a:lnTo>
                    <a:pt x="13" y="0"/>
                  </a:lnTo>
                  <a:lnTo>
                    <a:pt x="4" y="0"/>
                  </a:lnTo>
                  <a:lnTo>
                    <a:pt x="0" y="8"/>
                  </a:lnTo>
                  <a:close/>
                </a:path>
              </a:pathLst>
            </a:custGeom>
            <a:solidFill>
              <a:srgbClr val="000000"/>
            </a:solidFill>
            <a:ln w="1588">
              <a:solidFill>
                <a:srgbClr val="000000"/>
              </a:solidFill>
              <a:prstDash val="solid"/>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430" name="Freeform 131"/>
            <p:cNvSpPr>
              <a:spLocks/>
            </p:cNvSpPr>
            <p:nvPr/>
          </p:nvSpPr>
          <p:spPr bwMode="auto">
            <a:xfrm>
              <a:off x="3470" y="1447"/>
              <a:ext cx="17" cy="7"/>
            </a:xfrm>
            <a:custGeom>
              <a:avLst/>
              <a:gdLst>
                <a:gd name="T0" fmla="*/ 0 w 17"/>
                <a:gd name="T1" fmla="*/ 7 h 15"/>
                <a:gd name="T2" fmla="*/ 0 w 17"/>
                <a:gd name="T3" fmla="*/ 15 h 15"/>
                <a:gd name="T4" fmla="*/ 17 w 17"/>
                <a:gd name="T5" fmla="*/ 11 h 15"/>
                <a:gd name="T6" fmla="*/ 15 w 17"/>
                <a:gd name="T7" fmla="*/ 2 h 15"/>
                <a:gd name="T8" fmla="*/ 10 w 17"/>
                <a:gd name="T9" fmla="*/ 0 h 15"/>
                <a:gd name="T10" fmla="*/ 3 w 17"/>
                <a:gd name="T11" fmla="*/ 0 h 15"/>
                <a:gd name="T12" fmla="*/ 0 w 17"/>
                <a:gd name="T13" fmla="*/ 7 h 15"/>
              </a:gdLst>
              <a:ahLst/>
              <a:cxnLst>
                <a:cxn ang="0">
                  <a:pos x="T0" y="T1"/>
                </a:cxn>
                <a:cxn ang="0">
                  <a:pos x="T2" y="T3"/>
                </a:cxn>
                <a:cxn ang="0">
                  <a:pos x="T4" y="T5"/>
                </a:cxn>
                <a:cxn ang="0">
                  <a:pos x="T6" y="T7"/>
                </a:cxn>
                <a:cxn ang="0">
                  <a:pos x="T8" y="T9"/>
                </a:cxn>
                <a:cxn ang="0">
                  <a:pos x="T10" y="T11"/>
                </a:cxn>
                <a:cxn ang="0">
                  <a:pos x="T12" y="T13"/>
                </a:cxn>
              </a:cxnLst>
              <a:rect l="0" t="0" r="r" b="b"/>
              <a:pathLst>
                <a:path w="17" h="15">
                  <a:moveTo>
                    <a:pt x="0" y="7"/>
                  </a:moveTo>
                  <a:lnTo>
                    <a:pt x="0" y="15"/>
                  </a:lnTo>
                  <a:lnTo>
                    <a:pt x="17" y="11"/>
                  </a:lnTo>
                  <a:lnTo>
                    <a:pt x="15" y="2"/>
                  </a:lnTo>
                  <a:lnTo>
                    <a:pt x="10" y="0"/>
                  </a:lnTo>
                  <a:lnTo>
                    <a:pt x="3" y="0"/>
                  </a:lnTo>
                  <a:lnTo>
                    <a:pt x="0" y="7"/>
                  </a:lnTo>
                  <a:close/>
                </a:path>
              </a:pathLst>
            </a:custGeom>
            <a:solidFill>
              <a:srgbClr val="000000"/>
            </a:solidFill>
            <a:ln w="1588">
              <a:solidFill>
                <a:srgbClr val="000000"/>
              </a:solidFill>
              <a:prstDash val="solid"/>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431" name="Freeform 132"/>
            <p:cNvSpPr>
              <a:spLocks/>
            </p:cNvSpPr>
            <p:nvPr/>
          </p:nvSpPr>
          <p:spPr bwMode="auto">
            <a:xfrm>
              <a:off x="2942" y="1450"/>
              <a:ext cx="165" cy="20"/>
            </a:xfrm>
            <a:custGeom>
              <a:avLst/>
              <a:gdLst>
                <a:gd name="T0" fmla="*/ 0 w 165"/>
                <a:gd name="T1" fmla="*/ 11 h 39"/>
                <a:gd name="T2" fmla="*/ 19 w 165"/>
                <a:gd name="T3" fmla="*/ 11 h 39"/>
                <a:gd name="T4" fmla="*/ 39 w 165"/>
                <a:gd name="T5" fmla="*/ 11 h 39"/>
                <a:gd name="T6" fmla="*/ 59 w 165"/>
                <a:gd name="T7" fmla="*/ 13 h 39"/>
                <a:gd name="T8" fmla="*/ 79 w 165"/>
                <a:gd name="T9" fmla="*/ 18 h 39"/>
                <a:gd name="T10" fmla="*/ 97 w 165"/>
                <a:gd name="T11" fmla="*/ 22 h 39"/>
                <a:gd name="T12" fmla="*/ 117 w 165"/>
                <a:gd name="T13" fmla="*/ 28 h 39"/>
                <a:gd name="T14" fmla="*/ 137 w 165"/>
                <a:gd name="T15" fmla="*/ 33 h 39"/>
                <a:gd name="T16" fmla="*/ 157 w 165"/>
                <a:gd name="T17" fmla="*/ 39 h 39"/>
                <a:gd name="T18" fmla="*/ 163 w 165"/>
                <a:gd name="T19" fmla="*/ 26 h 39"/>
                <a:gd name="T20" fmla="*/ 165 w 165"/>
                <a:gd name="T21" fmla="*/ 15 h 39"/>
                <a:gd name="T22" fmla="*/ 150 w 165"/>
                <a:gd name="T23" fmla="*/ 20 h 39"/>
                <a:gd name="T24" fmla="*/ 136 w 165"/>
                <a:gd name="T25" fmla="*/ 18 h 39"/>
                <a:gd name="T26" fmla="*/ 120 w 165"/>
                <a:gd name="T27" fmla="*/ 11 h 39"/>
                <a:gd name="T28" fmla="*/ 107 w 165"/>
                <a:gd name="T29" fmla="*/ 11 h 39"/>
                <a:gd name="T30" fmla="*/ 93 w 165"/>
                <a:gd name="T31" fmla="*/ 7 h 39"/>
                <a:gd name="T32" fmla="*/ 79 w 165"/>
                <a:gd name="T33" fmla="*/ 5 h 39"/>
                <a:gd name="T34" fmla="*/ 66 w 165"/>
                <a:gd name="T35" fmla="*/ 1 h 39"/>
                <a:gd name="T36" fmla="*/ 53 w 165"/>
                <a:gd name="T37" fmla="*/ 1 h 39"/>
                <a:gd name="T38" fmla="*/ 39 w 165"/>
                <a:gd name="T39" fmla="*/ 0 h 39"/>
                <a:gd name="T40" fmla="*/ 26 w 165"/>
                <a:gd name="T41" fmla="*/ 1 h 39"/>
                <a:gd name="T42" fmla="*/ 13 w 165"/>
                <a:gd name="T43" fmla="*/ 3 h 39"/>
                <a:gd name="T44" fmla="*/ 0 w 165"/>
                <a:gd name="T45" fmla="*/ 1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5" h="39">
                  <a:moveTo>
                    <a:pt x="0" y="11"/>
                  </a:moveTo>
                  <a:lnTo>
                    <a:pt x="19" y="11"/>
                  </a:lnTo>
                  <a:lnTo>
                    <a:pt x="39" y="11"/>
                  </a:lnTo>
                  <a:lnTo>
                    <a:pt x="59" y="13"/>
                  </a:lnTo>
                  <a:lnTo>
                    <a:pt x="79" y="18"/>
                  </a:lnTo>
                  <a:lnTo>
                    <a:pt x="97" y="22"/>
                  </a:lnTo>
                  <a:lnTo>
                    <a:pt x="117" y="28"/>
                  </a:lnTo>
                  <a:lnTo>
                    <a:pt x="137" y="33"/>
                  </a:lnTo>
                  <a:lnTo>
                    <a:pt x="157" y="39"/>
                  </a:lnTo>
                  <a:lnTo>
                    <a:pt x="163" y="26"/>
                  </a:lnTo>
                  <a:lnTo>
                    <a:pt x="165" y="15"/>
                  </a:lnTo>
                  <a:lnTo>
                    <a:pt x="150" y="20"/>
                  </a:lnTo>
                  <a:lnTo>
                    <a:pt x="136" y="18"/>
                  </a:lnTo>
                  <a:lnTo>
                    <a:pt x="120" y="11"/>
                  </a:lnTo>
                  <a:lnTo>
                    <a:pt x="107" y="11"/>
                  </a:lnTo>
                  <a:lnTo>
                    <a:pt x="93" y="7"/>
                  </a:lnTo>
                  <a:lnTo>
                    <a:pt x="79" y="5"/>
                  </a:lnTo>
                  <a:lnTo>
                    <a:pt x="66" y="1"/>
                  </a:lnTo>
                  <a:lnTo>
                    <a:pt x="53" y="1"/>
                  </a:lnTo>
                  <a:lnTo>
                    <a:pt x="39" y="0"/>
                  </a:lnTo>
                  <a:lnTo>
                    <a:pt x="26" y="1"/>
                  </a:lnTo>
                  <a:lnTo>
                    <a:pt x="13" y="3"/>
                  </a:lnTo>
                  <a:lnTo>
                    <a:pt x="0" y="11"/>
                  </a:lnTo>
                  <a:close/>
                </a:path>
              </a:pathLst>
            </a:custGeom>
            <a:solidFill>
              <a:srgbClr val="000000"/>
            </a:solidFill>
            <a:ln w="1588">
              <a:solidFill>
                <a:srgbClr val="000000"/>
              </a:solidFill>
              <a:prstDash val="solid"/>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432" name="Freeform 133"/>
            <p:cNvSpPr>
              <a:spLocks/>
            </p:cNvSpPr>
            <p:nvPr/>
          </p:nvSpPr>
          <p:spPr bwMode="auto">
            <a:xfrm>
              <a:off x="2986" y="1478"/>
              <a:ext cx="18" cy="9"/>
            </a:xfrm>
            <a:custGeom>
              <a:avLst/>
              <a:gdLst>
                <a:gd name="T0" fmla="*/ 0 w 18"/>
                <a:gd name="T1" fmla="*/ 10 h 17"/>
                <a:gd name="T2" fmla="*/ 8 w 18"/>
                <a:gd name="T3" fmla="*/ 13 h 17"/>
                <a:gd name="T4" fmla="*/ 16 w 18"/>
                <a:gd name="T5" fmla="*/ 17 h 17"/>
                <a:gd name="T6" fmla="*/ 15 w 18"/>
                <a:gd name="T7" fmla="*/ 11 h 17"/>
                <a:gd name="T8" fmla="*/ 18 w 18"/>
                <a:gd name="T9" fmla="*/ 6 h 17"/>
                <a:gd name="T10" fmla="*/ 18 w 18"/>
                <a:gd name="T11" fmla="*/ 0 h 17"/>
                <a:gd name="T12" fmla="*/ 13 w 18"/>
                <a:gd name="T13" fmla="*/ 0 h 17"/>
                <a:gd name="T14" fmla="*/ 6 w 18"/>
                <a:gd name="T15" fmla="*/ 4 h 17"/>
                <a:gd name="T16" fmla="*/ 0 w 18"/>
                <a:gd name="T17" fmla="*/ 1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17">
                  <a:moveTo>
                    <a:pt x="0" y="10"/>
                  </a:moveTo>
                  <a:lnTo>
                    <a:pt x="8" y="13"/>
                  </a:lnTo>
                  <a:lnTo>
                    <a:pt x="16" y="17"/>
                  </a:lnTo>
                  <a:lnTo>
                    <a:pt x="15" y="11"/>
                  </a:lnTo>
                  <a:lnTo>
                    <a:pt x="18" y="6"/>
                  </a:lnTo>
                  <a:lnTo>
                    <a:pt x="18" y="0"/>
                  </a:lnTo>
                  <a:lnTo>
                    <a:pt x="13" y="0"/>
                  </a:lnTo>
                  <a:lnTo>
                    <a:pt x="6" y="4"/>
                  </a:lnTo>
                  <a:lnTo>
                    <a:pt x="0" y="10"/>
                  </a:lnTo>
                  <a:close/>
                </a:path>
              </a:pathLst>
            </a:custGeom>
            <a:solidFill>
              <a:srgbClr val="000000"/>
            </a:solidFill>
            <a:ln w="1588">
              <a:solidFill>
                <a:srgbClr val="000000"/>
              </a:solidFill>
              <a:prstDash val="solid"/>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433" name="Freeform 134"/>
            <p:cNvSpPr>
              <a:spLocks/>
            </p:cNvSpPr>
            <p:nvPr/>
          </p:nvSpPr>
          <p:spPr bwMode="auto">
            <a:xfrm>
              <a:off x="3503" y="1480"/>
              <a:ext cx="13" cy="15"/>
            </a:xfrm>
            <a:custGeom>
              <a:avLst/>
              <a:gdLst>
                <a:gd name="T0" fmla="*/ 0 w 13"/>
                <a:gd name="T1" fmla="*/ 6 h 30"/>
                <a:gd name="T2" fmla="*/ 0 w 13"/>
                <a:gd name="T3" fmla="*/ 30 h 30"/>
                <a:gd name="T4" fmla="*/ 6 w 13"/>
                <a:gd name="T5" fmla="*/ 28 h 30"/>
                <a:gd name="T6" fmla="*/ 10 w 13"/>
                <a:gd name="T7" fmla="*/ 21 h 30"/>
                <a:gd name="T8" fmla="*/ 9 w 13"/>
                <a:gd name="T9" fmla="*/ 11 h 30"/>
                <a:gd name="T10" fmla="*/ 13 w 13"/>
                <a:gd name="T11" fmla="*/ 6 h 30"/>
                <a:gd name="T12" fmla="*/ 6 w 13"/>
                <a:gd name="T13" fmla="*/ 0 h 30"/>
                <a:gd name="T14" fmla="*/ 0 w 13"/>
                <a:gd name="T15" fmla="*/ 6 h 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30">
                  <a:moveTo>
                    <a:pt x="0" y="6"/>
                  </a:moveTo>
                  <a:lnTo>
                    <a:pt x="0" y="30"/>
                  </a:lnTo>
                  <a:lnTo>
                    <a:pt x="6" y="28"/>
                  </a:lnTo>
                  <a:lnTo>
                    <a:pt x="10" y="21"/>
                  </a:lnTo>
                  <a:lnTo>
                    <a:pt x="9" y="11"/>
                  </a:lnTo>
                  <a:lnTo>
                    <a:pt x="13" y="6"/>
                  </a:lnTo>
                  <a:lnTo>
                    <a:pt x="6" y="0"/>
                  </a:lnTo>
                  <a:lnTo>
                    <a:pt x="0" y="6"/>
                  </a:lnTo>
                  <a:close/>
                </a:path>
              </a:pathLst>
            </a:custGeom>
            <a:solidFill>
              <a:srgbClr val="000000"/>
            </a:solidFill>
            <a:ln w="1588">
              <a:solidFill>
                <a:srgbClr val="000000"/>
              </a:solidFill>
              <a:prstDash val="solid"/>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434" name="Freeform 135"/>
            <p:cNvSpPr>
              <a:spLocks/>
            </p:cNvSpPr>
            <p:nvPr/>
          </p:nvSpPr>
          <p:spPr bwMode="auto">
            <a:xfrm>
              <a:off x="3153" y="1485"/>
              <a:ext cx="16" cy="7"/>
            </a:xfrm>
            <a:custGeom>
              <a:avLst/>
              <a:gdLst>
                <a:gd name="T0" fmla="*/ 0 w 16"/>
                <a:gd name="T1" fmla="*/ 4 h 15"/>
                <a:gd name="T2" fmla="*/ 0 w 16"/>
                <a:gd name="T3" fmla="*/ 12 h 15"/>
                <a:gd name="T4" fmla="*/ 4 w 16"/>
                <a:gd name="T5" fmla="*/ 15 h 15"/>
                <a:gd name="T6" fmla="*/ 13 w 16"/>
                <a:gd name="T7" fmla="*/ 15 h 15"/>
                <a:gd name="T8" fmla="*/ 13 w 16"/>
                <a:gd name="T9" fmla="*/ 10 h 15"/>
                <a:gd name="T10" fmla="*/ 16 w 16"/>
                <a:gd name="T11" fmla="*/ 8 h 15"/>
                <a:gd name="T12" fmla="*/ 7 w 16"/>
                <a:gd name="T13" fmla="*/ 0 h 15"/>
                <a:gd name="T14" fmla="*/ 0 w 16"/>
                <a:gd name="T15" fmla="*/ 4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15">
                  <a:moveTo>
                    <a:pt x="0" y="4"/>
                  </a:moveTo>
                  <a:lnTo>
                    <a:pt x="0" y="12"/>
                  </a:lnTo>
                  <a:lnTo>
                    <a:pt x="4" y="15"/>
                  </a:lnTo>
                  <a:lnTo>
                    <a:pt x="13" y="15"/>
                  </a:lnTo>
                  <a:lnTo>
                    <a:pt x="13" y="10"/>
                  </a:lnTo>
                  <a:lnTo>
                    <a:pt x="16" y="8"/>
                  </a:lnTo>
                  <a:lnTo>
                    <a:pt x="7" y="0"/>
                  </a:lnTo>
                  <a:lnTo>
                    <a:pt x="0" y="4"/>
                  </a:lnTo>
                  <a:close/>
                </a:path>
              </a:pathLst>
            </a:custGeom>
            <a:solidFill>
              <a:srgbClr val="000000"/>
            </a:solidFill>
            <a:ln w="1588">
              <a:solidFill>
                <a:srgbClr val="000000"/>
              </a:solidFill>
              <a:prstDash val="solid"/>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435" name="Freeform 136"/>
            <p:cNvSpPr>
              <a:spLocks/>
            </p:cNvSpPr>
            <p:nvPr/>
          </p:nvSpPr>
          <p:spPr bwMode="auto">
            <a:xfrm>
              <a:off x="3450" y="1486"/>
              <a:ext cx="20" cy="8"/>
            </a:xfrm>
            <a:custGeom>
              <a:avLst/>
              <a:gdLst>
                <a:gd name="T0" fmla="*/ 0 w 20"/>
                <a:gd name="T1" fmla="*/ 10 h 17"/>
                <a:gd name="T2" fmla="*/ 5 w 20"/>
                <a:gd name="T3" fmla="*/ 13 h 17"/>
                <a:gd name="T4" fmla="*/ 13 w 20"/>
                <a:gd name="T5" fmla="*/ 17 h 17"/>
                <a:gd name="T6" fmla="*/ 20 w 20"/>
                <a:gd name="T7" fmla="*/ 6 h 17"/>
                <a:gd name="T8" fmla="*/ 15 w 20"/>
                <a:gd name="T9" fmla="*/ 0 h 17"/>
                <a:gd name="T10" fmla="*/ 9 w 20"/>
                <a:gd name="T11" fmla="*/ 0 h 17"/>
                <a:gd name="T12" fmla="*/ 3 w 20"/>
                <a:gd name="T13" fmla="*/ 2 h 17"/>
                <a:gd name="T14" fmla="*/ 0 w 20"/>
                <a:gd name="T15" fmla="*/ 10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 h="17">
                  <a:moveTo>
                    <a:pt x="0" y="10"/>
                  </a:moveTo>
                  <a:lnTo>
                    <a:pt x="5" y="13"/>
                  </a:lnTo>
                  <a:lnTo>
                    <a:pt x="13" y="17"/>
                  </a:lnTo>
                  <a:lnTo>
                    <a:pt x="20" y="6"/>
                  </a:lnTo>
                  <a:lnTo>
                    <a:pt x="15" y="0"/>
                  </a:lnTo>
                  <a:lnTo>
                    <a:pt x="9" y="0"/>
                  </a:lnTo>
                  <a:lnTo>
                    <a:pt x="3" y="2"/>
                  </a:lnTo>
                  <a:lnTo>
                    <a:pt x="0" y="10"/>
                  </a:lnTo>
                  <a:close/>
                </a:path>
              </a:pathLst>
            </a:custGeom>
            <a:solidFill>
              <a:srgbClr val="000000"/>
            </a:solidFill>
            <a:ln w="1588">
              <a:solidFill>
                <a:srgbClr val="000000"/>
              </a:solidFill>
              <a:prstDash val="solid"/>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436" name="Freeform 137"/>
            <p:cNvSpPr>
              <a:spLocks/>
            </p:cNvSpPr>
            <p:nvPr/>
          </p:nvSpPr>
          <p:spPr bwMode="auto">
            <a:xfrm>
              <a:off x="2986" y="1490"/>
              <a:ext cx="73" cy="13"/>
            </a:xfrm>
            <a:custGeom>
              <a:avLst/>
              <a:gdLst>
                <a:gd name="T0" fmla="*/ 0 w 73"/>
                <a:gd name="T1" fmla="*/ 20 h 24"/>
                <a:gd name="T2" fmla="*/ 6 w 73"/>
                <a:gd name="T3" fmla="*/ 24 h 24"/>
                <a:gd name="T4" fmla="*/ 16 w 73"/>
                <a:gd name="T5" fmla="*/ 22 h 24"/>
                <a:gd name="T6" fmla="*/ 26 w 73"/>
                <a:gd name="T7" fmla="*/ 19 h 24"/>
                <a:gd name="T8" fmla="*/ 37 w 73"/>
                <a:gd name="T9" fmla="*/ 17 h 24"/>
                <a:gd name="T10" fmla="*/ 73 w 73"/>
                <a:gd name="T11" fmla="*/ 13 h 24"/>
                <a:gd name="T12" fmla="*/ 72 w 73"/>
                <a:gd name="T13" fmla="*/ 3 h 24"/>
                <a:gd name="T14" fmla="*/ 67 w 73"/>
                <a:gd name="T15" fmla="*/ 0 h 24"/>
                <a:gd name="T16" fmla="*/ 59 w 73"/>
                <a:gd name="T17" fmla="*/ 0 h 24"/>
                <a:gd name="T18" fmla="*/ 50 w 73"/>
                <a:gd name="T19" fmla="*/ 0 h 24"/>
                <a:gd name="T20" fmla="*/ 42 w 73"/>
                <a:gd name="T21" fmla="*/ 2 h 24"/>
                <a:gd name="T22" fmla="*/ 33 w 73"/>
                <a:gd name="T23" fmla="*/ 5 h 24"/>
                <a:gd name="T24" fmla="*/ 25 w 73"/>
                <a:gd name="T25" fmla="*/ 7 h 24"/>
                <a:gd name="T26" fmla="*/ 16 w 73"/>
                <a:gd name="T27" fmla="*/ 11 h 24"/>
                <a:gd name="T28" fmla="*/ 8 w 73"/>
                <a:gd name="T29" fmla="*/ 15 h 24"/>
                <a:gd name="T30" fmla="*/ 0 w 73"/>
                <a:gd name="T31"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3" h="24">
                  <a:moveTo>
                    <a:pt x="0" y="20"/>
                  </a:moveTo>
                  <a:lnTo>
                    <a:pt x="6" y="24"/>
                  </a:lnTo>
                  <a:lnTo>
                    <a:pt x="16" y="22"/>
                  </a:lnTo>
                  <a:lnTo>
                    <a:pt x="26" y="19"/>
                  </a:lnTo>
                  <a:lnTo>
                    <a:pt x="37" y="17"/>
                  </a:lnTo>
                  <a:lnTo>
                    <a:pt x="73" y="13"/>
                  </a:lnTo>
                  <a:lnTo>
                    <a:pt x="72" y="3"/>
                  </a:lnTo>
                  <a:lnTo>
                    <a:pt x="67" y="0"/>
                  </a:lnTo>
                  <a:lnTo>
                    <a:pt x="59" y="0"/>
                  </a:lnTo>
                  <a:lnTo>
                    <a:pt x="50" y="0"/>
                  </a:lnTo>
                  <a:lnTo>
                    <a:pt x="42" y="2"/>
                  </a:lnTo>
                  <a:lnTo>
                    <a:pt x="33" y="5"/>
                  </a:lnTo>
                  <a:lnTo>
                    <a:pt x="25" y="7"/>
                  </a:lnTo>
                  <a:lnTo>
                    <a:pt x="16" y="11"/>
                  </a:lnTo>
                  <a:lnTo>
                    <a:pt x="8" y="15"/>
                  </a:lnTo>
                  <a:lnTo>
                    <a:pt x="0" y="20"/>
                  </a:lnTo>
                  <a:close/>
                </a:path>
              </a:pathLst>
            </a:custGeom>
            <a:solidFill>
              <a:srgbClr val="000000"/>
            </a:solidFill>
            <a:ln w="1588">
              <a:solidFill>
                <a:srgbClr val="000000"/>
              </a:solidFill>
              <a:prstDash val="solid"/>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437" name="Freeform 138"/>
            <p:cNvSpPr>
              <a:spLocks/>
            </p:cNvSpPr>
            <p:nvPr/>
          </p:nvSpPr>
          <p:spPr bwMode="auto">
            <a:xfrm>
              <a:off x="3069" y="1507"/>
              <a:ext cx="16" cy="3"/>
            </a:xfrm>
            <a:custGeom>
              <a:avLst/>
              <a:gdLst>
                <a:gd name="T0" fmla="*/ 0 w 16"/>
                <a:gd name="T1" fmla="*/ 5 h 5"/>
                <a:gd name="T2" fmla="*/ 16 w 16"/>
                <a:gd name="T3" fmla="*/ 5 h 5"/>
                <a:gd name="T4" fmla="*/ 13 w 16"/>
                <a:gd name="T5" fmla="*/ 0 h 5"/>
                <a:gd name="T6" fmla="*/ 7 w 16"/>
                <a:gd name="T7" fmla="*/ 0 h 5"/>
                <a:gd name="T8" fmla="*/ 1 w 16"/>
                <a:gd name="T9" fmla="*/ 0 h 5"/>
                <a:gd name="T10" fmla="*/ 0 w 16"/>
                <a:gd name="T11" fmla="*/ 5 h 5"/>
              </a:gdLst>
              <a:ahLst/>
              <a:cxnLst>
                <a:cxn ang="0">
                  <a:pos x="T0" y="T1"/>
                </a:cxn>
                <a:cxn ang="0">
                  <a:pos x="T2" y="T3"/>
                </a:cxn>
                <a:cxn ang="0">
                  <a:pos x="T4" y="T5"/>
                </a:cxn>
                <a:cxn ang="0">
                  <a:pos x="T6" y="T7"/>
                </a:cxn>
                <a:cxn ang="0">
                  <a:pos x="T8" y="T9"/>
                </a:cxn>
                <a:cxn ang="0">
                  <a:pos x="T10" y="T11"/>
                </a:cxn>
              </a:cxnLst>
              <a:rect l="0" t="0" r="r" b="b"/>
              <a:pathLst>
                <a:path w="16" h="5">
                  <a:moveTo>
                    <a:pt x="0" y="5"/>
                  </a:moveTo>
                  <a:lnTo>
                    <a:pt x="16" y="5"/>
                  </a:lnTo>
                  <a:lnTo>
                    <a:pt x="13" y="0"/>
                  </a:lnTo>
                  <a:lnTo>
                    <a:pt x="7" y="0"/>
                  </a:lnTo>
                  <a:lnTo>
                    <a:pt x="1" y="0"/>
                  </a:lnTo>
                  <a:lnTo>
                    <a:pt x="0" y="5"/>
                  </a:lnTo>
                  <a:close/>
                </a:path>
              </a:pathLst>
            </a:custGeom>
            <a:solidFill>
              <a:srgbClr val="000000"/>
            </a:solidFill>
            <a:ln w="1588">
              <a:solidFill>
                <a:srgbClr val="000000"/>
              </a:solidFill>
              <a:prstDash val="solid"/>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438" name="Freeform 139"/>
            <p:cNvSpPr>
              <a:spLocks/>
            </p:cNvSpPr>
            <p:nvPr/>
          </p:nvSpPr>
          <p:spPr bwMode="auto">
            <a:xfrm>
              <a:off x="3489" y="1522"/>
              <a:ext cx="16" cy="9"/>
            </a:xfrm>
            <a:custGeom>
              <a:avLst/>
              <a:gdLst>
                <a:gd name="T0" fmla="*/ 0 w 16"/>
                <a:gd name="T1" fmla="*/ 13 h 17"/>
                <a:gd name="T2" fmla="*/ 6 w 16"/>
                <a:gd name="T3" fmla="*/ 17 h 17"/>
                <a:gd name="T4" fmla="*/ 14 w 16"/>
                <a:gd name="T5" fmla="*/ 17 h 17"/>
                <a:gd name="T6" fmla="*/ 16 w 16"/>
                <a:gd name="T7" fmla="*/ 6 h 17"/>
                <a:gd name="T8" fmla="*/ 11 w 16"/>
                <a:gd name="T9" fmla="*/ 0 h 17"/>
                <a:gd name="T10" fmla="*/ 3 w 16"/>
                <a:gd name="T11" fmla="*/ 4 h 17"/>
                <a:gd name="T12" fmla="*/ 0 w 16"/>
                <a:gd name="T13" fmla="*/ 13 h 17"/>
              </a:gdLst>
              <a:ahLst/>
              <a:cxnLst>
                <a:cxn ang="0">
                  <a:pos x="T0" y="T1"/>
                </a:cxn>
                <a:cxn ang="0">
                  <a:pos x="T2" y="T3"/>
                </a:cxn>
                <a:cxn ang="0">
                  <a:pos x="T4" y="T5"/>
                </a:cxn>
                <a:cxn ang="0">
                  <a:pos x="T6" y="T7"/>
                </a:cxn>
                <a:cxn ang="0">
                  <a:pos x="T8" y="T9"/>
                </a:cxn>
                <a:cxn ang="0">
                  <a:pos x="T10" y="T11"/>
                </a:cxn>
                <a:cxn ang="0">
                  <a:pos x="T12" y="T13"/>
                </a:cxn>
              </a:cxnLst>
              <a:rect l="0" t="0" r="r" b="b"/>
              <a:pathLst>
                <a:path w="16" h="17">
                  <a:moveTo>
                    <a:pt x="0" y="13"/>
                  </a:moveTo>
                  <a:lnTo>
                    <a:pt x="6" y="17"/>
                  </a:lnTo>
                  <a:lnTo>
                    <a:pt x="14" y="17"/>
                  </a:lnTo>
                  <a:lnTo>
                    <a:pt x="16" y="6"/>
                  </a:lnTo>
                  <a:lnTo>
                    <a:pt x="11" y="0"/>
                  </a:lnTo>
                  <a:lnTo>
                    <a:pt x="3" y="4"/>
                  </a:lnTo>
                  <a:lnTo>
                    <a:pt x="0" y="13"/>
                  </a:lnTo>
                  <a:close/>
                </a:path>
              </a:pathLst>
            </a:custGeom>
            <a:solidFill>
              <a:srgbClr val="000000"/>
            </a:solidFill>
            <a:ln w="1588">
              <a:solidFill>
                <a:srgbClr val="000000"/>
              </a:solidFill>
              <a:prstDash val="solid"/>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439" name="Freeform 140"/>
            <p:cNvSpPr>
              <a:spLocks/>
            </p:cNvSpPr>
            <p:nvPr/>
          </p:nvSpPr>
          <p:spPr bwMode="auto">
            <a:xfrm>
              <a:off x="3193" y="1528"/>
              <a:ext cx="164" cy="122"/>
            </a:xfrm>
            <a:custGeom>
              <a:avLst/>
              <a:gdLst>
                <a:gd name="T0" fmla="*/ 0 w 164"/>
                <a:gd name="T1" fmla="*/ 144 h 244"/>
                <a:gd name="T2" fmla="*/ 0 w 164"/>
                <a:gd name="T3" fmla="*/ 168 h 244"/>
                <a:gd name="T4" fmla="*/ 8 w 164"/>
                <a:gd name="T5" fmla="*/ 191 h 244"/>
                <a:gd name="T6" fmla="*/ 28 w 164"/>
                <a:gd name="T7" fmla="*/ 195 h 244"/>
                <a:gd name="T8" fmla="*/ 50 w 164"/>
                <a:gd name="T9" fmla="*/ 195 h 244"/>
                <a:gd name="T10" fmla="*/ 71 w 164"/>
                <a:gd name="T11" fmla="*/ 195 h 244"/>
                <a:gd name="T12" fmla="*/ 77 w 164"/>
                <a:gd name="T13" fmla="*/ 208 h 244"/>
                <a:gd name="T14" fmla="*/ 78 w 164"/>
                <a:gd name="T15" fmla="*/ 223 h 244"/>
                <a:gd name="T16" fmla="*/ 91 w 164"/>
                <a:gd name="T17" fmla="*/ 232 h 244"/>
                <a:gd name="T18" fmla="*/ 105 w 164"/>
                <a:gd name="T19" fmla="*/ 238 h 244"/>
                <a:gd name="T20" fmla="*/ 124 w 164"/>
                <a:gd name="T21" fmla="*/ 242 h 244"/>
                <a:gd name="T22" fmla="*/ 142 w 164"/>
                <a:gd name="T23" fmla="*/ 232 h 244"/>
                <a:gd name="T24" fmla="*/ 154 w 164"/>
                <a:gd name="T25" fmla="*/ 202 h 244"/>
                <a:gd name="T26" fmla="*/ 161 w 164"/>
                <a:gd name="T27" fmla="*/ 168 h 244"/>
                <a:gd name="T28" fmla="*/ 155 w 164"/>
                <a:gd name="T29" fmla="*/ 131 h 244"/>
                <a:gd name="T30" fmla="*/ 141 w 164"/>
                <a:gd name="T31" fmla="*/ 102 h 244"/>
                <a:gd name="T32" fmla="*/ 134 w 164"/>
                <a:gd name="T33" fmla="*/ 83 h 244"/>
                <a:gd name="T34" fmla="*/ 128 w 164"/>
                <a:gd name="T35" fmla="*/ 89 h 244"/>
                <a:gd name="T36" fmla="*/ 117 w 164"/>
                <a:gd name="T37" fmla="*/ 119 h 244"/>
                <a:gd name="T38" fmla="*/ 105 w 164"/>
                <a:gd name="T39" fmla="*/ 149 h 244"/>
                <a:gd name="T40" fmla="*/ 91 w 164"/>
                <a:gd name="T41" fmla="*/ 176 h 244"/>
                <a:gd name="T42" fmla="*/ 82 w 164"/>
                <a:gd name="T43" fmla="*/ 174 h 244"/>
                <a:gd name="T44" fmla="*/ 90 w 164"/>
                <a:gd name="T45" fmla="*/ 149 h 244"/>
                <a:gd name="T46" fmla="*/ 99 w 164"/>
                <a:gd name="T47" fmla="*/ 125 h 244"/>
                <a:gd name="T48" fmla="*/ 108 w 164"/>
                <a:gd name="T49" fmla="*/ 100 h 244"/>
                <a:gd name="T50" fmla="*/ 112 w 164"/>
                <a:gd name="T51" fmla="*/ 78 h 244"/>
                <a:gd name="T52" fmla="*/ 118 w 164"/>
                <a:gd name="T53" fmla="*/ 55 h 244"/>
                <a:gd name="T54" fmla="*/ 121 w 164"/>
                <a:gd name="T55" fmla="*/ 32 h 244"/>
                <a:gd name="T56" fmla="*/ 122 w 164"/>
                <a:gd name="T57" fmla="*/ 10 h 244"/>
                <a:gd name="T58" fmla="*/ 107 w 164"/>
                <a:gd name="T59" fmla="*/ 19 h 244"/>
                <a:gd name="T60" fmla="*/ 78 w 164"/>
                <a:gd name="T61" fmla="*/ 55 h 244"/>
                <a:gd name="T62" fmla="*/ 50 w 164"/>
                <a:gd name="T63" fmla="*/ 89 h 244"/>
                <a:gd name="T64" fmla="*/ 18 w 164"/>
                <a:gd name="T65" fmla="*/ 119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4" h="244">
                  <a:moveTo>
                    <a:pt x="3" y="134"/>
                  </a:moveTo>
                  <a:lnTo>
                    <a:pt x="0" y="144"/>
                  </a:lnTo>
                  <a:lnTo>
                    <a:pt x="0" y="155"/>
                  </a:lnTo>
                  <a:lnTo>
                    <a:pt x="0" y="168"/>
                  </a:lnTo>
                  <a:lnTo>
                    <a:pt x="0" y="183"/>
                  </a:lnTo>
                  <a:lnTo>
                    <a:pt x="8" y="191"/>
                  </a:lnTo>
                  <a:lnTo>
                    <a:pt x="18" y="195"/>
                  </a:lnTo>
                  <a:lnTo>
                    <a:pt x="28" y="195"/>
                  </a:lnTo>
                  <a:lnTo>
                    <a:pt x="40" y="197"/>
                  </a:lnTo>
                  <a:lnTo>
                    <a:pt x="50" y="195"/>
                  </a:lnTo>
                  <a:lnTo>
                    <a:pt x="61" y="195"/>
                  </a:lnTo>
                  <a:lnTo>
                    <a:pt x="71" y="195"/>
                  </a:lnTo>
                  <a:lnTo>
                    <a:pt x="81" y="198"/>
                  </a:lnTo>
                  <a:lnTo>
                    <a:pt x="77" y="208"/>
                  </a:lnTo>
                  <a:lnTo>
                    <a:pt x="77" y="217"/>
                  </a:lnTo>
                  <a:lnTo>
                    <a:pt x="78" y="223"/>
                  </a:lnTo>
                  <a:lnTo>
                    <a:pt x="85" y="231"/>
                  </a:lnTo>
                  <a:lnTo>
                    <a:pt x="91" y="232"/>
                  </a:lnTo>
                  <a:lnTo>
                    <a:pt x="99" y="236"/>
                  </a:lnTo>
                  <a:lnTo>
                    <a:pt x="105" y="238"/>
                  </a:lnTo>
                  <a:lnTo>
                    <a:pt x="112" y="244"/>
                  </a:lnTo>
                  <a:lnTo>
                    <a:pt x="124" y="242"/>
                  </a:lnTo>
                  <a:lnTo>
                    <a:pt x="135" y="240"/>
                  </a:lnTo>
                  <a:lnTo>
                    <a:pt x="142" y="232"/>
                  </a:lnTo>
                  <a:lnTo>
                    <a:pt x="149" y="219"/>
                  </a:lnTo>
                  <a:lnTo>
                    <a:pt x="154" y="202"/>
                  </a:lnTo>
                  <a:lnTo>
                    <a:pt x="158" y="185"/>
                  </a:lnTo>
                  <a:lnTo>
                    <a:pt x="161" y="168"/>
                  </a:lnTo>
                  <a:lnTo>
                    <a:pt x="164" y="151"/>
                  </a:lnTo>
                  <a:lnTo>
                    <a:pt x="155" y="131"/>
                  </a:lnTo>
                  <a:lnTo>
                    <a:pt x="146" y="114"/>
                  </a:lnTo>
                  <a:lnTo>
                    <a:pt x="141" y="102"/>
                  </a:lnTo>
                  <a:lnTo>
                    <a:pt x="138" y="93"/>
                  </a:lnTo>
                  <a:lnTo>
                    <a:pt x="134" y="83"/>
                  </a:lnTo>
                  <a:lnTo>
                    <a:pt x="134" y="74"/>
                  </a:lnTo>
                  <a:lnTo>
                    <a:pt x="128" y="89"/>
                  </a:lnTo>
                  <a:lnTo>
                    <a:pt x="122" y="104"/>
                  </a:lnTo>
                  <a:lnTo>
                    <a:pt x="117" y="119"/>
                  </a:lnTo>
                  <a:lnTo>
                    <a:pt x="112" y="136"/>
                  </a:lnTo>
                  <a:lnTo>
                    <a:pt x="105" y="149"/>
                  </a:lnTo>
                  <a:lnTo>
                    <a:pt x="98" y="163"/>
                  </a:lnTo>
                  <a:lnTo>
                    <a:pt x="91" y="176"/>
                  </a:lnTo>
                  <a:lnTo>
                    <a:pt x="84" y="189"/>
                  </a:lnTo>
                  <a:lnTo>
                    <a:pt x="82" y="174"/>
                  </a:lnTo>
                  <a:lnTo>
                    <a:pt x="85" y="163"/>
                  </a:lnTo>
                  <a:lnTo>
                    <a:pt x="90" y="149"/>
                  </a:lnTo>
                  <a:lnTo>
                    <a:pt x="95" y="138"/>
                  </a:lnTo>
                  <a:lnTo>
                    <a:pt x="99" y="125"/>
                  </a:lnTo>
                  <a:lnTo>
                    <a:pt x="104" y="114"/>
                  </a:lnTo>
                  <a:lnTo>
                    <a:pt x="108" y="100"/>
                  </a:lnTo>
                  <a:lnTo>
                    <a:pt x="112" y="89"/>
                  </a:lnTo>
                  <a:lnTo>
                    <a:pt x="112" y="78"/>
                  </a:lnTo>
                  <a:lnTo>
                    <a:pt x="115" y="66"/>
                  </a:lnTo>
                  <a:lnTo>
                    <a:pt x="118" y="55"/>
                  </a:lnTo>
                  <a:lnTo>
                    <a:pt x="121" y="44"/>
                  </a:lnTo>
                  <a:lnTo>
                    <a:pt x="121" y="32"/>
                  </a:lnTo>
                  <a:lnTo>
                    <a:pt x="122" y="21"/>
                  </a:lnTo>
                  <a:lnTo>
                    <a:pt x="122" y="10"/>
                  </a:lnTo>
                  <a:lnTo>
                    <a:pt x="121" y="0"/>
                  </a:lnTo>
                  <a:lnTo>
                    <a:pt x="107" y="19"/>
                  </a:lnTo>
                  <a:lnTo>
                    <a:pt x="92" y="38"/>
                  </a:lnTo>
                  <a:lnTo>
                    <a:pt x="78" y="55"/>
                  </a:lnTo>
                  <a:lnTo>
                    <a:pt x="65" y="74"/>
                  </a:lnTo>
                  <a:lnTo>
                    <a:pt x="50" y="89"/>
                  </a:lnTo>
                  <a:lnTo>
                    <a:pt x="34" y="106"/>
                  </a:lnTo>
                  <a:lnTo>
                    <a:pt x="18" y="119"/>
                  </a:lnTo>
                  <a:lnTo>
                    <a:pt x="3" y="134"/>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
          <p:nvSpPr>
            <p:cNvPr id="99440" name="Freeform 141"/>
            <p:cNvSpPr>
              <a:spLocks/>
            </p:cNvSpPr>
            <p:nvPr/>
          </p:nvSpPr>
          <p:spPr bwMode="auto">
            <a:xfrm>
              <a:off x="3425" y="1538"/>
              <a:ext cx="17" cy="9"/>
            </a:xfrm>
            <a:custGeom>
              <a:avLst/>
              <a:gdLst>
                <a:gd name="T0" fmla="*/ 0 w 17"/>
                <a:gd name="T1" fmla="*/ 6 h 17"/>
                <a:gd name="T2" fmla="*/ 11 w 17"/>
                <a:gd name="T3" fmla="*/ 17 h 17"/>
                <a:gd name="T4" fmla="*/ 13 w 17"/>
                <a:gd name="T5" fmla="*/ 11 h 17"/>
                <a:gd name="T6" fmla="*/ 17 w 17"/>
                <a:gd name="T7" fmla="*/ 13 h 17"/>
                <a:gd name="T8" fmla="*/ 17 w 17"/>
                <a:gd name="T9" fmla="*/ 0 h 17"/>
                <a:gd name="T10" fmla="*/ 8 w 17"/>
                <a:gd name="T11" fmla="*/ 0 h 17"/>
                <a:gd name="T12" fmla="*/ 0 w 17"/>
                <a:gd name="T13" fmla="*/ 6 h 17"/>
              </a:gdLst>
              <a:ahLst/>
              <a:cxnLst>
                <a:cxn ang="0">
                  <a:pos x="T0" y="T1"/>
                </a:cxn>
                <a:cxn ang="0">
                  <a:pos x="T2" y="T3"/>
                </a:cxn>
                <a:cxn ang="0">
                  <a:pos x="T4" y="T5"/>
                </a:cxn>
                <a:cxn ang="0">
                  <a:pos x="T6" y="T7"/>
                </a:cxn>
                <a:cxn ang="0">
                  <a:pos x="T8" y="T9"/>
                </a:cxn>
                <a:cxn ang="0">
                  <a:pos x="T10" y="T11"/>
                </a:cxn>
                <a:cxn ang="0">
                  <a:pos x="T12" y="T13"/>
                </a:cxn>
              </a:cxnLst>
              <a:rect l="0" t="0" r="r" b="b"/>
              <a:pathLst>
                <a:path w="17" h="17">
                  <a:moveTo>
                    <a:pt x="0" y="6"/>
                  </a:moveTo>
                  <a:lnTo>
                    <a:pt x="11" y="17"/>
                  </a:lnTo>
                  <a:lnTo>
                    <a:pt x="13" y="11"/>
                  </a:lnTo>
                  <a:lnTo>
                    <a:pt x="17" y="13"/>
                  </a:lnTo>
                  <a:lnTo>
                    <a:pt x="17" y="0"/>
                  </a:lnTo>
                  <a:lnTo>
                    <a:pt x="8" y="0"/>
                  </a:lnTo>
                  <a:lnTo>
                    <a:pt x="0" y="6"/>
                  </a:lnTo>
                  <a:close/>
                </a:path>
              </a:pathLst>
            </a:custGeom>
            <a:solidFill>
              <a:srgbClr val="000000"/>
            </a:solidFill>
            <a:ln w="1588">
              <a:solidFill>
                <a:srgbClr val="000000"/>
              </a:solidFill>
              <a:prstDash val="solid"/>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441" name="Freeform 142"/>
            <p:cNvSpPr>
              <a:spLocks/>
            </p:cNvSpPr>
            <p:nvPr/>
          </p:nvSpPr>
          <p:spPr bwMode="auto">
            <a:xfrm>
              <a:off x="3487" y="1561"/>
              <a:ext cx="13" cy="11"/>
            </a:xfrm>
            <a:custGeom>
              <a:avLst/>
              <a:gdLst>
                <a:gd name="T0" fmla="*/ 0 w 13"/>
                <a:gd name="T1" fmla="*/ 15 h 23"/>
                <a:gd name="T2" fmla="*/ 10 w 13"/>
                <a:gd name="T3" fmla="*/ 23 h 23"/>
                <a:gd name="T4" fmla="*/ 13 w 13"/>
                <a:gd name="T5" fmla="*/ 10 h 23"/>
                <a:gd name="T6" fmla="*/ 8 w 13"/>
                <a:gd name="T7" fmla="*/ 0 h 23"/>
                <a:gd name="T8" fmla="*/ 0 w 13"/>
                <a:gd name="T9" fmla="*/ 4 h 23"/>
                <a:gd name="T10" fmla="*/ 0 w 13"/>
                <a:gd name="T11" fmla="*/ 15 h 23"/>
              </a:gdLst>
              <a:ahLst/>
              <a:cxnLst>
                <a:cxn ang="0">
                  <a:pos x="T0" y="T1"/>
                </a:cxn>
                <a:cxn ang="0">
                  <a:pos x="T2" y="T3"/>
                </a:cxn>
                <a:cxn ang="0">
                  <a:pos x="T4" y="T5"/>
                </a:cxn>
                <a:cxn ang="0">
                  <a:pos x="T6" y="T7"/>
                </a:cxn>
                <a:cxn ang="0">
                  <a:pos x="T8" y="T9"/>
                </a:cxn>
                <a:cxn ang="0">
                  <a:pos x="T10" y="T11"/>
                </a:cxn>
              </a:cxnLst>
              <a:rect l="0" t="0" r="r" b="b"/>
              <a:pathLst>
                <a:path w="13" h="23">
                  <a:moveTo>
                    <a:pt x="0" y="15"/>
                  </a:moveTo>
                  <a:lnTo>
                    <a:pt x="10" y="23"/>
                  </a:lnTo>
                  <a:lnTo>
                    <a:pt x="13" y="10"/>
                  </a:lnTo>
                  <a:lnTo>
                    <a:pt x="8" y="0"/>
                  </a:lnTo>
                  <a:lnTo>
                    <a:pt x="0" y="4"/>
                  </a:lnTo>
                  <a:lnTo>
                    <a:pt x="0" y="15"/>
                  </a:lnTo>
                  <a:close/>
                </a:path>
              </a:pathLst>
            </a:custGeom>
            <a:solidFill>
              <a:srgbClr val="000000"/>
            </a:solidFill>
            <a:ln w="1588">
              <a:solidFill>
                <a:srgbClr val="000000"/>
              </a:solidFill>
              <a:prstDash val="solid"/>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442" name="Freeform 143"/>
            <p:cNvSpPr>
              <a:spLocks/>
            </p:cNvSpPr>
            <p:nvPr/>
          </p:nvSpPr>
          <p:spPr bwMode="auto">
            <a:xfrm>
              <a:off x="2999" y="1609"/>
              <a:ext cx="158" cy="98"/>
            </a:xfrm>
            <a:custGeom>
              <a:avLst/>
              <a:gdLst>
                <a:gd name="T0" fmla="*/ 0 w 158"/>
                <a:gd name="T1" fmla="*/ 0 h 194"/>
                <a:gd name="T2" fmla="*/ 7 w 158"/>
                <a:gd name="T3" fmla="*/ 26 h 194"/>
                <a:gd name="T4" fmla="*/ 16 w 158"/>
                <a:gd name="T5" fmla="*/ 54 h 194"/>
                <a:gd name="T6" fmla="*/ 26 w 158"/>
                <a:gd name="T7" fmla="*/ 81 h 194"/>
                <a:gd name="T8" fmla="*/ 37 w 158"/>
                <a:gd name="T9" fmla="*/ 109 h 194"/>
                <a:gd name="T10" fmla="*/ 49 w 158"/>
                <a:gd name="T11" fmla="*/ 132 h 194"/>
                <a:gd name="T12" fmla="*/ 64 w 158"/>
                <a:gd name="T13" fmla="*/ 156 h 194"/>
                <a:gd name="T14" fmla="*/ 81 w 158"/>
                <a:gd name="T15" fmla="*/ 177 h 194"/>
                <a:gd name="T16" fmla="*/ 103 w 158"/>
                <a:gd name="T17" fmla="*/ 194 h 194"/>
                <a:gd name="T18" fmla="*/ 110 w 158"/>
                <a:gd name="T19" fmla="*/ 194 h 194"/>
                <a:gd name="T20" fmla="*/ 117 w 158"/>
                <a:gd name="T21" fmla="*/ 194 h 194"/>
                <a:gd name="T22" fmla="*/ 124 w 158"/>
                <a:gd name="T23" fmla="*/ 190 h 194"/>
                <a:gd name="T24" fmla="*/ 131 w 158"/>
                <a:gd name="T25" fmla="*/ 188 h 194"/>
                <a:gd name="T26" fmla="*/ 144 w 158"/>
                <a:gd name="T27" fmla="*/ 181 h 194"/>
                <a:gd name="T28" fmla="*/ 158 w 158"/>
                <a:gd name="T29" fmla="*/ 173 h 194"/>
                <a:gd name="T30" fmla="*/ 155 w 158"/>
                <a:gd name="T31" fmla="*/ 154 h 194"/>
                <a:gd name="T32" fmla="*/ 153 w 158"/>
                <a:gd name="T33" fmla="*/ 136 h 194"/>
                <a:gd name="T34" fmla="*/ 147 w 158"/>
                <a:gd name="T35" fmla="*/ 119 h 194"/>
                <a:gd name="T36" fmla="*/ 140 w 158"/>
                <a:gd name="T37" fmla="*/ 102 h 194"/>
                <a:gd name="T38" fmla="*/ 130 w 158"/>
                <a:gd name="T39" fmla="*/ 85 h 194"/>
                <a:gd name="T40" fmla="*/ 120 w 158"/>
                <a:gd name="T41" fmla="*/ 71 h 194"/>
                <a:gd name="T42" fmla="*/ 108 w 158"/>
                <a:gd name="T43" fmla="*/ 60 h 194"/>
                <a:gd name="T44" fmla="*/ 97 w 158"/>
                <a:gd name="T45" fmla="*/ 52 h 194"/>
                <a:gd name="T46" fmla="*/ 100 w 158"/>
                <a:gd name="T47" fmla="*/ 68 h 194"/>
                <a:gd name="T48" fmla="*/ 106 w 158"/>
                <a:gd name="T49" fmla="*/ 88 h 194"/>
                <a:gd name="T50" fmla="*/ 108 w 158"/>
                <a:gd name="T51" fmla="*/ 107 h 194"/>
                <a:gd name="T52" fmla="*/ 103 w 158"/>
                <a:gd name="T53" fmla="*/ 122 h 194"/>
                <a:gd name="T54" fmla="*/ 96 w 158"/>
                <a:gd name="T55" fmla="*/ 102 h 194"/>
                <a:gd name="T56" fmla="*/ 89 w 158"/>
                <a:gd name="T57" fmla="*/ 83 h 194"/>
                <a:gd name="T58" fmla="*/ 80 w 158"/>
                <a:gd name="T59" fmla="*/ 64 h 194"/>
                <a:gd name="T60" fmla="*/ 71 w 158"/>
                <a:gd name="T61" fmla="*/ 49 h 194"/>
                <a:gd name="T62" fmla="*/ 60 w 158"/>
                <a:gd name="T63" fmla="*/ 32 h 194"/>
                <a:gd name="T64" fmla="*/ 49 w 158"/>
                <a:gd name="T65" fmla="*/ 20 h 194"/>
                <a:gd name="T66" fmla="*/ 34 w 158"/>
                <a:gd name="T67" fmla="*/ 11 h 194"/>
                <a:gd name="T68" fmla="*/ 22 w 158"/>
                <a:gd name="T69" fmla="*/ 9 h 194"/>
                <a:gd name="T70" fmla="*/ 10 w 158"/>
                <a:gd name="T71" fmla="*/ 1 h 194"/>
                <a:gd name="T72" fmla="*/ 0 w 158"/>
                <a:gd name="T73" fmla="*/ 0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8" h="194">
                  <a:moveTo>
                    <a:pt x="0" y="0"/>
                  </a:moveTo>
                  <a:lnTo>
                    <a:pt x="7" y="26"/>
                  </a:lnTo>
                  <a:lnTo>
                    <a:pt x="16" y="54"/>
                  </a:lnTo>
                  <a:lnTo>
                    <a:pt x="26" y="81"/>
                  </a:lnTo>
                  <a:lnTo>
                    <a:pt x="37" y="109"/>
                  </a:lnTo>
                  <a:lnTo>
                    <a:pt x="49" y="132"/>
                  </a:lnTo>
                  <a:lnTo>
                    <a:pt x="64" y="156"/>
                  </a:lnTo>
                  <a:lnTo>
                    <a:pt x="81" y="177"/>
                  </a:lnTo>
                  <a:lnTo>
                    <a:pt x="103" y="194"/>
                  </a:lnTo>
                  <a:lnTo>
                    <a:pt x="110" y="194"/>
                  </a:lnTo>
                  <a:lnTo>
                    <a:pt x="117" y="194"/>
                  </a:lnTo>
                  <a:lnTo>
                    <a:pt x="124" y="190"/>
                  </a:lnTo>
                  <a:lnTo>
                    <a:pt x="131" y="188"/>
                  </a:lnTo>
                  <a:lnTo>
                    <a:pt x="144" y="181"/>
                  </a:lnTo>
                  <a:lnTo>
                    <a:pt x="158" y="173"/>
                  </a:lnTo>
                  <a:lnTo>
                    <a:pt x="155" y="154"/>
                  </a:lnTo>
                  <a:lnTo>
                    <a:pt x="153" y="136"/>
                  </a:lnTo>
                  <a:lnTo>
                    <a:pt x="147" y="119"/>
                  </a:lnTo>
                  <a:lnTo>
                    <a:pt x="140" y="102"/>
                  </a:lnTo>
                  <a:lnTo>
                    <a:pt x="130" y="85"/>
                  </a:lnTo>
                  <a:lnTo>
                    <a:pt x="120" y="71"/>
                  </a:lnTo>
                  <a:lnTo>
                    <a:pt x="108" y="60"/>
                  </a:lnTo>
                  <a:lnTo>
                    <a:pt x="97" y="52"/>
                  </a:lnTo>
                  <a:lnTo>
                    <a:pt x="100" y="68"/>
                  </a:lnTo>
                  <a:lnTo>
                    <a:pt x="106" y="88"/>
                  </a:lnTo>
                  <a:lnTo>
                    <a:pt x="108" y="107"/>
                  </a:lnTo>
                  <a:lnTo>
                    <a:pt x="103" y="122"/>
                  </a:lnTo>
                  <a:lnTo>
                    <a:pt x="96" y="102"/>
                  </a:lnTo>
                  <a:lnTo>
                    <a:pt x="89" y="83"/>
                  </a:lnTo>
                  <a:lnTo>
                    <a:pt x="80" y="64"/>
                  </a:lnTo>
                  <a:lnTo>
                    <a:pt x="71" y="49"/>
                  </a:lnTo>
                  <a:lnTo>
                    <a:pt x="60" y="32"/>
                  </a:lnTo>
                  <a:lnTo>
                    <a:pt x="49" y="20"/>
                  </a:lnTo>
                  <a:lnTo>
                    <a:pt x="34" y="11"/>
                  </a:lnTo>
                  <a:lnTo>
                    <a:pt x="22" y="9"/>
                  </a:lnTo>
                  <a:lnTo>
                    <a:pt x="10" y="1"/>
                  </a:lnTo>
                  <a:lnTo>
                    <a:pt x="0" y="0"/>
                  </a:lnTo>
                  <a:close/>
                </a:path>
              </a:pathLst>
            </a:custGeom>
            <a:solidFill>
              <a:srgbClr val="FF17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
          <p:nvSpPr>
            <p:cNvPr id="99443" name="Freeform 144"/>
            <p:cNvSpPr>
              <a:spLocks/>
            </p:cNvSpPr>
            <p:nvPr/>
          </p:nvSpPr>
          <p:spPr bwMode="auto">
            <a:xfrm>
              <a:off x="2752" y="1646"/>
              <a:ext cx="115" cy="62"/>
            </a:xfrm>
            <a:custGeom>
              <a:avLst/>
              <a:gdLst>
                <a:gd name="T0" fmla="*/ 7 w 115"/>
                <a:gd name="T1" fmla="*/ 108 h 125"/>
                <a:gd name="T2" fmla="*/ 20 w 115"/>
                <a:gd name="T3" fmla="*/ 108 h 125"/>
                <a:gd name="T4" fmla="*/ 32 w 115"/>
                <a:gd name="T5" fmla="*/ 110 h 125"/>
                <a:gd name="T6" fmla="*/ 47 w 115"/>
                <a:gd name="T7" fmla="*/ 110 h 125"/>
                <a:gd name="T8" fmla="*/ 61 w 115"/>
                <a:gd name="T9" fmla="*/ 112 h 125"/>
                <a:gd name="T10" fmla="*/ 74 w 115"/>
                <a:gd name="T11" fmla="*/ 112 h 125"/>
                <a:gd name="T12" fmla="*/ 88 w 115"/>
                <a:gd name="T13" fmla="*/ 115 h 125"/>
                <a:gd name="T14" fmla="*/ 101 w 115"/>
                <a:gd name="T15" fmla="*/ 119 h 125"/>
                <a:gd name="T16" fmla="*/ 115 w 115"/>
                <a:gd name="T17" fmla="*/ 125 h 125"/>
                <a:gd name="T18" fmla="*/ 104 w 115"/>
                <a:gd name="T19" fmla="*/ 112 h 125"/>
                <a:gd name="T20" fmla="*/ 94 w 115"/>
                <a:gd name="T21" fmla="*/ 100 h 125"/>
                <a:gd name="T22" fmla="*/ 84 w 115"/>
                <a:gd name="T23" fmla="*/ 89 h 125"/>
                <a:gd name="T24" fmla="*/ 74 w 115"/>
                <a:gd name="T25" fmla="*/ 78 h 125"/>
                <a:gd name="T26" fmla="*/ 62 w 115"/>
                <a:gd name="T27" fmla="*/ 64 h 125"/>
                <a:gd name="T28" fmla="*/ 52 w 115"/>
                <a:gd name="T29" fmla="*/ 53 h 125"/>
                <a:gd name="T30" fmla="*/ 42 w 115"/>
                <a:gd name="T31" fmla="*/ 38 h 125"/>
                <a:gd name="T32" fmla="*/ 35 w 115"/>
                <a:gd name="T33" fmla="*/ 25 h 125"/>
                <a:gd name="T34" fmla="*/ 24 w 115"/>
                <a:gd name="T35" fmla="*/ 21 h 125"/>
                <a:gd name="T36" fmla="*/ 15 w 115"/>
                <a:gd name="T37" fmla="*/ 15 h 125"/>
                <a:gd name="T38" fmla="*/ 7 w 115"/>
                <a:gd name="T39" fmla="*/ 6 h 125"/>
                <a:gd name="T40" fmla="*/ 0 w 115"/>
                <a:gd name="T41" fmla="*/ 0 h 125"/>
                <a:gd name="T42" fmla="*/ 0 w 115"/>
                <a:gd name="T43" fmla="*/ 13 h 125"/>
                <a:gd name="T44" fmla="*/ 1 w 115"/>
                <a:gd name="T45" fmla="*/ 27 h 125"/>
                <a:gd name="T46" fmla="*/ 1 w 115"/>
                <a:gd name="T47" fmla="*/ 40 h 125"/>
                <a:gd name="T48" fmla="*/ 4 w 115"/>
                <a:gd name="T49" fmla="*/ 53 h 125"/>
                <a:gd name="T50" fmla="*/ 5 w 115"/>
                <a:gd name="T51" fmla="*/ 64 h 125"/>
                <a:gd name="T52" fmla="*/ 7 w 115"/>
                <a:gd name="T53" fmla="*/ 78 h 125"/>
                <a:gd name="T54" fmla="*/ 7 w 115"/>
                <a:gd name="T55" fmla="*/ 91 h 125"/>
                <a:gd name="T56" fmla="*/ 7 w 115"/>
                <a:gd name="T57" fmla="*/ 10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5" h="125">
                  <a:moveTo>
                    <a:pt x="7" y="108"/>
                  </a:moveTo>
                  <a:lnTo>
                    <a:pt x="20" y="108"/>
                  </a:lnTo>
                  <a:lnTo>
                    <a:pt x="32" y="110"/>
                  </a:lnTo>
                  <a:lnTo>
                    <a:pt x="47" y="110"/>
                  </a:lnTo>
                  <a:lnTo>
                    <a:pt x="61" y="112"/>
                  </a:lnTo>
                  <a:lnTo>
                    <a:pt x="74" y="112"/>
                  </a:lnTo>
                  <a:lnTo>
                    <a:pt x="88" y="115"/>
                  </a:lnTo>
                  <a:lnTo>
                    <a:pt x="101" y="119"/>
                  </a:lnTo>
                  <a:lnTo>
                    <a:pt x="115" y="125"/>
                  </a:lnTo>
                  <a:lnTo>
                    <a:pt x="104" y="112"/>
                  </a:lnTo>
                  <a:lnTo>
                    <a:pt x="94" y="100"/>
                  </a:lnTo>
                  <a:lnTo>
                    <a:pt x="84" y="89"/>
                  </a:lnTo>
                  <a:lnTo>
                    <a:pt x="74" y="78"/>
                  </a:lnTo>
                  <a:lnTo>
                    <a:pt x="62" y="64"/>
                  </a:lnTo>
                  <a:lnTo>
                    <a:pt x="52" y="53"/>
                  </a:lnTo>
                  <a:lnTo>
                    <a:pt x="42" y="38"/>
                  </a:lnTo>
                  <a:lnTo>
                    <a:pt x="35" y="25"/>
                  </a:lnTo>
                  <a:lnTo>
                    <a:pt x="24" y="21"/>
                  </a:lnTo>
                  <a:lnTo>
                    <a:pt x="15" y="15"/>
                  </a:lnTo>
                  <a:lnTo>
                    <a:pt x="7" y="6"/>
                  </a:lnTo>
                  <a:lnTo>
                    <a:pt x="0" y="0"/>
                  </a:lnTo>
                  <a:lnTo>
                    <a:pt x="0" y="13"/>
                  </a:lnTo>
                  <a:lnTo>
                    <a:pt x="1" y="27"/>
                  </a:lnTo>
                  <a:lnTo>
                    <a:pt x="1" y="40"/>
                  </a:lnTo>
                  <a:lnTo>
                    <a:pt x="4" y="53"/>
                  </a:lnTo>
                  <a:lnTo>
                    <a:pt x="5" y="64"/>
                  </a:lnTo>
                  <a:lnTo>
                    <a:pt x="7" y="78"/>
                  </a:lnTo>
                  <a:lnTo>
                    <a:pt x="7" y="91"/>
                  </a:lnTo>
                  <a:lnTo>
                    <a:pt x="7" y="108"/>
                  </a:lnTo>
                  <a:close/>
                </a:path>
              </a:pathLst>
            </a:custGeom>
            <a:solidFill>
              <a:srgbClr val="FFFFFF"/>
            </a:solidFill>
            <a:ln w="1588">
              <a:solidFill>
                <a:srgbClr val="FFFFFF"/>
              </a:solidFill>
              <a:prstDash val="solid"/>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444" name="Freeform 145"/>
            <p:cNvSpPr>
              <a:spLocks/>
            </p:cNvSpPr>
            <p:nvPr/>
          </p:nvSpPr>
          <p:spPr bwMode="auto">
            <a:xfrm>
              <a:off x="3264" y="1688"/>
              <a:ext cx="397" cy="261"/>
            </a:xfrm>
            <a:custGeom>
              <a:avLst/>
              <a:gdLst>
                <a:gd name="T0" fmla="*/ 0 w 397"/>
                <a:gd name="T1" fmla="*/ 0 h 523"/>
                <a:gd name="T2" fmla="*/ 3 w 397"/>
                <a:gd name="T3" fmla="*/ 12 h 523"/>
                <a:gd name="T4" fmla="*/ 6 w 397"/>
                <a:gd name="T5" fmla="*/ 27 h 523"/>
                <a:gd name="T6" fmla="*/ 6 w 397"/>
                <a:gd name="T7" fmla="*/ 40 h 523"/>
                <a:gd name="T8" fmla="*/ 7 w 397"/>
                <a:gd name="T9" fmla="*/ 57 h 523"/>
                <a:gd name="T10" fmla="*/ 6 w 397"/>
                <a:gd name="T11" fmla="*/ 70 h 523"/>
                <a:gd name="T12" fmla="*/ 6 w 397"/>
                <a:gd name="T13" fmla="*/ 85 h 523"/>
                <a:gd name="T14" fmla="*/ 6 w 397"/>
                <a:gd name="T15" fmla="*/ 100 h 523"/>
                <a:gd name="T16" fmla="*/ 6 w 397"/>
                <a:gd name="T17" fmla="*/ 117 h 523"/>
                <a:gd name="T18" fmla="*/ 23 w 397"/>
                <a:gd name="T19" fmla="*/ 117 h 523"/>
                <a:gd name="T20" fmla="*/ 40 w 397"/>
                <a:gd name="T21" fmla="*/ 123 h 523"/>
                <a:gd name="T22" fmla="*/ 56 w 397"/>
                <a:gd name="T23" fmla="*/ 129 h 523"/>
                <a:gd name="T24" fmla="*/ 73 w 397"/>
                <a:gd name="T25" fmla="*/ 140 h 523"/>
                <a:gd name="T26" fmla="*/ 87 w 397"/>
                <a:gd name="T27" fmla="*/ 151 h 523"/>
                <a:gd name="T28" fmla="*/ 100 w 397"/>
                <a:gd name="T29" fmla="*/ 168 h 523"/>
                <a:gd name="T30" fmla="*/ 111 w 397"/>
                <a:gd name="T31" fmla="*/ 185 h 523"/>
                <a:gd name="T32" fmla="*/ 120 w 397"/>
                <a:gd name="T33" fmla="*/ 210 h 523"/>
                <a:gd name="T34" fmla="*/ 122 w 397"/>
                <a:gd name="T35" fmla="*/ 250 h 523"/>
                <a:gd name="T36" fmla="*/ 118 w 397"/>
                <a:gd name="T37" fmla="*/ 287 h 523"/>
                <a:gd name="T38" fmla="*/ 107 w 397"/>
                <a:gd name="T39" fmla="*/ 321 h 523"/>
                <a:gd name="T40" fmla="*/ 94 w 397"/>
                <a:gd name="T41" fmla="*/ 357 h 523"/>
                <a:gd name="T42" fmla="*/ 78 w 397"/>
                <a:gd name="T43" fmla="*/ 391 h 523"/>
                <a:gd name="T44" fmla="*/ 68 w 397"/>
                <a:gd name="T45" fmla="*/ 427 h 523"/>
                <a:gd name="T46" fmla="*/ 60 w 397"/>
                <a:gd name="T47" fmla="*/ 465 h 523"/>
                <a:gd name="T48" fmla="*/ 60 w 397"/>
                <a:gd name="T49" fmla="*/ 506 h 523"/>
                <a:gd name="T50" fmla="*/ 51 w 397"/>
                <a:gd name="T51" fmla="*/ 523 h 523"/>
                <a:gd name="T52" fmla="*/ 54 w 397"/>
                <a:gd name="T53" fmla="*/ 518 h 523"/>
                <a:gd name="T54" fmla="*/ 61 w 397"/>
                <a:gd name="T55" fmla="*/ 518 h 523"/>
                <a:gd name="T56" fmla="*/ 68 w 397"/>
                <a:gd name="T57" fmla="*/ 516 h 523"/>
                <a:gd name="T58" fmla="*/ 78 w 397"/>
                <a:gd name="T59" fmla="*/ 514 h 523"/>
                <a:gd name="T60" fmla="*/ 85 w 397"/>
                <a:gd name="T61" fmla="*/ 510 h 523"/>
                <a:gd name="T62" fmla="*/ 94 w 397"/>
                <a:gd name="T63" fmla="*/ 506 h 523"/>
                <a:gd name="T64" fmla="*/ 98 w 397"/>
                <a:gd name="T65" fmla="*/ 499 h 523"/>
                <a:gd name="T66" fmla="*/ 103 w 397"/>
                <a:gd name="T67" fmla="*/ 493 h 523"/>
                <a:gd name="T68" fmla="*/ 127 w 397"/>
                <a:gd name="T69" fmla="*/ 442 h 523"/>
                <a:gd name="T70" fmla="*/ 155 w 397"/>
                <a:gd name="T71" fmla="*/ 395 h 523"/>
                <a:gd name="T72" fmla="*/ 186 w 397"/>
                <a:gd name="T73" fmla="*/ 352 h 523"/>
                <a:gd name="T74" fmla="*/ 223 w 397"/>
                <a:gd name="T75" fmla="*/ 314 h 523"/>
                <a:gd name="T76" fmla="*/ 261 w 397"/>
                <a:gd name="T77" fmla="*/ 280 h 523"/>
                <a:gd name="T78" fmla="*/ 302 w 397"/>
                <a:gd name="T79" fmla="*/ 253 h 523"/>
                <a:gd name="T80" fmla="*/ 343 w 397"/>
                <a:gd name="T81" fmla="*/ 233 h 523"/>
                <a:gd name="T82" fmla="*/ 389 w 397"/>
                <a:gd name="T83" fmla="*/ 223 h 523"/>
                <a:gd name="T84" fmla="*/ 397 w 397"/>
                <a:gd name="T85" fmla="*/ 223 h 523"/>
                <a:gd name="T86" fmla="*/ 387 w 397"/>
                <a:gd name="T87" fmla="*/ 216 h 523"/>
                <a:gd name="T88" fmla="*/ 379 w 397"/>
                <a:gd name="T89" fmla="*/ 208 h 523"/>
                <a:gd name="T90" fmla="*/ 370 w 397"/>
                <a:gd name="T91" fmla="*/ 200 h 523"/>
                <a:gd name="T92" fmla="*/ 362 w 397"/>
                <a:gd name="T93" fmla="*/ 193 h 523"/>
                <a:gd name="T94" fmla="*/ 346 w 397"/>
                <a:gd name="T95" fmla="*/ 176 h 523"/>
                <a:gd name="T96" fmla="*/ 332 w 397"/>
                <a:gd name="T97" fmla="*/ 159 h 523"/>
                <a:gd name="T98" fmla="*/ 293 w 397"/>
                <a:gd name="T99" fmla="*/ 140 h 523"/>
                <a:gd name="T100" fmla="*/ 255 w 397"/>
                <a:gd name="T101" fmla="*/ 121 h 523"/>
                <a:gd name="T102" fmla="*/ 216 w 397"/>
                <a:gd name="T103" fmla="*/ 102 h 523"/>
                <a:gd name="T104" fmla="*/ 179 w 397"/>
                <a:gd name="T105" fmla="*/ 85 h 523"/>
                <a:gd name="T106" fmla="*/ 141 w 397"/>
                <a:gd name="T107" fmla="*/ 66 h 523"/>
                <a:gd name="T108" fmla="*/ 104 w 397"/>
                <a:gd name="T109" fmla="*/ 49 h 523"/>
                <a:gd name="T110" fmla="*/ 65 w 397"/>
                <a:gd name="T111" fmla="*/ 32 h 523"/>
                <a:gd name="T112" fmla="*/ 28 w 397"/>
                <a:gd name="T113" fmla="*/ 17 h 523"/>
                <a:gd name="T114" fmla="*/ 14 w 397"/>
                <a:gd name="T115" fmla="*/ 6 h 523"/>
                <a:gd name="T116" fmla="*/ 0 w 397"/>
                <a:gd name="T117" fmla="*/ 0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97" h="523">
                  <a:moveTo>
                    <a:pt x="0" y="0"/>
                  </a:moveTo>
                  <a:lnTo>
                    <a:pt x="3" y="12"/>
                  </a:lnTo>
                  <a:lnTo>
                    <a:pt x="6" y="27"/>
                  </a:lnTo>
                  <a:lnTo>
                    <a:pt x="6" y="40"/>
                  </a:lnTo>
                  <a:lnTo>
                    <a:pt x="7" y="57"/>
                  </a:lnTo>
                  <a:lnTo>
                    <a:pt x="6" y="70"/>
                  </a:lnTo>
                  <a:lnTo>
                    <a:pt x="6" y="85"/>
                  </a:lnTo>
                  <a:lnTo>
                    <a:pt x="6" y="100"/>
                  </a:lnTo>
                  <a:lnTo>
                    <a:pt x="6" y="117"/>
                  </a:lnTo>
                  <a:lnTo>
                    <a:pt x="23" y="117"/>
                  </a:lnTo>
                  <a:lnTo>
                    <a:pt x="40" y="123"/>
                  </a:lnTo>
                  <a:lnTo>
                    <a:pt x="56" y="129"/>
                  </a:lnTo>
                  <a:lnTo>
                    <a:pt x="73" y="140"/>
                  </a:lnTo>
                  <a:lnTo>
                    <a:pt x="87" y="151"/>
                  </a:lnTo>
                  <a:lnTo>
                    <a:pt x="100" y="168"/>
                  </a:lnTo>
                  <a:lnTo>
                    <a:pt x="111" y="185"/>
                  </a:lnTo>
                  <a:lnTo>
                    <a:pt x="120" y="210"/>
                  </a:lnTo>
                  <a:lnTo>
                    <a:pt x="122" y="250"/>
                  </a:lnTo>
                  <a:lnTo>
                    <a:pt x="118" y="287"/>
                  </a:lnTo>
                  <a:lnTo>
                    <a:pt x="107" y="321"/>
                  </a:lnTo>
                  <a:lnTo>
                    <a:pt x="94" y="357"/>
                  </a:lnTo>
                  <a:lnTo>
                    <a:pt x="78" y="391"/>
                  </a:lnTo>
                  <a:lnTo>
                    <a:pt x="68" y="427"/>
                  </a:lnTo>
                  <a:lnTo>
                    <a:pt x="60" y="465"/>
                  </a:lnTo>
                  <a:lnTo>
                    <a:pt x="60" y="506"/>
                  </a:lnTo>
                  <a:lnTo>
                    <a:pt x="51" y="523"/>
                  </a:lnTo>
                  <a:lnTo>
                    <a:pt x="54" y="518"/>
                  </a:lnTo>
                  <a:lnTo>
                    <a:pt x="61" y="518"/>
                  </a:lnTo>
                  <a:lnTo>
                    <a:pt x="68" y="516"/>
                  </a:lnTo>
                  <a:lnTo>
                    <a:pt x="78" y="514"/>
                  </a:lnTo>
                  <a:lnTo>
                    <a:pt x="85" y="510"/>
                  </a:lnTo>
                  <a:lnTo>
                    <a:pt x="94" y="506"/>
                  </a:lnTo>
                  <a:lnTo>
                    <a:pt x="98" y="499"/>
                  </a:lnTo>
                  <a:lnTo>
                    <a:pt x="103" y="493"/>
                  </a:lnTo>
                  <a:lnTo>
                    <a:pt x="127" y="442"/>
                  </a:lnTo>
                  <a:lnTo>
                    <a:pt x="155" y="395"/>
                  </a:lnTo>
                  <a:lnTo>
                    <a:pt x="186" y="352"/>
                  </a:lnTo>
                  <a:lnTo>
                    <a:pt x="223" y="314"/>
                  </a:lnTo>
                  <a:lnTo>
                    <a:pt x="261" y="280"/>
                  </a:lnTo>
                  <a:lnTo>
                    <a:pt x="302" y="253"/>
                  </a:lnTo>
                  <a:lnTo>
                    <a:pt x="343" y="233"/>
                  </a:lnTo>
                  <a:lnTo>
                    <a:pt x="389" y="223"/>
                  </a:lnTo>
                  <a:lnTo>
                    <a:pt x="397" y="223"/>
                  </a:lnTo>
                  <a:lnTo>
                    <a:pt x="387" y="216"/>
                  </a:lnTo>
                  <a:lnTo>
                    <a:pt x="379" y="208"/>
                  </a:lnTo>
                  <a:lnTo>
                    <a:pt x="370" y="200"/>
                  </a:lnTo>
                  <a:lnTo>
                    <a:pt x="362" y="193"/>
                  </a:lnTo>
                  <a:lnTo>
                    <a:pt x="346" y="176"/>
                  </a:lnTo>
                  <a:lnTo>
                    <a:pt x="332" y="159"/>
                  </a:lnTo>
                  <a:lnTo>
                    <a:pt x="293" y="140"/>
                  </a:lnTo>
                  <a:lnTo>
                    <a:pt x="255" y="121"/>
                  </a:lnTo>
                  <a:lnTo>
                    <a:pt x="216" y="102"/>
                  </a:lnTo>
                  <a:lnTo>
                    <a:pt x="179" y="85"/>
                  </a:lnTo>
                  <a:lnTo>
                    <a:pt x="141" y="66"/>
                  </a:lnTo>
                  <a:lnTo>
                    <a:pt x="104" y="49"/>
                  </a:lnTo>
                  <a:lnTo>
                    <a:pt x="65" y="32"/>
                  </a:lnTo>
                  <a:lnTo>
                    <a:pt x="28" y="17"/>
                  </a:lnTo>
                  <a:lnTo>
                    <a:pt x="14" y="6"/>
                  </a:lnTo>
                  <a:lnTo>
                    <a:pt x="0" y="0"/>
                  </a:lnTo>
                  <a:close/>
                </a:path>
              </a:pathLst>
            </a:custGeom>
            <a:solidFill>
              <a:srgbClr val="D08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
          <p:nvSpPr>
            <p:cNvPr id="99445" name="Freeform 146"/>
            <p:cNvSpPr>
              <a:spLocks/>
            </p:cNvSpPr>
            <p:nvPr/>
          </p:nvSpPr>
          <p:spPr bwMode="auto">
            <a:xfrm>
              <a:off x="3209" y="1688"/>
              <a:ext cx="42" cy="58"/>
            </a:xfrm>
            <a:custGeom>
              <a:avLst/>
              <a:gdLst>
                <a:gd name="T0" fmla="*/ 17 w 42"/>
                <a:gd name="T1" fmla="*/ 32 h 117"/>
                <a:gd name="T2" fmla="*/ 9 w 42"/>
                <a:gd name="T3" fmla="*/ 49 h 117"/>
                <a:gd name="T4" fmla="*/ 7 w 42"/>
                <a:gd name="T5" fmla="*/ 70 h 117"/>
                <a:gd name="T6" fmla="*/ 4 w 42"/>
                <a:gd name="T7" fmla="*/ 89 h 117"/>
                <a:gd name="T8" fmla="*/ 0 w 42"/>
                <a:gd name="T9" fmla="*/ 110 h 117"/>
                <a:gd name="T10" fmla="*/ 8 w 42"/>
                <a:gd name="T11" fmla="*/ 115 h 117"/>
                <a:gd name="T12" fmla="*/ 19 w 42"/>
                <a:gd name="T13" fmla="*/ 117 h 117"/>
                <a:gd name="T14" fmla="*/ 29 w 42"/>
                <a:gd name="T15" fmla="*/ 117 h 117"/>
                <a:gd name="T16" fmla="*/ 39 w 42"/>
                <a:gd name="T17" fmla="*/ 117 h 117"/>
                <a:gd name="T18" fmla="*/ 39 w 42"/>
                <a:gd name="T19" fmla="*/ 100 h 117"/>
                <a:gd name="T20" fmla="*/ 41 w 42"/>
                <a:gd name="T21" fmla="*/ 85 h 117"/>
                <a:gd name="T22" fmla="*/ 41 w 42"/>
                <a:gd name="T23" fmla="*/ 68 h 117"/>
                <a:gd name="T24" fmla="*/ 42 w 42"/>
                <a:gd name="T25" fmla="*/ 53 h 117"/>
                <a:gd name="T26" fmla="*/ 41 w 42"/>
                <a:gd name="T27" fmla="*/ 36 h 117"/>
                <a:gd name="T28" fmla="*/ 39 w 42"/>
                <a:gd name="T29" fmla="*/ 21 h 117"/>
                <a:gd name="T30" fmla="*/ 35 w 42"/>
                <a:gd name="T31" fmla="*/ 10 h 117"/>
                <a:gd name="T32" fmla="*/ 29 w 42"/>
                <a:gd name="T33" fmla="*/ 0 h 117"/>
                <a:gd name="T34" fmla="*/ 17 w 42"/>
                <a:gd name="T35" fmla="*/ 32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2" h="117">
                  <a:moveTo>
                    <a:pt x="17" y="32"/>
                  </a:moveTo>
                  <a:lnTo>
                    <a:pt x="9" y="49"/>
                  </a:lnTo>
                  <a:lnTo>
                    <a:pt x="7" y="70"/>
                  </a:lnTo>
                  <a:lnTo>
                    <a:pt x="4" y="89"/>
                  </a:lnTo>
                  <a:lnTo>
                    <a:pt x="0" y="110"/>
                  </a:lnTo>
                  <a:lnTo>
                    <a:pt x="8" y="115"/>
                  </a:lnTo>
                  <a:lnTo>
                    <a:pt x="19" y="117"/>
                  </a:lnTo>
                  <a:lnTo>
                    <a:pt x="29" y="117"/>
                  </a:lnTo>
                  <a:lnTo>
                    <a:pt x="39" y="117"/>
                  </a:lnTo>
                  <a:lnTo>
                    <a:pt x="39" y="100"/>
                  </a:lnTo>
                  <a:lnTo>
                    <a:pt x="41" y="85"/>
                  </a:lnTo>
                  <a:lnTo>
                    <a:pt x="41" y="68"/>
                  </a:lnTo>
                  <a:lnTo>
                    <a:pt x="42" y="53"/>
                  </a:lnTo>
                  <a:lnTo>
                    <a:pt x="41" y="36"/>
                  </a:lnTo>
                  <a:lnTo>
                    <a:pt x="39" y="21"/>
                  </a:lnTo>
                  <a:lnTo>
                    <a:pt x="35" y="10"/>
                  </a:lnTo>
                  <a:lnTo>
                    <a:pt x="29" y="0"/>
                  </a:lnTo>
                  <a:lnTo>
                    <a:pt x="17" y="32"/>
                  </a:lnTo>
                  <a:close/>
                </a:path>
              </a:pathLst>
            </a:custGeom>
            <a:solidFill>
              <a:srgbClr val="FFFFFF"/>
            </a:solidFill>
            <a:ln w="1588">
              <a:solidFill>
                <a:srgbClr val="FFFFFF"/>
              </a:solidFill>
              <a:prstDash val="solid"/>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446" name="Freeform 147"/>
            <p:cNvSpPr>
              <a:spLocks/>
            </p:cNvSpPr>
            <p:nvPr/>
          </p:nvSpPr>
          <p:spPr bwMode="auto">
            <a:xfrm>
              <a:off x="2567" y="1715"/>
              <a:ext cx="387" cy="262"/>
            </a:xfrm>
            <a:custGeom>
              <a:avLst/>
              <a:gdLst>
                <a:gd name="T0" fmla="*/ 88 w 387"/>
                <a:gd name="T1" fmla="*/ 36 h 523"/>
                <a:gd name="T2" fmla="*/ 101 w 387"/>
                <a:gd name="T3" fmla="*/ 72 h 523"/>
                <a:gd name="T4" fmla="*/ 101 w 387"/>
                <a:gd name="T5" fmla="*/ 117 h 523"/>
                <a:gd name="T6" fmla="*/ 66 w 387"/>
                <a:gd name="T7" fmla="*/ 164 h 523"/>
                <a:gd name="T8" fmla="*/ 27 w 387"/>
                <a:gd name="T9" fmla="*/ 178 h 523"/>
                <a:gd name="T10" fmla="*/ 12 w 387"/>
                <a:gd name="T11" fmla="*/ 229 h 523"/>
                <a:gd name="T12" fmla="*/ 47 w 387"/>
                <a:gd name="T13" fmla="*/ 246 h 523"/>
                <a:gd name="T14" fmla="*/ 78 w 387"/>
                <a:gd name="T15" fmla="*/ 280 h 523"/>
                <a:gd name="T16" fmla="*/ 88 w 387"/>
                <a:gd name="T17" fmla="*/ 327 h 523"/>
                <a:gd name="T18" fmla="*/ 84 w 387"/>
                <a:gd name="T19" fmla="*/ 364 h 523"/>
                <a:gd name="T20" fmla="*/ 69 w 387"/>
                <a:gd name="T21" fmla="*/ 398 h 523"/>
                <a:gd name="T22" fmla="*/ 68 w 387"/>
                <a:gd name="T23" fmla="*/ 446 h 523"/>
                <a:gd name="T24" fmla="*/ 89 w 387"/>
                <a:gd name="T25" fmla="*/ 463 h 523"/>
                <a:gd name="T26" fmla="*/ 119 w 387"/>
                <a:gd name="T27" fmla="*/ 440 h 523"/>
                <a:gd name="T28" fmla="*/ 149 w 387"/>
                <a:gd name="T29" fmla="*/ 438 h 523"/>
                <a:gd name="T30" fmla="*/ 183 w 387"/>
                <a:gd name="T31" fmla="*/ 465 h 523"/>
                <a:gd name="T32" fmla="*/ 206 w 387"/>
                <a:gd name="T33" fmla="*/ 506 h 523"/>
                <a:gd name="T34" fmla="*/ 233 w 387"/>
                <a:gd name="T35" fmla="*/ 495 h 523"/>
                <a:gd name="T36" fmla="*/ 243 w 387"/>
                <a:gd name="T37" fmla="*/ 451 h 523"/>
                <a:gd name="T38" fmla="*/ 230 w 387"/>
                <a:gd name="T39" fmla="*/ 417 h 523"/>
                <a:gd name="T40" fmla="*/ 224 w 387"/>
                <a:gd name="T41" fmla="*/ 380 h 523"/>
                <a:gd name="T42" fmla="*/ 243 w 387"/>
                <a:gd name="T43" fmla="*/ 342 h 523"/>
                <a:gd name="T44" fmla="*/ 274 w 387"/>
                <a:gd name="T45" fmla="*/ 315 h 523"/>
                <a:gd name="T46" fmla="*/ 310 w 387"/>
                <a:gd name="T47" fmla="*/ 313 h 523"/>
                <a:gd name="T48" fmla="*/ 307 w 387"/>
                <a:gd name="T49" fmla="*/ 293 h 523"/>
                <a:gd name="T50" fmla="*/ 280 w 387"/>
                <a:gd name="T51" fmla="*/ 276 h 523"/>
                <a:gd name="T52" fmla="*/ 259 w 387"/>
                <a:gd name="T53" fmla="*/ 244 h 523"/>
                <a:gd name="T54" fmla="*/ 254 w 387"/>
                <a:gd name="T55" fmla="*/ 196 h 523"/>
                <a:gd name="T56" fmla="*/ 271 w 387"/>
                <a:gd name="T57" fmla="*/ 153 h 523"/>
                <a:gd name="T58" fmla="*/ 297 w 387"/>
                <a:gd name="T59" fmla="*/ 132 h 523"/>
                <a:gd name="T60" fmla="*/ 327 w 387"/>
                <a:gd name="T61" fmla="*/ 125 h 523"/>
                <a:gd name="T62" fmla="*/ 350 w 387"/>
                <a:gd name="T63" fmla="*/ 151 h 523"/>
                <a:gd name="T64" fmla="*/ 360 w 387"/>
                <a:gd name="T65" fmla="*/ 183 h 523"/>
                <a:gd name="T66" fmla="*/ 374 w 387"/>
                <a:gd name="T67" fmla="*/ 202 h 523"/>
                <a:gd name="T68" fmla="*/ 387 w 387"/>
                <a:gd name="T69" fmla="*/ 176 h 523"/>
                <a:gd name="T70" fmla="*/ 368 w 387"/>
                <a:gd name="T71" fmla="*/ 144 h 523"/>
                <a:gd name="T72" fmla="*/ 382 w 387"/>
                <a:gd name="T73" fmla="*/ 132 h 523"/>
                <a:gd name="T74" fmla="*/ 372 w 387"/>
                <a:gd name="T75" fmla="*/ 87 h 523"/>
                <a:gd name="T76" fmla="*/ 364 w 387"/>
                <a:gd name="T77" fmla="*/ 72 h 523"/>
                <a:gd name="T78" fmla="*/ 343 w 387"/>
                <a:gd name="T79" fmla="*/ 100 h 523"/>
                <a:gd name="T80" fmla="*/ 301 w 387"/>
                <a:gd name="T81" fmla="*/ 104 h 523"/>
                <a:gd name="T82" fmla="*/ 264 w 387"/>
                <a:gd name="T83" fmla="*/ 4 h 523"/>
                <a:gd name="T84" fmla="*/ 196 w 387"/>
                <a:gd name="T85" fmla="*/ 0 h 523"/>
                <a:gd name="T86" fmla="*/ 126 w 387"/>
                <a:gd name="T87" fmla="*/ 4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87" h="523">
                  <a:moveTo>
                    <a:pt x="82" y="15"/>
                  </a:moveTo>
                  <a:lnTo>
                    <a:pt x="84" y="25"/>
                  </a:lnTo>
                  <a:lnTo>
                    <a:pt x="88" y="36"/>
                  </a:lnTo>
                  <a:lnTo>
                    <a:pt x="92" y="47"/>
                  </a:lnTo>
                  <a:lnTo>
                    <a:pt x="98" y="60"/>
                  </a:lnTo>
                  <a:lnTo>
                    <a:pt x="101" y="72"/>
                  </a:lnTo>
                  <a:lnTo>
                    <a:pt x="103" y="87"/>
                  </a:lnTo>
                  <a:lnTo>
                    <a:pt x="103" y="100"/>
                  </a:lnTo>
                  <a:lnTo>
                    <a:pt x="101" y="117"/>
                  </a:lnTo>
                  <a:lnTo>
                    <a:pt x="92" y="134"/>
                  </a:lnTo>
                  <a:lnTo>
                    <a:pt x="81" y="151"/>
                  </a:lnTo>
                  <a:lnTo>
                    <a:pt x="66" y="164"/>
                  </a:lnTo>
                  <a:lnTo>
                    <a:pt x="54" y="179"/>
                  </a:lnTo>
                  <a:lnTo>
                    <a:pt x="39" y="178"/>
                  </a:lnTo>
                  <a:lnTo>
                    <a:pt x="27" y="178"/>
                  </a:lnTo>
                  <a:lnTo>
                    <a:pt x="12" y="174"/>
                  </a:lnTo>
                  <a:lnTo>
                    <a:pt x="0" y="168"/>
                  </a:lnTo>
                  <a:lnTo>
                    <a:pt x="12" y="229"/>
                  </a:lnTo>
                  <a:lnTo>
                    <a:pt x="24" y="232"/>
                  </a:lnTo>
                  <a:lnTo>
                    <a:pt x="35" y="240"/>
                  </a:lnTo>
                  <a:lnTo>
                    <a:pt x="47" y="246"/>
                  </a:lnTo>
                  <a:lnTo>
                    <a:pt x="59" y="257"/>
                  </a:lnTo>
                  <a:lnTo>
                    <a:pt x="68" y="266"/>
                  </a:lnTo>
                  <a:lnTo>
                    <a:pt x="78" y="280"/>
                  </a:lnTo>
                  <a:lnTo>
                    <a:pt x="84" y="295"/>
                  </a:lnTo>
                  <a:lnTo>
                    <a:pt x="88" y="313"/>
                  </a:lnTo>
                  <a:lnTo>
                    <a:pt x="88" y="327"/>
                  </a:lnTo>
                  <a:lnTo>
                    <a:pt x="88" y="340"/>
                  </a:lnTo>
                  <a:lnTo>
                    <a:pt x="85" y="351"/>
                  </a:lnTo>
                  <a:lnTo>
                    <a:pt x="84" y="364"/>
                  </a:lnTo>
                  <a:lnTo>
                    <a:pt x="79" y="376"/>
                  </a:lnTo>
                  <a:lnTo>
                    <a:pt x="75" y="387"/>
                  </a:lnTo>
                  <a:lnTo>
                    <a:pt x="69" y="398"/>
                  </a:lnTo>
                  <a:lnTo>
                    <a:pt x="64" y="410"/>
                  </a:lnTo>
                  <a:lnTo>
                    <a:pt x="64" y="425"/>
                  </a:lnTo>
                  <a:lnTo>
                    <a:pt x="68" y="446"/>
                  </a:lnTo>
                  <a:lnTo>
                    <a:pt x="72" y="463"/>
                  </a:lnTo>
                  <a:lnTo>
                    <a:pt x="79" y="482"/>
                  </a:lnTo>
                  <a:lnTo>
                    <a:pt x="89" y="463"/>
                  </a:lnTo>
                  <a:lnTo>
                    <a:pt x="103" y="449"/>
                  </a:lnTo>
                  <a:lnTo>
                    <a:pt x="111" y="444"/>
                  </a:lnTo>
                  <a:lnTo>
                    <a:pt x="119" y="440"/>
                  </a:lnTo>
                  <a:lnTo>
                    <a:pt x="128" y="438"/>
                  </a:lnTo>
                  <a:lnTo>
                    <a:pt x="136" y="438"/>
                  </a:lnTo>
                  <a:lnTo>
                    <a:pt x="149" y="438"/>
                  </a:lnTo>
                  <a:lnTo>
                    <a:pt x="162" y="446"/>
                  </a:lnTo>
                  <a:lnTo>
                    <a:pt x="173" y="453"/>
                  </a:lnTo>
                  <a:lnTo>
                    <a:pt x="183" y="465"/>
                  </a:lnTo>
                  <a:lnTo>
                    <a:pt x="190" y="476"/>
                  </a:lnTo>
                  <a:lnTo>
                    <a:pt x="199" y="491"/>
                  </a:lnTo>
                  <a:lnTo>
                    <a:pt x="206" y="506"/>
                  </a:lnTo>
                  <a:lnTo>
                    <a:pt x="214" y="523"/>
                  </a:lnTo>
                  <a:lnTo>
                    <a:pt x="224" y="508"/>
                  </a:lnTo>
                  <a:lnTo>
                    <a:pt x="233" y="495"/>
                  </a:lnTo>
                  <a:lnTo>
                    <a:pt x="240" y="478"/>
                  </a:lnTo>
                  <a:lnTo>
                    <a:pt x="249" y="463"/>
                  </a:lnTo>
                  <a:lnTo>
                    <a:pt x="243" y="451"/>
                  </a:lnTo>
                  <a:lnTo>
                    <a:pt x="237" y="440"/>
                  </a:lnTo>
                  <a:lnTo>
                    <a:pt x="233" y="429"/>
                  </a:lnTo>
                  <a:lnTo>
                    <a:pt x="230" y="417"/>
                  </a:lnTo>
                  <a:lnTo>
                    <a:pt x="226" y="404"/>
                  </a:lnTo>
                  <a:lnTo>
                    <a:pt x="226" y="391"/>
                  </a:lnTo>
                  <a:lnTo>
                    <a:pt x="224" y="380"/>
                  </a:lnTo>
                  <a:lnTo>
                    <a:pt x="227" y="368"/>
                  </a:lnTo>
                  <a:lnTo>
                    <a:pt x="234" y="355"/>
                  </a:lnTo>
                  <a:lnTo>
                    <a:pt x="243" y="342"/>
                  </a:lnTo>
                  <a:lnTo>
                    <a:pt x="253" y="330"/>
                  </a:lnTo>
                  <a:lnTo>
                    <a:pt x="264" y="323"/>
                  </a:lnTo>
                  <a:lnTo>
                    <a:pt x="274" y="315"/>
                  </a:lnTo>
                  <a:lnTo>
                    <a:pt x="286" y="312"/>
                  </a:lnTo>
                  <a:lnTo>
                    <a:pt x="297" y="310"/>
                  </a:lnTo>
                  <a:lnTo>
                    <a:pt x="310" y="313"/>
                  </a:lnTo>
                  <a:lnTo>
                    <a:pt x="313" y="304"/>
                  </a:lnTo>
                  <a:lnTo>
                    <a:pt x="318" y="297"/>
                  </a:lnTo>
                  <a:lnTo>
                    <a:pt x="307" y="293"/>
                  </a:lnTo>
                  <a:lnTo>
                    <a:pt x="297" y="289"/>
                  </a:lnTo>
                  <a:lnTo>
                    <a:pt x="289" y="281"/>
                  </a:lnTo>
                  <a:lnTo>
                    <a:pt x="280" y="276"/>
                  </a:lnTo>
                  <a:lnTo>
                    <a:pt x="271" y="264"/>
                  </a:lnTo>
                  <a:lnTo>
                    <a:pt x="264" y="255"/>
                  </a:lnTo>
                  <a:lnTo>
                    <a:pt x="259" y="244"/>
                  </a:lnTo>
                  <a:lnTo>
                    <a:pt x="256" y="232"/>
                  </a:lnTo>
                  <a:lnTo>
                    <a:pt x="253" y="213"/>
                  </a:lnTo>
                  <a:lnTo>
                    <a:pt x="254" y="196"/>
                  </a:lnTo>
                  <a:lnTo>
                    <a:pt x="257" y="179"/>
                  </a:lnTo>
                  <a:lnTo>
                    <a:pt x="264" y="164"/>
                  </a:lnTo>
                  <a:lnTo>
                    <a:pt x="271" y="153"/>
                  </a:lnTo>
                  <a:lnTo>
                    <a:pt x="280" y="145"/>
                  </a:lnTo>
                  <a:lnTo>
                    <a:pt x="289" y="138"/>
                  </a:lnTo>
                  <a:lnTo>
                    <a:pt x="297" y="132"/>
                  </a:lnTo>
                  <a:lnTo>
                    <a:pt x="306" y="127"/>
                  </a:lnTo>
                  <a:lnTo>
                    <a:pt x="316" y="125"/>
                  </a:lnTo>
                  <a:lnTo>
                    <a:pt x="327" y="125"/>
                  </a:lnTo>
                  <a:lnTo>
                    <a:pt x="340" y="128"/>
                  </a:lnTo>
                  <a:lnTo>
                    <a:pt x="358" y="147"/>
                  </a:lnTo>
                  <a:lnTo>
                    <a:pt x="350" y="151"/>
                  </a:lnTo>
                  <a:lnTo>
                    <a:pt x="343" y="151"/>
                  </a:lnTo>
                  <a:lnTo>
                    <a:pt x="353" y="164"/>
                  </a:lnTo>
                  <a:lnTo>
                    <a:pt x="360" y="183"/>
                  </a:lnTo>
                  <a:lnTo>
                    <a:pt x="364" y="191"/>
                  </a:lnTo>
                  <a:lnTo>
                    <a:pt x="368" y="198"/>
                  </a:lnTo>
                  <a:lnTo>
                    <a:pt x="374" y="202"/>
                  </a:lnTo>
                  <a:lnTo>
                    <a:pt x="382" y="208"/>
                  </a:lnTo>
                  <a:lnTo>
                    <a:pt x="384" y="191"/>
                  </a:lnTo>
                  <a:lnTo>
                    <a:pt x="387" y="176"/>
                  </a:lnTo>
                  <a:lnTo>
                    <a:pt x="384" y="161"/>
                  </a:lnTo>
                  <a:lnTo>
                    <a:pt x="374" y="155"/>
                  </a:lnTo>
                  <a:lnTo>
                    <a:pt x="368" y="144"/>
                  </a:lnTo>
                  <a:lnTo>
                    <a:pt x="363" y="136"/>
                  </a:lnTo>
                  <a:lnTo>
                    <a:pt x="372" y="130"/>
                  </a:lnTo>
                  <a:lnTo>
                    <a:pt x="382" y="132"/>
                  </a:lnTo>
                  <a:lnTo>
                    <a:pt x="363" y="108"/>
                  </a:lnTo>
                  <a:lnTo>
                    <a:pt x="365" y="94"/>
                  </a:lnTo>
                  <a:lnTo>
                    <a:pt x="372" y="87"/>
                  </a:lnTo>
                  <a:lnTo>
                    <a:pt x="375" y="77"/>
                  </a:lnTo>
                  <a:lnTo>
                    <a:pt x="371" y="66"/>
                  </a:lnTo>
                  <a:lnTo>
                    <a:pt x="364" y="72"/>
                  </a:lnTo>
                  <a:lnTo>
                    <a:pt x="358" y="85"/>
                  </a:lnTo>
                  <a:lnTo>
                    <a:pt x="351" y="96"/>
                  </a:lnTo>
                  <a:lnTo>
                    <a:pt x="343" y="100"/>
                  </a:lnTo>
                  <a:lnTo>
                    <a:pt x="328" y="104"/>
                  </a:lnTo>
                  <a:lnTo>
                    <a:pt x="316" y="108"/>
                  </a:lnTo>
                  <a:lnTo>
                    <a:pt x="301" y="104"/>
                  </a:lnTo>
                  <a:lnTo>
                    <a:pt x="290" y="96"/>
                  </a:lnTo>
                  <a:lnTo>
                    <a:pt x="261" y="55"/>
                  </a:lnTo>
                  <a:lnTo>
                    <a:pt x="264" y="4"/>
                  </a:lnTo>
                  <a:lnTo>
                    <a:pt x="242" y="0"/>
                  </a:lnTo>
                  <a:lnTo>
                    <a:pt x="219" y="0"/>
                  </a:lnTo>
                  <a:lnTo>
                    <a:pt x="196" y="0"/>
                  </a:lnTo>
                  <a:lnTo>
                    <a:pt x="173" y="0"/>
                  </a:lnTo>
                  <a:lnTo>
                    <a:pt x="149" y="0"/>
                  </a:lnTo>
                  <a:lnTo>
                    <a:pt x="126" y="4"/>
                  </a:lnTo>
                  <a:lnTo>
                    <a:pt x="103" y="10"/>
                  </a:lnTo>
                  <a:lnTo>
                    <a:pt x="82" y="15"/>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
          <p:nvSpPr>
            <p:cNvPr id="99447" name="Freeform 148"/>
            <p:cNvSpPr>
              <a:spLocks/>
            </p:cNvSpPr>
            <p:nvPr/>
          </p:nvSpPr>
          <p:spPr bwMode="auto">
            <a:xfrm>
              <a:off x="2844" y="1719"/>
              <a:ext cx="76" cy="38"/>
            </a:xfrm>
            <a:custGeom>
              <a:avLst/>
              <a:gdLst>
                <a:gd name="T0" fmla="*/ 3 w 76"/>
                <a:gd name="T1" fmla="*/ 37 h 75"/>
                <a:gd name="T2" fmla="*/ 13 w 76"/>
                <a:gd name="T3" fmla="*/ 45 h 75"/>
                <a:gd name="T4" fmla="*/ 20 w 76"/>
                <a:gd name="T5" fmla="*/ 62 h 75"/>
                <a:gd name="T6" fmla="*/ 23 w 76"/>
                <a:gd name="T7" fmla="*/ 68 h 75"/>
                <a:gd name="T8" fmla="*/ 27 w 76"/>
                <a:gd name="T9" fmla="*/ 73 h 75"/>
                <a:gd name="T10" fmla="*/ 33 w 76"/>
                <a:gd name="T11" fmla="*/ 75 h 75"/>
                <a:gd name="T12" fmla="*/ 41 w 76"/>
                <a:gd name="T13" fmla="*/ 75 h 75"/>
                <a:gd name="T14" fmla="*/ 37 w 76"/>
                <a:gd name="T15" fmla="*/ 73 h 75"/>
                <a:gd name="T16" fmla="*/ 37 w 76"/>
                <a:gd name="T17" fmla="*/ 69 h 75"/>
                <a:gd name="T18" fmla="*/ 37 w 76"/>
                <a:gd name="T19" fmla="*/ 60 h 75"/>
                <a:gd name="T20" fmla="*/ 36 w 76"/>
                <a:gd name="T21" fmla="*/ 54 h 75"/>
                <a:gd name="T22" fmla="*/ 46 w 76"/>
                <a:gd name="T23" fmla="*/ 52 h 75"/>
                <a:gd name="T24" fmla="*/ 57 w 76"/>
                <a:gd name="T25" fmla="*/ 58 h 75"/>
                <a:gd name="T26" fmla="*/ 61 w 76"/>
                <a:gd name="T27" fmla="*/ 58 h 75"/>
                <a:gd name="T28" fmla="*/ 67 w 76"/>
                <a:gd name="T29" fmla="*/ 58 h 75"/>
                <a:gd name="T30" fmla="*/ 71 w 76"/>
                <a:gd name="T31" fmla="*/ 54 h 75"/>
                <a:gd name="T32" fmla="*/ 76 w 76"/>
                <a:gd name="T33" fmla="*/ 47 h 75"/>
                <a:gd name="T34" fmla="*/ 70 w 76"/>
                <a:gd name="T35" fmla="*/ 32 h 75"/>
                <a:gd name="T36" fmla="*/ 64 w 76"/>
                <a:gd name="T37" fmla="*/ 22 h 75"/>
                <a:gd name="T38" fmla="*/ 54 w 76"/>
                <a:gd name="T39" fmla="*/ 15 h 75"/>
                <a:gd name="T40" fmla="*/ 46 w 76"/>
                <a:gd name="T41" fmla="*/ 13 h 75"/>
                <a:gd name="T42" fmla="*/ 34 w 76"/>
                <a:gd name="T43" fmla="*/ 7 h 75"/>
                <a:gd name="T44" fmla="*/ 26 w 76"/>
                <a:gd name="T45" fmla="*/ 5 h 75"/>
                <a:gd name="T46" fmla="*/ 16 w 76"/>
                <a:gd name="T47" fmla="*/ 3 h 75"/>
                <a:gd name="T48" fmla="*/ 9 w 76"/>
                <a:gd name="T49" fmla="*/ 0 h 75"/>
                <a:gd name="T50" fmla="*/ 0 w 76"/>
                <a:gd name="T51" fmla="*/ 17 h 75"/>
                <a:gd name="T52" fmla="*/ 3 w 76"/>
                <a:gd name="T53" fmla="*/ 37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6" h="75">
                  <a:moveTo>
                    <a:pt x="3" y="37"/>
                  </a:moveTo>
                  <a:lnTo>
                    <a:pt x="13" y="45"/>
                  </a:lnTo>
                  <a:lnTo>
                    <a:pt x="20" y="62"/>
                  </a:lnTo>
                  <a:lnTo>
                    <a:pt x="23" y="68"/>
                  </a:lnTo>
                  <a:lnTo>
                    <a:pt x="27" y="73"/>
                  </a:lnTo>
                  <a:lnTo>
                    <a:pt x="33" y="75"/>
                  </a:lnTo>
                  <a:lnTo>
                    <a:pt x="41" y="75"/>
                  </a:lnTo>
                  <a:lnTo>
                    <a:pt x="37" y="73"/>
                  </a:lnTo>
                  <a:lnTo>
                    <a:pt x="37" y="69"/>
                  </a:lnTo>
                  <a:lnTo>
                    <a:pt x="37" y="60"/>
                  </a:lnTo>
                  <a:lnTo>
                    <a:pt x="36" y="54"/>
                  </a:lnTo>
                  <a:lnTo>
                    <a:pt x="46" y="52"/>
                  </a:lnTo>
                  <a:lnTo>
                    <a:pt x="57" y="58"/>
                  </a:lnTo>
                  <a:lnTo>
                    <a:pt x="61" y="58"/>
                  </a:lnTo>
                  <a:lnTo>
                    <a:pt x="67" y="58"/>
                  </a:lnTo>
                  <a:lnTo>
                    <a:pt x="71" y="54"/>
                  </a:lnTo>
                  <a:lnTo>
                    <a:pt x="76" y="47"/>
                  </a:lnTo>
                  <a:lnTo>
                    <a:pt x="70" y="32"/>
                  </a:lnTo>
                  <a:lnTo>
                    <a:pt x="64" y="22"/>
                  </a:lnTo>
                  <a:lnTo>
                    <a:pt x="54" y="15"/>
                  </a:lnTo>
                  <a:lnTo>
                    <a:pt x="46" y="13"/>
                  </a:lnTo>
                  <a:lnTo>
                    <a:pt x="34" y="7"/>
                  </a:lnTo>
                  <a:lnTo>
                    <a:pt x="26" y="5"/>
                  </a:lnTo>
                  <a:lnTo>
                    <a:pt x="16" y="3"/>
                  </a:lnTo>
                  <a:lnTo>
                    <a:pt x="9" y="0"/>
                  </a:lnTo>
                  <a:lnTo>
                    <a:pt x="0" y="17"/>
                  </a:lnTo>
                  <a:lnTo>
                    <a:pt x="3" y="37"/>
                  </a:lnTo>
                  <a:close/>
                </a:path>
              </a:pathLst>
            </a:custGeom>
            <a:solidFill>
              <a:srgbClr val="FF4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
          <p:nvSpPr>
            <p:cNvPr id="99448" name="Freeform 149"/>
            <p:cNvSpPr>
              <a:spLocks/>
            </p:cNvSpPr>
            <p:nvPr/>
          </p:nvSpPr>
          <p:spPr bwMode="auto">
            <a:xfrm>
              <a:off x="2544" y="1726"/>
              <a:ext cx="108" cy="66"/>
            </a:xfrm>
            <a:custGeom>
              <a:avLst/>
              <a:gdLst>
                <a:gd name="T0" fmla="*/ 1 w 108"/>
                <a:gd name="T1" fmla="*/ 43 h 132"/>
                <a:gd name="T2" fmla="*/ 0 w 108"/>
                <a:gd name="T3" fmla="*/ 54 h 132"/>
                <a:gd name="T4" fmla="*/ 1 w 108"/>
                <a:gd name="T5" fmla="*/ 66 h 132"/>
                <a:gd name="T6" fmla="*/ 4 w 108"/>
                <a:gd name="T7" fmla="*/ 77 h 132"/>
                <a:gd name="T8" fmla="*/ 8 w 108"/>
                <a:gd name="T9" fmla="*/ 88 h 132"/>
                <a:gd name="T10" fmla="*/ 11 w 108"/>
                <a:gd name="T11" fmla="*/ 98 h 132"/>
                <a:gd name="T12" fmla="*/ 17 w 108"/>
                <a:gd name="T13" fmla="*/ 107 h 132"/>
                <a:gd name="T14" fmla="*/ 24 w 108"/>
                <a:gd name="T15" fmla="*/ 115 h 132"/>
                <a:gd name="T16" fmla="*/ 33 w 108"/>
                <a:gd name="T17" fmla="*/ 124 h 132"/>
                <a:gd name="T18" fmla="*/ 42 w 108"/>
                <a:gd name="T19" fmla="*/ 128 h 132"/>
                <a:gd name="T20" fmla="*/ 54 w 108"/>
                <a:gd name="T21" fmla="*/ 132 h 132"/>
                <a:gd name="T22" fmla="*/ 65 w 108"/>
                <a:gd name="T23" fmla="*/ 130 h 132"/>
                <a:gd name="T24" fmla="*/ 77 w 108"/>
                <a:gd name="T25" fmla="*/ 128 h 132"/>
                <a:gd name="T26" fmla="*/ 85 w 108"/>
                <a:gd name="T27" fmla="*/ 117 h 132"/>
                <a:gd name="T28" fmla="*/ 97 w 108"/>
                <a:gd name="T29" fmla="*/ 107 h 132"/>
                <a:gd name="T30" fmla="*/ 104 w 108"/>
                <a:gd name="T31" fmla="*/ 94 h 132"/>
                <a:gd name="T32" fmla="*/ 108 w 108"/>
                <a:gd name="T33" fmla="*/ 77 h 132"/>
                <a:gd name="T34" fmla="*/ 107 w 108"/>
                <a:gd name="T35" fmla="*/ 64 h 132"/>
                <a:gd name="T36" fmla="*/ 107 w 108"/>
                <a:gd name="T37" fmla="*/ 53 h 132"/>
                <a:gd name="T38" fmla="*/ 104 w 108"/>
                <a:gd name="T39" fmla="*/ 43 h 132"/>
                <a:gd name="T40" fmla="*/ 101 w 108"/>
                <a:gd name="T41" fmla="*/ 34 h 132"/>
                <a:gd name="T42" fmla="*/ 91 w 108"/>
                <a:gd name="T43" fmla="*/ 17 h 132"/>
                <a:gd name="T44" fmla="*/ 82 w 108"/>
                <a:gd name="T45" fmla="*/ 0 h 132"/>
                <a:gd name="T46" fmla="*/ 70 w 108"/>
                <a:gd name="T47" fmla="*/ 2 h 132"/>
                <a:gd name="T48" fmla="*/ 58 w 108"/>
                <a:gd name="T49" fmla="*/ 4 h 132"/>
                <a:gd name="T50" fmla="*/ 47 w 108"/>
                <a:gd name="T51" fmla="*/ 4 h 132"/>
                <a:gd name="T52" fmla="*/ 35 w 108"/>
                <a:gd name="T53" fmla="*/ 7 h 132"/>
                <a:gd name="T54" fmla="*/ 23 w 108"/>
                <a:gd name="T55" fmla="*/ 11 h 132"/>
                <a:gd name="T56" fmla="*/ 14 w 108"/>
                <a:gd name="T57" fmla="*/ 19 h 132"/>
                <a:gd name="T58" fmla="*/ 5 w 108"/>
                <a:gd name="T59" fmla="*/ 28 h 132"/>
                <a:gd name="T60" fmla="*/ 1 w 108"/>
                <a:gd name="T61" fmla="*/ 43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8" h="132">
                  <a:moveTo>
                    <a:pt x="1" y="43"/>
                  </a:moveTo>
                  <a:lnTo>
                    <a:pt x="0" y="54"/>
                  </a:lnTo>
                  <a:lnTo>
                    <a:pt x="1" y="66"/>
                  </a:lnTo>
                  <a:lnTo>
                    <a:pt x="4" y="77"/>
                  </a:lnTo>
                  <a:lnTo>
                    <a:pt x="8" y="88"/>
                  </a:lnTo>
                  <a:lnTo>
                    <a:pt x="11" y="98"/>
                  </a:lnTo>
                  <a:lnTo>
                    <a:pt x="17" y="107"/>
                  </a:lnTo>
                  <a:lnTo>
                    <a:pt x="24" y="115"/>
                  </a:lnTo>
                  <a:lnTo>
                    <a:pt x="33" y="124"/>
                  </a:lnTo>
                  <a:lnTo>
                    <a:pt x="42" y="128"/>
                  </a:lnTo>
                  <a:lnTo>
                    <a:pt x="54" y="132"/>
                  </a:lnTo>
                  <a:lnTo>
                    <a:pt x="65" y="130"/>
                  </a:lnTo>
                  <a:lnTo>
                    <a:pt x="77" y="128"/>
                  </a:lnTo>
                  <a:lnTo>
                    <a:pt x="85" y="117"/>
                  </a:lnTo>
                  <a:lnTo>
                    <a:pt x="97" y="107"/>
                  </a:lnTo>
                  <a:lnTo>
                    <a:pt x="104" y="94"/>
                  </a:lnTo>
                  <a:lnTo>
                    <a:pt x="108" y="77"/>
                  </a:lnTo>
                  <a:lnTo>
                    <a:pt x="107" y="64"/>
                  </a:lnTo>
                  <a:lnTo>
                    <a:pt x="107" y="53"/>
                  </a:lnTo>
                  <a:lnTo>
                    <a:pt x="104" y="43"/>
                  </a:lnTo>
                  <a:lnTo>
                    <a:pt x="101" y="34"/>
                  </a:lnTo>
                  <a:lnTo>
                    <a:pt x="91" y="17"/>
                  </a:lnTo>
                  <a:lnTo>
                    <a:pt x="82" y="0"/>
                  </a:lnTo>
                  <a:lnTo>
                    <a:pt x="70" y="2"/>
                  </a:lnTo>
                  <a:lnTo>
                    <a:pt x="58" y="4"/>
                  </a:lnTo>
                  <a:lnTo>
                    <a:pt x="47" y="4"/>
                  </a:lnTo>
                  <a:lnTo>
                    <a:pt x="35" y="7"/>
                  </a:lnTo>
                  <a:lnTo>
                    <a:pt x="23" y="11"/>
                  </a:lnTo>
                  <a:lnTo>
                    <a:pt x="14" y="19"/>
                  </a:lnTo>
                  <a:lnTo>
                    <a:pt x="5" y="28"/>
                  </a:lnTo>
                  <a:lnTo>
                    <a:pt x="1" y="43"/>
                  </a:lnTo>
                  <a:close/>
                </a:path>
              </a:pathLst>
            </a:custGeom>
            <a:solidFill>
              <a:srgbClr val="FF4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
          <p:nvSpPr>
            <p:cNvPr id="99449" name="Freeform 150"/>
            <p:cNvSpPr>
              <a:spLocks/>
            </p:cNvSpPr>
            <p:nvPr/>
          </p:nvSpPr>
          <p:spPr bwMode="auto">
            <a:xfrm>
              <a:off x="2713" y="1727"/>
              <a:ext cx="107" cy="74"/>
            </a:xfrm>
            <a:custGeom>
              <a:avLst/>
              <a:gdLst>
                <a:gd name="T0" fmla="*/ 9 w 107"/>
                <a:gd name="T1" fmla="*/ 37 h 147"/>
                <a:gd name="T2" fmla="*/ 2 w 107"/>
                <a:gd name="T3" fmla="*/ 54 h 147"/>
                <a:gd name="T4" fmla="*/ 0 w 107"/>
                <a:gd name="T5" fmla="*/ 73 h 147"/>
                <a:gd name="T6" fmla="*/ 0 w 107"/>
                <a:gd name="T7" fmla="*/ 83 h 147"/>
                <a:gd name="T8" fmla="*/ 0 w 107"/>
                <a:gd name="T9" fmla="*/ 92 h 147"/>
                <a:gd name="T10" fmla="*/ 2 w 107"/>
                <a:gd name="T11" fmla="*/ 103 h 147"/>
                <a:gd name="T12" fmla="*/ 3 w 107"/>
                <a:gd name="T13" fmla="*/ 115 h 147"/>
                <a:gd name="T14" fmla="*/ 10 w 107"/>
                <a:gd name="T15" fmla="*/ 126 h 147"/>
                <a:gd name="T16" fmla="*/ 19 w 107"/>
                <a:gd name="T17" fmla="*/ 134 h 147"/>
                <a:gd name="T18" fmla="*/ 29 w 107"/>
                <a:gd name="T19" fmla="*/ 139 h 147"/>
                <a:gd name="T20" fmla="*/ 40 w 107"/>
                <a:gd name="T21" fmla="*/ 147 h 147"/>
                <a:gd name="T22" fmla="*/ 49 w 107"/>
                <a:gd name="T23" fmla="*/ 143 h 147"/>
                <a:gd name="T24" fmla="*/ 59 w 107"/>
                <a:gd name="T25" fmla="*/ 141 h 147"/>
                <a:gd name="T26" fmla="*/ 67 w 107"/>
                <a:gd name="T27" fmla="*/ 137 h 147"/>
                <a:gd name="T28" fmla="*/ 77 w 107"/>
                <a:gd name="T29" fmla="*/ 134 h 147"/>
                <a:gd name="T30" fmla="*/ 84 w 107"/>
                <a:gd name="T31" fmla="*/ 126 h 147"/>
                <a:gd name="T32" fmla="*/ 93 w 107"/>
                <a:gd name="T33" fmla="*/ 119 h 147"/>
                <a:gd name="T34" fmla="*/ 98 w 107"/>
                <a:gd name="T35" fmla="*/ 109 h 147"/>
                <a:gd name="T36" fmla="*/ 105 w 107"/>
                <a:gd name="T37" fmla="*/ 100 h 147"/>
                <a:gd name="T38" fmla="*/ 105 w 107"/>
                <a:gd name="T39" fmla="*/ 86 h 147"/>
                <a:gd name="T40" fmla="*/ 107 w 107"/>
                <a:gd name="T41" fmla="*/ 75 h 147"/>
                <a:gd name="T42" fmla="*/ 105 w 107"/>
                <a:gd name="T43" fmla="*/ 64 h 147"/>
                <a:gd name="T44" fmla="*/ 103 w 107"/>
                <a:gd name="T45" fmla="*/ 54 h 147"/>
                <a:gd name="T46" fmla="*/ 97 w 107"/>
                <a:gd name="T47" fmla="*/ 35 h 147"/>
                <a:gd name="T48" fmla="*/ 88 w 107"/>
                <a:gd name="T49" fmla="*/ 22 h 147"/>
                <a:gd name="T50" fmla="*/ 74 w 107"/>
                <a:gd name="T51" fmla="*/ 9 h 147"/>
                <a:gd name="T52" fmla="*/ 63 w 107"/>
                <a:gd name="T53" fmla="*/ 3 h 147"/>
                <a:gd name="T54" fmla="*/ 53 w 107"/>
                <a:gd name="T55" fmla="*/ 0 h 147"/>
                <a:gd name="T56" fmla="*/ 44 w 107"/>
                <a:gd name="T57" fmla="*/ 2 h 147"/>
                <a:gd name="T58" fmla="*/ 37 w 107"/>
                <a:gd name="T59" fmla="*/ 2 h 147"/>
                <a:gd name="T60" fmla="*/ 31 w 107"/>
                <a:gd name="T61" fmla="*/ 7 h 147"/>
                <a:gd name="T62" fmla="*/ 17 w 107"/>
                <a:gd name="T63" fmla="*/ 18 h 147"/>
                <a:gd name="T64" fmla="*/ 9 w 107"/>
                <a:gd name="T65" fmla="*/ 3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7" h="147">
                  <a:moveTo>
                    <a:pt x="9" y="37"/>
                  </a:moveTo>
                  <a:lnTo>
                    <a:pt x="2" y="54"/>
                  </a:lnTo>
                  <a:lnTo>
                    <a:pt x="0" y="73"/>
                  </a:lnTo>
                  <a:lnTo>
                    <a:pt x="0" y="83"/>
                  </a:lnTo>
                  <a:lnTo>
                    <a:pt x="0" y="92"/>
                  </a:lnTo>
                  <a:lnTo>
                    <a:pt x="2" y="103"/>
                  </a:lnTo>
                  <a:lnTo>
                    <a:pt x="3" y="115"/>
                  </a:lnTo>
                  <a:lnTo>
                    <a:pt x="10" y="126"/>
                  </a:lnTo>
                  <a:lnTo>
                    <a:pt x="19" y="134"/>
                  </a:lnTo>
                  <a:lnTo>
                    <a:pt x="29" y="139"/>
                  </a:lnTo>
                  <a:lnTo>
                    <a:pt x="40" y="147"/>
                  </a:lnTo>
                  <a:lnTo>
                    <a:pt x="49" y="143"/>
                  </a:lnTo>
                  <a:lnTo>
                    <a:pt x="59" y="141"/>
                  </a:lnTo>
                  <a:lnTo>
                    <a:pt x="67" y="137"/>
                  </a:lnTo>
                  <a:lnTo>
                    <a:pt x="77" y="134"/>
                  </a:lnTo>
                  <a:lnTo>
                    <a:pt x="84" y="126"/>
                  </a:lnTo>
                  <a:lnTo>
                    <a:pt x="93" y="119"/>
                  </a:lnTo>
                  <a:lnTo>
                    <a:pt x="98" y="109"/>
                  </a:lnTo>
                  <a:lnTo>
                    <a:pt x="105" y="100"/>
                  </a:lnTo>
                  <a:lnTo>
                    <a:pt x="105" y="86"/>
                  </a:lnTo>
                  <a:lnTo>
                    <a:pt x="107" y="75"/>
                  </a:lnTo>
                  <a:lnTo>
                    <a:pt x="105" y="64"/>
                  </a:lnTo>
                  <a:lnTo>
                    <a:pt x="103" y="54"/>
                  </a:lnTo>
                  <a:lnTo>
                    <a:pt x="97" y="35"/>
                  </a:lnTo>
                  <a:lnTo>
                    <a:pt x="88" y="22"/>
                  </a:lnTo>
                  <a:lnTo>
                    <a:pt x="74" y="9"/>
                  </a:lnTo>
                  <a:lnTo>
                    <a:pt x="63" y="3"/>
                  </a:lnTo>
                  <a:lnTo>
                    <a:pt x="53" y="0"/>
                  </a:lnTo>
                  <a:lnTo>
                    <a:pt x="44" y="2"/>
                  </a:lnTo>
                  <a:lnTo>
                    <a:pt x="37" y="2"/>
                  </a:lnTo>
                  <a:lnTo>
                    <a:pt x="31" y="7"/>
                  </a:lnTo>
                  <a:lnTo>
                    <a:pt x="17" y="18"/>
                  </a:lnTo>
                  <a:lnTo>
                    <a:pt x="9" y="37"/>
                  </a:lnTo>
                  <a:close/>
                </a:path>
              </a:pathLst>
            </a:custGeom>
            <a:solidFill>
              <a:srgbClr val="000000"/>
            </a:solidFill>
            <a:ln w="1588">
              <a:solidFill>
                <a:srgbClr val="000000"/>
              </a:solidFill>
              <a:prstDash val="solid"/>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450" name="Freeform 151"/>
            <p:cNvSpPr>
              <a:spLocks/>
            </p:cNvSpPr>
            <p:nvPr/>
          </p:nvSpPr>
          <p:spPr bwMode="auto">
            <a:xfrm>
              <a:off x="2727" y="1738"/>
              <a:ext cx="80" cy="53"/>
            </a:xfrm>
            <a:custGeom>
              <a:avLst/>
              <a:gdLst>
                <a:gd name="T0" fmla="*/ 6 w 80"/>
                <a:gd name="T1" fmla="*/ 31 h 106"/>
                <a:gd name="T2" fmla="*/ 3 w 80"/>
                <a:gd name="T3" fmla="*/ 42 h 106"/>
                <a:gd name="T4" fmla="*/ 2 w 80"/>
                <a:gd name="T5" fmla="*/ 57 h 106"/>
                <a:gd name="T6" fmla="*/ 0 w 80"/>
                <a:gd name="T7" fmla="*/ 68 h 106"/>
                <a:gd name="T8" fmla="*/ 3 w 80"/>
                <a:gd name="T9" fmla="*/ 83 h 106"/>
                <a:gd name="T10" fmla="*/ 6 w 80"/>
                <a:gd name="T11" fmla="*/ 93 h 106"/>
                <a:gd name="T12" fmla="*/ 15 w 80"/>
                <a:gd name="T13" fmla="*/ 100 h 106"/>
                <a:gd name="T14" fmla="*/ 23 w 80"/>
                <a:gd name="T15" fmla="*/ 102 h 106"/>
                <a:gd name="T16" fmla="*/ 35 w 80"/>
                <a:gd name="T17" fmla="*/ 106 h 106"/>
                <a:gd name="T18" fmla="*/ 47 w 80"/>
                <a:gd name="T19" fmla="*/ 104 h 106"/>
                <a:gd name="T20" fmla="*/ 60 w 80"/>
                <a:gd name="T21" fmla="*/ 97 h 106"/>
                <a:gd name="T22" fmla="*/ 70 w 80"/>
                <a:gd name="T23" fmla="*/ 83 h 106"/>
                <a:gd name="T24" fmla="*/ 80 w 80"/>
                <a:gd name="T25" fmla="*/ 70 h 106"/>
                <a:gd name="T26" fmla="*/ 79 w 80"/>
                <a:gd name="T27" fmla="*/ 55 h 106"/>
                <a:gd name="T28" fmla="*/ 79 w 80"/>
                <a:gd name="T29" fmla="*/ 42 h 106"/>
                <a:gd name="T30" fmla="*/ 74 w 80"/>
                <a:gd name="T31" fmla="*/ 29 h 106"/>
                <a:gd name="T32" fmla="*/ 67 w 80"/>
                <a:gd name="T33" fmla="*/ 21 h 106"/>
                <a:gd name="T34" fmla="*/ 60 w 80"/>
                <a:gd name="T35" fmla="*/ 10 h 106"/>
                <a:gd name="T36" fmla="*/ 53 w 80"/>
                <a:gd name="T37" fmla="*/ 4 h 106"/>
                <a:gd name="T38" fmla="*/ 43 w 80"/>
                <a:gd name="T39" fmla="*/ 0 h 106"/>
                <a:gd name="T40" fmla="*/ 35 w 80"/>
                <a:gd name="T41" fmla="*/ 2 h 106"/>
                <a:gd name="T42" fmla="*/ 23 w 80"/>
                <a:gd name="T43" fmla="*/ 4 h 106"/>
                <a:gd name="T44" fmla="*/ 16 w 80"/>
                <a:gd name="T45" fmla="*/ 10 h 106"/>
                <a:gd name="T46" fmla="*/ 9 w 80"/>
                <a:gd name="T47" fmla="*/ 17 h 106"/>
                <a:gd name="T48" fmla="*/ 6 w 80"/>
                <a:gd name="T49" fmla="*/ 31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106">
                  <a:moveTo>
                    <a:pt x="6" y="31"/>
                  </a:moveTo>
                  <a:lnTo>
                    <a:pt x="3" y="42"/>
                  </a:lnTo>
                  <a:lnTo>
                    <a:pt x="2" y="57"/>
                  </a:lnTo>
                  <a:lnTo>
                    <a:pt x="0" y="68"/>
                  </a:lnTo>
                  <a:lnTo>
                    <a:pt x="3" y="83"/>
                  </a:lnTo>
                  <a:lnTo>
                    <a:pt x="6" y="93"/>
                  </a:lnTo>
                  <a:lnTo>
                    <a:pt x="15" y="100"/>
                  </a:lnTo>
                  <a:lnTo>
                    <a:pt x="23" y="102"/>
                  </a:lnTo>
                  <a:lnTo>
                    <a:pt x="35" y="106"/>
                  </a:lnTo>
                  <a:lnTo>
                    <a:pt x="47" y="104"/>
                  </a:lnTo>
                  <a:lnTo>
                    <a:pt x="60" y="97"/>
                  </a:lnTo>
                  <a:lnTo>
                    <a:pt x="70" y="83"/>
                  </a:lnTo>
                  <a:lnTo>
                    <a:pt x="80" y="70"/>
                  </a:lnTo>
                  <a:lnTo>
                    <a:pt x="79" y="55"/>
                  </a:lnTo>
                  <a:lnTo>
                    <a:pt x="79" y="42"/>
                  </a:lnTo>
                  <a:lnTo>
                    <a:pt x="74" y="29"/>
                  </a:lnTo>
                  <a:lnTo>
                    <a:pt x="67" y="21"/>
                  </a:lnTo>
                  <a:lnTo>
                    <a:pt x="60" y="10"/>
                  </a:lnTo>
                  <a:lnTo>
                    <a:pt x="53" y="4"/>
                  </a:lnTo>
                  <a:lnTo>
                    <a:pt x="43" y="0"/>
                  </a:lnTo>
                  <a:lnTo>
                    <a:pt x="35" y="2"/>
                  </a:lnTo>
                  <a:lnTo>
                    <a:pt x="23" y="4"/>
                  </a:lnTo>
                  <a:lnTo>
                    <a:pt x="16" y="10"/>
                  </a:lnTo>
                  <a:lnTo>
                    <a:pt x="9" y="17"/>
                  </a:lnTo>
                  <a:lnTo>
                    <a:pt x="6" y="31"/>
                  </a:lnTo>
                  <a:close/>
                </a:path>
              </a:pathLst>
            </a:custGeom>
            <a:solidFill>
              <a:srgbClr val="FF4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
          <p:nvSpPr>
            <p:cNvPr id="99451" name="Freeform 152"/>
            <p:cNvSpPr>
              <a:spLocks/>
            </p:cNvSpPr>
            <p:nvPr/>
          </p:nvSpPr>
          <p:spPr bwMode="auto">
            <a:xfrm>
              <a:off x="2958" y="1748"/>
              <a:ext cx="127" cy="92"/>
            </a:xfrm>
            <a:custGeom>
              <a:avLst/>
              <a:gdLst>
                <a:gd name="T0" fmla="*/ 13 w 127"/>
                <a:gd name="T1" fmla="*/ 110 h 183"/>
                <a:gd name="T2" fmla="*/ 21 w 127"/>
                <a:gd name="T3" fmla="*/ 112 h 183"/>
                <a:gd name="T4" fmla="*/ 31 w 127"/>
                <a:gd name="T5" fmla="*/ 117 h 183"/>
                <a:gd name="T6" fmla="*/ 40 w 127"/>
                <a:gd name="T7" fmla="*/ 123 h 183"/>
                <a:gd name="T8" fmla="*/ 50 w 127"/>
                <a:gd name="T9" fmla="*/ 134 h 183"/>
                <a:gd name="T10" fmla="*/ 57 w 127"/>
                <a:gd name="T11" fmla="*/ 144 h 183"/>
                <a:gd name="T12" fmla="*/ 64 w 127"/>
                <a:gd name="T13" fmla="*/ 155 h 183"/>
                <a:gd name="T14" fmla="*/ 68 w 127"/>
                <a:gd name="T15" fmla="*/ 168 h 183"/>
                <a:gd name="T16" fmla="*/ 73 w 127"/>
                <a:gd name="T17" fmla="*/ 183 h 183"/>
                <a:gd name="T18" fmla="*/ 83 w 127"/>
                <a:gd name="T19" fmla="*/ 178 h 183"/>
                <a:gd name="T20" fmla="*/ 94 w 127"/>
                <a:gd name="T21" fmla="*/ 170 h 183"/>
                <a:gd name="T22" fmla="*/ 102 w 127"/>
                <a:gd name="T23" fmla="*/ 161 h 183"/>
                <a:gd name="T24" fmla="*/ 111 w 127"/>
                <a:gd name="T25" fmla="*/ 151 h 183"/>
                <a:gd name="T26" fmla="*/ 114 w 127"/>
                <a:gd name="T27" fmla="*/ 136 h 183"/>
                <a:gd name="T28" fmla="*/ 122 w 127"/>
                <a:gd name="T29" fmla="*/ 127 h 183"/>
                <a:gd name="T30" fmla="*/ 127 w 127"/>
                <a:gd name="T31" fmla="*/ 127 h 183"/>
                <a:gd name="T32" fmla="*/ 127 w 127"/>
                <a:gd name="T33" fmla="*/ 113 h 183"/>
                <a:gd name="T34" fmla="*/ 120 w 127"/>
                <a:gd name="T35" fmla="*/ 119 h 183"/>
                <a:gd name="T36" fmla="*/ 112 w 127"/>
                <a:gd name="T37" fmla="*/ 127 h 183"/>
                <a:gd name="T38" fmla="*/ 104 w 127"/>
                <a:gd name="T39" fmla="*/ 130 h 183"/>
                <a:gd name="T40" fmla="*/ 97 w 127"/>
                <a:gd name="T41" fmla="*/ 134 h 183"/>
                <a:gd name="T42" fmla="*/ 88 w 127"/>
                <a:gd name="T43" fmla="*/ 134 h 183"/>
                <a:gd name="T44" fmla="*/ 81 w 127"/>
                <a:gd name="T45" fmla="*/ 136 h 183"/>
                <a:gd name="T46" fmla="*/ 73 w 127"/>
                <a:gd name="T47" fmla="*/ 136 h 183"/>
                <a:gd name="T48" fmla="*/ 65 w 127"/>
                <a:gd name="T49" fmla="*/ 138 h 183"/>
                <a:gd name="T50" fmla="*/ 54 w 127"/>
                <a:gd name="T51" fmla="*/ 130 h 183"/>
                <a:gd name="T52" fmla="*/ 47 w 127"/>
                <a:gd name="T53" fmla="*/ 121 h 183"/>
                <a:gd name="T54" fmla="*/ 38 w 127"/>
                <a:gd name="T55" fmla="*/ 108 h 183"/>
                <a:gd name="T56" fmla="*/ 34 w 127"/>
                <a:gd name="T57" fmla="*/ 96 h 183"/>
                <a:gd name="T58" fmla="*/ 28 w 127"/>
                <a:gd name="T59" fmla="*/ 81 h 183"/>
                <a:gd name="T60" fmla="*/ 24 w 127"/>
                <a:gd name="T61" fmla="*/ 68 h 183"/>
                <a:gd name="T62" fmla="*/ 21 w 127"/>
                <a:gd name="T63" fmla="*/ 53 h 183"/>
                <a:gd name="T64" fmla="*/ 18 w 127"/>
                <a:gd name="T65" fmla="*/ 42 h 183"/>
                <a:gd name="T66" fmla="*/ 16 w 127"/>
                <a:gd name="T67" fmla="*/ 28 h 183"/>
                <a:gd name="T68" fmla="*/ 13 w 127"/>
                <a:gd name="T69" fmla="*/ 15 h 183"/>
                <a:gd name="T70" fmla="*/ 9 w 127"/>
                <a:gd name="T71" fmla="*/ 4 h 183"/>
                <a:gd name="T72" fmla="*/ 0 w 127"/>
                <a:gd name="T73" fmla="*/ 0 h 183"/>
                <a:gd name="T74" fmla="*/ 1 w 127"/>
                <a:gd name="T75" fmla="*/ 11 h 183"/>
                <a:gd name="T76" fmla="*/ 4 w 127"/>
                <a:gd name="T77" fmla="*/ 25 h 183"/>
                <a:gd name="T78" fmla="*/ 7 w 127"/>
                <a:gd name="T79" fmla="*/ 38 h 183"/>
                <a:gd name="T80" fmla="*/ 10 w 127"/>
                <a:gd name="T81" fmla="*/ 53 h 183"/>
                <a:gd name="T82" fmla="*/ 10 w 127"/>
                <a:gd name="T83" fmla="*/ 66 h 183"/>
                <a:gd name="T84" fmla="*/ 11 w 127"/>
                <a:gd name="T85" fmla="*/ 81 h 183"/>
                <a:gd name="T86" fmla="*/ 11 w 127"/>
                <a:gd name="T87" fmla="*/ 95 h 183"/>
                <a:gd name="T88" fmla="*/ 13 w 127"/>
                <a:gd name="T89" fmla="*/ 110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7" h="183">
                  <a:moveTo>
                    <a:pt x="13" y="110"/>
                  </a:moveTo>
                  <a:lnTo>
                    <a:pt x="21" y="112"/>
                  </a:lnTo>
                  <a:lnTo>
                    <a:pt x="31" y="117"/>
                  </a:lnTo>
                  <a:lnTo>
                    <a:pt x="40" y="123"/>
                  </a:lnTo>
                  <a:lnTo>
                    <a:pt x="50" y="134"/>
                  </a:lnTo>
                  <a:lnTo>
                    <a:pt x="57" y="144"/>
                  </a:lnTo>
                  <a:lnTo>
                    <a:pt x="64" y="155"/>
                  </a:lnTo>
                  <a:lnTo>
                    <a:pt x="68" y="168"/>
                  </a:lnTo>
                  <a:lnTo>
                    <a:pt x="73" y="183"/>
                  </a:lnTo>
                  <a:lnTo>
                    <a:pt x="83" y="178"/>
                  </a:lnTo>
                  <a:lnTo>
                    <a:pt x="94" y="170"/>
                  </a:lnTo>
                  <a:lnTo>
                    <a:pt x="102" y="161"/>
                  </a:lnTo>
                  <a:lnTo>
                    <a:pt x="111" y="151"/>
                  </a:lnTo>
                  <a:lnTo>
                    <a:pt x="114" y="136"/>
                  </a:lnTo>
                  <a:lnTo>
                    <a:pt x="122" y="127"/>
                  </a:lnTo>
                  <a:lnTo>
                    <a:pt x="127" y="127"/>
                  </a:lnTo>
                  <a:lnTo>
                    <a:pt x="127" y="113"/>
                  </a:lnTo>
                  <a:lnTo>
                    <a:pt x="120" y="119"/>
                  </a:lnTo>
                  <a:lnTo>
                    <a:pt x="112" y="127"/>
                  </a:lnTo>
                  <a:lnTo>
                    <a:pt x="104" y="130"/>
                  </a:lnTo>
                  <a:lnTo>
                    <a:pt x="97" y="134"/>
                  </a:lnTo>
                  <a:lnTo>
                    <a:pt x="88" y="134"/>
                  </a:lnTo>
                  <a:lnTo>
                    <a:pt x="81" y="136"/>
                  </a:lnTo>
                  <a:lnTo>
                    <a:pt x="73" y="136"/>
                  </a:lnTo>
                  <a:lnTo>
                    <a:pt x="65" y="138"/>
                  </a:lnTo>
                  <a:lnTo>
                    <a:pt x="54" y="130"/>
                  </a:lnTo>
                  <a:lnTo>
                    <a:pt x="47" y="121"/>
                  </a:lnTo>
                  <a:lnTo>
                    <a:pt x="38" y="108"/>
                  </a:lnTo>
                  <a:lnTo>
                    <a:pt x="34" y="96"/>
                  </a:lnTo>
                  <a:lnTo>
                    <a:pt x="28" y="81"/>
                  </a:lnTo>
                  <a:lnTo>
                    <a:pt x="24" y="68"/>
                  </a:lnTo>
                  <a:lnTo>
                    <a:pt x="21" y="53"/>
                  </a:lnTo>
                  <a:lnTo>
                    <a:pt x="18" y="42"/>
                  </a:lnTo>
                  <a:lnTo>
                    <a:pt x="16" y="28"/>
                  </a:lnTo>
                  <a:lnTo>
                    <a:pt x="13" y="15"/>
                  </a:lnTo>
                  <a:lnTo>
                    <a:pt x="9" y="4"/>
                  </a:lnTo>
                  <a:lnTo>
                    <a:pt x="0" y="0"/>
                  </a:lnTo>
                  <a:lnTo>
                    <a:pt x="1" y="11"/>
                  </a:lnTo>
                  <a:lnTo>
                    <a:pt x="4" y="25"/>
                  </a:lnTo>
                  <a:lnTo>
                    <a:pt x="7" y="38"/>
                  </a:lnTo>
                  <a:lnTo>
                    <a:pt x="10" y="53"/>
                  </a:lnTo>
                  <a:lnTo>
                    <a:pt x="10" y="66"/>
                  </a:lnTo>
                  <a:lnTo>
                    <a:pt x="11" y="81"/>
                  </a:lnTo>
                  <a:lnTo>
                    <a:pt x="11" y="95"/>
                  </a:lnTo>
                  <a:lnTo>
                    <a:pt x="13" y="110"/>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
          <p:nvSpPr>
            <p:cNvPr id="99452" name="Freeform 153"/>
            <p:cNvSpPr>
              <a:spLocks/>
            </p:cNvSpPr>
            <p:nvPr/>
          </p:nvSpPr>
          <p:spPr bwMode="auto">
            <a:xfrm>
              <a:off x="3062" y="1759"/>
              <a:ext cx="292" cy="202"/>
            </a:xfrm>
            <a:custGeom>
              <a:avLst/>
              <a:gdLst>
                <a:gd name="T0" fmla="*/ 159 w 292"/>
                <a:gd name="T1" fmla="*/ 30 h 404"/>
                <a:gd name="T2" fmla="*/ 181 w 292"/>
                <a:gd name="T3" fmla="*/ 73 h 404"/>
                <a:gd name="T4" fmla="*/ 195 w 292"/>
                <a:gd name="T5" fmla="*/ 124 h 404"/>
                <a:gd name="T6" fmla="*/ 188 w 292"/>
                <a:gd name="T7" fmla="*/ 158 h 404"/>
                <a:gd name="T8" fmla="*/ 158 w 292"/>
                <a:gd name="T9" fmla="*/ 196 h 404"/>
                <a:gd name="T10" fmla="*/ 138 w 292"/>
                <a:gd name="T11" fmla="*/ 204 h 404"/>
                <a:gd name="T12" fmla="*/ 152 w 292"/>
                <a:gd name="T13" fmla="*/ 232 h 404"/>
                <a:gd name="T14" fmla="*/ 122 w 292"/>
                <a:gd name="T15" fmla="*/ 209 h 404"/>
                <a:gd name="T16" fmla="*/ 98 w 292"/>
                <a:gd name="T17" fmla="*/ 200 h 404"/>
                <a:gd name="T18" fmla="*/ 74 w 292"/>
                <a:gd name="T19" fmla="*/ 174 h 404"/>
                <a:gd name="T20" fmla="*/ 54 w 292"/>
                <a:gd name="T21" fmla="*/ 143 h 404"/>
                <a:gd name="T22" fmla="*/ 60 w 292"/>
                <a:gd name="T23" fmla="*/ 126 h 404"/>
                <a:gd name="T24" fmla="*/ 40 w 292"/>
                <a:gd name="T25" fmla="*/ 128 h 404"/>
                <a:gd name="T26" fmla="*/ 28 w 292"/>
                <a:gd name="T27" fmla="*/ 157 h 404"/>
                <a:gd name="T28" fmla="*/ 45 w 292"/>
                <a:gd name="T29" fmla="*/ 174 h 404"/>
                <a:gd name="T30" fmla="*/ 65 w 292"/>
                <a:gd name="T31" fmla="*/ 196 h 404"/>
                <a:gd name="T32" fmla="*/ 6 w 292"/>
                <a:gd name="T33" fmla="*/ 166 h 404"/>
                <a:gd name="T34" fmla="*/ 64 w 292"/>
                <a:gd name="T35" fmla="*/ 232 h 404"/>
                <a:gd name="T36" fmla="*/ 82 w 292"/>
                <a:gd name="T37" fmla="*/ 217 h 404"/>
                <a:gd name="T38" fmla="*/ 108 w 292"/>
                <a:gd name="T39" fmla="*/ 230 h 404"/>
                <a:gd name="T40" fmla="*/ 131 w 292"/>
                <a:gd name="T41" fmla="*/ 253 h 404"/>
                <a:gd name="T42" fmla="*/ 144 w 292"/>
                <a:gd name="T43" fmla="*/ 287 h 404"/>
                <a:gd name="T44" fmla="*/ 145 w 292"/>
                <a:gd name="T45" fmla="*/ 325 h 404"/>
                <a:gd name="T46" fmla="*/ 135 w 292"/>
                <a:gd name="T47" fmla="*/ 362 h 404"/>
                <a:gd name="T48" fmla="*/ 137 w 292"/>
                <a:gd name="T49" fmla="*/ 387 h 404"/>
                <a:gd name="T50" fmla="*/ 151 w 292"/>
                <a:gd name="T51" fmla="*/ 402 h 404"/>
                <a:gd name="T52" fmla="*/ 176 w 292"/>
                <a:gd name="T53" fmla="*/ 404 h 404"/>
                <a:gd name="T54" fmla="*/ 199 w 292"/>
                <a:gd name="T55" fmla="*/ 398 h 404"/>
                <a:gd name="T56" fmla="*/ 192 w 292"/>
                <a:gd name="T57" fmla="*/ 385 h 404"/>
                <a:gd name="T58" fmla="*/ 169 w 292"/>
                <a:gd name="T59" fmla="*/ 359 h 404"/>
                <a:gd name="T60" fmla="*/ 155 w 292"/>
                <a:gd name="T61" fmla="*/ 328 h 404"/>
                <a:gd name="T62" fmla="*/ 148 w 292"/>
                <a:gd name="T63" fmla="*/ 291 h 404"/>
                <a:gd name="T64" fmla="*/ 156 w 292"/>
                <a:gd name="T65" fmla="*/ 257 h 404"/>
                <a:gd name="T66" fmla="*/ 176 w 292"/>
                <a:gd name="T67" fmla="*/ 219 h 404"/>
                <a:gd name="T68" fmla="*/ 208 w 292"/>
                <a:gd name="T69" fmla="*/ 200 h 404"/>
                <a:gd name="T70" fmla="*/ 235 w 292"/>
                <a:gd name="T71" fmla="*/ 200 h 404"/>
                <a:gd name="T72" fmla="*/ 267 w 292"/>
                <a:gd name="T73" fmla="*/ 221 h 404"/>
                <a:gd name="T74" fmla="*/ 287 w 292"/>
                <a:gd name="T75" fmla="*/ 164 h 404"/>
                <a:gd name="T76" fmla="*/ 265 w 292"/>
                <a:gd name="T77" fmla="*/ 145 h 404"/>
                <a:gd name="T78" fmla="*/ 229 w 292"/>
                <a:gd name="T79" fmla="*/ 123 h 404"/>
                <a:gd name="T80" fmla="*/ 205 w 292"/>
                <a:gd name="T81" fmla="*/ 87 h 404"/>
                <a:gd name="T82" fmla="*/ 201 w 292"/>
                <a:gd name="T83" fmla="*/ 53 h 404"/>
                <a:gd name="T84" fmla="*/ 205 w 292"/>
                <a:gd name="T85" fmla="*/ 22 h 404"/>
                <a:gd name="T86" fmla="*/ 201 w 292"/>
                <a:gd name="T87" fmla="*/ 0 h 404"/>
                <a:gd name="T88" fmla="*/ 175 w 292"/>
                <a:gd name="T89" fmla="*/ 0 h 404"/>
                <a:gd name="T90" fmla="*/ 149 w 292"/>
                <a:gd name="T91" fmla="*/ 0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92" h="404">
                  <a:moveTo>
                    <a:pt x="139" y="11"/>
                  </a:moveTo>
                  <a:lnTo>
                    <a:pt x="149" y="19"/>
                  </a:lnTo>
                  <a:lnTo>
                    <a:pt x="159" y="30"/>
                  </a:lnTo>
                  <a:lnTo>
                    <a:pt x="166" y="41"/>
                  </a:lnTo>
                  <a:lnTo>
                    <a:pt x="175" y="58"/>
                  </a:lnTo>
                  <a:lnTo>
                    <a:pt x="181" y="73"/>
                  </a:lnTo>
                  <a:lnTo>
                    <a:pt x="186" y="90"/>
                  </a:lnTo>
                  <a:lnTo>
                    <a:pt x="191" y="107"/>
                  </a:lnTo>
                  <a:lnTo>
                    <a:pt x="195" y="124"/>
                  </a:lnTo>
                  <a:lnTo>
                    <a:pt x="193" y="136"/>
                  </a:lnTo>
                  <a:lnTo>
                    <a:pt x="192" y="149"/>
                  </a:lnTo>
                  <a:lnTo>
                    <a:pt x="188" y="158"/>
                  </a:lnTo>
                  <a:lnTo>
                    <a:pt x="185" y="168"/>
                  </a:lnTo>
                  <a:lnTo>
                    <a:pt x="172" y="183"/>
                  </a:lnTo>
                  <a:lnTo>
                    <a:pt x="158" y="196"/>
                  </a:lnTo>
                  <a:lnTo>
                    <a:pt x="151" y="198"/>
                  </a:lnTo>
                  <a:lnTo>
                    <a:pt x="144" y="202"/>
                  </a:lnTo>
                  <a:lnTo>
                    <a:pt x="138" y="204"/>
                  </a:lnTo>
                  <a:lnTo>
                    <a:pt x="142" y="213"/>
                  </a:lnTo>
                  <a:lnTo>
                    <a:pt x="147" y="223"/>
                  </a:lnTo>
                  <a:lnTo>
                    <a:pt x="152" y="232"/>
                  </a:lnTo>
                  <a:lnTo>
                    <a:pt x="141" y="228"/>
                  </a:lnTo>
                  <a:lnTo>
                    <a:pt x="132" y="221"/>
                  </a:lnTo>
                  <a:lnTo>
                    <a:pt x="122" y="209"/>
                  </a:lnTo>
                  <a:lnTo>
                    <a:pt x="114" y="204"/>
                  </a:lnTo>
                  <a:lnTo>
                    <a:pt x="105" y="202"/>
                  </a:lnTo>
                  <a:lnTo>
                    <a:pt x="98" y="200"/>
                  </a:lnTo>
                  <a:lnTo>
                    <a:pt x="91" y="192"/>
                  </a:lnTo>
                  <a:lnTo>
                    <a:pt x="87" y="187"/>
                  </a:lnTo>
                  <a:lnTo>
                    <a:pt x="74" y="174"/>
                  </a:lnTo>
                  <a:lnTo>
                    <a:pt x="61" y="166"/>
                  </a:lnTo>
                  <a:lnTo>
                    <a:pt x="57" y="155"/>
                  </a:lnTo>
                  <a:lnTo>
                    <a:pt x="54" y="143"/>
                  </a:lnTo>
                  <a:lnTo>
                    <a:pt x="60" y="141"/>
                  </a:lnTo>
                  <a:lnTo>
                    <a:pt x="61" y="136"/>
                  </a:lnTo>
                  <a:lnTo>
                    <a:pt x="60" y="126"/>
                  </a:lnTo>
                  <a:lnTo>
                    <a:pt x="61" y="119"/>
                  </a:lnTo>
                  <a:lnTo>
                    <a:pt x="50" y="123"/>
                  </a:lnTo>
                  <a:lnTo>
                    <a:pt x="40" y="128"/>
                  </a:lnTo>
                  <a:lnTo>
                    <a:pt x="43" y="140"/>
                  </a:lnTo>
                  <a:lnTo>
                    <a:pt x="44" y="153"/>
                  </a:lnTo>
                  <a:lnTo>
                    <a:pt x="28" y="157"/>
                  </a:lnTo>
                  <a:lnTo>
                    <a:pt x="31" y="162"/>
                  </a:lnTo>
                  <a:lnTo>
                    <a:pt x="38" y="168"/>
                  </a:lnTo>
                  <a:lnTo>
                    <a:pt x="45" y="174"/>
                  </a:lnTo>
                  <a:lnTo>
                    <a:pt x="54" y="181"/>
                  </a:lnTo>
                  <a:lnTo>
                    <a:pt x="60" y="187"/>
                  </a:lnTo>
                  <a:lnTo>
                    <a:pt x="65" y="196"/>
                  </a:lnTo>
                  <a:lnTo>
                    <a:pt x="68" y="208"/>
                  </a:lnTo>
                  <a:lnTo>
                    <a:pt x="67" y="221"/>
                  </a:lnTo>
                  <a:lnTo>
                    <a:pt x="6" y="166"/>
                  </a:lnTo>
                  <a:lnTo>
                    <a:pt x="0" y="172"/>
                  </a:lnTo>
                  <a:lnTo>
                    <a:pt x="58" y="238"/>
                  </a:lnTo>
                  <a:lnTo>
                    <a:pt x="64" y="232"/>
                  </a:lnTo>
                  <a:lnTo>
                    <a:pt x="72" y="230"/>
                  </a:lnTo>
                  <a:lnTo>
                    <a:pt x="78" y="224"/>
                  </a:lnTo>
                  <a:lnTo>
                    <a:pt x="82" y="217"/>
                  </a:lnTo>
                  <a:lnTo>
                    <a:pt x="91" y="221"/>
                  </a:lnTo>
                  <a:lnTo>
                    <a:pt x="100" y="224"/>
                  </a:lnTo>
                  <a:lnTo>
                    <a:pt x="108" y="230"/>
                  </a:lnTo>
                  <a:lnTo>
                    <a:pt x="117" y="238"/>
                  </a:lnTo>
                  <a:lnTo>
                    <a:pt x="124" y="243"/>
                  </a:lnTo>
                  <a:lnTo>
                    <a:pt x="131" y="253"/>
                  </a:lnTo>
                  <a:lnTo>
                    <a:pt x="137" y="262"/>
                  </a:lnTo>
                  <a:lnTo>
                    <a:pt x="142" y="275"/>
                  </a:lnTo>
                  <a:lnTo>
                    <a:pt x="144" y="287"/>
                  </a:lnTo>
                  <a:lnTo>
                    <a:pt x="145" y="298"/>
                  </a:lnTo>
                  <a:lnTo>
                    <a:pt x="145" y="311"/>
                  </a:lnTo>
                  <a:lnTo>
                    <a:pt x="145" y="325"/>
                  </a:lnTo>
                  <a:lnTo>
                    <a:pt x="142" y="338"/>
                  </a:lnTo>
                  <a:lnTo>
                    <a:pt x="139" y="351"/>
                  </a:lnTo>
                  <a:lnTo>
                    <a:pt x="135" y="362"/>
                  </a:lnTo>
                  <a:lnTo>
                    <a:pt x="131" y="374"/>
                  </a:lnTo>
                  <a:lnTo>
                    <a:pt x="132" y="379"/>
                  </a:lnTo>
                  <a:lnTo>
                    <a:pt x="137" y="387"/>
                  </a:lnTo>
                  <a:lnTo>
                    <a:pt x="141" y="394"/>
                  </a:lnTo>
                  <a:lnTo>
                    <a:pt x="145" y="402"/>
                  </a:lnTo>
                  <a:lnTo>
                    <a:pt x="151" y="402"/>
                  </a:lnTo>
                  <a:lnTo>
                    <a:pt x="159" y="404"/>
                  </a:lnTo>
                  <a:lnTo>
                    <a:pt x="168" y="404"/>
                  </a:lnTo>
                  <a:lnTo>
                    <a:pt x="176" y="404"/>
                  </a:lnTo>
                  <a:lnTo>
                    <a:pt x="184" y="402"/>
                  </a:lnTo>
                  <a:lnTo>
                    <a:pt x="192" y="402"/>
                  </a:lnTo>
                  <a:lnTo>
                    <a:pt x="199" y="398"/>
                  </a:lnTo>
                  <a:lnTo>
                    <a:pt x="208" y="396"/>
                  </a:lnTo>
                  <a:lnTo>
                    <a:pt x="199" y="391"/>
                  </a:lnTo>
                  <a:lnTo>
                    <a:pt x="192" y="385"/>
                  </a:lnTo>
                  <a:lnTo>
                    <a:pt x="185" y="377"/>
                  </a:lnTo>
                  <a:lnTo>
                    <a:pt x="178" y="370"/>
                  </a:lnTo>
                  <a:lnTo>
                    <a:pt x="169" y="359"/>
                  </a:lnTo>
                  <a:lnTo>
                    <a:pt x="164" y="349"/>
                  </a:lnTo>
                  <a:lnTo>
                    <a:pt x="158" y="338"/>
                  </a:lnTo>
                  <a:lnTo>
                    <a:pt x="155" y="328"/>
                  </a:lnTo>
                  <a:lnTo>
                    <a:pt x="151" y="315"/>
                  </a:lnTo>
                  <a:lnTo>
                    <a:pt x="149" y="304"/>
                  </a:lnTo>
                  <a:lnTo>
                    <a:pt x="148" y="291"/>
                  </a:lnTo>
                  <a:lnTo>
                    <a:pt x="151" y="279"/>
                  </a:lnTo>
                  <a:lnTo>
                    <a:pt x="152" y="268"/>
                  </a:lnTo>
                  <a:lnTo>
                    <a:pt x="156" y="257"/>
                  </a:lnTo>
                  <a:lnTo>
                    <a:pt x="161" y="245"/>
                  </a:lnTo>
                  <a:lnTo>
                    <a:pt x="165" y="238"/>
                  </a:lnTo>
                  <a:lnTo>
                    <a:pt x="176" y="219"/>
                  </a:lnTo>
                  <a:lnTo>
                    <a:pt x="192" y="208"/>
                  </a:lnTo>
                  <a:lnTo>
                    <a:pt x="199" y="202"/>
                  </a:lnTo>
                  <a:lnTo>
                    <a:pt x="208" y="200"/>
                  </a:lnTo>
                  <a:lnTo>
                    <a:pt x="216" y="196"/>
                  </a:lnTo>
                  <a:lnTo>
                    <a:pt x="225" y="196"/>
                  </a:lnTo>
                  <a:lnTo>
                    <a:pt x="235" y="200"/>
                  </a:lnTo>
                  <a:lnTo>
                    <a:pt x="246" y="206"/>
                  </a:lnTo>
                  <a:lnTo>
                    <a:pt x="256" y="211"/>
                  </a:lnTo>
                  <a:lnTo>
                    <a:pt x="267" y="221"/>
                  </a:lnTo>
                  <a:lnTo>
                    <a:pt x="276" y="202"/>
                  </a:lnTo>
                  <a:lnTo>
                    <a:pt x="283" y="183"/>
                  </a:lnTo>
                  <a:lnTo>
                    <a:pt x="287" y="164"/>
                  </a:lnTo>
                  <a:lnTo>
                    <a:pt x="292" y="145"/>
                  </a:lnTo>
                  <a:lnTo>
                    <a:pt x="277" y="145"/>
                  </a:lnTo>
                  <a:lnTo>
                    <a:pt x="265" y="145"/>
                  </a:lnTo>
                  <a:lnTo>
                    <a:pt x="252" y="140"/>
                  </a:lnTo>
                  <a:lnTo>
                    <a:pt x="242" y="134"/>
                  </a:lnTo>
                  <a:lnTo>
                    <a:pt x="229" y="123"/>
                  </a:lnTo>
                  <a:lnTo>
                    <a:pt x="221" y="111"/>
                  </a:lnTo>
                  <a:lnTo>
                    <a:pt x="211" y="98"/>
                  </a:lnTo>
                  <a:lnTo>
                    <a:pt x="205" y="87"/>
                  </a:lnTo>
                  <a:lnTo>
                    <a:pt x="202" y="73"/>
                  </a:lnTo>
                  <a:lnTo>
                    <a:pt x="201" y="62"/>
                  </a:lnTo>
                  <a:lnTo>
                    <a:pt x="201" y="53"/>
                  </a:lnTo>
                  <a:lnTo>
                    <a:pt x="202" y="43"/>
                  </a:lnTo>
                  <a:lnTo>
                    <a:pt x="202" y="32"/>
                  </a:lnTo>
                  <a:lnTo>
                    <a:pt x="205" y="22"/>
                  </a:lnTo>
                  <a:lnTo>
                    <a:pt x="206" y="13"/>
                  </a:lnTo>
                  <a:lnTo>
                    <a:pt x="209" y="4"/>
                  </a:lnTo>
                  <a:lnTo>
                    <a:pt x="201" y="0"/>
                  </a:lnTo>
                  <a:lnTo>
                    <a:pt x="192" y="0"/>
                  </a:lnTo>
                  <a:lnTo>
                    <a:pt x="184" y="0"/>
                  </a:lnTo>
                  <a:lnTo>
                    <a:pt x="175" y="0"/>
                  </a:lnTo>
                  <a:lnTo>
                    <a:pt x="166" y="0"/>
                  </a:lnTo>
                  <a:lnTo>
                    <a:pt x="158" y="0"/>
                  </a:lnTo>
                  <a:lnTo>
                    <a:pt x="149" y="0"/>
                  </a:lnTo>
                  <a:lnTo>
                    <a:pt x="142" y="2"/>
                  </a:lnTo>
                  <a:lnTo>
                    <a:pt x="139" y="11"/>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
          <p:nvSpPr>
            <p:cNvPr id="99453" name="Freeform 154"/>
            <p:cNvSpPr>
              <a:spLocks/>
            </p:cNvSpPr>
            <p:nvPr/>
          </p:nvSpPr>
          <p:spPr bwMode="auto">
            <a:xfrm>
              <a:off x="3280" y="1763"/>
              <a:ext cx="82" cy="59"/>
            </a:xfrm>
            <a:custGeom>
              <a:avLst/>
              <a:gdLst>
                <a:gd name="T0" fmla="*/ 7 w 82"/>
                <a:gd name="T1" fmla="*/ 19 h 117"/>
                <a:gd name="T2" fmla="*/ 3 w 82"/>
                <a:gd name="T3" fmla="*/ 32 h 117"/>
                <a:gd name="T4" fmla="*/ 1 w 82"/>
                <a:gd name="T5" fmla="*/ 46 h 117"/>
                <a:gd name="T6" fmla="*/ 0 w 82"/>
                <a:gd name="T7" fmla="*/ 57 h 117"/>
                <a:gd name="T8" fmla="*/ 4 w 82"/>
                <a:gd name="T9" fmla="*/ 72 h 117"/>
                <a:gd name="T10" fmla="*/ 7 w 82"/>
                <a:gd name="T11" fmla="*/ 82 h 117"/>
                <a:gd name="T12" fmla="*/ 12 w 82"/>
                <a:gd name="T13" fmla="*/ 91 h 117"/>
                <a:gd name="T14" fmla="*/ 18 w 82"/>
                <a:gd name="T15" fmla="*/ 97 h 117"/>
                <a:gd name="T16" fmla="*/ 25 w 82"/>
                <a:gd name="T17" fmla="*/ 104 h 117"/>
                <a:gd name="T18" fmla="*/ 32 w 82"/>
                <a:gd name="T19" fmla="*/ 108 h 117"/>
                <a:gd name="T20" fmla="*/ 40 w 82"/>
                <a:gd name="T21" fmla="*/ 112 h 117"/>
                <a:gd name="T22" fmla="*/ 48 w 82"/>
                <a:gd name="T23" fmla="*/ 114 h 117"/>
                <a:gd name="T24" fmla="*/ 57 w 82"/>
                <a:gd name="T25" fmla="*/ 117 h 117"/>
                <a:gd name="T26" fmla="*/ 65 w 82"/>
                <a:gd name="T27" fmla="*/ 117 h 117"/>
                <a:gd name="T28" fmla="*/ 72 w 82"/>
                <a:gd name="T29" fmla="*/ 116 h 117"/>
                <a:gd name="T30" fmla="*/ 75 w 82"/>
                <a:gd name="T31" fmla="*/ 110 h 117"/>
                <a:gd name="T32" fmla="*/ 79 w 82"/>
                <a:gd name="T33" fmla="*/ 104 h 117"/>
                <a:gd name="T34" fmla="*/ 82 w 82"/>
                <a:gd name="T35" fmla="*/ 85 h 117"/>
                <a:gd name="T36" fmla="*/ 82 w 82"/>
                <a:gd name="T37" fmla="*/ 68 h 117"/>
                <a:gd name="T38" fmla="*/ 77 w 82"/>
                <a:gd name="T39" fmla="*/ 51 h 117"/>
                <a:gd name="T40" fmla="*/ 71 w 82"/>
                <a:gd name="T41" fmla="*/ 40 h 117"/>
                <a:gd name="T42" fmla="*/ 64 w 82"/>
                <a:gd name="T43" fmla="*/ 29 h 117"/>
                <a:gd name="T44" fmla="*/ 57 w 82"/>
                <a:gd name="T45" fmla="*/ 23 h 117"/>
                <a:gd name="T46" fmla="*/ 47 w 82"/>
                <a:gd name="T47" fmla="*/ 14 h 117"/>
                <a:gd name="T48" fmla="*/ 38 w 82"/>
                <a:gd name="T49" fmla="*/ 8 h 117"/>
                <a:gd name="T50" fmla="*/ 27 w 82"/>
                <a:gd name="T51" fmla="*/ 2 h 117"/>
                <a:gd name="T52" fmla="*/ 17 w 82"/>
                <a:gd name="T53" fmla="*/ 0 h 117"/>
                <a:gd name="T54" fmla="*/ 7 w 82"/>
                <a:gd name="T55" fmla="*/ 1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2" h="117">
                  <a:moveTo>
                    <a:pt x="7" y="19"/>
                  </a:moveTo>
                  <a:lnTo>
                    <a:pt x="3" y="32"/>
                  </a:lnTo>
                  <a:lnTo>
                    <a:pt x="1" y="46"/>
                  </a:lnTo>
                  <a:lnTo>
                    <a:pt x="0" y="57"/>
                  </a:lnTo>
                  <a:lnTo>
                    <a:pt x="4" y="72"/>
                  </a:lnTo>
                  <a:lnTo>
                    <a:pt x="7" y="82"/>
                  </a:lnTo>
                  <a:lnTo>
                    <a:pt x="12" y="91"/>
                  </a:lnTo>
                  <a:lnTo>
                    <a:pt x="18" y="97"/>
                  </a:lnTo>
                  <a:lnTo>
                    <a:pt x="25" y="104"/>
                  </a:lnTo>
                  <a:lnTo>
                    <a:pt x="32" y="108"/>
                  </a:lnTo>
                  <a:lnTo>
                    <a:pt x="40" y="112"/>
                  </a:lnTo>
                  <a:lnTo>
                    <a:pt x="48" y="114"/>
                  </a:lnTo>
                  <a:lnTo>
                    <a:pt x="57" y="117"/>
                  </a:lnTo>
                  <a:lnTo>
                    <a:pt x="65" y="117"/>
                  </a:lnTo>
                  <a:lnTo>
                    <a:pt x="72" y="116"/>
                  </a:lnTo>
                  <a:lnTo>
                    <a:pt x="75" y="110"/>
                  </a:lnTo>
                  <a:lnTo>
                    <a:pt x="79" y="104"/>
                  </a:lnTo>
                  <a:lnTo>
                    <a:pt x="82" y="85"/>
                  </a:lnTo>
                  <a:lnTo>
                    <a:pt x="82" y="68"/>
                  </a:lnTo>
                  <a:lnTo>
                    <a:pt x="77" y="51"/>
                  </a:lnTo>
                  <a:lnTo>
                    <a:pt x="71" y="40"/>
                  </a:lnTo>
                  <a:lnTo>
                    <a:pt x="64" y="29"/>
                  </a:lnTo>
                  <a:lnTo>
                    <a:pt x="57" y="23"/>
                  </a:lnTo>
                  <a:lnTo>
                    <a:pt x="47" y="14"/>
                  </a:lnTo>
                  <a:lnTo>
                    <a:pt x="38" y="8"/>
                  </a:lnTo>
                  <a:lnTo>
                    <a:pt x="27" y="2"/>
                  </a:lnTo>
                  <a:lnTo>
                    <a:pt x="17" y="0"/>
                  </a:lnTo>
                  <a:lnTo>
                    <a:pt x="7" y="19"/>
                  </a:lnTo>
                  <a:close/>
                </a:path>
              </a:pathLst>
            </a:custGeom>
            <a:solidFill>
              <a:srgbClr val="FF4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
          <p:nvSpPr>
            <p:cNvPr id="99454" name="Freeform 155"/>
            <p:cNvSpPr>
              <a:spLocks/>
            </p:cNvSpPr>
            <p:nvPr/>
          </p:nvSpPr>
          <p:spPr bwMode="auto">
            <a:xfrm>
              <a:off x="3143" y="1777"/>
              <a:ext cx="93" cy="70"/>
            </a:xfrm>
            <a:custGeom>
              <a:avLst/>
              <a:gdLst>
                <a:gd name="T0" fmla="*/ 33 w 93"/>
                <a:gd name="T1" fmla="*/ 26 h 139"/>
                <a:gd name="T2" fmla="*/ 41 w 93"/>
                <a:gd name="T3" fmla="*/ 32 h 139"/>
                <a:gd name="T4" fmla="*/ 53 w 93"/>
                <a:gd name="T5" fmla="*/ 37 h 139"/>
                <a:gd name="T6" fmla="*/ 61 w 93"/>
                <a:gd name="T7" fmla="*/ 45 h 139"/>
                <a:gd name="T8" fmla="*/ 66 w 93"/>
                <a:gd name="T9" fmla="*/ 60 h 139"/>
                <a:gd name="T10" fmla="*/ 50 w 93"/>
                <a:gd name="T11" fmla="*/ 54 h 139"/>
                <a:gd name="T12" fmla="*/ 36 w 93"/>
                <a:gd name="T13" fmla="*/ 51 h 139"/>
                <a:gd name="T14" fmla="*/ 27 w 93"/>
                <a:gd name="T15" fmla="*/ 49 h 139"/>
                <a:gd name="T16" fmla="*/ 20 w 93"/>
                <a:gd name="T17" fmla="*/ 49 h 139"/>
                <a:gd name="T18" fmla="*/ 11 w 93"/>
                <a:gd name="T19" fmla="*/ 53 h 139"/>
                <a:gd name="T20" fmla="*/ 4 w 93"/>
                <a:gd name="T21" fmla="*/ 60 h 139"/>
                <a:gd name="T22" fmla="*/ 0 w 93"/>
                <a:gd name="T23" fmla="*/ 75 h 139"/>
                <a:gd name="T24" fmla="*/ 1 w 93"/>
                <a:gd name="T25" fmla="*/ 92 h 139"/>
                <a:gd name="T26" fmla="*/ 3 w 93"/>
                <a:gd name="T27" fmla="*/ 107 h 139"/>
                <a:gd name="T28" fmla="*/ 10 w 93"/>
                <a:gd name="T29" fmla="*/ 124 h 139"/>
                <a:gd name="T30" fmla="*/ 14 w 93"/>
                <a:gd name="T31" fmla="*/ 130 h 139"/>
                <a:gd name="T32" fmla="*/ 20 w 93"/>
                <a:gd name="T33" fmla="*/ 136 h 139"/>
                <a:gd name="T34" fmla="*/ 27 w 93"/>
                <a:gd name="T35" fmla="*/ 138 h 139"/>
                <a:gd name="T36" fmla="*/ 36 w 93"/>
                <a:gd name="T37" fmla="*/ 139 h 139"/>
                <a:gd name="T38" fmla="*/ 43 w 93"/>
                <a:gd name="T39" fmla="*/ 138 h 139"/>
                <a:gd name="T40" fmla="*/ 51 w 93"/>
                <a:gd name="T41" fmla="*/ 138 h 139"/>
                <a:gd name="T42" fmla="*/ 60 w 93"/>
                <a:gd name="T43" fmla="*/ 136 h 139"/>
                <a:gd name="T44" fmla="*/ 68 w 93"/>
                <a:gd name="T45" fmla="*/ 136 h 139"/>
                <a:gd name="T46" fmla="*/ 77 w 93"/>
                <a:gd name="T47" fmla="*/ 130 h 139"/>
                <a:gd name="T48" fmla="*/ 84 w 93"/>
                <a:gd name="T49" fmla="*/ 121 h 139"/>
                <a:gd name="T50" fmla="*/ 88 w 93"/>
                <a:gd name="T51" fmla="*/ 109 h 139"/>
                <a:gd name="T52" fmla="*/ 93 w 93"/>
                <a:gd name="T53" fmla="*/ 100 h 139"/>
                <a:gd name="T54" fmla="*/ 90 w 93"/>
                <a:gd name="T55" fmla="*/ 85 h 139"/>
                <a:gd name="T56" fmla="*/ 88 w 93"/>
                <a:gd name="T57" fmla="*/ 70 h 139"/>
                <a:gd name="T58" fmla="*/ 84 w 93"/>
                <a:gd name="T59" fmla="*/ 54 h 139"/>
                <a:gd name="T60" fmla="*/ 80 w 93"/>
                <a:gd name="T61" fmla="*/ 41 h 139"/>
                <a:gd name="T62" fmla="*/ 73 w 93"/>
                <a:gd name="T63" fmla="*/ 26 h 139"/>
                <a:gd name="T64" fmla="*/ 67 w 93"/>
                <a:gd name="T65" fmla="*/ 15 h 139"/>
                <a:gd name="T66" fmla="*/ 58 w 93"/>
                <a:gd name="T67" fmla="*/ 5 h 139"/>
                <a:gd name="T68" fmla="*/ 50 w 93"/>
                <a:gd name="T69" fmla="*/ 0 h 139"/>
                <a:gd name="T70" fmla="*/ 33 w 93"/>
                <a:gd name="T71" fmla="*/ 26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3" h="139">
                  <a:moveTo>
                    <a:pt x="33" y="26"/>
                  </a:moveTo>
                  <a:lnTo>
                    <a:pt x="41" y="32"/>
                  </a:lnTo>
                  <a:lnTo>
                    <a:pt x="53" y="37"/>
                  </a:lnTo>
                  <a:lnTo>
                    <a:pt x="61" y="45"/>
                  </a:lnTo>
                  <a:lnTo>
                    <a:pt x="66" y="60"/>
                  </a:lnTo>
                  <a:lnTo>
                    <a:pt x="50" y="54"/>
                  </a:lnTo>
                  <a:lnTo>
                    <a:pt x="36" y="51"/>
                  </a:lnTo>
                  <a:lnTo>
                    <a:pt x="27" y="49"/>
                  </a:lnTo>
                  <a:lnTo>
                    <a:pt x="20" y="49"/>
                  </a:lnTo>
                  <a:lnTo>
                    <a:pt x="11" y="53"/>
                  </a:lnTo>
                  <a:lnTo>
                    <a:pt x="4" y="60"/>
                  </a:lnTo>
                  <a:lnTo>
                    <a:pt x="0" y="75"/>
                  </a:lnTo>
                  <a:lnTo>
                    <a:pt x="1" y="92"/>
                  </a:lnTo>
                  <a:lnTo>
                    <a:pt x="3" y="107"/>
                  </a:lnTo>
                  <a:lnTo>
                    <a:pt x="10" y="124"/>
                  </a:lnTo>
                  <a:lnTo>
                    <a:pt x="14" y="130"/>
                  </a:lnTo>
                  <a:lnTo>
                    <a:pt x="20" y="136"/>
                  </a:lnTo>
                  <a:lnTo>
                    <a:pt x="27" y="138"/>
                  </a:lnTo>
                  <a:lnTo>
                    <a:pt x="36" y="139"/>
                  </a:lnTo>
                  <a:lnTo>
                    <a:pt x="43" y="138"/>
                  </a:lnTo>
                  <a:lnTo>
                    <a:pt x="51" y="138"/>
                  </a:lnTo>
                  <a:lnTo>
                    <a:pt x="60" y="136"/>
                  </a:lnTo>
                  <a:lnTo>
                    <a:pt x="68" y="136"/>
                  </a:lnTo>
                  <a:lnTo>
                    <a:pt x="77" y="130"/>
                  </a:lnTo>
                  <a:lnTo>
                    <a:pt x="84" y="121"/>
                  </a:lnTo>
                  <a:lnTo>
                    <a:pt x="88" y="109"/>
                  </a:lnTo>
                  <a:lnTo>
                    <a:pt x="93" y="100"/>
                  </a:lnTo>
                  <a:lnTo>
                    <a:pt x="90" y="85"/>
                  </a:lnTo>
                  <a:lnTo>
                    <a:pt x="88" y="70"/>
                  </a:lnTo>
                  <a:lnTo>
                    <a:pt x="84" y="54"/>
                  </a:lnTo>
                  <a:lnTo>
                    <a:pt x="80" y="41"/>
                  </a:lnTo>
                  <a:lnTo>
                    <a:pt x="73" y="26"/>
                  </a:lnTo>
                  <a:lnTo>
                    <a:pt x="67" y="15"/>
                  </a:lnTo>
                  <a:lnTo>
                    <a:pt x="58" y="5"/>
                  </a:lnTo>
                  <a:lnTo>
                    <a:pt x="50" y="0"/>
                  </a:lnTo>
                  <a:lnTo>
                    <a:pt x="33" y="26"/>
                  </a:lnTo>
                  <a:close/>
                </a:path>
              </a:pathLst>
            </a:custGeom>
            <a:solidFill>
              <a:srgbClr val="FF4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
          <p:nvSpPr>
            <p:cNvPr id="99455" name="Freeform 156"/>
            <p:cNvSpPr>
              <a:spLocks/>
            </p:cNvSpPr>
            <p:nvPr/>
          </p:nvSpPr>
          <p:spPr bwMode="auto">
            <a:xfrm>
              <a:off x="3002" y="1785"/>
              <a:ext cx="54" cy="22"/>
            </a:xfrm>
            <a:custGeom>
              <a:avLst/>
              <a:gdLst>
                <a:gd name="T0" fmla="*/ 0 w 54"/>
                <a:gd name="T1" fmla="*/ 0 h 43"/>
                <a:gd name="T2" fmla="*/ 3 w 54"/>
                <a:gd name="T3" fmla="*/ 13 h 43"/>
                <a:gd name="T4" fmla="*/ 10 w 54"/>
                <a:gd name="T5" fmla="*/ 26 h 43"/>
                <a:gd name="T6" fmla="*/ 17 w 54"/>
                <a:gd name="T7" fmla="*/ 34 h 43"/>
                <a:gd name="T8" fmla="*/ 29 w 54"/>
                <a:gd name="T9" fmla="*/ 43 h 43"/>
                <a:gd name="T10" fmla="*/ 34 w 54"/>
                <a:gd name="T11" fmla="*/ 41 h 43"/>
                <a:gd name="T12" fmla="*/ 41 w 54"/>
                <a:gd name="T13" fmla="*/ 43 h 43"/>
                <a:gd name="T14" fmla="*/ 49 w 54"/>
                <a:gd name="T15" fmla="*/ 41 h 43"/>
                <a:gd name="T16" fmla="*/ 54 w 54"/>
                <a:gd name="T17" fmla="*/ 36 h 43"/>
                <a:gd name="T18" fmla="*/ 51 w 54"/>
                <a:gd name="T19" fmla="*/ 26 h 43"/>
                <a:gd name="T20" fmla="*/ 49 w 54"/>
                <a:gd name="T21" fmla="*/ 19 h 43"/>
                <a:gd name="T22" fmla="*/ 41 w 54"/>
                <a:gd name="T23" fmla="*/ 22 h 43"/>
                <a:gd name="T24" fmla="*/ 34 w 54"/>
                <a:gd name="T25" fmla="*/ 26 h 43"/>
                <a:gd name="T26" fmla="*/ 27 w 54"/>
                <a:gd name="T27" fmla="*/ 26 h 43"/>
                <a:gd name="T28" fmla="*/ 21 w 54"/>
                <a:gd name="T29" fmla="*/ 24 h 43"/>
                <a:gd name="T30" fmla="*/ 16 w 54"/>
                <a:gd name="T31" fmla="*/ 17 h 43"/>
                <a:gd name="T32" fmla="*/ 12 w 54"/>
                <a:gd name="T33" fmla="*/ 9 h 43"/>
                <a:gd name="T34" fmla="*/ 6 w 54"/>
                <a:gd name="T35" fmla="*/ 2 h 43"/>
                <a:gd name="T36" fmla="*/ 0 w 54"/>
                <a:gd name="T37"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4" h="43">
                  <a:moveTo>
                    <a:pt x="0" y="0"/>
                  </a:moveTo>
                  <a:lnTo>
                    <a:pt x="3" y="13"/>
                  </a:lnTo>
                  <a:lnTo>
                    <a:pt x="10" y="26"/>
                  </a:lnTo>
                  <a:lnTo>
                    <a:pt x="17" y="34"/>
                  </a:lnTo>
                  <a:lnTo>
                    <a:pt x="29" y="43"/>
                  </a:lnTo>
                  <a:lnTo>
                    <a:pt x="34" y="41"/>
                  </a:lnTo>
                  <a:lnTo>
                    <a:pt x="41" y="43"/>
                  </a:lnTo>
                  <a:lnTo>
                    <a:pt x="49" y="41"/>
                  </a:lnTo>
                  <a:lnTo>
                    <a:pt x="54" y="36"/>
                  </a:lnTo>
                  <a:lnTo>
                    <a:pt x="51" y="26"/>
                  </a:lnTo>
                  <a:lnTo>
                    <a:pt x="49" y="19"/>
                  </a:lnTo>
                  <a:lnTo>
                    <a:pt x="41" y="22"/>
                  </a:lnTo>
                  <a:lnTo>
                    <a:pt x="34" y="26"/>
                  </a:lnTo>
                  <a:lnTo>
                    <a:pt x="27" y="26"/>
                  </a:lnTo>
                  <a:lnTo>
                    <a:pt x="21" y="24"/>
                  </a:lnTo>
                  <a:lnTo>
                    <a:pt x="16" y="17"/>
                  </a:lnTo>
                  <a:lnTo>
                    <a:pt x="12" y="9"/>
                  </a:lnTo>
                  <a:lnTo>
                    <a:pt x="6" y="2"/>
                  </a:lnTo>
                  <a:lnTo>
                    <a:pt x="0" y="0"/>
                  </a:lnTo>
                  <a:close/>
                </a:path>
              </a:pathLst>
            </a:custGeom>
            <a:solidFill>
              <a:srgbClr val="FF4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
          <p:nvSpPr>
            <p:cNvPr id="99456" name="Freeform 157"/>
            <p:cNvSpPr>
              <a:spLocks/>
            </p:cNvSpPr>
            <p:nvPr/>
          </p:nvSpPr>
          <p:spPr bwMode="auto">
            <a:xfrm>
              <a:off x="2840" y="1794"/>
              <a:ext cx="85" cy="60"/>
            </a:xfrm>
            <a:custGeom>
              <a:avLst/>
              <a:gdLst>
                <a:gd name="T0" fmla="*/ 4 w 85"/>
                <a:gd name="T1" fmla="*/ 24 h 119"/>
                <a:gd name="T2" fmla="*/ 0 w 85"/>
                <a:gd name="T3" fmla="*/ 41 h 119"/>
                <a:gd name="T4" fmla="*/ 1 w 85"/>
                <a:gd name="T5" fmla="*/ 60 h 119"/>
                <a:gd name="T6" fmla="*/ 6 w 85"/>
                <a:gd name="T7" fmla="*/ 75 h 119"/>
                <a:gd name="T8" fmla="*/ 16 w 85"/>
                <a:gd name="T9" fmla="*/ 92 h 119"/>
                <a:gd name="T10" fmla="*/ 24 w 85"/>
                <a:gd name="T11" fmla="*/ 100 h 119"/>
                <a:gd name="T12" fmla="*/ 34 w 85"/>
                <a:gd name="T13" fmla="*/ 107 h 119"/>
                <a:gd name="T14" fmla="*/ 43 w 85"/>
                <a:gd name="T15" fmla="*/ 113 h 119"/>
                <a:gd name="T16" fmla="*/ 55 w 85"/>
                <a:gd name="T17" fmla="*/ 119 h 119"/>
                <a:gd name="T18" fmla="*/ 58 w 85"/>
                <a:gd name="T19" fmla="*/ 109 h 119"/>
                <a:gd name="T20" fmla="*/ 64 w 85"/>
                <a:gd name="T21" fmla="*/ 102 h 119"/>
                <a:gd name="T22" fmla="*/ 70 w 85"/>
                <a:gd name="T23" fmla="*/ 94 h 119"/>
                <a:gd name="T24" fmla="*/ 77 w 85"/>
                <a:gd name="T25" fmla="*/ 88 h 119"/>
                <a:gd name="T26" fmla="*/ 81 w 85"/>
                <a:gd name="T27" fmla="*/ 79 h 119"/>
                <a:gd name="T28" fmla="*/ 85 w 85"/>
                <a:gd name="T29" fmla="*/ 71 h 119"/>
                <a:gd name="T30" fmla="*/ 85 w 85"/>
                <a:gd name="T31" fmla="*/ 60 h 119"/>
                <a:gd name="T32" fmla="*/ 82 w 85"/>
                <a:gd name="T33" fmla="*/ 51 h 119"/>
                <a:gd name="T34" fmla="*/ 70 w 85"/>
                <a:gd name="T35" fmla="*/ 32 h 119"/>
                <a:gd name="T36" fmla="*/ 60 w 85"/>
                <a:gd name="T37" fmla="*/ 17 h 119"/>
                <a:gd name="T38" fmla="*/ 54 w 85"/>
                <a:gd name="T39" fmla="*/ 9 h 119"/>
                <a:gd name="T40" fmla="*/ 48 w 85"/>
                <a:gd name="T41" fmla="*/ 5 h 119"/>
                <a:gd name="T42" fmla="*/ 40 w 85"/>
                <a:gd name="T43" fmla="*/ 0 h 119"/>
                <a:gd name="T44" fmla="*/ 33 w 85"/>
                <a:gd name="T45" fmla="*/ 0 h 119"/>
                <a:gd name="T46" fmla="*/ 23 w 85"/>
                <a:gd name="T47" fmla="*/ 0 h 119"/>
                <a:gd name="T48" fmla="*/ 16 w 85"/>
                <a:gd name="T49" fmla="*/ 5 h 119"/>
                <a:gd name="T50" fmla="*/ 8 w 85"/>
                <a:gd name="T51" fmla="*/ 11 h 119"/>
                <a:gd name="T52" fmla="*/ 4 w 85"/>
                <a:gd name="T53" fmla="*/ 24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5" h="119">
                  <a:moveTo>
                    <a:pt x="4" y="24"/>
                  </a:moveTo>
                  <a:lnTo>
                    <a:pt x="0" y="41"/>
                  </a:lnTo>
                  <a:lnTo>
                    <a:pt x="1" y="60"/>
                  </a:lnTo>
                  <a:lnTo>
                    <a:pt x="6" y="75"/>
                  </a:lnTo>
                  <a:lnTo>
                    <a:pt x="16" y="92"/>
                  </a:lnTo>
                  <a:lnTo>
                    <a:pt x="24" y="100"/>
                  </a:lnTo>
                  <a:lnTo>
                    <a:pt x="34" y="107"/>
                  </a:lnTo>
                  <a:lnTo>
                    <a:pt x="43" y="113"/>
                  </a:lnTo>
                  <a:lnTo>
                    <a:pt x="55" y="119"/>
                  </a:lnTo>
                  <a:lnTo>
                    <a:pt x="58" y="109"/>
                  </a:lnTo>
                  <a:lnTo>
                    <a:pt x="64" y="102"/>
                  </a:lnTo>
                  <a:lnTo>
                    <a:pt x="70" y="94"/>
                  </a:lnTo>
                  <a:lnTo>
                    <a:pt x="77" y="88"/>
                  </a:lnTo>
                  <a:lnTo>
                    <a:pt x="81" y="79"/>
                  </a:lnTo>
                  <a:lnTo>
                    <a:pt x="85" y="71"/>
                  </a:lnTo>
                  <a:lnTo>
                    <a:pt x="85" y="60"/>
                  </a:lnTo>
                  <a:lnTo>
                    <a:pt x="82" y="51"/>
                  </a:lnTo>
                  <a:lnTo>
                    <a:pt x="70" y="32"/>
                  </a:lnTo>
                  <a:lnTo>
                    <a:pt x="60" y="17"/>
                  </a:lnTo>
                  <a:lnTo>
                    <a:pt x="54" y="9"/>
                  </a:lnTo>
                  <a:lnTo>
                    <a:pt x="48" y="5"/>
                  </a:lnTo>
                  <a:lnTo>
                    <a:pt x="40" y="0"/>
                  </a:lnTo>
                  <a:lnTo>
                    <a:pt x="33" y="0"/>
                  </a:lnTo>
                  <a:lnTo>
                    <a:pt x="23" y="0"/>
                  </a:lnTo>
                  <a:lnTo>
                    <a:pt x="16" y="5"/>
                  </a:lnTo>
                  <a:lnTo>
                    <a:pt x="8" y="11"/>
                  </a:lnTo>
                  <a:lnTo>
                    <a:pt x="4" y="24"/>
                  </a:lnTo>
                  <a:close/>
                </a:path>
              </a:pathLst>
            </a:custGeom>
            <a:solidFill>
              <a:srgbClr val="FF4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
          <p:nvSpPr>
            <p:cNvPr id="99457" name="Freeform 158"/>
            <p:cNvSpPr>
              <a:spLocks/>
            </p:cNvSpPr>
            <p:nvPr/>
          </p:nvSpPr>
          <p:spPr bwMode="auto">
            <a:xfrm>
              <a:off x="3388" y="1812"/>
              <a:ext cx="703" cy="193"/>
            </a:xfrm>
            <a:custGeom>
              <a:avLst/>
              <a:gdLst>
                <a:gd name="T0" fmla="*/ 243 w 703"/>
                <a:gd name="T1" fmla="*/ 13 h 385"/>
                <a:gd name="T2" fmla="*/ 206 w 703"/>
                <a:gd name="T3" fmla="*/ 24 h 385"/>
                <a:gd name="T4" fmla="*/ 172 w 703"/>
                <a:gd name="T5" fmla="*/ 43 h 385"/>
                <a:gd name="T6" fmla="*/ 138 w 703"/>
                <a:gd name="T7" fmla="*/ 66 h 385"/>
                <a:gd name="T8" fmla="*/ 107 w 703"/>
                <a:gd name="T9" fmla="*/ 94 h 385"/>
                <a:gd name="T10" fmla="*/ 75 w 703"/>
                <a:gd name="T11" fmla="*/ 124 h 385"/>
                <a:gd name="T12" fmla="*/ 48 w 703"/>
                <a:gd name="T13" fmla="*/ 160 h 385"/>
                <a:gd name="T14" fmla="*/ 23 w 703"/>
                <a:gd name="T15" fmla="*/ 198 h 385"/>
                <a:gd name="T16" fmla="*/ 0 w 703"/>
                <a:gd name="T17" fmla="*/ 239 h 385"/>
                <a:gd name="T18" fmla="*/ 0 w 703"/>
                <a:gd name="T19" fmla="*/ 249 h 385"/>
                <a:gd name="T20" fmla="*/ 14 w 703"/>
                <a:gd name="T21" fmla="*/ 241 h 385"/>
                <a:gd name="T22" fmla="*/ 30 w 703"/>
                <a:gd name="T23" fmla="*/ 234 h 385"/>
                <a:gd name="T24" fmla="*/ 45 w 703"/>
                <a:gd name="T25" fmla="*/ 224 h 385"/>
                <a:gd name="T26" fmla="*/ 61 w 703"/>
                <a:gd name="T27" fmla="*/ 217 h 385"/>
                <a:gd name="T28" fmla="*/ 75 w 703"/>
                <a:gd name="T29" fmla="*/ 205 h 385"/>
                <a:gd name="T30" fmla="*/ 91 w 703"/>
                <a:gd name="T31" fmla="*/ 198 h 385"/>
                <a:gd name="T32" fmla="*/ 105 w 703"/>
                <a:gd name="T33" fmla="*/ 190 h 385"/>
                <a:gd name="T34" fmla="*/ 122 w 703"/>
                <a:gd name="T35" fmla="*/ 186 h 385"/>
                <a:gd name="T36" fmla="*/ 152 w 703"/>
                <a:gd name="T37" fmla="*/ 151 h 385"/>
                <a:gd name="T38" fmla="*/ 186 w 703"/>
                <a:gd name="T39" fmla="*/ 122 h 385"/>
                <a:gd name="T40" fmla="*/ 223 w 703"/>
                <a:gd name="T41" fmla="*/ 103 h 385"/>
                <a:gd name="T42" fmla="*/ 266 w 703"/>
                <a:gd name="T43" fmla="*/ 92 h 385"/>
                <a:gd name="T44" fmla="*/ 306 w 703"/>
                <a:gd name="T45" fmla="*/ 86 h 385"/>
                <a:gd name="T46" fmla="*/ 349 w 703"/>
                <a:gd name="T47" fmla="*/ 86 h 385"/>
                <a:gd name="T48" fmla="*/ 388 w 703"/>
                <a:gd name="T49" fmla="*/ 94 h 385"/>
                <a:gd name="T50" fmla="*/ 428 w 703"/>
                <a:gd name="T51" fmla="*/ 107 h 385"/>
                <a:gd name="T52" fmla="*/ 462 w 703"/>
                <a:gd name="T53" fmla="*/ 118 h 385"/>
                <a:gd name="T54" fmla="*/ 494 w 703"/>
                <a:gd name="T55" fmla="*/ 141 h 385"/>
                <a:gd name="T56" fmla="*/ 521 w 703"/>
                <a:gd name="T57" fmla="*/ 171 h 385"/>
                <a:gd name="T58" fmla="*/ 548 w 703"/>
                <a:gd name="T59" fmla="*/ 209 h 385"/>
                <a:gd name="T60" fmla="*/ 569 w 703"/>
                <a:gd name="T61" fmla="*/ 247 h 385"/>
                <a:gd name="T62" fmla="*/ 592 w 703"/>
                <a:gd name="T63" fmla="*/ 288 h 385"/>
                <a:gd name="T64" fmla="*/ 613 w 703"/>
                <a:gd name="T65" fmla="*/ 330 h 385"/>
                <a:gd name="T66" fmla="*/ 635 w 703"/>
                <a:gd name="T67" fmla="*/ 370 h 385"/>
                <a:gd name="T68" fmla="*/ 703 w 703"/>
                <a:gd name="T69" fmla="*/ 385 h 385"/>
                <a:gd name="T70" fmla="*/ 699 w 703"/>
                <a:gd name="T71" fmla="*/ 373 h 385"/>
                <a:gd name="T72" fmla="*/ 696 w 703"/>
                <a:gd name="T73" fmla="*/ 362 h 385"/>
                <a:gd name="T74" fmla="*/ 692 w 703"/>
                <a:gd name="T75" fmla="*/ 351 h 385"/>
                <a:gd name="T76" fmla="*/ 689 w 703"/>
                <a:gd name="T77" fmla="*/ 339 h 385"/>
                <a:gd name="T78" fmla="*/ 683 w 703"/>
                <a:gd name="T79" fmla="*/ 328 h 385"/>
                <a:gd name="T80" fmla="*/ 679 w 703"/>
                <a:gd name="T81" fmla="*/ 317 h 385"/>
                <a:gd name="T82" fmla="*/ 673 w 703"/>
                <a:gd name="T83" fmla="*/ 305 h 385"/>
                <a:gd name="T84" fmla="*/ 669 w 703"/>
                <a:gd name="T85" fmla="*/ 296 h 385"/>
                <a:gd name="T86" fmla="*/ 628 w 703"/>
                <a:gd name="T87" fmla="*/ 228 h 385"/>
                <a:gd name="T88" fmla="*/ 583 w 703"/>
                <a:gd name="T89" fmla="*/ 166 h 385"/>
                <a:gd name="T90" fmla="*/ 535 w 703"/>
                <a:gd name="T91" fmla="*/ 109 h 385"/>
                <a:gd name="T92" fmla="*/ 484 w 703"/>
                <a:gd name="T93" fmla="*/ 64 h 385"/>
                <a:gd name="T94" fmla="*/ 427 w 703"/>
                <a:gd name="T95" fmla="*/ 28 h 385"/>
                <a:gd name="T96" fmla="*/ 369 w 703"/>
                <a:gd name="T97" fmla="*/ 7 h 385"/>
                <a:gd name="T98" fmla="*/ 306 w 703"/>
                <a:gd name="T99" fmla="*/ 0 h 385"/>
                <a:gd name="T100" fmla="*/ 243 w 703"/>
                <a:gd name="T101" fmla="*/ 13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03" h="385">
                  <a:moveTo>
                    <a:pt x="243" y="13"/>
                  </a:moveTo>
                  <a:lnTo>
                    <a:pt x="206" y="24"/>
                  </a:lnTo>
                  <a:lnTo>
                    <a:pt x="172" y="43"/>
                  </a:lnTo>
                  <a:lnTo>
                    <a:pt x="138" y="66"/>
                  </a:lnTo>
                  <a:lnTo>
                    <a:pt x="107" y="94"/>
                  </a:lnTo>
                  <a:lnTo>
                    <a:pt x="75" y="124"/>
                  </a:lnTo>
                  <a:lnTo>
                    <a:pt x="48" y="160"/>
                  </a:lnTo>
                  <a:lnTo>
                    <a:pt x="23" y="198"/>
                  </a:lnTo>
                  <a:lnTo>
                    <a:pt x="0" y="239"/>
                  </a:lnTo>
                  <a:lnTo>
                    <a:pt x="0" y="249"/>
                  </a:lnTo>
                  <a:lnTo>
                    <a:pt x="14" y="241"/>
                  </a:lnTo>
                  <a:lnTo>
                    <a:pt x="30" y="234"/>
                  </a:lnTo>
                  <a:lnTo>
                    <a:pt x="45" y="224"/>
                  </a:lnTo>
                  <a:lnTo>
                    <a:pt x="61" y="217"/>
                  </a:lnTo>
                  <a:lnTo>
                    <a:pt x="75" y="205"/>
                  </a:lnTo>
                  <a:lnTo>
                    <a:pt x="91" y="198"/>
                  </a:lnTo>
                  <a:lnTo>
                    <a:pt x="105" y="190"/>
                  </a:lnTo>
                  <a:lnTo>
                    <a:pt x="122" y="186"/>
                  </a:lnTo>
                  <a:lnTo>
                    <a:pt x="152" y="151"/>
                  </a:lnTo>
                  <a:lnTo>
                    <a:pt x="186" y="122"/>
                  </a:lnTo>
                  <a:lnTo>
                    <a:pt x="223" y="103"/>
                  </a:lnTo>
                  <a:lnTo>
                    <a:pt x="266" y="92"/>
                  </a:lnTo>
                  <a:lnTo>
                    <a:pt x="306" y="86"/>
                  </a:lnTo>
                  <a:lnTo>
                    <a:pt x="349" y="86"/>
                  </a:lnTo>
                  <a:lnTo>
                    <a:pt x="388" y="94"/>
                  </a:lnTo>
                  <a:lnTo>
                    <a:pt x="428" y="107"/>
                  </a:lnTo>
                  <a:lnTo>
                    <a:pt x="462" y="118"/>
                  </a:lnTo>
                  <a:lnTo>
                    <a:pt x="494" y="141"/>
                  </a:lnTo>
                  <a:lnTo>
                    <a:pt x="521" y="171"/>
                  </a:lnTo>
                  <a:lnTo>
                    <a:pt x="548" y="209"/>
                  </a:lnTo>
                  <a:lnTo>
                    <a:pt x="569" y="247"/>
                  </a:lnTo>
                  <a:lnTo>
                    <a:pt x="592" y="288"/>
                  </a:lnTo>
                  <a:lnTo>
                    <a:pt x="613" y="330"/>
                  </a:lnTo>
                  <a:lnTo>
                    <a:pt x="635" y="370"/>
                  </a:lnTo>
                  <a:lnTo>
                    <a:pt x="703" y="385"/>
                  </a:lnTo>
                  <a:lnTo>
                    <a:pt x="699" y="373"/>
                  </a:lnTo>
                  <a:lnTo>
                    <a:pt x="696" y="362"/>
                  </a:lnTo>
                  <a:lnTo>
                    <a:pt x="692" y="351"/>
                  </a:lnTo>
                  <a:lnTo>
                    <a:pt x="689" y="339"/>
                  </a:lnTo>
                  <a:lnTo>
                    <a:pt x="683" y="328"/>
                  </a:lnTo>
                  <a:lnTo>
                    <a:pt x="679" y="317"/>
                  </a:lnTo>
                  <a:lnTo>
                    <a:pt x="673" y="305"/>
                  </a:lnTo>
                  <a:lnTo>
                    <a:pt x="669" y="296"/>
                  </a:lnTo>
                  <a:lnTo>
                    <a:pt x="628" y="228"/>
                  </a:lnTo>
                  <a:lnTo>
                    <a:pt x="583" y="166"/>
                  </a:lnTo>
                  <a:lnTo>
                    <a:pt x="535" y="109"/>
                  </a:lnTo>
                  <a:lnTo>
                    <a:pt x="484" y="64"/>
                  </a:lnTo>
                  <a:lnTo>
                    <a:pt x="427" y="28"/>
                  </a:lnTo>
                  <a:lnTo>
                    <a:pt x="369" y="7"/>
                  </a:lnTo>
                  <a:lnTo>
                    <a:pt x="306" y="0"/>
                  </a:lnTo>
                  <a:lnTo>
                    <a:pt x="243" y="13"/>
                  </a:lnTo>
                  <a:close/>
                </a:path>
              </a:pathLst>
            </a:custGeom>
            <a:solidFill>
              <a:srgbClr val="FFC3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
          <p:nvSpPr>
            <p:cNvPr id="99458" name="Freeform 159"/>
            <p:cNvSpPr>
              <a:spLocks/>
            </p:cNvSpPr>
            <p:nvPr/>
          </p:nvSpPr>
          <p:spPr bwMode="auto">
            <a:xfrm>
              <a:off x="2965" y="1813"/>
              <a:ext cx="46" cy="28"/>
            </a:xfrm>
            <a:custGeom>
              <a:avLst/>
              <a:gdLst>
                <a:gd name="T0" fmla="*/ 3 w 46"/>
                <a:gd name="T1" fmla="*/ 0 h 55"/>
                <a:gd name="T2" fmla="*/ 0 w 46"/>
                <a:gd name="T3" fmla="*/ 17 h 55"/>
                <a:gd name="T4" fmla="*/ 7 w 46"/>
                <a:gd name="T5" fmla="*/ 33 h 55"/>
                <a:gd name="T6" fmla="*/ 19 w 46"/>
                <a:gd name="T7" fmla="*/ 44 h 55"/>
                <a:gd name="T8" fmla="*/ 33 w 46"/>
                <a:gd name="T9" fmla="*/ 53 h 55"/>
                <a:gd name="T10" fmla="*/ 46 w 46"/>
                <a:gd name="T11" fmla="*/ 55 h 55"/>
                <a:gd name="T12" fmla="*/ 43 w 46"/>
                <a:gd name="T13" fmla="*/ 38 h 55"/>
                <a:gd name="T14" fmla="*/ 34 w 46"/>
                <a:gd name="T15" fmla="*/ 21 h 55"/>
                <a:gd name="T16" fmla="*/ 26 w 46"/>
                <a:gd name="T17" fmla="*/ 12 h 55"/>
                <a:gd name="T18" fmla="*/ 20 w 46"/>
                <a:gd name="T19" fmla="*/ 6 h 55"/>
                <a:gd name="T20" fmla="*/ 11 w 46"/>
                <a:gd name="T21" fmla="*/ 0 h 55"/>
                <a:gd name="T22" fmla="*/ 3 w 46"/>
                <a:gd name="T23"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 h="55">
                  <a:moveTo>
                    <a:pt x="3" y="0"/>
                  </a:moveTo>
                  <a:lnTo>
                    <a:pt x="0" y="17"/>
                  </a:lnTo>
                  <a:lnTo>
                    <a:pt x="7" y="33"/>
                  </a:lnTo>
                  <a:lnTo>
                    <a:pt x="19" y="44"/>
                  </a:lnTo>
                  <a:lnTo>
                    <a:pt x="33" y="53"/>
                  </a:lnTo>
                  <a:lnTo>
                    <a:pt x="46" y="55"/>
                  </a:lnTo>
                  <a:lnTo>
                    <a:pt x="43" y="38"/>
                  </a:lnTo>
                  <a:lnTo>
                    <a:pt x="34" y="21"/>
                  </a:lnTo>
                  <a:lnTo>
                    <a:pt x="26" y="12"/>
                  </a:lnTo>
                  <a:lnTo>
                    <a:pt x="20" y="6"/>
                  </a:lnTo>
                  <a:lnTo>
                    <a:pt x="11" y="0"/>
                  </a:lnTo>
                  <a:lnTo>
                    <a:pt x="3" y="0"/>
                  </a:lnTo>
                  <a:close/>
                </a:path>
              </a:pathLst>
            </a:custGeom>
            <a:solidFill>
              <a:srgbClr val="FF4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
          <p:nvSpPr>
            <p:cNvPr id="99459" name="Freeform 160"/>
            <p:cNvSpPr>
              <a:spLocks/>
            </p:cNvSpPr>
            <p:nvPr/>
          </p:nvSpPr>
          <p:spPr bwMode="auto">
            <a:xfrm>
              <a:off x="2666" y="1819"/>
              <a:ext cx="124" cy="89"/>
            </a:xfrm>
            <a:custGeom>
              <a:avLst/>
              <a:gdLst>
                <a:gd name="T0" fmla="*/ 2 w 124"/>
                <a:gd name="T1" fmla="*/ 70 h 177"/>
                <a:gd name="T2" fmla="*/ 0 w 124"/>
                <a:gd name="T3" fmla="*/ 81 h 177"/>
                <a:gd name="T4" fmla="*/ 0 w 124"/>
                <a:gd name="T5" fmla="*/ 92 h 177"/>
                <a:gd name="T6" fmla="*/ 0 w 124"/>
                <a:gd name="T7" fmla="*/ 104 h 177"/>
                <a:gd name="T8" fmla="*/ 3 w 124"/>
                <a:gd name="T9" fmla="*/ 115 h 177"/>
                <a:gd name="T10" fmla="*/ 7 w 124"/>
                <a:gd name="T11" fmla="*/ 134 h 177"/>
                <a:gd name="T12" fmla="*/ 17 w 124"/>
                <a:gd name="T13" fmla="*/ 153 h 177"/>
                <a:gd name="T14" fmla="*/ 23 w 124"/>
                <a:gd name="T15" fmla="*/ 158 h 177"/>
                <a:gd name="T16" fmla="*/ 32 w 124"/>
                <a:gd name="T17" fmla="*/ 166 h 177"/>
                <a:gd name="T18" fmla="*/ 40 w 124"/>
                <a:gd name="T19" fmla="*/ 170 h 177"/>
                <a:gd name="T20" fmla="*/ 49 w 124"/>
                <a:gd name="T21" fmla="*/ 175 h 177"/>
                <a:gd name="T22" fmla="*/ 57 w 124"/>
                <a:gd name="T23" fmla="*/ 175 h 177"/>
                <a:gd name="T24" fmla="*/ 67 w 124"/>
                <a:gd name="T25" fmla="*/ 177 h 177"/>
                <a:gd name="T26" fmla="*/ 77 w 124"/>
                <a:gd name="T27" fmla="*/ 177 h 177"/>
                <a:gd name="T28" fmla="*/ 87 w 124"/>
                <a:gd name="T29" fmla="*/ 177 h 177"/>
                <a:gd name="T30" fmla="*/ 96 w 124"/>
                <a:gd name="T31" fmla="*/ 166 h 177"/>
                <a:gd name="T32" fmla="*/ 104 w 124"/>
                <a:gd name="T33" fmla="*/ 156 h 177"/>
                <a:gd name="T34" fmla="*/ 111 w 124"/>
                <a:gd name="T35" fmla="*/ 143 h 177"/>
                <a:gd name="T36" fmla="*/ 118 w 124"/>
                <a:gd name="T37" fmla="*/ 132 h 177"/>
                <a:gd name="T38" fmla="*/ 121 w 124"/>
                <a:gd name="T39" fmla="*/ 117 h 177"/>
                <a:gd name="T40" fmla="*/ 124 w 124"/>
                <a:gd name="T41" fmla="*/ 102 h 177"/>
                <a:gd name="T42" fmla="*/ 123 w 124"/>
                <a:gd name="T43" fmla="*/ 87 h 177"/>
                <a:gd name="T44" fmla="*/ 123 w 124"/>
                <a:gd name="T45" fmla="*/ 73 h 177"/>
                <a:gd name="T46" fmla="*/ 117 w 124"/>
                <a:gd name="T47" fmla="*/ 56 h 177"/>
                <a:gd name="T48" fmla="*/ 111 w 124"/>
                <a:gd name="T49" fmla="*/ 43 h 177"/>
                <a:gd name="T50" fmla="*/ 103 w 124"/>
                <a:gd name="T51" fmla="*/ 30 h 177"/>
                <a:gd name="T52" fmla="*/ 96 w 124"/>
                <a:gd name="T53" fmla="*/ 22 h 177"/>
                <a:gd name="T54" fmla="*/ 86 w 124"/>
                <a:gd name="T55" fmla="*/ 11 h 177"/>
                <a:gd name="T56" fmla="*/ 76 w 124"/>
                <a:gd name="T57" fmla="*/ 5 h 177"/>
                <a:gd name="T58" fmla="*/ 64 w 124"/>
                <a:gd name="T59" fmla="*/ 0 h 177"/>
                <a:gd name="T60" fmla="*/ 53 w 124"/>
                <a:gd name="T61" fmla="*/ 0 h 177"/>
                <a:gd name="T62" fmla="*/ 41 w 124"/>
                <a:gd name="T63" fmla="*/ 0 h 177"/>
                <a:gd name="T64" fmla="*/ 33 w 124"/>
                <a:gd name="T65" fmla="*/ 5 h 177"/>
                <a:gd name="T66" fmla="*/ 24 w 124"/>
                <a:gd name="T67" fmla="*/ 11 h 177"/>
                <a:gd name="T68" fmla="*/ 19 w 124"/>
                <a:gd name="T69" fmla="*/ 22 h 177"/>
                <a:gd name="T70" fmla="*/ 13 w 124"/>
                <a:gd name="T71" fmla="*/ 34 h 177"/>
                <a:gd name="T72" fmla="*/ 9 w 124"/>
                <a:gd name="T73" fmla="*/ 45 h 177"/>
                <a:gd name="T74" fmla="*/ 4 w 124"/>
                <a:gd name="T75" fmla="*/ 56 h 177"/>
                <a:gd name="T76" fmla="*/ 2 w 124"/>
                <a:gd name="T77" fmla="*/ 70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4" h="177">
                  <a:moveTo>
                    <a:pt x="2" y="70"/>
                  </a:moveTo>
                  <a:lnTo>
                    <a:pt x="0" y="81"/>
                  </a:lnTo>
                  <a:lnTo>
                    <a:pt x="0" y="92"/>
                  </a:lnTo>
                  <a:lnTo>
                    <a:pt x="0" y="104"/>
                  </a:lnTo>
                  <a:lnTo>
                    <a:pt x="3" y="115"/>
                  </a:lnTo>
                  <a:lnTo>
                    <a:pt x="7" y="134"/>
                  </a:lnTo>
                  <a:lnTo>
                    <a:pt x="17" y="153"/>
                  </a:lnTo>
                  <a:lnTo>
                    <a:pt x="23" y="158"/>
                  </a:lnTo>
                  <a:lnTo>
                    <a:pt x="32" y="166"/>
                  </a:lnTo>
                  <a:lnTo>
                    <a:pt x="40" y="170"/>
                  </a:lnTo>
                  <a:lnTo>
                    <a:pt x="49" y="175"/>
                  </a:lnTo>
                  <a:lnTo>
                    <a:pt x="57" y="175"/>
                  </a:lnTo>
                  <a:lnTo>
                    <a:pt x="67" y="177"/>
                  </a:lnTo>
                  <a:lnTo>
                    <a:pt x="77" y="177"/>
                  </a:lnTo>
                  <a:lnTo>
                    <a:pt x="87" y="177"/>
                  </a:lnTo>
                  <a:lnTo>
                    <a:pt x="96" y="166"/>
                  </a:lnTo>
                  <a:lnTo>
                    <a:pt x="104" y="156"/>
                  </a:lnTo>
                  <a:lnTo>
                    <a:pt x="111" y="143"/>
                  </a:lnTo>
                  <a:lnTo>
                    <a:pt x="118" y="132"/>
                  </a:lnTo>
                  <a:lnTo>
                    <a:pt x="121" y="117"/>
                  </a:lnTo>
                  <a:lnTo>
                    <a:pt x="124" y="102"/>
                  </a:lnTo>
                  <a:lnTo>
                    <a:pt x="123" y="87"/>
                  </a:lnTo>
                  <a:lnTo>
                    <a:pt x="123" y="73"/>
                  </a:lnTo>
                  <a:lnTo>
                    <a:pt x="117" y="56"/>
                  </a:lnTo>
                  <a:lnTo>
                    <a:pt x="111" y="43"/>
                  </a:lnTo>
                  <a:lnTo>
                    <a:pt x="103" y="30"/>
                  </a:lnTo>
                  <a:lnTo>
                    <a:pt x="96" y="22"/>
                  </a:lnTo>
                  <a:lnTo>
                    <a:pt x="86" y="11"/>
                  </a:lnTo>
                  <a:lnTo>
                    <a:pt x="76" y="5"/>
                  </a:lnTo>
                  <a:lnTo>
                    <a:pt x="64" y="0"/>
                  </a:lnTo>
                  <a:lnTo>
                    <a:pt x="53" y="0"/>
                  </a:lnTo>
                  <a:lnTo>
                    <a:pt x="41" y="0"/>
                  </a:lnTo>
                  <a:lnTo>
                    <a:pt x="33" y="5"/>
                  </a:lnTo>
                  <a:lnTo>
                    <a:pt x="24" y="11"/>
                  </a:lnTo>
                  <a:lnTo>
                    <a:pt x="19" y="22"/>
                  </a:lnTo>
                  <a:lnTo>
                    <a:pt x="13" y="34"/>
                  </a:lnTo>
                  <a:lnTo>
                    <a:pt x="9" y="45"/>
                  </a:lnTo>
                  <a:lnTo>
                    <a:pt x="4" y="56"/>
                  </a:lnTo>
                  <a:lnTo>
                    <a:pt x="2" y="70"/>
                  </a:lnTo>
                  <a:close/>
                </a:path>
              </a:pathLst>
            </a:custGeom>
            <a:solidFill>
              <a:srgbClr val="000000"/>
            </a:solidFill>
            <a:ln w="1588">
              <a:solidFill>
                <a:srgbClr val="000000"/>
              </a:solidFill>
              <a:prstDash val="solid"/>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460" name="Freeform 161"/>
            <p:cNvSpPr>
              <a:spLocks/>
            </p:cNvSpPr>
            <p:nvPr/>
          </p:nvSpPr>
          <p:spPr bwMode="auto">
            <a:xfrm>
              <a:off x="2685" y="1827"/>
              <a:ext cx="91" cy="70"/>
            </a:xfrm>
            <a:custGeom>
              <a:avLst/>
              <a:gdLst>
                <a:gd name="T0" fmla="*/ 4 w 91"/>
                <a:gd name="T1" fmla="*/ 36 h 139"/>
                <a:gd name="T2" fmla="*/ 1 w 91"/>
                <a:gd name="T3" fmla="*/ 45 h 139"/>
                <a:gd name="T4" fmla="*/ 0 w 91"/>
                <a:gd name="T5" fmla="*/ 56 h 139"/>
                <a:gd name="T6" fmla="*/ 0 w 91"/>
                <a:gd name="T7" fmla="*/ 68 h 139"/>
                <a:gd name="T8" fmla="*/ 0 w 91"/>
                <a:gd name="T9" fmla="*/ 81 h 139"/>
                <a:gd name="T10" fmla="*/ 0 w 91"/>
                <a:gd name="T11" fmla="*/ 90 h 139"/>
                <a:gd name="T12" fmla="*/ 4 w 91"/>
                <a:gd name="T13" fmla="*/ 102 h 139"/>
                <a:gd name="T14" fmla="*/ 7 w 91"/>
                <a:gd name="T15" fmla="*/ 111 h 139"/>
                <a:gd name="T16" fmla="*/ 14 w 91"/>
                <a:gd name="T17" fmla="*/ 122 h 139"/>
                <a:gd name="T18" fmla="*/ 22 w 91"/>
                <a:gd name="T19" fmla="*/ 134 h 139"/>
                <a:gd name="T20" fmla="*/ 35 w 91"/>
                <a:gd name="T21" fmla="*/ 139 h 139"/>
                <a:gd name="T22" fmla="*/ 50 w 91"/>
                <a:gd name="T23" fmla="*/ 139 h 139"/>
                <a:gd name="T24" fmla="*/ 64 w 91"/>
                <a:gd name="T25" fmla="*/ 136 h 139"/>
                <a:gd name="T26" fmla="*/ 71 w 91"/>
                <a:gd name="T27" fmla="*/ 126 h 139"/>
                <a:gd name="T28" fmla="*/ 78 w 91"/>
                <a:gd name="T29" fmla="*/ 119 h 139"/>
                <a:gd name="T30" fmla="*/ 85 w 91"/>
                <a:gd name="T31" fmla="*/ 107 h 139"/>
                <a:gd name="T32" fmla="*/ 91 w 91"/>
                <a:gd name="T33" fmla="*/ 96 h 139"/>
                <a:gd name="T34" fmla="*/ 89 w 91"/>
                <a:gd name="T35" fmla="*/ 83 h 139"/>
                <a:gd name="T36" fmla="*/ 89 w 91"/>
                <a:gd name="T37" fmla="*/ 72 h 139"/>
                <a:gd name="T38" fmla="*/ 87 w 91"/>
                <a:gd name="T39" fmla="*/ 60 h 139"/>
                <a:gd name="T40" fmla="*/ 85 w 91"/>
                <a:gd name="T41" fmla="*/ 49 h 139"/>
                <a:gd name="T42" fmla="*/ 75 w 91"/>
                <a:gd name="T43" fmla="*/ 30 h 139"/>
                <a:gd name="T44" fmla="*/ 67 w 91"/>
                <a:gd name="T45" fmla="*/ 13 h 139"/>
                <a:gd name="T46" fmla="*/ 52 w 91"/>
                <a:gd name="T47" fmla="*/ 7 h 139"/>
                <a:gd name="T48" fmla="*/ 40 w 91"/>
                <a:gd name="T49" fmla="*/ 4 h 139"/>
                <a:gd name="T50" fmla="*/ 27 w 91"/>
                <a:gd name="T51" fmla="*/ 0 h 139"/>
                <a:gd name="T52" fmla="*/ 15 w 91"/>
                <a:gd name="T53" fmla="*/ 9 h 139"/>
                <a:gd name="T54" fmla="*/ 4 w 91"/>
                <a:gd name="T55" fmla="*/ 36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1" h="139">
                  <a:moveTo>
                    <a:pt x="4" y="36"/>
                  </a:moveTo>
                  <a:lnTo>
                    <a:pt x="1" y="45"/>
                  </a:lnTo>
                  <a:lnTo>
                    <a:pt x="0" y="56"/>
                  </a:lnTo>
                  <a:lnTo>
                    <a:pt x="0" y="68"/>
                  </a:lnTo>
                  <a:lnTo>
                    <a:pt x="0" y="81"/>
                  </a:lnTo>
                  <a:lnTo>
                    <a:pt x="0" y="90"/>
                  </a:lnTo>
                  <a:lnTo>
                    <a:pt x="4" y="102"/>
                  </a:lnTo>
                  <a:lnTo>
                    <a:pt x="7" y="111"/>
                  </a:lnTo>
                  <a:lnTo>
                    <a:pt x="14" y="122"/>
                  </a:lnTo>
                  <a:lnTo>
                    <a:pt x="22" y="134"/>
                  </a:lnTo>
                  <a:lnTo>
                    <a:pt x="35" y="139"/>
                  </a:lnTo>
                  <a:lnTo>
                    <a:pt x="50" y="139"/>
                  </a:lnTo>
                  <a:lnTo>
                    <a:pt x="64" y="136"/>
                  </a:lnTo>
                  <a:lnTo>
                    <a:pt x="71" y="126"/>
                  </a:lnTo>
                  <a:lnTo>
                    <a:pt x="78" y="119"/>
                  </a:lnTo>
                  <a:lnTo>
                    <a:pt x="85" y="107"/>
                  </a:lnTo>
                  <a:lnTo>
                    <a:pt x="91" y="96"/>
                  </a:lnTo>
                  <a:lnTo>
                    <a:pt x="89" y="83"/>
                  </a:lnTo>
                  <a:lnTo>
                    <a:pt x="89" y="72"/>
                  </a:lnTo>
                  <a:lnTo>
                    <a:pt x="87" y="60"/>
                  </a:lnTo>
                  <a:lnTo>
                    <a:pt x="85" y="49"/>
                  </a:lnTo>
                  <a:lnTo>
                    <a:pt x="75" y="30"/>
                  </a:lnTo>
                  <a:lnTo>
                    <a:pt x="67" y="13"/>
                  </a:lnTo>
                  <a:lnTo>
                    <a:pt x="52" y="7"/>
                  </a:lnTo>
                  <a:lnTo>
                    <a:pt x="40" y="4"/>
                  </a:lnTo>
                  <a:lnTo>
                    <a:pt x="27" y="0"/>
                  </a:lnTo>
                  <a:lnTo>
                    <a:pt x="15" y="9"/>
                  </a:lnTo>
                  <a:lnTo>
                    <a:pt x="4" y="36"/>
                  </a:lnTo>
                  <a:close/>
                </a:path>
              </a:pathLst>
            </a:custGeom>
            <a:solidFill>
              <a:srgbClr val="FF4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
          <p:nvSpPr>
            <p:cNvPr id="99461" name="Freeform 162"/>
            <p:cNvSpPr>
              <a:spLocks/>
            </p:cNvSpPr>
            <p:nvPr/>
          </p:nvSpPr>
          <p:spPr bwMode="auto">
            <a:xfrm>
              <a:off x="2673" y="1837"/>
              <a:ext cx="563" cy="815"/>
            </a:xfrm>
            <a:custGeom>
              <a:avLst/>
              <a:gdLst>
                <a:gd name="T0" fmla="*/ 77 w 563"/>
                <a:gd name="T1" fmla="*/ 349 h 1631"/>
                <a:gd name="T2" fmla="*/ 43 w 563"/>
                <a:gd name="T3" fmla="*/ 351 h 1631"/>
                <a:gd name="T4" fmla="*/ 30 w 563"/>
                <a:gd name="T5" fmla="*/ 385 h 1631"/>
                <a:gd name="T6" fmla="*/ 23 w 563"/>
                <a:gd name="T7" fmla="*/ 553 h 1631"/>
                <a:gd name="T8" fmla="*/ 16 w 563"/>
                <a:gd name="T9" fmla="*/ 727 h 1631"/>
                <a:gd name="T10" fmla="*/ 17 w 563"/>
                <a:gd name="T11" fmla="*/ 840 h 1631"/>
                <a:gd name="T12" fmla="*/ 74 w 563"/>
                <a:gd name="T13" fmla="*/ 847 h 1631"/>
                <a:gd name="T14" fmla="*/ 128 w 563"/>
                <a:gd name="T15" fmla="*/ 876 h 1631"/>
                <a:gd name="T16" fmla="*/ 130 w 563"/>
                <a:gd name="T17" fmla="*/ 913 h 1631"/>
                <a:gd name="T18" fmla="*/ 116 w 563"/>
                <a:gd name="T19" fmla="*/ 932 h 1631"/>
                <a:gd name="T20" fmla="*/ 155 w 563"/>
                <a:gd name="T21" fmla="*/ 968 h 1631"/>
                <a:gd name="T22" fmla="*/ 185 w 563"/>
                <a:gd name="T23" fmla="*/ 1012 h 1631"/>
                <a:gd name="T24" fmla="*/ 188 w 563"/>
                <a:gd name="T25" fmla="*/ 1061 h 1631"/>
                <a:gd name="T26" fmla="*/ 207 w 563"/>
                <a:gd name="T27" fmla="*/ 1108 h 1631"/>
                <a:gd name="T28" fmla="*/ 222 w 563"/>
                <a:gd name="T29" fmla="*/ 1159 h 1631"/>
                <a:gd name="T30" fmla="*/ 215 w 563"/>
                <a:gd name="T31" fmla="*/ 1187 h 1631"/>
                <a:gd name="T32" fmla="*/ 194 w 563"/>
                <a:gd name="T33" fmla="*/ 1180 h 1631"/>
                <a:gd name="T34" fmla="*/ 177 w 563"/>
                <a:gd name="T35" fmla="*/ 1172 h 1631"/>
                <a:gd name="T36" fmla="*/ 200 w 563"/>
                <a:gd name="T37" fmla="*/ 1236 h 1631"/>
                <a:gd name="T38" fmla="*/ 220 w 563"/>
                <a:gd name="T39" fmla="*/ 1304 h 1631"/>
                <a:gd name="T40" fmla="*/ 217 w 563"/>
                <a:gd name="T41" fmla="*/ 1361 h 1631"/>
                <a:gd name="T42" fmla="*/ 217 w 563"/>
                <a:gd name="T43" fmla="*/ 1431 h 1631"/>
                <a:gd name="T44" fmla="*/ 205 w 563"/>
                <a:gd name="T45" fmla="*/ 1533 h 1631"/>
                <a:gd name="T46" fmla="*/ 180 w 563"/>
                <a:gd name="T47" fmla="*/ 1631 h 1631"/>
                <a:gd name="T48" fmla="*/ 331 w 563"/>
                <a:gd name="T49" fmla="*/ 1476 h 1631"/>
                <a:gd name="T50" fmla="*/ 446 w 563"/>
                <a:gd name="T51" fmla="*/ 1263 h 1631"/>
                <a:gd name="T52" fmla="*/ 494 w 563"/>
                <a:gd name="T53" fmla="*/ 1053 h 1631"/>
                <a:gd name="T54" fmla="*/ 518 w 563"/>
                <a:gd name="T55" fmla="*/ 917 h 1631"/>
                <a:gd name="T56" fmla="*/ 548 w 563"/>
                <a:gd name="T57" fmla="*/ 783 h 1631"/>
                <a:gd name="T58" fmla="*/ 544 w 563"/>
                <a:gd name="T59" fmla="*/ 725 h 1631"/>
                <a:gd name="T60" fmla="*/ 521 w 563"/>
                <a:gd name="T61" fmla="*/ 694 h 1631"/>
                <a:gd name="T62" fmla="*/ 496 w 563"/>
                <a:gd name="T63" fmla="*/ 708 h 1631"/>
                <a:gd name="T64" fmla="*/ 464 w 563"/>
                <a:gd name="T65" fmla="*/ 696 h 1631"/>
                <a:gd name="T66" fmla="*/ 440 w 563"/>
                <a:gd name="T67" fmla="*/ 676 h 1631"/>
                <a:gd name="T68" fmla="*/ 422 w 563"/>
                <a:gd name="T69" fmla="*/ 619 h 1631"/>
                <a:gd name="T70" fmla="*/ 422 w 563"/>
                <a:gd name="T71" fmla="*/ 511 h 1631"/>
                <a:gd name="T72" fmla="*/ 430 w 563"/>
                <a:gd name="T73" fmla="*/ 400 h 1631"/>
                <a:gd name="T74" fmla="*/ 444 w 563"/>
                <a:gd name="T75" fmla="*/ 326 h 1631"/>
                <a:gd name="T76" fmla="*/ 473 w 563"/>
                <a:gd name="T77" fmla="*/ 281 h 1631"/>
                <a:gd name="T78" fmla="*/ 514 w 563"/>
                <a:gd name="T79" fmla="*/ 255 h 1631"/>
                <a:gd name="T80" fmla="*/ 463 w 563"/>
                <a:gd name="T81" fmla="*/ 162 h 1631"/>
                <a:gd name="T82" fmla="*/ 412 w 563"/>
                <a:gd name="T83" fmla="*/ 75 h 1631"/>
                <a:gd name="T84" fmla="*/ 350 w 563"/>
                <a:gd name="T85" fmla="*/ 37 h 1631"/>
                <a:gd name="T86" fmla="*/ 306 w 563"/>
                <a:gd name="T87" fmla="*/ 15 h 1631"/>
                <a:gd name="T88" fmla="*/ 268 w 563"/>
                <a:gd name="T89" fmla="*/ 3 h 1631"/>
                <a:gd name="T90" fmla="*/ 214 w 563"/>
                <a:gd name="T91" fmla="*/ 102 h 1631"/>
                <a:gd name="T92" fmla="*/ 164 w 563"/>
                <a:gd name="T93" fmla="*/ 226 h 1631"/>
                <a:gd name="T94" fmla="*/ 96 w 563"/>
                <a:gd name="T95" fmla="*/ 339 h 16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63" h="1631">
                  <a:moveTo>
                    <a:pt x="96" y="339"/>
                  </a:moveTo>
                  <a:lnTo>
                    <a:pt x="87" y="345"/>
                  </a:lnTo>
                  <a:lnTo>
                    <a:pt x="77" y="349"/>
                  </a:lnTo>
                  <a:lnTo>
                    <a:pt x="64" y="349"/>
                  </a:lnTo>
                  <a:lnTo>
                    <a:pt x="54" y="351"/>
                  </a:lnTo>
                  <a:lnTo>
                    <a:pt x="43" y="351"/>
                  </a:lnTo>
                  <a:lnTo>
                    <a:pt x="36" y="356"/>
                  </a:lnTo>
                  <a:lnTo>
                    <a:pt x="30" y="366"/>
                  </a:lnTo>
                  <a:lnTo>
                    <a:pt x="30" y="385"/>
                  </a:lnTo>
                  <a:lnTo>
                    <a:pt x="26" y="438"/>
                  </a:lnTo>
                  <a:lnTo>
                    <a:pt x="25" y="494"/>
                  </a:lnTo>
                  <a:lnTo>
                    <a:pt x="23" y="553"/>
                  </a:lnTo>
                  <a:lnTo>
                    <a:pt x="23" y="611"/>
                  </a:lnTo>
                  <a:lnTo>
                    <a:pt x="20" y="668"/>
                  </a:lnTo>
                  <a:lnTo>
                    <a:pt x="16" y="727"/>
                  </a:lnTo>
                  <a:lnTo>
                    <a:pt x="9" y="785"/>
                  </a:lnTo>
                  <a:lnTo>
                    <a:pt x="0" y="844"/>
                  </a:lnTo>
                  <a:lnTo>
                    <a:pt x="17" y="840"/>
                  </a:lnTo>
                  <a:lnTo>
                    <a:pt x="37" y="840"/>
                  </a:lnTo>
                  <a:lnTo>
                    <a:pt x="54" y="842"/>
                  </a:lnTo>
                  <a:lnTo>
                    <a:pt x="74" y="847"/>
                  </a:lnTo>
                  <a:lnTo>
                    <a:pt x="93" y="853"/>
                  </a:lnTo>
                  <a:lnTo>
                    <a:pt x="111" y="864"/>
                  </a:lnTo>
                  <a:lnTo>
                    <a:pt x="128" y="876"/>
                  </a:lnTo>
                  <a:lnTo>
                    <a:pt x="145" y="891"/>
                  </a:lnTo>
                  <a:lnTo>
                    <a:pt x="140" y="904"/>
                  </a:lnTo>
                  <a:lnTo>
                    <a:pt x="130" y="913"/>
                  </a:lnTo>
                  <a:lnTo>
                    <a:pt x="117" y="917"/>
                  </a:lnTo>
                  <a:lnTo>
                    <a:pt x="106" y="921"/>
                  </a:lnTo>
                  <a:lnTo>
                    <a:pt x="116" y="932"/>
                  </a:lnTo>
                  <a:lnTo>
                    <a:pt x="128" y="944"/>
                  </a:lnTo>
                  <a:lnTo>
                    <a:pt x="141" y="955"/>
                  </a:lnTo>
                  <a:lnTo>
                    <a:pt x="155" y="968"/>
                  </a:lnTo>
                  <a:lnTo>
                    <a:pt x="167" y="980"/>
                  </a:lnTo>
                  <a:lnTo>
                    <a:pt x="177" y="995"/>
                  </a:lnTo>
                  <a:lnTo>
                    <a:pt x="185" y="1012"/>
                  </a:lnTo>
                  <a:lnTo>
                    <a:pt x="191" y="1032"/>
                  </a:lnTo>
                  <a:lnTo>
                    <a:pt x="183" y="1046"/>
                  </a:lnTo>
                  <a:lnTo>
                    <a:pt x="188" y="1061"/>
                  </a:lnTo>
                  <a:lnTo>
                    <a:pt x="194" y="1076"/>
                  </a:lnTo>
                  <a:lnTo>
                    <a:pt x="200" y="1091"/>
                  </a:lnTo>
                  <a:lnTo>
                    <a:pt x="207" y="1108"/>
                  </a:lnTo>
                  <a:lnTo>
                    <a:pt x="212" y="1125"/>
                  </a:lnTo>
                  <a:lnTo>
                    <a:pt x="218" y="1142"/>
                  </a:lnTo>
                  <a:lnTo>
                    <a:pt x="222" y="1159"/>
                  </a:lnTo>
                  <a:lnTo>
                    <a:pt x="228" y="1176"/>
                  </a:lnTo>
                  <a:lnTo>
                    <a:pt x="222" y="1183"/>
                  </a:lnTo>
                  <a:lnTo>
                    <a:pt x="215" y="1187"/>
                  </a:lnTo>
                  <a:lnTo>
                    <a:pt x="208" y="1185"/>
                  </a:lnTo>
                  <a:lnTo>
                    <a:pt x="201" y="1187"/>
                  </a:lnTo>
                  <a:lnTo>
                    <a:pt x="194" y="1180"/>
                  </a:lnTo>
                  <a:lnTo>
                    <a:pt x="187" y="1176"/>
                  </a:lnTo>
                  <a:lnTo>
                    <a:pt x="180" y="1172"/>
                  </a:lnTo>
                  <a:lnTo>
                    <a:pt x="177" y="1172"/>
                  </a:lnTo>
                  <a:lnTo>
                    <a:pt x="184" y="1193"/>
                  </a:lnTo>
                  <a:lnTo>
                    <a:pt x="192" y="1214"/>
                  </a:lnTo>
                  <a:lnTo>
                    <a:pt x="200" y="1236"/>
                  </a:lnTo>
                  <a:lnTo>
                    <a:pt x="208" y="1259"/>
                  </a:lnTo>
                  <a:lnTo>
                    <a:pt x="214" y="1282"/>
                  </a:lnTo>
                  <a:lnTo>
                    <a:pt x="220" y="1304"/>
                  </a:lnTo>
                  <a:lnTo>
                    <a:pt x="222" y="1329"/>
                  </a:lnTo>
                  <a:lnTo>
                    <a:pt x="222" y="1355"/>
                  </a:lnTo>
                  <a:lnTo>
                    <a:pt x="217" y="1361"/>
                  </a:lnTo>
                  <a:lnTo>
                    <a:pt x="210" y="1361"/>
                  </a:lnTo>
                  <a:lnTo>
                    <a:pt x="214" y="1395"/>
                  </a:lnTo>
                  <a:lnTo>
                    <a:pt x="217" y="1431"/>
                  </a:lnTo>
                  <a:lnTo>
                    <a:pt x="215" y="1465"/>
                  </a:lnTo>
                  <a:lnTo>
                    <a:pt x="212" y="1501"/>
                  </a:lnTo>
                  <a:lnTo>
                    <a:pt x="205" y="1533"/>
                  </a:lnTo>
                  <a:lnTo>
                    <a:pt x="198" y="1567"/>
                  </a:lnTo>
                  <a:lnTo>
                    <a:pt x="188" y="1599"/>
                  </a:lnTo>
                  <a:lnTo>
                    <a:pt x="180" y="1631"/>
                  </a:lnTo>
                  <a:lnTo>
                    <a:pt x="232" y="1588"/>
                  </a:lnTo>
                  <a:lnTo>
                    <a:pt x="284" y="1537"/>
                  </a:lnTo>
                  <a:lnTo>
                    <a:pt x="331" y="1476"/>
                  </a:lnTo>
                  <a:lnTo>
                    <a:pt x="376" y="1412"/>
                  </a:lnTo>
                  <a:lnTo>
                    <a:pt x="413" y="1338"/>
                  </a:lnTo>
                  <a:lnTo>
                    <a:pt x="446" y="1263"/>
                  </a:lnTo>
                  <a:lnTo>
                    <a:pt x="470" y="1182"/>
                  </a:lnTo>
                  <a:lnTo>
                    <a:pt x="487" y="1102"/>
                  </a:lnTo>
                  <a:lnTo>
                    <a:pt x="494" y="1053"/>
                  </a:lnTo>
                  <a:lnTo>
                    <a:pt x="503" y="1008"/>
                  </a:lnTo>
                  <a:lnTo>
                    <a:pt x="510" y="963"/>
                  </a:lnTo>
                  <a:lnTo>
                    <a:pt x="518" y="917"/>
                  </a:lnTo>
                  <a:lnTo>
                    <a:pt x="527" y="872"/>
                  </a:lnTo>
                  <a:lnTo>
                    <a:pt x="537" y="829"/>
                  </a:lnTo>
                  <a:lnTo>
                    <a:pt x="548" y="783"/>
                  </a:lnTo>
                  <a:lnTo>
                    <a:pt x="563" y="740"/>
                  </a:lnTo>
                  <a:lnTo>
                    <a:pt x="551" y="734"/>
                  </a:lnTo>
                  <a:lnTo>
                    <a:pt x="544" y="725"/>
                  </a:lnTo>
                  <a:lnTo>
                    <a:pt x="536" y="713"/>
                  </a:lnTo>
                  <a:lnTo>
                    <a:pt x="530" y="704"/>
                  </a:lnTo>
                  <a:lnTo>
                    <a:pt x="521" y="694"/>
                  </a:lnTo>
                  <a:lnTo>
                    <a:pt x="514" y="693"/>
                  </a:lnTo>
                  <a:lnTo>
                    <a:pt x="504" y="694"/>
                  </a:lnTo>
                  <a:lnTo>
                    <a:pt x="496" y="708"/>
                  </a:lnTo>
                  <a:lnTo>
                    <a:pt x="483" y="706"/>
                  </a:lnTo>
                  <a:lnTo>
                    <a:pt x="473" y="702"/>
                  </a:lnTo>
                  <a:lnTo>
                    <a:pt x="464" y="696"/>
                  </a:lnTo>
                  <a:lnTo>
                    <a:pt x="456" y="693"/>
                  </a:lnTo>
                  <a:lnTo>
                    <a:pt x="447" y="683"/>
                  </a:lnTo>
                  <a:lnTo>
                    <a:pt x="440" y="676"/>
                  </a:lnTo>
                  <a:lnTo>
                    <a:pt x="433" y="664"/>
                  </a:lnTo>
                  <a:lnTo>
                    <a:pt x="429" y="655"/>
                  </a:lnTo>
                  <a:lnTo>
                    <a:pt x="422" y="619"/>
                  </a:lnTo>
                  <a:lnTo>
                    <a:pt x="419" y="583"/>
                  </a:lnTo>
                  <a:lnTo>
                    <a:pt x="419" y="547"/>
                  </a:lnTo>
                  <a:lnTo>
                    <a:pt x="422" y="511"/>
                  </a:lnTo>
                  <a:lnTo>
                    <a:pt x="424" y="474"/>
                  </a:lnTo>
                  <a:lnTo>
                    <a:pt x="429" y="438"/>
                  </a:lnTo>
                  <a:lnTo>
                    <a:pt x="430" y="400"/>
                  </a:lnTo>
                  <a:lnTo>
                    <a:pt x="433" y="364"/>
                  </a:lnTo>
                  <a:lnTo>
                    <a:pt x="437" y="345"/>
                  </a:lnTo>
                  <a:lnTo>
                    <a:pt x="444" y="326"/>
                  </a:lnTo>
                  <a:lnTo>
                    <a:pt x="452" y="309"/>
                  </a:lnTo>
                  <a:lnTo>
                    <a:pt x="463" y="296"/>
                  </a:lnTo>
                  <a:lnTo>
                    <a:pt x="473" y="281"/>
                  </a:lnTo>
                  <a:lnTo>
                    <a:pt x="486" y="270"/>
                  </a:lnTo>
                  <a:lnTo>
                    <a:pt x="498" y="260"/>
                  </a:lnTo>
                  <a:lnTo>
                    <a:pt x="514" y="255"/>
                  </a:lnTo>
                  <a:lnTo>
                    <a:pt x="496" y="224"/>
                  </a:lnTo>
                  <a:lnTo>
                    <a:pt x="479" y="194"/>
                  </a:lnTo>
                  <a:lnTo>
                    <a:pt x="463" y="162"/>
                  </a:lnTo>
                  <a:lnTo>
                    <a:pt x="447" y="132"/>
                  </a:lnTo>
                  <a:lnTo>
                    <a:pt x="429" y="102"/>
                  </a:lnTo>
                  <a:lnTo>
                    <a:pt x="412" y="75"/>
                  </a:lnTo>
                  <a:lnTo>
                    <a:pt x="390" y="51"/>
                  </a:lnTo>
                  <a:lnTo>
                    <a:pt x="368" y="32"/>
                  </a:lnTo>
                  <a:lnTo>
                    <a:pt x="350" y="37"/>
                  </a:lnTo>
                  <a:lnTo>
                    <a:pt x="335" y="36"/>
                  </a:lnTo>
                  <a:lnTo>
                    <a:pt x="319" y="24"/>
                  </a:lnTo>
                  <a:lnTo>
                    <a:pt x="306" y="15"/>
                  </a:lnTo>
                  <a:lnTo>
                    <a:pt x="294" y="3"/>
                  </a:lnTo>
                  <a:lnTo>
                    <a:pt x="281" y="0"/>
                  </a:lnTo>
                  <a:lnTo>
                    <a:pt x="268" y="3"/>
                  </a:lnTo>
                  <a:lnTo>
                    <a:pt x="257" y="24"/>
                  </a:lnTo>
                  <a:lnTo>
                    <a:pt x="232" y="62"/>
                  </a:lnTo>
                  <a:lnTo>
                    <a:pt x="214" y="102"/>
                  </a:lnTo>
                  <a:lnTo>
                    <a:pt x="197" y="143"/>
                  </a:lnTo>
                  <a:lnTo>
                    <a:pt x="183" y="187"/>
                  </a:lnTo>
                  <a:lnTo>
                    <a:pt x="164" y="226"/>
                  </a:lnTo>
                  <a:lnTo>
                    <a:pt x="147" y="268"/>
                  </a:lnTo>
                  <a:lnTo>
                    <a:pt x="123" y="306"/>
                  </a:lnTo>
                  <a:lnTo>
                    <a:pt x="96" y="339"/>
                  </a:lnTo>
                  <a:close/>
                </a:path>
              </a:pathLst>
            </a:custGeom>
            <a:solidFill>
              <a:srgbClr val="FFFFFF"/>
            </a:solidFill>
            <a:ln w="1588">
              <a:solidFill>
                <a:srgbClr val="FFFFFF"/>
              </a:solidFill>
              <a:prstDash val="solid"/>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462" name="Freeform 163"/>
            <p:cNvSpPr>
              <a:spLocks/>
            </p:cNvSpPr>
            <p:nvPr/>
          </p:nvSpPr>
          <p:spPr bwMode="auto">
            <a:xfrm>
              <a:off x="2588" y="1840"/>
              <a:ext cx="48" cy="71"/>
            </a:xfrm>
            <a:custGeom>
              <a:avLst/>
              <a:gdLst>
                <a:gd name="T0" fmla="*/ 35 w 48"/>
                <a:gd name="T1" fmla="*/ 144 h 144"/>
                <a:gd name="T2" fmla="*/ 40 w 48"/>
                <a:gd name="T3" fmla="*/ 132 h 144"/>
                <a:gd name="T4" fmla="*/ 44 w 48"/>
                <a:gd name="T5" fmla="*/ 123 h 144"/>
                <a:gd name="T6" fmla="*/ 45 w 48"/>
                <a:gd name="T7" fmla="*/ 112 h 144"/>
                <a:gd name="T8" fmla="*/ 48 w 48"/>
                <a:gd name="T9" fmla="*/ 100 h 144"/>
                <a:gd name="T10" fmla="*/ 48 w 48"/>
                <a:gd name="T11" fmla="*/ 87 h 144"/>
                <a:gd name="T12" fmla="*/ 48 w 48"/>
                <a:gd name="T13" fmla="*/ 76 h 144"/>
                <a:gd name="T14" fmla="*/ 47 w 48"/>
                <a:gd name="T15" fmla="*/ 64 h 144"/>
                <a:gd name="T16" fmla="*/ 45 w 48"/>
                <a:gd name="T17" fmla="*/ 53 h 144"/>
                <a:gd name="T18" fmla="*/ 37 w 48"/>
                <a:gd name="T19" fmla="*/ 34 h 144"/>
                <a:gd name="T20" fmla="*/ 26 w 48"/>
                <a:gd name="T21" fmla="*/ 21 h 144"/>
                <a:gd name="T22" fmla="*/ 13 w 48"/>
                <a:gd name="T23" fmla="*/ 8 h 144"/>
                <a:gd name="T24" fmla="*/ 0 w 48"/>
                <a:gd name="T25" fmla="*/ 0 h 144"/>
                <a:gd name="T26" fmla="*/ 3 w 48"/>
                <a:gd name="T27" fmla="*/ 15 h 144"/>
                <a:gd name="T28" fmla="*/ 7 w 48"/>
                <a:gd name="T29" fmla="*/ 32 h 144"/>
                <a:gd name="T30" fmla="*/ 11 w 48"/>
                <a:gd name="T31" fmla="*/ 49 h 144"/>
                <a:gd name="T32" fmla="*/ 16 w 48"/>
                <a:gd name="T33" fmla="*/ 68 h 144"/>
                <a:gd name="T34" fmla="*/ 20 w 48"/>
                <a:gd name="T35" fmla="*/ 87 h 144"/>
                <a:gd name="T36" fmla="*/ 24 w 48"/>
                <a:gd name="T37" fmla="*/ 106 h 144"/>
                <a:gd name="T38" fmla="*/ 30 w 48"/>
                <a:gd name="T39" fmla="*/ 125 h 144"/>
                <a:gd name="T40" fmla="*/ 35 w 48"/>
                <a:gd name="T41"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8" h="144">
                  <a:moveTo>
                    <a:pt x="35" y="144"/>
                  </a:moveTo>
                  <a:lnTo>
                    <a:pt x="40" y="132"/>
                  </a:lnTo>
                  <a:lnTo>
                    <a:pt x="44" y="123"/>
                  </a:lnTo>
                  <a:lnTo>
                    <a:pt x="45" y="112"/>
                  </a:lnTo>
                  <a:lnTo>
                    <a:pt x="48" y="100"/>
                  </a:lnTo>
                  <a:lnTo>
                    <a:pt x="48" y="87"/>
                  </a:lnTo>
                  <a:lnTo>
                    <a:pt x="48" y="76"/>
                  </a:lnTo>
                  <a:lnTo>
                    <a:pt x="47" y="64"/>
                  </a:lnTo>
                  <a:lnTo>
                    <a:pt x="45" y="53"/>
                  </a:lnTo>
                  <a:lnTo>
                    <a:pt x="37" y="34"/>
                  </a:lnTo>
                  <a:lnTo>
                    <a:pt x="26" y="21"/>
                  </a:lnTo>
                  <a:lnTo>
                    <a:pt x="13" y="8"/>
                  </a:lnTo>
                  <a:lnTo>
                    <a:pt x="0" y="0"/>
                  </a:lnTo>
                  <a:lnTo>
                    <a:pt x="3" y="15"/>
                  </a:lnTo>
                  <a:lnTo>
                    <a:pt x="7" y="32"/>
                  </a:lnTo>
                  <a:lnTo>
                    <a:pt x="11" y="49"/>
                  </a:lnTo>
                  <a:lnTo>
                    <a:pt x="16" y="68"/>
                  </a:lnTo>
                  <a:lnTo>
                    <a:pt x="20" y="87"/>
                  </a:lnTo>
                  <a:lnTo>
                    <a:pt x="24" y="106"/>
                  </a:lnTo>
                  <a:lnTo>
                    <a:pt x="30" y="125"/>
                  </a:lnTo>
                  <a:lnTo>
                    <a:pt x="35" y="144"/>
                  </a:lnTo>
                  <a:close/>
                </a:path>
              </a:pathLst>
            </a:custGeom>
            <a:solidFill>
              <a:srgbClr val="FF4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
          <p:nvSpPr>
            <p:cNvPr id="99463" name="Freeform 164"/>
            <p:cNvSpPr>
              <a:spLocks/>
            </p:cNvSpPr>
            <p:nvPr/>
          </p:nvSpPr>
          <p:spPr bwMode="auto">
            <a:xfrm>
              <a:off x="3533" y="1871"/>
              <a:ext cx="325" cy="116"/>
            </a:xfrm>
            <a:custGeom>
              <a:avLst/>
              <a:gdLst>
                <a:gd name="T0" fmla="*/ 0 w 325"/>
                <a:gd name="T1" fmla="*/ 81 h 232"/>
                <a:gd name="T2" fmla="*/ 23 w 325"/>
                <a:gd name="T3" fmla="*/ 96 h 232"/>
                <a:gd name="T4" fmla="*/ 46 w 325"/>
                <a:gd name="T5" fmla="*/ 113 h 232"/>
                <a:gd name="T6" fmla="*/ 68 w 325"/>
                <a:gd name="T7" fmla="*/ 130 h 232"/>
                <a:gd name="T8" fmla="*/ 91 w 325"/>
                <a:gd name="T9" fmla="*/ 149 h 232"/>
                <a:gd name="T10" fmla="*/ 111 w 325"/>
                <a:gd name="T11" fmla="*/ 166 h 232"/>
                <a:gd name="T12" fmla="*/ 132 w 325"/>
                <a:gd name="T13" fmla="*/ 187 h 232"/>
                <a:gd name="T14" fmla="*/ 152 w 325"/>
                <a:gd name="T15" fmla="*/ 207 h 232"/>
                <a:gd name="T16" fmla="*/ 174 w 325"/>
                <a:gd name="T17" fmla="*/ 232 h 232"/>
                <a:gd name="T18" fmla="*/ 184 w 325"/>
                <a:gd name="T19" fmla="*/ 222 h 232"/>
                <a:gd name="T20" fmla="*/ 194 w 325"/>
                <a:gd name="T21" fmla="*/ 213 h 232"/>
                <a:gd name="T22" fmla="*/ 204 w 325"/>
                <a:gd name="T23" fmla="*/ 202 h 232"/>
                <a:gd name="T24" fmla="*/ 215 w 325"/>
                <a:gd name="T25" fmla="*/ 190 h 232"/>
                <a:gd name="T26" fmla="*/ 224 w 325"/>
                <a:gd name="T27" fmla="*/ 177 h 232"/>
                <a:gd name="T28" fmla="*/ 232 w 325"/>
                <a:gd name="T29" fmla="*/ 164 h 232"/>
                <a:gd name="T30" fmla="*/ 241 w 325"/>
                <a:gd name="T31" fmla="*/ 151 h 232"/>
                <a:gd name="T32" fmla="*/ 249 w 325"/>
                <a:gd name="T33" fmla="*/ 139 h 232"/>
                <a:gd name="T34" fmla="*/ 252 w 325"/>
                <a:gd name="T35" fmla="*/ 128 h 232"/>
                <a:gd name="T36" fmla="*/ 256 w 325"/>
                <a:gd name="T37" fmla="*/ 119 h 232"/>
                <a:gd name="T38" fmla="*/ 261 w 325"/>
                <a:gd name="T39" fmla="*/ 109 h 232"/>
                <a:gd name="T40" fmla="*/ 268 w 325"/>
                <a:gd name="T41" fmla="*/ 107 h 232"/>
                <a:gd name="T42" fmla="*/ 280 w 325"/>
                <a:gd name="T43" fmla="*/ 136 h 232"/>
                <a:gd name="T44" fmla="*/ 283 w 325"/>
                <a:gd name="T45" fmla="*/ 126 h 232"/>
                <a:gd name="T46" fmla="*/ 286 w 325"/>
                <a:gd name="T47" fmla="*/ 115 h 232"/>
                <a:gd name="T48" fmla="*/ 289 w 325"/>
                <a:gd name="T49" fmla="*/ 103 h 232"/>
                <a:gd name="T50" fmla="*/ 296 w 325"/>
                <a:gd name="T51" fmla="*/ 98 h 232"/>
                <a:gd name="T52" fmla="*/ 325 w 325"/>
                <a:gd name="T53" fmla="*/ 130 h 232"/>
                <a:gd name="T54" fmla="*/ 323 w 325"/>
                <a:gd name="T55" fmla="*/ 113 h 232"/>
                <a:gd name="T56" fmla="*/ 320 w 325"/>
                <a:gd name="T57" fmla="*/ 98 h 232"/>
                <a:gd name="T58" fmla="*/ 315 w 325"/>
                <a:gd name="T59" fmla="*/ 83 h 232"/>
                <a:gd name="T60" fmla="*/ 310 w 325"/>
                <a:gd name="T61" fmla="*/ 69 h 232"/>
                <a:gd name="T62" fmla="*/ 302 w 325"/>
                <a:gd name="T63" fmla="*/ 54 h 232"/>
                <a:gd name="T64" fmla="*/ 295 w 325"/>
                <a:gd name="T65" fmla="*/ 43 h 232"/>
                <a:gd name="T66" fmla="*/ 286 w 325"/>
                <a:gd name="T67" fmla="*/ 30 h 232"/>
                <a:gd name="T68" fmla="*/ 278 w 325"/>
                <a:gd name="T69" fmla="*/ 22 h 232"/>
                <a:gd name="T70" fmla="*/ 261 w 325"/>
                <a:gd name="T71" fmla="*/ 15 h 232"/>
                <a:gd name="T72" fmla="*/ 243 w 325"/>
                <a:gd name="T73" fmla="*/ 9 h 232"/>
                <a:gd name="T74" fmla="*/ 226 w 325"/>
                <a:gd name="T75" fmla="*/ 3 h 232"/>
                <a:gd name="T76" fmla="*/ 211 w 325"/>
                <a:gd name="T77" fmla="*/ 1 h 232"/>
                <a:gd name="T78" fmla="*/ 194 w 325"/>
                <a:gd name="T79" fmla="*/ 0 h 232"/>
                <a:gd name="T80" fmla="*/ 177 w 325"/>
                <a:gd name="T81" fmla="*/ 0 h 232"/>
                <a:gd name="T82" fmla="*/ 159 w 325"/>
                <a:gd name="T83" fmla="*/ 0 h 232"/>
                <a:gd name="T84" fmla="*/ 144 w 325"/>
                <a:gd name="T85" fmla="*/ 5 h 232"/>
                <a:gd name="T86" fmla="*/ 122 w 325"/>
                <a:gd name="T87" fmla="*/ 3 h 232"/>
                <a:gd name="T88" fmla="*/ 103 w 325"/>
                <a:gd name="T89" fmla="*/ 9 h 232"/>
                <a:gd name="T90" fmla="*/ 83 w 325"/>
                <a:gd name="T91" fmla="*/ 15 h 232"/>
                <a:gd name="T92" fmla="*/ 66 w 325"/>
                <a:gd name="T93" fmla="*/ 26 h 232"/>
                <a:gd name="T94" fmla="*/ 48 w 325"/>
                <a:gd name="T95" fmla="*/ 35 h 232"/>
                <a:gd name="T96" fmla="*/ 31 w 325"/>
                <a:gd name="T97" fmla="*/ 51 h 232"/>
                <a:gd name="T98" fmla="*/ 16 w 325"/>
                <a:gd name="T99" fmla="*/ 64 h 232"/>
                <a:gd name="T100" fmla="*/ 0 w 325"/>
                <a:gd name="T101" fmla="*/ 81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5" h="232">
                  <a:moveTo>
                    <a:pt x="0" y="81"/>
                  </a:moveTo>
                  <a:lnTo>
                    <a:pt x="23" y="96"/>
                  </a:lnTo>
                  <a:lnTo>
                    <a:pt x="46" y="113"/>
                  </a:lnTo>
                  <a:lnTo>
                    <a:pt x="68" y="130"/>
                  </a:lnTo>
                  <a:lnTo>
                    <a:pt x="91" y="149"/>
                  </a:lnTo>
                  <a:lnTo>
                    <a:pt x="111" y="166"/>
                  </a:lnTo>
                  <a:lnTo>
                    <a:pt x="132" y="187"/>
                  </a:lnTo>
                  <a:lnTo>
                    <a:pt x="152" y="207"/>
                  </a:lnTo>
                  <a:lnTo>
                    <a:pt x="174" y="232"/>
                  </a:lnTo>
                  <a:lnTo>
                    <a:pt x="184" y="222"/>
                  </a:lnTo>
                  <a:lnTo>
                    <a:pt x="194" y="213"/>
                  </a:lnTo>
                  <a:lnTo>
                    <a:pt x="204" y="202"/>
                  </a:lnTo>
                  <a:lnTo>
                    <a:pt x="215" y="190"/>
                  </a:lnTo>
                  <a:lnTo>
                    <a:pt x="224" y="177"/>
                  </a:lnTo>
                  <a:lnTo>
                    <a:pt x="232" y="164"/>
                  </a:lnTo>
                  <a:lnTo>
                    <a:pt x="241" y="151"/>
                  </a:lnTo>
                  <a:lnTo>
                    <a:pt x="249" y="139"/>
                  </a:lnTo>
                  <a:lnTo>
                    <a:pt x="252" y="128"/>
                  </a:lnTo>
                  <a:lnTo>
                    <a:pt x="256" y="119"/>
                  </a:lnTo>
                  <a:lnTo>
                    <a:pt x="261" y="109"/>
                  </a:lnTo>
                  <a:lnTo>
                    <a:pt x="268" y="107"/>
                  </a:lnTo>
                  <a:lnTo>
                    <a:pt x="280" y="136"/>
                  </a:lnTo>
                  <a:lnTo>
                    <a:pt x="283" y="126"/>
                  </a:lnTo>
                  <a:lnTo>
                    <a:pt x="286" y="115"/>
                  </a:lnTo>
                  <a:lnTo>
                    <a:pt x="289" y="103"/>
                  </a:lnTo>
                  <a:lnTo>
                    <a:pt x="296" y="98"/>
                  </a:lnTo>
                  <a:lnTo>
                    <a:pt x="325" y="130"/>
                  </a:lnTo>
                  <a:lnTo>
                    <a:pt x="323" y="113"/>
                  </a:lnTo>
                  <a:lnTo>
                    <a:pt x="320" y="98"/>
                  </a:lnTo>
                  <a:lnTo>
                    <a:pt x="315" y="83"/>
                  </a:lnTo>
                  <a:lnTo>
                    <a:pt x="310" y="69"/>
                  </a:lnTo>
                  <a:lnTo>
                    <a:pt x="302" y="54"/>
                  </a:lnTo>
                  <a:lnTo>
                    <a:pt x="295" y="43"/>
                  </a:lnTo>
                  <a:lnTo>
                    <a:pt x="286" y="30"/>
                  </a:lnTo>
                  <a:lnTo>
                    <a:pt x="278" y="22"/>
                  </a:lnTo>
                  <a:lnTo>
                    <a:pt x="261" y="15"/>
                  </a:lnTo>
                  <a:lnTo>
                    <a:pt x="243" y="9"/>
                  </a:lnTo>
                  <a:lnTo>
                    <a:pt x="226" y="3"/>
                  </a:lnTo>
                  <a:lnTo>
                    <a:pt x="211" y="1"/>
                  </a:lnTo>
                  <a:lnTo>
                    <a:pt x="194" y="0"/>
                  </a:lnTo>
                  <a:lnTo>
                    <a:pt x="177" y="0"/>
                  </a:lnTo>
                  <a:lnTo>
                    <a:pt x="159" y="0"/>
                  </a:lnTo>
                  <a:lnTo>
                    <a:pt x="144" y="5"/>
                  </a:lnTo>
                  <a:lnTo>
                    <a:pt x="122" y="3"/>
                  </a:lnTo>
                  <a:lnTo>
                    <a:pt x="103" y="9"/>
                  </a:lnTo>
                  <a:lnTo>
                    <a:pt x="83" y="15"/>
                  </a:lnTo>
                  <a:lnTo>
                    <a:pt x="66" y="26"/>
                  </a:lnTo>
                  <a:lnTo>
                    <a:pt x="48" y="35"/>
                  </a:lnTo>
                  <a:lnTo>
                    <a:pt x="31" y="51"/>
                  </a:lnTo>
                  <a:lnTo>
                    <a:pt x="16" y="64"/>
                  </a:lnTo>
                  <a:lnTo>
                    <a:pt x="0" y="81"/>
                  </a:lnTo>
                  <a:close/>
                </a:path>
              </a:pathLst>
            </a:custGeom>
            <a:solidFill>
              <a:srgbClr val="D08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
          <p:nvSpPr>
            <p:cNvPr id="99464" name="Freeform 165"/>
            <p:cNvSpPr>
              <a:spLocks/>
            </p:cNvSpPr>
            <p:nvPr/>
          </p:nvSpPr>
          <p:spPr bwMode="auto">
            <a:xfrm>
              <a:off x="3234" y="1873"/>
              <a:ext cx="80" cy="72"/>
            </a:xfrm>
            <a:custGeom>
              <a:avLst/>
              <a:gdLst>
                <a:gd name="T0" fmla="*/ 4 w 80"/>
                <a:gd name="T1" fmla="*/ 44 h 146"/>
                <a:gd name="T2" fmla="*/ 0 w 80"/>
                <a:gd name="T3" fmla="*/ 55 h 146"/>
                <a:gd name="T4" fmla="*/ 0 w 80"/>
                <a:gd name="T5" fmla="*/ 66 h 146"/>
                <a:gd name="T6" fmla="*/ 0 w 80"/>
                <a:gd name="T7" fmla="*/ 78 h 146"/>
                <a:gd name="T8" fmla="*/ 2 w 80"/>
                <a:gd name="T9" fmla="*/ 89 h 146"/>
                <a:gd name="T10" fmla="*/ 3 w 80"/>
                <a:gd name="T11" fmla="*/ 99 h 146"/>
                <a:gd name="T12" fmla="*/ 7 w 80"/>
                <a:gd name="T13" fmla="*/ 108 h 146"/>
                <a:gd name="T14" fmla="*/ 10 w 80"/>
                <a:gd name="T15" fmla="*/ 117 h 146"/>
                <a:gd name="T16" fmla="*/ 17 w 80"/>
                <a:gd name="T17" fmla="*/ 129 h 146"/>
                <a:gd name="T18" fmla="*/ 26 w 80"/>
                <a:gd name="T19" fmla="*/ 134 h 146"/>
                <a:gd name="T20" fmla="*/ 36 w 80"/>
                <a:gd name="T21" fmla="*/ 142 h 146"/>
                <a:gd name="T22" fmla="*/ 46 w 80"/>
                <a:gd name="T23" fmla="*/ 146 h 146"/>
                <a:gd name="T24" fmla="*/ 58 w 80"/>
                <a:gd name="T25" fmla="*/ 144 h 146"/>
                <a:gd name="T26" fmla="*/ 64 w 80"/>
                <a:gd name="T27" fmla="*/ 127 h 146"/>
                <a:gd name="T28" fmla="*/ 68 w 80"/>
                <a:gd name="T29" fmla="*/ 112 h 146"/>
                <a:gd name="T30" fmla="*/ 71 w 80"/>
                <a:gd name="T31" fmla="*/ 95 h 146"/>
                <a:gd name="T32" fmla="*/ 76 w 80"/>
                <a:gd name="T33" fmla="*/ 80 h 146"/>
                <a:gd name="T34" fmla="*/ 76 w 80"/>
                <a:gd name="T35" fmla="*/ 63 h 146"/>
                <a:gd name="T36" fmla="*/ 77 w 80"/>
                <a:gd name="T37" fmla="*/ 48 h 146"/>
                <a:gd name="T38" fmla="*/ 78 w 80"/>
                <a:gd name="T39" fmla="*/ 31 h 146"/>
                <a:gd name="T40" fmla="*/ 80 w 80"/>
                <a:gd name="T41" fmla="*/ 15 h 146"/>
                <a:gd name="T42" fmla="*/ 67 w 80"/>
                <a:gd name="T43" fmla="*/ 6 h 146"/>
                <a:gd name="T44" fmla="*/ 54 w 80"/>
                <a:gd name="T45" fmla="*/ 2 h 146"/>
                <a:gd name="T46" fmla="*/ 41 w 80"/>
                <a:gd name="T47" fmla="*/ 0 h 146"/>
                <a:gd name="T48" fmla="*/ 30 w 80"/>
                <a:gd name="T49" fmla="*/ 6 h 146"/>
                <a:gd name="T50" fmla="*/ 21 w 80"/>
                <a:gd name="T51" fmla="*/ 10 h 146"/>
                <a:gd name="T52" fmla="*/ 14 w 80"/>
                <a:gd name="T53" fmla="*/ 19 h 146"/>
                <a:gd name="T54" fmla="*/ 7 w 80"/>
                <a:gd name="T55" fmla="*/ 31 h 146"/>
                <a:gd name="T56" fmla="*/ 4 w 80"/>
                <a:gd name="T57" fmla="*/ 44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0" h="146">
                  <a:moveTo>
                    <a:pt x="4" y="44"/>
                  </a:moveTo>
                  <a:lnTo>
                    <a:pt x="0" y="55"/>
                  </a:lnTo>
                  <a:lnTo>
                    <a:pt x="0" y="66"/>
                  </a:lnTo>
                  <a:lnTo>
                    <a:pt x="0" y="78"/>
                  </a:lnTo>
                  <a:lnTo>
                    <a:pt x="2" y="89"/>
                  </a:lnTo>
                  <a:lnTo>
                    <a:pt x="3" y="99"/>
                  </a:lnTo>
                  <a:lnTo>
                    <a:pt x="7" y="108"/>
                  </a:lnTo>
                  <a:lnTo>
                    <a:pt x="10" y="117"/>
                  </a:lnTo>
                  <a:lnTo>
                    <a:pt x="17" y="129"/>
                  </a:lnTo>
                  <a:lnTo>
                    <a:pt x="26" y="134"/>
                  </a:lnTo>
                  <a:lnTo>
                    <a:pt x="36" y="142"/>
                  </a:lnTo>
                  <a:lnTo>
                    <a:pt x="46" y="146"/>
                  </a:lnTo>
                  <a:lnTo>
                    <a:pt x="58" y="144"/>
                  </a:lnTo>
                  <a:lnTo>
                    <a:pt x="64" y="127"/>
                  </a:lnTo>
                  <a:lnTo>
                    <a:pt x="68" y="112"/>
                  </a:lnTo>
                  <a:lnTo>
                    <a:pt x="71" y="95"/>
                  </a:lnTo>
                  <a:lnTo>
                    <a:pt x="76" y="80"/>
                  </a:lnTo>
                  <a:lnTo>
                    <a:pt x="76" y="63"/>
                  </a:lnTo>
                  <a:lnTo>
                    <a:pt x="77" y="48"/>
                  </a:lnTo>
                  <a:lnTo>
                    <a:pt x="78" y="31"/>
                  </a:lnTo>
                  <a:lnTo>
                    <a:pt x="80" y="15"/>
                  </a:lnTo>
                  <a:lnTo>
                    <a:pt x="67" y="6"/>
                  </a:lnTo>
                  <a:lnTo>
                    <a:pt x="54" y="2"/>
                  </a:lnTo>
                  <a:lnTo>
                    <a:pt x="41" y="0"/>
                  </a:lnTo>
                  <a:lnTo>
                    <a:pt x="30" y="6"/>
                  </a:lnTo>
                  <a:lnTo>
                    <a:pt x="21" y="10"/>
                  </a:lnTo>
                  <a:lnTo>
                    <a:pt x="14" y="19"/>
                  </a:lnTo>
                  <a:lnTo>
                    <a:pt x="7" y="31"/>
                  </a:lnTo>
                  <a:lnTo>
                    <a:pt x="4" y="44"/>
                  </a:lnTo>
                  <a:close/>
                </a:path>
              </a:pathLst>
            </a:custGeom>
            <a:solidFill>
              <a:srgbClr val="FF4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
          <p:nvSpPr>
            <p:cNvPr id="99465" name="Freeform 166"/>
            <p:cNvSpPr>
              <a:spLocks/>
            </p:cNvSpPr>
            <p:nvPr/>
          </p:nvSpPr>
          <p:spPr bwMode="auto">
            <a:xfrm>
              <a:off x="2811" y="1883"/>
              <a:ext cx="50" cy="53"/>
            </a:xfrm>
            <a:custGeom>
              <a:avLst/>
              <a:gdLst>
                <a:gd name="T0" fmla="*/ 2 w 50"/>
                <a:gd name="T1" fmla="*/ 42 h 106"/>
                <a:gd name="T2" fmla="*/ 0 w 50"/>
                <a:gd name="T3" fmla="*/ 57 h 106"/>
                <a:gd name="T4" fmla="*/ 3 w 50"/>
                <a:gd name="T5" fmla="*/ 74 h 106"/>
                <a:gd name="T6" fmla="*/ 6 w 50"/>
                <a:gd name="T7" fmla="*/ 89 h 106"/>
                <a:gd name="T8" fmla="*/ 12 w 50"/>
                <a:gd name="T9" fmla="*/ 106 h 106"/>
                <a:gd name="T10" fmla="*/ 16 w 50"/>
                <a:gd name="T11" fmla="*/ 95 h 106"/>
                <a:gd name="T12" fmla="*/ 23 w 50"/>
                <a:gd name="T13" fmla="*/ 83 h 106"/>
                <a:gd name="T14" fmla="*/ 27 w 50"/>
                <a:gd name="T15" fmla="*/ 70 h 106"/>
                <a:gd name="T16" fmla="*/ 35 w 50"/>
                <a:gd name="T17" fmla="*/ 57 h 106"/>
                <a:gd name="T18" fmla="*/ 39 w 50"/>
                <a:gd name="T19" fmla="*/ 42 h 106"/>
                <a:gd name="T20" fmla="*/ 43 w 50"/>
                <a:gd name="T21" fmla="*/ 27 h 106"/>
                <a:gd name="T22" fmla="*/ 46 w 50"/>
                <a:gd name="T23" fmla="*/ 13 h 106"/>
                <a:gd name="T24" fmla="*/ 50 w 50"/>
                <a:gd name="T25" fmla="*/ 2 h 106"/>
                <a:gd name="T26" fmla="*/ 42 w 50"/>
                <a:gd name="T27" fmla="*/ 0 h 106"/>
                <a:gd name="T28" fmla="*/ 33 w 50"/>
                <a:gd name="T29" fmla="*/ 4 h 106"/>
                <a:gd name="T30" fmla="*/ 26 w 50"/>
                <a:gd name="T31" fmla="*/ 8 h 106"/>
                <a:gd name="T32" fmla="*/ 22 w 50"/>
                <a:gd name="T33" fmla="*/ 13 h 106"/>
                <a:gd name="T34" fmla="*/ 9 w 50"/>
                <a:gd name="T35" fmla="*/ 27 h 106"/>
                <a:gd name="T36" fmla="*/ 2 w 50"/>
                <a:gd name="T37" fmla="*/ 42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0" h="106">
                  <a:moveTo>
                    <a:pt x="2" y="42"/>
                  </a:moveTo>
                  <a:lnTo>
                    <a:pt x="0" y="57"/>
                  </a:lnTo>
                  <a:lnTo>
                    <a:pt x="3" y="74"/>
                  </a:lnTo>
                  <a:lnTo>
                    <a:pt x="6" y="89"/>
                  </a:lnTo>
                  <a:lnTo>
                    <a:pt x="12" y="106"/>
                  </a:lnTo>
                  <a:lnTo>
                    <a:pt x="16" y="95"/>
                  </a:lnTo>
                  <a:lnTo>
                    <a:pt x="23" y="83"/>
                  </a:lnTo>
                  <a:lnTo>
                    <a:pt x="27" y="70"/>
                  </a:lnTo>
                  <a:lnTo>
                    <a:pt x="35" y="57"/>
                  </a:lnTo>
                  <a:lnTo>
                    <a:pt x="39" y="42"/>
                  </a:lnTo>
                  <a:lnTo>
                    <a:pt x="43" y="27"/>
                  </a:lnTo>
                  <a:lnTo>
                    <a:pt x="46" y="13"/>
                  </a:lnTo>
                  <a:lnTo>
                    <a:pt x="50" y="2"/>
                  </a:lnTo>
                  <a:lnTo>
                    <a:pt x="42" y="0"/>
                  </a:lnTo>
                  <a:lnTo>
                    <a:pt x="33" y="4"/>
                  </a:lnTo>
                  <a:lnTo>
                    <a:pt x="26" y="8"/>
                  </a:lnTo>
                  <a:lnTo>
                    <a:pt x="22" y="13"/>
                  </a:lnTo>
                  <a:lnTo>
                    <a:pt x="9" y="27"/>
                  </a:lnTo>
                  <a:lnTo>
                    <a:pt x="2" y="42"/>
                  </a:lnTo>
                  <a:close/>
                </a:path>
              </a:pathLst>
            </a:custGeom>
            <a:solidFill>
              <a:srgbClr val="FF4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
          <p:nvSpPr>
            <p:cNvPr id="99466" name="Freeform 167"/>
            <p:cNvSpPr>
              <a:spLocks/>
            </p:cNvSpPr>
            <p:nvPr/>
          </p:nvSpPr>
          <p:spPr bwMode="auto">
            <a:xfrm>
              <a:off x="3132" y="1886"/>
              <a:ext cx="57" cy="51"/>
            </a:xfrm>
            <a:custGeom>
              <a:avLst/>
              <a:gdLst>
                <a:gd name="T0" fmla="*/ 49 w 57"/>
                <a:gd name="T1" fmla="*/ 102 h 102"/>
                <a:gd name="T2" fmla="*/ 54 w 57"/>
                <a:gd name="T3" fmla="*/ 85 h 102"/>
                <a:gd name="T4" fmla="*/ 57 w 57"/>
                <a:gd name="T5" fmla="*/ 66 h 102"/>
                <a:gd name="T6" fmla="*/ 55 w 57"/>
                <a:gd name="T7" fmla="*/ 47 h 102"/>
                <a:gd name="T8" fmla="*/ 52 w 57"/>
                <a:gd name="T9" fmla="*/ 30 h 102"/>
                <a:gd name="T10" fmla="*/ 44 w 57"/>
                <a:gd name="T11" fmla="*/ 21 h 102"/>
                <a:gd name="T12" fmla="*/ 37 w 57"/>
                <a:gd name="T13" fmla="*/ 11 h 102"/>
                <a:gd name="T14" fmla="*/ 28 w 57"/>
                <a:gd name="T15" fmla="*/ 2 h 102"/>
                <a:gd name="T16" fmla="*/ 21 w 57"/>
                <a:gd name="T17" fmla="*/ 0 h 102"/>
                <a:gd name="T18" fmla="*/ 0 w 57"/>
                <a:gd name="T19" fmla="*/ 4 h 102"/>
                <a:gd name="T20" fmla="*/ 49 w 57"/>
                <a:gd name="T21" fmla="*/ 102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7" h="102">
                  <a:moveTo>
                    <a:pt x="49" y="102"/>
                  </a:moveTo>
                  <a:lnTo>
                    <a:pt x="54" y="85"/>
                  </a:lnTo>
                  <a:lnTo>
                    <a:pt x="57" y="66"/>
                  </a:lnTo>
                  <a:lnTo>
                    <a:pt x="55" y="47"/>
                  </a:lnTo>
                  <a:lnTo>
                    <a:pt x="52" y="30"/>
                  </a:lnTo>
                  <a:lnTo>
                    <a:pt x="44" y="21"/>
                  </a:lnTo>
                  <a:lnTo>
                    <a:pt x="37" y="11"/>
                  </a:lnTo>
                  <a:lnTo>
                    <a:pt x="28" y="2"/>
                  </a:lnTo>
                  <a:lnTo>
                    <a:pt x="21" y="0"/>
                  </a:lnTo>
                  <a:lnTo>
                    <a:pt x="0" y="4"/>
                  </a:lnTo>
                  <a:lnTo>
                    <a:pt x="49" y="102"/>
                  </a:lnTo>
                  <a:close/>
                </a:path>
              </a:pathLst>
            </a:custGeom>
            <a:solidFill>
              <a:srgbClr val="FF4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
          <p:nvSpPr>
            <p:cNvPr id="99467" name="Freeform 168"/>
            <p:cNvSpPr>
              <a:spLocks/>
            </p:cNvSpPr>
            <p:nvPr/>
          </p:nvSpPr>
          <p:spPr bwMode="auto">
            <a:xfrm>
              <a:off x="3725" y="1894"/>
              <a:ext cx="281" cy="118"/>
            </a:xfrm>
            <a:custGeom>
              <a:avLst/>
              <a:gdLst>
                <a:gd name="T0" fmla="*/ 130 w 281"/>
                <a:gd name="T1" fmla="*/ 0 h 236"/>
                <a:gd name="T2" fmla="*/ 134 w 281"/>
                <a:gd name="T3" fmla="*/ 11 h 236"/>
                <a:gd name="T4" fmla="*/ 140 w 281"/>
                <a:gd name="T5" fmla="*/ 26 h 236"/>
                <a:gd name="T6" fmla="*/ 144 w 281"/>
                <a:gd name="T7" fmla="*/ 39 h 236"/>
                <a:gd name="T8" fmla="*/ 148 w 281"/>
                <a:gd name="T9" fmla="*/ 55 h 236"/>
                <a:gd name="T10" fmla="*/ 151 w 281"/>
                <a:gd name="T11" fmla="*/ 68 h 236"/>
                <a:gd name="T12" fmla="*/ 154 w 281"/>
                <a:gd name="T13" fmla="*/ 83 h 236"/>
                <a:gd name="T14" fmla="*/ 154 w 281"/>
                <a:gd name="T15" fmla="*/ 98 h 236"/>
                <a:gd name="T16" fmla="*/ 155 w 281"/>
                <a:gd name="T17" fmla="*/ 115 h 236"/>
                <a:gd name="T18" fmla="*/ 150 w 281"/>
                <a:gd name="T19" fmla="*/ 121 h 236"/>
                <a:gd name="T20" fmla="*/ 144 w 281"/>
                <a:gd name="T21" fmla="*/ 121 h 236"/>
                <a:gd name="T22" fmla="*/ 137 w 281"/>
                <a:gd name="T23" fmla="*/ 117 h 236"/>
                <a:gd name="T24" fmla="*/ 133 w 281"/>
                <a:gd name="T25" fmla="*/ 115 h 236"/>
                <a:gd name="T26" fmla="*/ 113 w 281"/>
                <a:gd name="T27" fmla="*/ 89 h 236"/>
                <a:gd name="T28" fmla="*/ 107 w 281"/>
                <a:gd name="T29" fmla="*/ 98 h 236"/>
                <a:gd name="T30" fmla="*/ 103 w 281"/>
                <a:gd name="T31" fmla="*/ 115 h 236"/>
                <a:gd name="T32" fmla="*/ 96 w 281"/>
                <a:gd name="T33" fmla="*/ 124 h 236"/>
                <a:gd name="T34" fmla="*/ 86 w 281"/>
                <a:gd name="T35" fmla="*/ 123 h 236"/>
                <a:gd name="T36" fmla="*/ 73 w 281"/>
                <a:gd name="T37" fmla="*/ 109 h 236"/>
                <a:gd name="T38" fmla="*/ 64 w 281"/>
                <a:gd name="T39" fmla="*/ 121 h 236"/>
                <a:gd name="T40" fmla="*/ 56 w 281"/>
                <a:gd name="T41" fmla="*/ 134 h 236"/>
                <a:gd name="T42" fmla="*/ 47 w 281"/>
                <a:gd name="T43" fmla="*/ 145 h 236"/>
                <a:gd name="T44" fmla="*/ 40 w 281"/>
                <a:gd name="T45" fmla="*/ 160 h 236"/>
                <a:gd name="T46" fmla="*/ 30 w 281"/>
                <a:gd name="T47" fmla="*/ 172 h 236"/>
                <a:gd name="T48" fmla="*/ 22 w 281"/>
                <a:gd name="T49" fmla="*/ 185 h 236"/>
                <a:gd name="T50" fmla="*/ 10 w 281"/>
                <a:gd name="T51" fmla="*/ 194 h 236"/>
                <a:gd name="T52" fmla="*/ 0 w 281"/>
                <a:gd name="T53" fmla="*/ 202 h 236"/>
                <a:gd name="T54" fmla="*/ 7 w 281"/>
                <a:gd name="T55" fmla="*/ 219 h 236"/>
                <a:gd name="T56" fmla="*/ 19 w 281"/>
                <a:gd name="T57" fmla="*/ 232 h 236"/>
                <a:gd name="T58" fmla="*/ 32 w 281"/>
                <a:gd name="T59" fmla="*/ 236 h 236"/>
                <a:gd name="T60" fmla="*/ 46 w 281"/>
                <a:gd name="T61" fmla="*/ 236 h 236"/>
                <a:gd name="T62" fmla="*/ 60 w 281"/>
                <a:gd name="T63" fmla="*/ 232 h 236"/>
                <a:gd name="T64" fmla="*/ 76 w 281"/>
                <a:gd name="T65" fmla="*/ 230 h 236"/>
                <a:gd name="T66" fmla="*/ 91 w 281"/>
                <a:gd name="T67" fmla="*/ 228 h 236"/>
                <a:gd name="T68" fmla="*/ 107 w 281"/>
                <a:gd name="T69" fmla="*/ 232 h 236"/>
                <a:gd name="T70" fmla="*/ 127 w 281"/>
                <a:gd name="T71" fmla="*/ 226 h 236"/>
                <a:gd name="T72" fmla="*/ 148 w 281"/>
                <a:gd name="T73" fmla="*/ 221 h 236"/>
                <a:gd name="T74" fmla="*/ 168 w 281"/>
                <a:gd name="T75" fmla="*/ 213 h 236"/>
                <a:gd name="T76" fmla="*/ 190 w 281"/>
                <a:gd name="T77" fmla="*/ 208 h 236"/>
                <a:gd name="T78" fmla="*/ 211 w 281"/>
                <a:gd name="T79" fmla="*/ 200 h 236"/>
                <a:gd name="T80" fmla="*/ 232 w 281"/>
                <a:gd name="T81" fmla="*/ 196 h 236"/>
                <a:gd name="T82" fmla="*/ 255 w 281"/>
                <a:gd name="T83" fmla="*/ 194 h 236"/>
                <a:gd name="T84" fmla="*/ 281 w 281"/>
                <a:gd name="T85" fmla="*/ 198 h 236"/>
                <a:gd name="T86" fmla="*/ 264 w 281"/>
                <a:gd name="T87" fmla="*/ 168 h 236"/>
                <a:gd name="T88" fmla="*/ 246 w 281"/>
                <a:gd name="T89" fmla="*/ 140 h 236"/>
                <a:gd name="T90" fmla="*/ 228 w 281"/>
                <a:gd name="T91" fmla="*/ 111 h 236"/>
                <a:gd name="T92" fmla="*/ 211 w 281"/>
                <a:gd name="T93" fmla="*/ 87 h 236"/>
                <a:gd name="T94" fmla="*/ 191 w 281"/>
                <a:gd name="T95" fmla="*/ 58 h 236"/>
                <a:gd name="T96" fmla="*/ 172 w 281"/>
                <a:gd name="T97" fmla="*/ 38 h 236"/>
                <a:gd name="T98" fmla="*/ 151 w 281"/>
                <a:gd name="T99" fmla="*/ 15 h 236"/>
                <a:gd name="T100" fmla="*/ 130 w 281"/>
                <a:gd name="T101" fmla="*/ 0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81" h="236">
                  <a:moveTo>
                    <a:pt x="130" y="0"/>
                  </a:moveTo>
                  <a:lnTo>
                    <a:pt x="134" y="11"/>
                  </a:lnTo>
                  <a:lnTo>
                    <a:pt x="140" y="26"/>
                  </a:lnTo>
                  <a:lnTo>
                    <a:pt x="144" y="39"/>
                  </a:lnTo>
                  <a:lnTo>
                    <a:pt x="148" y="55"/>
                  </a:lnTo>
                  <a:lnTo>
                    <a:pt x="151" y="68"/>
                  </a:lnTo>
                  <a:lnTo>
                    <a:pt x="154" y="83"/>
                  </a:lnTo>
                  <a:lnTo>
                    <a:pt x="154" y="98"/>
                  </a:lnTo>
                  <a:lnTo>
                    <a:pt x="155" y="115"/>
                  </a:lnTo>
                  <a:lnTo>
                    <a:pt x="150" y="121"/>
                  </a:lnTo>
                  <a:lnTo>
                    <a:pt x="144" y="121"/>
                  </a:lnTo>
                  <a:lnTo>
                    <a:pt x="137" y="117"/>
                  </a:lnTo>
                  <a:lnTo>
                    <a:pt x="133" y="115"/>
                  </a:lnTo>
                  <a:lnTo>
                    <a:pt x="113" y="89"/>
                  </a:lnTo>
                  <a:lnTo>
                    <a:pt x="107" y="98"/>
                  </a:lnTo>
                  <a:lnTo>
                    <a:pt x="103" y="115"/>
                  </a:lnTo>
                  <a:lnTo>
                    <a:pt x="96" y="124"/>
                  </a:lnTo>
                  <a:lnTo>
                    <a:pt x="86" y="123"/>
                  </a:lnTo>
                  <a:lnTo>
                    <a:pt x="73" y="109"/>
                  </a:lnTo>
                  <a:lnTo>
                    <a:pt x="64" y="121"/>
                  </a:lnTo>
                  <a:lnTo>
                    <a:pt x="56" y="134"/>
                  </a:lnTo>
                  <a:lnTo>
                    <a:pt x="47" y="145"/>
                  </a:lnTo>
                  <a:lnTo>
                    <a:pt x="40" y="160"/>
                  </a:lnTo>
                  <a:lnTo>
                    <a:pt x="30" y="172"/>
                  </a:lnTo>
                  <a:lnTo>
                    <a:pt x="22" y="185"/>
                  </a:lnTo>
                  <a:lnTo>
                    <a:pt x="10" y="194"/>
                  </a:lnTo>
                  <a:lnTo>
                    <a:pt x="0" y="202"/>
                  </a:lnTo>
                  <a:lnTo>
                    <a:pt x="7" y="219"/>
                  </a:lnTo>
                  <a:lnTo>
                    <a:pt x="19" y="232"/>
                  </a:lnTo>
                  <a:lnTo>
                    <a:pt x="32" y="236"/>
                  </a:lnTo>
                  <a:lnTo>
                    <a:pt x="46" y="236"/>
                  </a:lnTo>
                  <a:lnTo>
                    <a:pt x="60" y="232"/>
                  </a:lnTo>
                  <a:lnTo>
                    <a:pt x="76" y="230"/>
                  </a:lnTo>
                  <a:lnTo>
                    <a:pt x="91" y="228"/>
                  </a:lnTo>
                  <a:lnTo>
                    <a:pt x="107" y="232"/>
                  </a:lnTo>
                  <a:lnTo>
                    <a:pt x="127" y="226"/>
                  </a:lnTo>
                  <a:lnTo>
                    <a:pt x="148" y="221"/>
                  </a:lnTo>
                  <a:lnTo>
                    <a:pt x="168" y="213"/>
                  </a:lnTo>
                  <a:lnTo>
                    <a:pt x="190" y="208"/>
                  </a:lnTo>
                  <a:lnTo>
                    <a:pt x="211" y="200"/>
                  </a:lnTo>
                  <a:lnTo>
                    <a:pt x="232" y="196"/>
                  </a:lnTo>
                  <a:lnTo>
                    <a:pt x="255" y="194"/>
                  </a:lnTo>
                  <a:lnTo>
                    <a:pt x="281" y="198"/>
                  </a:lnTo>
                  <a:lnTo>
                    <a:pt x="264" y="168"/>
                  </a:lnTo>
                  <a:lnTo>
                    <a:pt x="246" y="140"/>
                  </a:lnTo>
                  <a:lnTo>
                    <a:pt x="228" y="111"/>
                  </a:lnTo>
                  <a:lnTo>
                    <a:pt x="211" y="87"/>
                  </a:lnTo>
                  <a:lnTo>
                    <a:pt x="191" y="58"/>
                  </a:lnTo>
                  <a:lnTo>
                    <a:pt x="172" y="38"/>
                  </a:lnTo>
                  <a:lnTo>
                    <a:pt x="151" y="15"/>
                  </a:lnTo>
                  <a:lnTo>
                    <a:pt x="130" y="0"/>
                  </a:lnTo>
                  <a:close/>
                </a:path>
              </a:pathLst>
            </a:custGeom>
            <a:solidFill>
              <a:srgbClr val="FF4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
          <p:nvSpPr>
            <p:cNvPr id="99468" name="Freeform 169"/>
            <p:cNvSpPr>
              <a:spLocks/>
            </p:cNvSpPr>
            <p:nvPr/>
          </p:nvSpPr>
          <p:spPr bwMode="auto">
            <a:xfrm>
              <a:off x="3339" y="1923"/>
              <a:ext cx="464" cy="227"/>
            </a:xfrm>
            <a:custGeom>
              <a:avLst/>
              <a:gdLst>
                <a:gd name="T0" fmla="*/ 57 w 464"/>
                <a:gd name="T1" fmla="*/ 55 h 455"/>
                <a:gd name="T2" fmla="*/ 49 w 464"/>
                <a:gd name="T3" fmla="*/ 55 h 455"/>
                <a:gd name="T4" fmla="*/ 42 w 464"/>
                <a:gd name="T5" fmla="*/ 57 h 455"/>
                <a:gd name="T6" fmla="*/ 33 w 464"/>
                <a:gd name="T7" fmla="*/ 59 h 455"/>
                <a:gd name="T8" fmla="*/ 26 w 464"/>
                <a:gd name="T9" fmla="*/ 61 h 455"/>
                <a:gd name="T10" fmla="*/ 12 w 464"/>
                <a:gd name="T11" fmla="*/ 63 h 455"/>
                <a:gd name="T12" fmla="*/ 0 w 464"/>
                <a:gd name="T13" fmla="*/ 72 h 455"/>
                <a:gd name="T14" fmla="*/ 6 w 464"/>
                <a:gd name="T15" fmla="*/ 76 h 455"/>
                <a:gd name="T16" fmla="*/ 13 w 464"/>
                <a:gd name="T17" fmla="*/ 84 h 455"/>
                <a:gd name="T18" fmla="*/ 10 w 464"/>
                <a:gd name="T19" fmla="*/ 95 h 455"/>
                <a:gd name="T20" fmla="*/ 52 w 464"/>
                <a:gd name="T21" fmla="*/ 123 h 455"/>
                <a:gd name="T22" fmla="*/ 94 w 464"/>
                <a:gd name="T23" fmla="*/ 159 h 455"/>
                <a:gd name="T24" fmla="*/ 134 w 464"/>
                <a:gd name="T25" fmla="*/ 199 h 455"/>
                <a:gd name="T26" fmla="*/ 174 w 464"/>
                <a:gd name="T27" fmla="*/ 244 h 455"/>
                <a:gd name="T28" fmla="*/ 211 w 464"/>
                <a:gd name="T29" fmla="*/ 287 h 455"/>
                <a:gd name="T30" fmla="*/ 248 w 464"/>
                <a:gd name="T31" fmla="*/ 337 h 455"/>
                <a:gd name="T32" fmla="*/ 281 w 464"/>
                <a:gd name="T33" fmla="*/ 386 h 455"/>
                <a:gd name="T34" fmla="*/ 314 w 464"/>
                <a:gd name="T35" fmla="*/ 435 h 455"/>
                <a:gd name="T36" fmla="*/ 312 w 464"/>
                <a:gd name="T37" fmla="*/ 438 h 455"/>
                <a:gd name="T38" fmla="*/ 315 w 464"/>
                <a:gd name="T39" fmla="*/ 444 h 455"/>
                <a:gd name="T40" fmla="*/ 321 w 464"/>
                <a:gd name="T41" fmla="*/ 450 h 455"/>
                <a:gd name="T42" fmla="*/ 326 w 464"/>
                <a:gd name="T43" fmla="*/ 455 h 455"/>
                <a:gd name="T44" fmla="*/ 338 w 464"/>
                <a:gd name="T45" fmla="*/ 429 h 455"/>
                <a:gd name="T46" fmla="*/ 355 w 464"/>
                <a:gd name="T47" fmla="*/ 406 h 455"/>
                <a:gd name="T48" fmla="*/ 373 w 464"/>
                <a:gd name="T49" fmla="*/ 384 h 455"/>
                <a:gd name="T50" fmla="*/ 393 w 464"/>
                <a:gd name="T51" fmla="*/ 365 h 455"/>
                <a:gd name="T52" fmla="*/ 412 w 464"/>
                <a:gd name="T53" fmla="*/ 344 h 455"/>
                <a:gd name="T54" fmla="*/ 430 w 464"/>
                <a:gd name="T55" fmla="*/ 325 h 455"/>
                <a:gd name="T56" fmla="*/ 447 w 464"/>
                <a:gd name="T57" fmla="*/ 303 h 455"/>
                <a:gd name="T58" fmla="*/ 464 w 464"/>
                <a:gd name="T59" fmla="*/ 282 h 455"/>
                <a:gd name="T60" fmla="*/ 459 w 464"/>
                <a:gd name="T61" fmla="*/ 267 h 455"/>
                <a:gd name="T62" fmla="*/ 452 w 464"/>
                <a:gd name="T63" fmla="*/ 253 h 455"/>
                <a:gd name="T64" fmla="*/ 442 w 464"/>
                <a:gd name="T65" fmla="*/ 242 h 455"/>
                <a:gd name="T66" fmla="*/ 432 w 464"/>
                <a:gd name="T67" fmla="*/ 233 h 455"/>
                <a:gd name="T68" fmla="*/ 409 w 464"/>
                <a:gd name="T69" fmla="*/ 210 h 455"/>
                <a:gd name="T70" fmla="*/ 388 w 464"/>
                <a:gd name="T71" fmla="*/ 187 h 455"/>
                <a:gd name="T72" fmla="*/ 366 w 464"/>
                <a:gd name="T73" fmla="*/ 163 h 455"/>
                <a:gd name="T74" fmla="*/ 346 w 464"/>
                <a:gd name="T75" fmla="*/ 140 h 455"/>
                <a:gd name="T76" fmla="*/ 325 w 464"/>
                <a:gd name="T77" fmla="*/ 116 h 455"/>
                <a:gd name="T78" fmla="*/ 304 w 464"/>
                <a:gd name="T79" fmla="*/ 93 h 455"/>
                <a:gd name="T80" fmla="*/ 281 w 464"/>
                <a:gd name="T81" fmla="*/ 74 h 455"/>
                <a:gd name="T82" fmla="*/ 260 w 464"/>
                <a:gd name="T83" fmla="*/ 59 h 455"/>
                <a:gd name="T84" fmla="*/ 245 w 464"/>
                <a:gd name="T85" fmla="*/ 46 h 455"/>
                <a:gd name="T86" fmla="*/ 232 w 464"/>
                <a:gd name="T87" fmla="*/ 33 h 455"/>
                <a:gd name="T88" fmla="*/ 218 w 464"/>
                <a:gd name="T89" fmla="*/ 21 h 455"/>
                <a:gd name="T90" fmla="*/ 204 w 464"/>
                <a:gd name="T91" fmla="*/ 14 h 455"/>
                <a:gd name="T92" fmla="*/ 188 w 464"/>
                <a:gd name="T93" fmla="*/ 6 h 455"/>
                <a:gd name="T94" fmla="*/ 174 w 464"/>
                <a:gd name="T95" fmla="*/ 2 h 455"/>
                <a:gd name="T96" fmla="*/ 160 w 464"/>
                <a:gd name="T97" fmla="*/ 0 h 455"/>
                <a:gd name="T98" fmla="*/ 146 w 464"/>
                <a:gd name="T99" fmla="*/ 4 h 455"/>
                <a:gd name="T100" fmla="*/ 134 w 464"/>
                <a:gd name="T101" fmla="*/ 12 h 455"/>
                <a:gd name="T102" fmla="*/ 123 w 464"/>
                <a:gd name="T103" fmla="*/ 19 h 455"/>
                <a:gd name="T104" fmla="*/ 111 w 464"/>
                <a:gd name="T105" fmla="*/ 25 h 455"/>
                <a:gd name="T106" fmla="*/ 102 w 464"/>
                <a:gd name="T107" fmla="*/ 31 h 455"/>
                <a:gd name="T108" fmla="*/ 89 w 464"/>
                <a:gd name="T109" fmla="*/ 34 h 455"/>
                <a:gd name="T110" fmla="*/ 77 w 464"/>
                <a:gd name="T111" fmla="*/ 40 h 455"/>
                <a:gd name="T112" fmla="*/ 66 w 464"/>
                <a:gd name="T113" fmla="*/ 46 h 455"/>
                <a:gd name="T114" fmla="*/ 57 w 464"/>
                <a:gd name="T115" fmla="*/ 55 h 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64" h="455">
                  <a:moveTo>
                    <a:pt x="57" y="55"/>
                  </a:moveTo>
                  <a:lnTo>
                    <a:pt x="49" y="55"/>
                  </a:lnTo>
                  <a:lnTo>
                    <a:pt x="42" y="57"/>
                  </a:lnTo>
                  <a:lnTo>
                    <a:pt x="33" y="59"/>
                  </a:lnTo>
                  <a:lnTo>
                    <a:pt x="26" y="61"/>
                  </a:lnTo>
                  <a:lnTo>
                    <a:pt x="12" y="63"/>
                  </a:lnTo>
                  <a:lnTo>
                    <a:pt x="0" y="72"/>
                  </a:lnTo>
                  <a:lnTo>
                    <a:pt x="6" y="76"/>
                  </a:lnTo>
                  <a:lnTo>
                    <a:pt x="13" y="84"/>
                  </a:lnTo>
                  <a:lnTo>
                    <a:pt x="10" y="95"/>
                  </a:lnTo>
                  <a:lnTo>
                    <a:pt x="52" y="123"/>
                  </a:lnTo>
                  <a:lnTo>
                    <a:pt x="94" y="159"/>
                  </a:lnTo>
                  <a:lnTo>
                    <a:pt x="134" y="199"/>
                  </a:lnTo>
                  <a:lnTo>
                    <a:pt x="174" y="244"/>
                  </a:lnTo>
                  <a:lnTo>
                    <a:pt x="211" y="287"/>
                  </a:lnTo>
                  <a:lnTo>
                    <a:pt x="248" y="337"/>
                  </a:lnTo>
                  <a:lnTo>
                    <a:pt x="281" y="386"/>
                  </a:lnTo>
                  <a:lnTo>
                    <a:pt x="314" y="435"/>
                  </a:lnTo>
                  <a:lnTo>
                    <a:pt x="312" y="438"/>
                  </a:lnTo>
                  <a:lnTo>
                    <a:pt x="315" y="444"/>
                  </a:lnTo>
                  <a:lnTo>
                    <a:pt x="321" y="450"/>
                  </a:lnTo>
                  <a:lnTo>
                    <a:pt x="326" y="455"/>
                  </a:lnTo>
                  <a:lnTo>
                    <a:pt x="338" y="429"/>
                  </a:lnTo>
                  <a:lnTo>
                    <a:pt x="355" y="406"/>
                  </a:lnTo>
                  <a:lnTo>
                    <a:pt x="373" y="384"/>
                  </a:lnTo>
                  <a:lnTo>
                    <a:pt x="393" y="365"/>
                  </a:lnTo>
                  <a:lnTo>
                    <a:pt x="412" y="344"/>
                  </a:lnTo>
                  <a:lnTo>
                    <a:pt x="430" y="325"/>
                  </a:lnTo>
                  <a:lnTo>
                    <a:pt x="447" y="303"/>
                  </a:lnTo>
                  <a:lnTo>
                    <a:pt x="464" y="282"/>
                  </a:lnTo>
                  <a:lnTo>
                    <a:pt x="459" y="267"/>
                  </a:lnTo>
                  <a:lnTo>
                    <a:pt x="452" y="253"/>
                  </a:lnTo>
                  <a:lnTo>
                    <a:pt x="442" y="242"/>
                  </a:lnTo>
                  <a:lnTo>
                    <a:pt x="432" y="233"/>
                  </a:lnTo>
                  <a:lnTo>
                    <a:pt x="409" y="210"/>
                  </a:lnTo>
                  <a:lnTo>
                    <a:pt x="388" y="187"/>
                  </a:lnTo>
                  <a:lnTo>
                    <a:pt x="366" y="163"/>
                  </a:lnTo>
                  <a:lnTo>
                    <a:pt x="346" y="140"/>
                  </a:lnTo>
                  <a:lnTo>
                    <a:pt x="325" y="116"/>
                  </a:lnTo>
                  <a:lnTo>
                    <a:pt x="304" y="93"/>
                  </a:lnTo>
                  <a:lnTo>
                    <a:pt x="281" y="74"/>
                  </a:lnTo>
                  <a:lnTo>
                    <a:pt x="260" y="59"/>
                  </a:lnTo>
                  <a:lnTo>
                    <a:pt x="245" y="46"/>
                  </a:lnTo>
                  <a:lnTo>
                    <a:pt x="232" y="33"/>
                  </a:lnTo>
                  <a:lnTo>
                    <a:pt x="218" y="21"/>
                  </a:lnTo>
                  <a:lnTo>
                    <a:pt x="204" y="14"/>
                  </a:lnTo>
                  <a:lnTo>
                    <a:pt x="188" y="6"/>
                  </a:lnTo>
                  <a:lnTo>
                    <a:pt x="174" y="2"/>
                  </a:lnTo>
                  <a:lnTo>
                    <a:pt x="160" y="0"/>
                  </a:lnTo>
                  <a:lnTo>
                    <a:pt x="146" y="4"/>
                  </a:lnTo>
                  <a:lnTo>
                    <a:pt x="134" y="12"/>
                  </a:lnTo>
                  <a:lnTo>
                    <a:pt x="123" y="19"/>
                  </a:lnTo>
                  <a:lnTo>
                    <a:pt x="111" y="25"/>
                  </a:lnTo>
                  <a:lnTo>
                    <a:pt x="102" y="31"/>
                  </a:lnTo>
                  <a:lnTo>
                    <a:pt x="89" y="34"/>
                  </a:lnTo>
                  <a:lnTo>
                    <a:pt x="77" y="40"/>
                  </a:lnTo>
                  <a:lnTo>
                    <a:pt x="66" y="46"/>
                  </a:lnTo>
                  <a:lnTo>
                    <a:pt x="57" y="55"/>
                  </a:lnTo>
                  <a:close/>
                </a:path>
              </a:pathLst>
            </a:custGeom>
            <a:solidFill>
              <a:srgbClr val="FFFFFF"/>
            </a:solidFill>
            <a:ln w="1588">
              <a:solidFill>
                <a:srgbClr val="FFFFFF"/>
              </a:solidFill>
              <a:prstDash val="solid"/>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469" name="Freeform 170"/>
            <p:cNvSpPr>
              <a:spLocks/>
            </p:cNvSpPr>
            <p:nvPr/>
          </p:nvSpPr>
          <p:spPr bwMode="auto">
            <a:xfrm>
              <a:off x="2662" y="1947"/>
              <a:ext cx="105" cy="53"/>
            </a:xfrm>
            <a:custGeom>
              <a:avLst/>
              <a:gdLst>
                <a:gd name="T0" fmla="*/ 37 w 105"/>
                <a:gd name="T1" fmla="*/ 5 h 105"/>
                <a:gd name="T2" fmla="*/ 31 w 105"/>
                <a:gd name="T3" fmla="*/ 1 h 105"/>
                <a:gd name="T4" fmla="*/ 24 w 105"/>
                <a:gd name="T5" fmla="*/ 1 h 105"/>
                <a:gd name="T6" fmla="*/ 17 w 105"/>
                <a:gd name="T7" fmla="*/ 3 h 105"/>
                <a:gd name="T8" fmla="*/ 11 w 105"/>
                <a:gd name="T9" fmla="*/ 9 h 105"/>
                <a:gd name="T10" fmla="*/ 6 w 105"/>
                <a:gd name="T11" fmla="*/ 20 h 105"/>
                <a:gd name="T12" fmla="*/ 1 w 105"/>
                <a:gd name="T13" fmla="*/ 32 h 105"/>
                <a:gd name="T14" fmla="*/ 0 w 105"/>
                <a:gd name="T15" fmla="*/ 45 h 105"/>
                <a:gd name="T16" fmla="*/ 3 w 105"/>
                <a:gd name="T17" fmla="*/ 58 h 105"/>
                <a:gd name="T18" fmla="*/ 8 w 105"/>
                <a:gd name="T19" fmla="*/ 69 h 105"/>
                <a:gd name="T20" fmla="*/ 17 w 105"/>
                <a:gd name="T21" fmla="*/ 81 h 105"/>
                <a:gd name="T22" fmla="*/ 26 w 105"/>
                <a:gd name="T23" fmla="*/ 90 h 105"/>
                <a:gd name="T24" fmla="*/ 36 w 105"/>
                <a:gd name="T25" fmla="*/ 98 h 105"/>
                <a:gd name="T26" fmla="*/ 44 w 105"/>
                <a:gd name="T27" fmla="*/ 102 h 105"/>
                <a:gd name="T28" fmla="*/ 55 w 105"/>
                <a:gd name="T29" fmla="*/ 105 h 105"/>
                <a:gd name="T30" fmla="*/ 68 w 105"/>
                <a:gd name="T31" fmla="*/ 105 h 105"/>
                <a:gd name="T32" fmla="*/ 81 w 105"/>
                <a:gd name="T33" fmla="*/ 103 h 105"/>
                <a:gd name="T34" fmla="*/ 85 w 105"/>
                <a:gd name="T35" fmla="*/ 96 h 105"/>
                <a:gd name="T36" fmla="*/ 92 w 105"/>
                <a:gd name="T37" fmla="*/ 92 h 105"/>
                <a:gd name="T38" fmla="*/ 100 w 105"/>
                <a:gd name="T39" fmla="*/ 88 h 105"/>
                <a:gd name="T40" fmla="*/ 105 w 105"/>
                <a:gd name="T41" fmla="*/ 83 h 105"/>
                <a:gd name="T42" fmla="*/ 102 w 105"/>
                <a:gd name="T43" fmla="*/ 68 h 105"/>
                <a:gd name="T44" fmla="*/ 98 w 105"/>
                <a:gd name="T45" fmla="*/ 54 h 105"/>
                <a:gd name="T46" fmla="*/ 92 w 105"/>
                <a:gd name="T47" fmla="*/ 41 h 105"/>
                <a:gd name="T48" fmla="*/ 87 w 105"/>
                <a:gd name="T49" fmla="*/ 30 h 105"/>
                <a:gd name="T50" fmla="*/ 78 w 105"/>
                <a:gd name="T51" fmla="*/ 18 h 105"/>
                <a:gd name="T52" fmla="*/ 70 w 105"/>
                <a:gd name="T53" fmla="*/ 11 h 105"/>
                <a:gd name="T54" fmla="*/ 61 w 105"/>
                <a:gd name="T55" fmla="*/ 3 h 105"/>
                <a:gd name="T56" fmla="*/ 53 w 105"/>
                <a:gd name="T57" fmla="*/ 0 h 105"/>
                <a:gd name="T58" fmla="*/ 43 w 105"/>
                <a:gd name="T59" fmla="*/ 0 h 105"/>
                <a:gd name="T60" fmla="*/ 37 w 105"/>
                <a:gd name="T61" fmla="*/ 5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5" h="105">
                  <a:moveTo>
                    <a:pt x="37" y="5"/>
                  </a:moveTo>
                  <a:lnTo>
                    <a:pt x="31" y="1"/>
                  </a:lnTo>
                  <a:lnTo>
                    <a:pt x="24" y="1"/>
                  </a:lnTo>
                  <a:lnTo>
                    <a:pt x="17" y="3"/>
                  </a:lnTo>
                  <a:lnTo>
                    <a:pt x="11" y="9"/>
                  </a:lnTo>
                  <a:lnTo>
                    <a:pt x="6" y="20"/>
                  </a:lnTo>
                  <a:lnTo>
                    <a:pt x="1" y="32"/>
                  </a:lnTo>
                  <a:lnTo>
                    <a:pt x="0" y="45"/>
                  </a:lnTo>
                  <a:lnTo>
                    <a:pt x="3" y="58"/>
                  </a:lnTo>
                  <a:lnTo>
                    <a:pt x="8" y="69"/>
                  </a:lnTo>
                  <a:lnTo>
                    <a:pt x="17" y="81"/>
                  </a:lnTo>
                  <a:lnTo>
                    <a:pt x="26" y="90"/>
                  </a:lnTo>
                  <a:lnTo>
                    <a:pt x="36" y="98"/>
                  </a:lnTo>
                  <a:lnTo>
                    <a:pt x="44" y="102"/>
                  </a:lnTo>
                  <a:lnTo>
                    <a:pt x="55" y="105"/>
                  </a:lnTo>
                  <a:lnTo>
                    <a:pt x="68" y="105"/>
                  </a:lnTo>
                  <a:lnTo>
                    <a:pt x="81" y="103"/>
                  </a:lnTo>
                  <a:lnTo>
                    <a:pt x="85" y="96"/>
                  </a:lnTo>
                  <a:lnTo>
                    <a:pt x="92" y="92"/>
                  </a:lnTo>
                  <a:lnTo>
                    <a:pt x="100" y="88"/>
                  </a:lnTo>
                  <a:lnTo>
                    <a:pt x="105" y="83"/>
                  </a:lnTo>
                  <a:lnTo>
                    <a:pt x="102" y="68"/>
                  </a:lnTo>
                  <a:lnTo>
                    <a:pt x="98" y="54"/>
                  </a:lnTo>
                  <a:lnTo>
                    <a:pt x="92" y="41"/>
                  </a:lnTo>
                  <a:lnTo>
                    <a:pt x="87" y="30"/>
                  </a:lnTo>
                  <a:lnTo>
                    <a:pt x="78" y="18"/>
                  </a:lnTo>
                  <a:lnTo>
                    <a:pt x="70" y="11"/>
                  </a:lnTo>
                  <a:lnTo>
                    <a:pt x="61" y="3"/>
                  </a:lnTo>
                  <a:lnTo>
                    <a:pt x="53" y="0"/>
                  </a:lnTo>
                  <a:lnTo>
                    <a:pt x="43" y="0"/>
                  </a:lnTo>
                  <a:lnTo>
                    <a:pt x="37" y="5"/>
                  </a:lnTo>
                  <a:close/>
                </a:path>
              </a:pathLst>
            </a:custGeom>
            <a:solidFill>
              <a:srgbClr val="FF4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
          <p:nvSpPr>
            <p:cNvPr id="99470" name="Freeform 171"/>
            <p:cNvSpPr>
              <a:spLocks/>
            </p:cNvSpPr>
            <p:nvPr/>
          </p:nvSpPr>
          <p:spPr bwMode="auto">
            <a:xfrm>
              <a:off x="3110" y="1973"/>
              <a:ext cx="379" cy="221"/>
            </a:xfrm>
            <a:custGeom>
              <a:avLst/>
              <a:gdLst>
                <a:gd name="T0" fmla="*/ 17 w 379"/>
                <a:gd name="T1" fmla="*/ 98 h 441"/>
                <a:gd name="T2" fmla="*/ 9 w 379"/>
                <a:gd name="T3" fmla="*/ 158 h 441"/>
                <a:gd name="T4" fmla="*/ 7 w 379"/>
                <a:gd name="T5" fmla="*/ 222 h 441"/>
                <a:gd name="T6" fmla="*/ 5 w 379"/>
                <a:gd name="T7" fmla="*/ 285 h 441"/>
                <a:gd name="T8" fmla="*/ 0 w 379"/>
                <a:gd name="T9" fmla="*/ 328 h 441"/>
                <a:gd name="T10" fmla="*/ 6 w 379"/>
                <a:gd name="T11" fmla="*/ 354 h 441"/>
                <a:gd name="T12" fmla="*/ 15 w 379"/>
                <a:gd name="T13" fmla="*/ 379 h 441"/>
                <a:gd name="T14" fmla="*/ 29 w 379"/>
                <a:gd name="T15" fmla="*/ 398 h 441"/>
                <a:gd name="T16" fmla="*/ 47 w 379"/>
                <a:gd name="T17" fmla="*/ 407 h 441"/>
                <a:gd name="T18" fmla="*/ 63 w 379"/>
                <a:gd name="T19" fmla="*/ 405 h 441"/>
                <a:gd name="T20" fmla="*/ 69 w 379"/>
                <a:gd name="T21" fmla="*/ 390 h 441"/>
                <a:gd name="T22" fmla="*/ 63 w 379"/>
                <a:gd name="T23" fmla="*/ 366 h 441"/>
                <a:gd name="T24" fmla="*/ 57 w 379"/>
                <a:gd name="T25" fmla="*/ 341 h 441"/>
                <a:gd name="T26" fmla="*/ 52 w 379"/>
                <a:gd name="T27" fmla="*/ 317 h 441"/>
                <a:gd name="T28" fmla="*/ 46 w 379"/>
                <a:gd name="T29" fmla="*/ 281 h 441"/>
                <a:gd name="T30" fmla="*/ 46 w 379"/>
                <a:gd name="T31" fmla="*/ 232 h 441"/>
                <a:gd name="T32" fmla="*/ 50 w 379"/>
                <a:gd name="T33" fmla="*/ 185 h 441"/>
                <a:gd name="T34" fmla="*/ 59 w 379"/>
                <a:gd name="T35" fmla="*/ 139 h 441"/>
                <a:gd name="T36" fmla="*/ 74 w 379"/>
                <a:gd name="T37" fmla="*/ 107 h 441"/>
                <a:gd name="T38" fmla="*/ 71 w 379"/>
                <a:gd name="T39" fmla="*/ 156 h 441"/>
                <a:gd name="T40" fmla="*/ 67 w 379"/>
                <a:gd name="T41" fmla="*/ 241 h 441"/>
                <a:gd name="T42" fmla="*/ 76 w 379"/>
                <a:gd name="T43" fmla="*/ 324 h 441"/>
                <a:gd name="T44" fmla="*/ 104 w 379"/>
                <a:gd name="T45" fmla="*/ 400 h 441"/>
                <a:gd name="T46" fmla="*/ 133 w 379"/>
                <a:gd name="T47" fmla="*/ 438 h 441"/>
                <a:gd name="T48" fmla="*/ 150 w 379"/>
                <a:gd name="T49" fmla="*/ 441 h 441"/>
                <a:gd name="T50" fmla="*/ 141 w 379"/>
                <a:gd name="T51" fmla="*/ 415 h 441"/>
                <a:gd name="T52" fmla="*/ 123 w 379"/>
                <a:gd name="T53" fmla="*/ 356 h 441"/>
                <a:gd name="T54" fmla="*/ 118 w 379"/>
                <a:gd name="T55" fmla="*/ 290 h 441"/>
                <a:gd name="T56" fmla="*/ 126 w 379"/>
                <a:gd name="T57" fmla="*/ 224 h 441"/>
                <a:gd name="T58" fmla="*/ 136 w 379"/>
                <a:gd name="T59" fmla="*/ 179 h 441"/>
                <a:gd name="T60" fmla="*/ 150 w 379"/>
                <a:gd name="T61" fmla="*/ 179 h 441"/>
                <a:gd name="T62" fmla="*/ 145 w 379"/>
                <a:gd name="T63" fmla="*/ 205 h 441"/>
                <a:gd name="T64" fmla="*/ 141 w 379"/>
                <a:gd name="T65" fmla="*/ 247 h 441"/>
                <a:gd name="T66" fmla="*/ 140 w 379"/>
                <a:gd name="T67" fmla="*/ 305 h 441"/>
                <a:gd name="T68" fmla="*/ 145 w 379"/>
                <a:gd name="T69" fmla="*/ 362 h 441"/>
                <a:gd name="T70" fmla="*/ 165 w 379"/>
                <a:gd name="T71" fmla="*/ 411 h 441"/>
                <a:gd name="T72" fmla="*/ 191 w 379"/>
                <a:gd name="T73" fmla="*/ 434 h 441"/>
                <a:gd name="T74" fmla="*/ 210 w 379"/>
                <a:gd name="T75" fmla="*/ 438 h 441"/>
                <a:gd name="T76" fmla="*/ 235 w 379"/>
                <a:gd name="T77" fmla="*/ 413 h 441"/>
                <a:gd name="T78" fmla="*/ 249 w 379"/>
                <a:gd name="T79" fmla="*/ 364 h 441"/>
                <a:gd name="T80" fmla="*/ 255 w 379"/>
                <a:gd name="T81" fmla="*/ 309 h 441"/>
                <a:gd name="T82" fmla="*/ 268 w 379"/>
                <a:gd name="T83" fmla="*/ 256 h 441"/>
                <a:gd name="T84" fmla="*/ 295 w 379"/>
                <a:gd name="T85" fmla="*/ 230 h 441"/>
                <a:gd name="T86" fmla="*/ 321 w 379"/>
                <a:gd name="T87" fmla="*/ 222 h 441"/>
                <a:gd name="T88" fmla="*/ 345 w 379"/>
                <a:gd name="T89" fmla="*/ 211 h 441"/>
                <a:gd name="T90" fmla="*/ 363 w 379"/>
                <a:gd name="T91" fmla="*/ 190 h 441"/>
                <a:gd name="T92" fmla="*/ 379 w 379"/>
                <a:gd name="T93" fmla="*/ 158 h 441"/>
                <a:gd name="T94" fmla="*/ 339 w 379"/>
                <a:gd name="T95" fmla="*/ 113 h 441"/>
                <a:gd name="T96" fmla="*/ 299 w 379"/>
                <a:gd name="T97" fmla="*/ 71 h 441"/>
                <a:gd name="T98" fmla="*/ 258 w 379"/>
                <a:gd name="T99" fmla="*/ 35 h 441"/>
                <a:gd name="T100" fmla="*/ 217 w 379"/>
                <a:gd name="T101" fmla="*/ 7 h 441"/>
                <a:gd name="T102" fmla="*/ 195 w 379"/>
                <a:gd name="T103" fmla="*/ 0 h 441"/>
                <a:gd name="T104" fmla="*/ 174 w 379"/>
                <a:gd name="T105" fmla="*/ 0 h 441"/>
                <a:gd name="T106" fmla="*/ 153 w 379"/>
                <a:gd name="T107" fmla="*/ 0 h 441"/>
                <a:gd name="T108" fmla="*/ 133 w 379"/>
                <a:gd name="T109" fmla="*/ 3 h 441"/>
                <a:gd name="T110" fmla="*/ 110 w 379"/>
                <a:gd name="T111" fmla="*/ 5 h 441"/>
                <a:gd name="T112" fmla="*/ 90 w 379"/>
                <a:gd name="T113" fmla="*/ 9 h 441"/>
                <a:gd name="T114" fmla="*/ 71 w 379"/>
                <a:gd name="T115" fmla="*/ 17 h 441"/>
                <a:gd name="T116" fmla="*/ 53 w 379"/>
                <a:gd name="T117" fmla="*/ 32 h 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79" h="441">
                  <a:moveTo>
                    <a:pt x="27" y="71"/>
                  </a:moveTo>
                  <a:lnTo>
                    <a:pt x="17" y="98"/>
                  </a:lnTo>
                  <a:lnTo>
                    <a:pt x="13" y="128"/>
                  </a:lnTo>
                  <a:lnTo>
                    <a:pt x="9" y="158"/>
                  </a:lnTo>
                  <a:lnTo>
                    <a:pt x="9" y="190"/>
                  </a:lnTo>
                  <a:lnTo>
                    <a:pt x="7" y="222"/>
                  </a:lnTo>
                  <a:lnTo>
                    <a:pt x="6" y="254"/>
                  </a:lnTo>
                  <a:lnTo>
                    <a:pt x="5" y="285"/>
                  </a:lnTo>
                  <a:lnTo>
                    <a:pt x="0" y="317"/>
                  </a:lnTo>
                  <a:lnTo>
                    <a:pt x="0" y="328"/>
                  </a:lnTo>
                  <a:lnTo>
                    <a:pt x="3" y="343"/>
                  </a:lnTo>
                  <a:lnTo>
                    <a:pt x="6" y="354"/>
                  </a:lnTo>
                  <a:lnTo>
                    <a:pt x="10" y="370"/>
                  </a:lnTo>
                  <a:lnTo>
                    <a:pt x="15" y="379"/>
                  </a:lnTo>
                  <a:lnTo>
                    <a:pt x="22" y="390"/>
                  </a:lnTo>
                  <a:lnTo>
                    <a:pt x="29" y="398"/>
                  </a:lnTo>
                  <a:lnTo>
                    <a:pt x="40" y="405"/>
                  </a:lnTo>
                  <a:lnTo>
                    <a:pt x="47" y="407"/>
                  </a:lnTo>
                  <a:lnTo>
                    <a:pt x="56" y="409"/>
                  </a:lnTo>
                  <a:lnTo>
                    <a:pt x="63" y="405"/>
                  </a:lnTo>
                  <a:lnTo>
                    <a:pt x="71" y="402"/>
                  </a:lnTo>
                  <a:lnTo>
                    <a:pt x="69" y="390"/>
                  </a:lnTo>
                  <a:lnTo>
                    <a:pt x="66" y="379"/>
                  </a:lnTo>
                  <a:lnTo>
                    <a:pt x="63" y="366"/>
                  </a:lnTo>
                  <a:lnTo>
                    <a:pt x="61" y="354"/>
                  </a:lnTo>
                  <a:lnTo>
                    <a:pt x="57" y="341"/>
                  </a:lnTo>
                  <a:lnTo>
                    <a:pt x="54" y="328"/>
                  </a:lnTo>
                  <a:lnTo>
                    <a:pt x="52" y="317"/>
                  </a:lnTo>
                  <a:lnTo>
                    <a:pt x="50" y="305"/>
                  </a:lnTo>
                  <a:lnTo>
                    <a:pt x="46" y="281"/>
                  </a:lnTo>
                  <a:lnTo>
                    <a:pt x="46" y="256"/>
                  </a:lnTo>
                  <a:lnTo>
                    <a:pt x="46" y="232"/>
                  </a:lnTo>
                  <a:lnTo>
                    <a:pt x="49" y="209"/>
                  </a:lnTo>
                  <a:lnTo>
                    <a:pt x="50" y="185"/>
                  </a:lnTo>
                  <a:lnTo>
                    <a:pt x="54" y="162"/>
                  </a:lnTo>
                  <a:lnTo>
                    <a:pt x="59" y="139"/>
                  </a:lnTo>
                  <a:lnTo>
                    <a:pt x="63" y="117"/>
                  </a:lnTo>
                  <a:lnTo>
                    <a:pt x="74" y="107"/>
                  </a:lnTo>
                  <a:lnTo>
                    <a:pt x="80" y="117"/>
                  </a:lnTo>
                  <a:lnTo>
                    <a:pt x="71" y="156"/>
                  </a:lnTo>
                  <a:lnTo>
                    <a:pt x="69" y="200"/>
                  </a:lnTo>
                  <a:lnTo>
                    <a:pt x="67" y="241"/>
                  </a:lnTo>
                  <a:lnTo>
                    <a:pt x="70" y="285"/>
                  </a:lnTo>
                  <a:lnTo>
                    <a:pt x="76" y="324"/>
                  </a:lnTo>
                  <a:lnTo>
                    <a:pt x="89" y="364"/>
                  </a:lnTo>
                  <a:lnTo>
                    <a:pt x="104" y="400"/>
                  </a:lnTo>
                  <a:lnTo>
                    <a:pt x="126" y="436"/>
                  </a:lnTo>
                  <a:lnTo>
                    <a:pt x="133" y="438"/>
                  </a:lnTo>
                  <a:lnTo>
                    <a:pt x="141" y="441"/>
                  </a:lnTo>
                  <a:lnTo>
                    <a:pt x="150" y="441"/>
                  </a:lnTo>
                  <a:lnTo>
                    <a:pt x="160" y="439"/>
                  </a:lnTo>
                  <a:lnTo>
                    <a:pt x="141" y="415"/>
                  </a:lnTo>
                  <a:lnTo>
                    <a:pt x="130" y="388"/>
                  </a:lnTo>
                  <a:lnTo>
                    <a:pt x="123" y="356"/>
                  </a:lnTo>
                  <a:lnTo>
                    <a:pt x="120" y="326"/>
                  </a:lnTo>
                  <a:lnTo>
                    <a:pt x="118" y="290"/>
                  </a:lnTo>
                  <a:lnTo>
                    <a:pt x="121" y="258"/>
                  </a:lnTo>
                  <a:lnTo>
                    <a:pt x="126" y="224"/>
                  </a:lnTo>
                  <a:lnTo>
                    <a:pt x="131" y="196"/>
                  </a:lnTo>
                  <a:lnTo>
                    <a:pt x="136" y="179"/>
                  </a:lnTo>
                  <a:lnTo>
                    <a:pt x="147" y="169"/>
                  </a:lnTo>
                  <a:lnTo>
                    <a:pt x="150" y="179"/>
                  </a:lnTo>
                  <a:lnTo>
                    <a:pt x="148" y="192"/>
                  </a:lnTo>
                  <a:lnTo>
                    <a:pt x="145" y="205"/>
                  </a:lnTo>
                  <a:lnTo>
                    <a:pt x="144" y="220"/>
                  </a:lnTo>
                  <a:lnTo>
                    <a:pt x="141" y="247"/>
                  </a:lnTo>
                  <a:lnTo>
                    <a:pt x="141" y="277"/>
                  </a:lnTo>
                  <a:lnTo>
                    <a:pt x="140" y="305"/>
                  </a:lnTo>
                  <a:lnTo>
                    <a:pt x="143" y="336"/>
                  </a:lnTo>
                  <a:lnTo>
                    <a:pt x="145" y="362"/>
                  </a:lnTo>
                  <a:lnTo>
                    <a:pt x="154" y="388"/>
                  </a:lnTo>
                  <a:lnTo>
                    <a:pt x="165" y="411"/>
                  </a:lnTo>
                  <a:lnTo>
                    <a:pt x="182" y="430"/>
                  </a:lnTo>
                  <a:lnTo>
                    <a:pt x="191" y="434"/>
                  </a:lnTo>
                  <a:lnTo>
                    <a:pt x="201" y="438"/>
                  </a:lnTo>
                  <a:lnTo>
                    <a:pt x="210" y="438"/>
                  </a:lnTo>
                  <a:lnTo>
                    <a:pt x="221" y="436"/>
                  </a:lnTo>
                  <a:lnTo>
                    <a:pt x="235" y="413"/>
                  </a:lnTo>
                  <a:lnTo>
                    <a:pt x="245" y="390"/>
                  </a:lnTo>
                  <a:lnTo>
                    <a:pt x="249" y="364"/>
                  </a:lnTo>
                  <a:lnTo>
                    <a:pt x="254" y="337"/>
                  </a:lnTo>
                  <a:lnTo>
                    <a:pt x="255" y="309"/>
                  </a:lnTo>
                  <a:lnTo>
                    <a:pt x="259" y="281"/>
                  </a:lnTo>
                  <a:lnTo>
                    <a:pt x="268" y="256"/>
                  </a:lnTo>
                  <a:lnTo>
                    <a:pt x="284" y="237"/>
                  </a:lnTo>
                  <a:lnTo>
                    <a:pt x="295" y="230"/>
                  </a:lnTo>
                  <a:lnTo>
                    <a:pt x="308" y="226"/>
                  </a:lnTo>
                  <a:lnTo>
                    <a:pt x="321" y="222"/>
                  </a:lnTo>
                  <a:lnTo>
                    <a:pt x="333" y="219"/>
                  </a:lnTo>
                  <a:lnTo>
                    <a:pt x="345" y="211"/>
                  </a:lnTo>
                  <a:lnTo>
                    <a:pt x="355" y="202"/>
                  </a:lnTo>
                  <a:lnTo>
                    <a:pt x="363" y="190"/>
                  </a:lnTo>
                  <a:lnTo>
                    <a:pt x="369" y="173"/>
                  </a:lnTo>
                  <a:lnTo>
                    <a:pt x="379" y="158"/>
                  </a:lnTo>
                  <a:lnTo>
                    <a:pt x="359" y="135"/>
                  </a:lnTo>
                  <a:lnTo>
                    <a:pt x="339" y="113"/>
                  </a:lnTo>
                  <a:lnTo>
                    <a:pt x="319" y="90"/>
                  </a:lnTo>
                  <a:lnTo>
                    <a:pt x="299" y="71"/>
                  </a:lnTo>
                  <a:lnTo>
                    <a:pt x="278" y="52"/>
                  </a:lnTo>
                  <a:lnTo>
                    <a:pt x="258" y="35"/>
                  </a:lnTo>
                  <a:lnTo>
                    <a:pt x="237" y="18"/>
                  </a:lnTo>
                  <a:lnTo>
                    <a:pt x="217" y="7"/>
                  </a:lnTo>
                  <a:lnTo>
                    <a:pt x="205" y="1"/>
                  </a:lnTo>
                  <a:lnTo>
                    <a:pt x="195" y="0"/>
                  </a:lnTo>
                  <a:lnTo>
                    <a:pt x="184" y="0"/>
                  </a:lnTo>
                  <a:lnTo>
                    <a:pt x="174" y="0"/>
                  </a:lnTo>
                  <a:lnTo>
                    <a:pt x="163" y="0"/>
                  </a:lnTo>
                  <a:lnTo>
                    <a:pt x="153" y="0"/>
                  </a:lnTo>
                  <a:lnTo>
                    <a:pt x="141" y="1"/>
                  </a:lnTo>
                  <a:lnTo>
                    <a:pt x="133" y="3"/>
                  </a:lnTo>
                  <a:lnTo>
                    <a:pt x="120" y="3"/>
                  </a:lnTo>
                  <a:lnTo>
                    <a:pt x="110" y="5"/>
                  </a:lnTo>
                  <a:lnTo>
                    <a:pt x="99" y="5"/>
                  </a:lnTo>
                  <a:lnTo>
                    <a:pt x="90" y="9"/>
                  </a:lnTo>
                  <a:lnTo>
                    <a:pt x="80" y="11"/>
                  </a:lnTo>
                  <a:lnTo>
                    <a:pt x="71" y="17"/>
                  </a:lnTo>
                  <a:lnTo>
                    <a:pt x="61" y="22"/>
                  </a:lnTo>
                  <a:lnTo>
                    <a:pt x="53" y="32"/>
                  </a:lnTo>
                  <a:lnTo>
                    <a:pt x="27" y="71"/>
                  </a:lnTo>
                  <a:close/>
                </a:path>
              </a:pathLst>
            </a:custGeom>
            <a:solidFill>
              <a:srgbClr val="D08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
          <p:nvSpPr>
            <p:cNvPr id="99471" name="Freeform 172"/>
            <p:cNvSpPr>
              <a:spLocks/>
            </p:cNvSpPr>
            <p:nvPr/>
          </p:nvSpPr>
          <p:spPr bwMode="auto">
            <a:xfrm>
              <a:off x="3599" y="2009"/>
              <a:ext cx="881" cy="542"/>
            </a:xfrm>
            <a:custGeom>
              <a:avLst/>
              <a:gdLst>
                <a:gd name="T0" fmla="*/ 204 w 881"/>
                <a:gd name="T1" fmla="*/ 59 h 1084"/>
                <a:gd name="T2" fmla="*/ 293 w 881"/>
                <a:gd name="T3" fmla="*/ 44 h 1084"/>
                <a:gd name="T4" fmla="*/ 394 w 881"/>
                <a:gd name="T5" fmla="*/ 83 h 1084"/>
                <a:gd name="T6" fmla="*/ 456 w 881"/>
                <a:gd name="T7" fmla="*/ 134 h 1084"/>
                <a:gd name="T8" fmla="*/ 522 w 881"/>
                <a:gd name="T9" fmla="*/ 142 h 1084"/>
                <a:gd name="T10" fmla="*/ 569 w 881"/>
                <a:gd name="T11" fmla="*/ 208 h 1084"/>
                <a:gd name="T12" fmla="*/ 583 w 881"/>
                <a:gd name="T13" fmla="*/ 191 h 1084"/>
                <a:gd name="T14" fmla="*/ 556 w 881"/>
                <a:gd name="T15" fmla="*/ 146 h 1084"/>
                <a:gd name="T16" fmla="*/ 520 w 881"/>
                <a:gd name="T17" fmla="*/ 123 h 1084"/>
                <a:gd name="T18" fmla="*/ 529 w 881"/>
                <a:gd name="T19" fmla="*/ 110 h 1084"/>
                <a:gd name="T20" fmla="*/ 556 w 881"/>
                <a:gd name="T21" fmla="*/ 129 h 1084"/>
                <a:gd name="T22" fmla="*/ 585 w 881"/>
                <a:gd name="T23" fmla="*/ 153 h 1084"/>
                <a:gd name="T24" fmla="*/ 572 w 881"/>
                <a:gd name="T25" fmla="*/ 119 h 1084"/>
                <a:gd name="T26" fmla="*/ 532 w 881"/>
                <a:gd name="T27" fmla="*/ 81 h 1084"/>
                <a:gd name="T28" fmla="*/ 489 w 881"/>
                <a:gd name="T29" fmla="*/ 66 h 1084"/>
                <a:gd name="T30" fmla="*/ 519 w 881"/>
                <a:gd name="T31" fmla="*/ 59 h 1084"/>
                <a:gd name="T32" fmla="*/ 569 w 881"/>
                <a:gd name="T33" fmla="*/ 85 h 1084"/>
                <a:gd name="T34" fmla="*/ 603 w 881"/>
                <a:gd name="T35" fmla="*/ 149 h 1084"/>
                <a:gd name="T36" fmla="*/ 520 w 881"/>
                <a:gd name="T37" fmla="*/ 412 h 1084"/>
                <a:gd name="T38" fmla="*/ 293 w 881"/>
                <a:gd name="T39" fmla="*/ 627 h 1084"/>
                <a:gd name="T40" fmla="*/ 316 w 881"/>
                <a:gd name="T41" fmla="*/ 661 h 1084"/>
                <a:gd name="T42" fmla="*/ 425 w 881"/>
                <a:gd name="T43" fmla="*/ 691 h 1084"/>
                <a:gd name="T44" fmla="*/ 350 w 881"/>
                <a:gd name="T45" fmla="*/ 686 h 1084"/>
                <a:gd name="T46" fmla="*/ 212 w 881"/>
                <a:gd name="T47" fmla="*/ 684 h 1084"/>
                <a:gd name="T48" fmla="*/ 109 w 881"/>
                <a:gd name="T49" fmla="*/ 686 h 1084"/>
                <a:gd name="T50" fmla="*/ 18 w 881"/>
                <a:gd name="T51" fmla="*/ 682 h 1084"/>
                <a:gd name="T52" fmla="*/ 32 w 881"/>
                <a:gd name="T53" fmla="*/ 697 h 1084"/>
                <a:gd name="T54" fmla="*/ 89 w 881"/>
                <a:gd name="T55" fmla="*/ 718 h 1084"/>
                <a:gd name="T56" fmla="*/ 222 w 881"/>
                <a:gd name="T57" fmla="*/ 797 h 1084"/>
                <a:gd name="T58" fmla="*/ 296 w 881"/>
                <a:gd name="T59" fmla="*/ 891 h 1084"/>
                <a:gd name="T60" fmla="*/ 234 w 881"/>
                <a:gd name="T61" fmla="*/ 831 h 1084"/>
                <a:gd name="T62" fmla="*/ 116 w 881"/>
                <a:gd name="T63" fmla="*/ 756 h 1084"/>
                <a:gd name="T64" fmla="*/ 27 w 881"/>
                <a:gd name="T65" fmla="*/ 737 h 1084"/>
                <a:gd name="T66" fmla="*/ 93 w 881"/>
                <a:gd name="T67" fmla="*/ 788 h 1084"/>
                <a:gd name="T68" fmla="*/ 165 w 881"/>
                <a:gd name="T69" fmla="*/ 878 h 1084"/>
                <a:gd name="T70" fmla="*/ 220 w 881"/>
                <a:gd name="T71" fmla="*/ 971 h 1084"/>
                <a:gd name="T72" fmla="*/ 274 w 881"/>
                <a:gd name="T73" fmla="*/ 1061 h 1084"/>
                <a:gd name="T74" fmla="*/ 341 w 881"/>
                <a:gd name="T75" fmla="*/ 1043 h 1084"/>
                <a:gd name="T76" fmla="*/ 394 w 881"/>
                <a:gd name="T77" fmla="*/ 961 h 1084"/>
                <a:gd name="T78" fmla="*/ 479 w 881"/>
                <a:gd name="T79" fmla="*/ 925 h 1084"/>
                <a:gd name="T80" fmla="*/ 566 w 881"/>
                <a:gd name="T81" fmla="*/ 878 h 1084"/>
                <a:gd name="T82" fmla="*/ 623 w 881"/>
                <a:gd name="T83" fmla="*/ 791 h 1084"/>
                <a:gd name="T84" fmla="*/ 666 w 881"/>
                <a:gd name="T85" fmla="*/ 699 h 1084"/>
                <a:gd name="T86" fmla="*/ 730 w 881"/>
                <a:gd name="T87" fmla="*/ 572 h 1084"/>
                <a:gd name="T88" fmla="*/ 828 w 881"/>
                <a:gd name="T89" fmla="*/ 459 h 1084"/>
                <a:gd name="T90" fmla="*/ 871 w 881"/>
                <a:gd name="T91" fmla="*/ 401 h 1084"/>
                <a:gd name="T92" fmla="*/ 879 w 881"/>
                <a:gd name="T93" fmla="*/ 355 h 1084"/>
                <a:gd name="T94" fmla="*/ 819 w 881"/>
                <a:gd name="T95" fmla="*/ 289 h 1084"/>
                <a:gd name="T96" fmla="*/ 741 w 881"/>
                <a:gd name="T97" fmla="*/ 212 h 1084"/>
                <a:gd name="T98" fmla="*/ 684 w 881"/>
                <a:gd name="T99" fmla="*/ 119 h 1084"/>
                <a:gd name="T100" fmla="*/ 623 w 881"/>
                <a:gd name="T101" fmla="*/ 38 h 1084"/>
                <a:gd name="T102" fmla="*/ 553 w 881"/>
                <a:gd name="T103" fmla="*/ 21 h 1084"/>
                <a:gd name="T104" fmla="*/ 492 w 881"/>
                <a:gd name="T105" fmla="*/ 21 h 1084"/>
                <a:gd name="T106" fmla="*/ 395 w 881"/>
                <a:gd name="T107" fmla="*/ 0 h 1084"/>
                <a:gd name="T108" fmla="*/ 286 w 881"/>
                <a:gd name="T109" fmla="*/ 15 h 1084"/>
                <a:gd name="T110" fmla="*/ 230 w 881"/>
                <a:gd name="T111" fmla="*/ 27 h 1084"/>
                <a:gd name="T112" fmla="*/ 190 w 881"/>
                <a:gd name="T113" fmla="*/ 30 h 10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81" h="1084">
                  <a:moveTo>
                    <a:pt x="180" y="32"/>
                  </a:moveTo>
                  <a:lnTo>
                    <a:pt x="187" y="42"/>
                  </a:lnTo>
                  <a:lnTo>
                    <a:pt x="196" y="51"/>
                  </a:lnTo>
                  <a:lnTo>
                    <a:pt x="204" y="59"/>
                  </a:lnTo>
                  <a:lnTo>
                    <a:pt x="214" y="70"/>
                  </a:lnTo>
                  <a:lnTo>
                    <a:pt x="240" y="53"/>
                  </a:lnTo>
                  <a:lnTo>
                    <a:pt x="267" y="46"/>
                  </a:lnTo>
                  <a:lnTo>
                    <a:pt x="293" y="44"/>
                  </a:lnTo>
                  <a:lnTo>
                    <a:pt x="320" y="47"/>
                  </a:lnTo>
                  <a:lnTo>
                    <a:pt x="345" y="53"/>
                  </a:lnTo>
                  <a:lnTo>
                    <a:pt x="371" y="66"/>
                  </a:lnTo>
                  <a:lnTo>
                    <a:pt x="394" y="83"/>
                  </a:lnTo>
                  <a:lnTo>
                    <a:pt x="418" y="104"/>
                  </a:lnTo>
                  <a:lnTo>
                    <a:pt x="427" y="121"/>
                  </a:lnTo>
                  <a:lnTo>
                    <a:pt x="441" y="131"/>
                  </a:lnTo>
                  <a:lnTo>
                    <a:pt x="456" y="134"/>
                  </a:lnTo>
                  <a:lnTo>
                    <a:pt x="474" y="136"/>
                  </a:lnTo>
                  <a:lnTo>
                    <a:pt x="489" y="134"/>
                  </a:lnTo>
                  <a:lnTo>
                    <a:pt x="506" y="136"/>
                  </a:lnTo>
                  <a:lnTo>
                    <a:pt x="522" y="142"/>
                  </a:lnTo>
                  <a:lnTo>
                    <a:pt x="536" y="159"/>
                  </a:lnTo>
                  <a:lnTo>
                    <a:pt x="549" y="172"/>
                  </a:lnTo>
                  <a:lnTo>
                    <a:pt x="560" y="189"/>
                  </a:lnTo>
                  <a:lnTo>
                    <a:pt x="569" y="208"/>
                  </a:lnTo>
                  <a:lnTo>
                    <a:pt x="577" y="227"/>
                  </a:lnTo>
                  <a:lnTo>
                    <a:pt x="580" y="216"/>
                  </a:lnTo>
                  <a:lnTo>
                    <a:pt x="583" y="204"/>
                  </a:lnTo>
                  <a:lnTo>
                    <a:pt x="583" y="191"/>
                  </a:lnTo>
                  <a:lnTo>
                    <a:pt x="580" y="180"/>
                  </a:lnTo>
                  <a:lnTo>
                    <a:pt x="572" y="166"/>
                  </a:lnTo>
                  <a:lnTo>
                    <a:pt x="565" y="155"/>
                  </a:lnTo>
                  <a:lnTo>
                    <a:pt x="556" y="146"/>
                  </a:lnTo>
                  <a:lnTo>
                    <a:pt x="549" y="140"/>
                  </a:lnTo>
                  <a:lnTo>
                    <a:pt x="539" y="134"/>
                  </a:lnTo>
                  <a:lnTo>
                    <a:pt x="529" y="129"/>
                  </a:lnTo>
                  <a:lnTo>
                    <a:pt x="520" y="123"/>
                  </a:lnTo>
                  <a:lnTo>
                    <a:pt x="512" y="117"/>
                  </a:lnTo>
                  <a:lnTo>
                    <a:pt x="516" y="110"/>
                  </a:lnTo>
                  <a:lnTo>
                    <a:pt x="523" y="110"/>
                  </a:lnTo>
                  <a:lnTo>
                    <a:pt x="529" y="110"/>
                  </a:lnTo>
                  <a:lnTo>
                    <a:pt x="536" y="114"/>
                  </a:lnTo>
                  <a:lnTo>
                    <a:pt x="540" y="117"/>
                  </a:lnTo>
                  <a:lnTo>
                    <a:pt x="549" y="123"/>
                  </a:lnTo>
                  <a:lnTo>
                    <a:pt x="556" y="129"/>
                  </a:lnTo>
                  <a:lnTo>
                    <a:pt x="565" y="134"/>
                  </a:lnTo>
                  <a:lnTo>
                    <a:pt x="572" y="138"/>
                  </a:lnTo>
                  <a:lnTo>
                    <a:pt x="579" y="146"/>
                  </a:lnTo>
                  <a:lnTo>
                    <a:pt x="585" y="153"/>
                  </a:lnTo>
                  <a:lnTo>
                    <a:pt x="590" y="166"/>
                  </a:lnTo>
                  <a:lnTo>
                    <a:pt x="586" y="148"/>
                  </a:lnTo>
                  <a:lnTo>
                    <a:pt x="580" y="132"/>
                  </a:lnTo>
                  <a:lnTo>
                    <a:pt x="572" y="119"/>
                  </a:lnTo>
                  <a:lnTo>
                    <a:pt x="565" y="108"/>
                  </a:lnTo>
                  <a:lnTo>
                    <a:pt x="553" y="97"/>
                  </a:lnTo>
                  <a:lnTo>
                    <a:pt x="543" y="87"/>
                  </a:lnTo>
                  <a:lnTo>
                    <a:pt x="532" y="81"/>
                  </a:lnTo>
                  <a:lnTo>
                    <a:pt x="520" y="78"/>
                  </a:lnTo>
                  <a:lnTo>
                    <a:pt x="509" y="72"/>
                  </a:lnTo>
                  <a:lnTo>
                    <a:pt x="499" y="70"/>
                  </a:lnTo>
                  <a:lnTo>
                    <a:pt x="489" y="66"/>
                  </a:lnTo>
                  <a:lnTo>
                    <a:pt x="482" y="63"/>
                  </a:lnTo>
                  <a:lnTo>
                    <a:pt x="493" y="55"/>
                  </a:lnTo>
                  <a:lnTo>
                    <a:pt x="506" y="57"/>
                  </a:lnTo>
                  <a:lnTo>
                    <a:pt x="519" y="59"/>
                  </a:lnTo>
                  <a:lnTo>
                    <a:pt x="533" y="63"/>
                  </a:lnTo>
                  <a:lnTo>
                    <a:pt x="546" y="66"/>
                  </a:lnTo>
                  <a:lnTo>
                    <a:pt x="559" y="76"/>
                  </a:lnTo>
                  <a:lnTo>
                    <a:pt x="569" y="85"/>
                  </a:lnTo>
                  <a:lnTo>
                    <a:pt x="580" y="100"/>
                  </a:lnTo>
                  <a:lnTo>
                    <a:pt x="589" y="115"/>
                  </a:lnTo>
                  <a:lnTo>
                    <a:pt x="597" y="132"/>
                  </a:lnTo>
                  <a:lnTo>
                    <a:pt x="603" y="149"/>
                  </a:lnTo>
                  <a:lnTo>
                    <a:pt x="610" y="166"/>
                  </a:lnTo>
                  <a:lnTo>
                    <a:pt x="590" y="253"/>
                  </a:lnTo>
                  <a:lnTo>
                    <a:pt x="560" y="336"/>
                  </a:lnTo>
                  <a:lnTo>
                    <a:pt x="520" y="412"/>
                  </a:lnTo>
                  <a:lnTo>
                    <a:pt x="472" y="480"/>
                  </a:lnTo>
                  <a:lnTo>
                    <a:pt x="417" y="538"/>
                  </a:lnTo>
                  <a:lnTo>
                    <a:pt x="357" y="587"/>
                  </a:lnTo>
                  <a:lnTo>
                    <a:pt x="293" y="627"/>
                  </a:lnTo>
                  <a:lnTo>
                    <a:pt x="230" y="657"/>
                  </a:lnTo>
                  <a:lnTo>
                    <a:pt x="257" y="657"/>
                  </a:lnTo>
                  <a:lnTo>
                    <a:pt x="287" y="659"/>
                  </a:lnTo>
                  <a:lnTo>
                    <a:pt x="316" y="661"/>
                  </a:lnTo>
                  <a:lnTo>
                    <a:pt x="344" y="667"/>
                  </a:lnTo>
                  <a:lnTo>
                    <a:pt x="371" y="671"/>
                  </a:lnTo>
                  <a:lnTo>
                    <a:pt x="399" y="680"/>
                  </a:lnTo>
                  <a:lnTo>
                    <a:pt x="425" y="691"/>
                  </a:lnTo>
                  <a:lnTo>
                    <a:pt x="451" y="706"/>
                  </a:lnTo>
                  <a:lnTo>
                    <a:pt x="417" y="697"/>
                  </a:lnTo>
                  <a:lnTo>
                    <a:pt x="384" y="691"/>
                  </a:lnTo>
                  <a:lnTo>
                    <a:pt x="350" y="686"/>
                  </a:lnTo>
                  <a:lnTo>
                    <a:pt x="317" y="684"/>
                  </a:lnTo>
                  <a:lnTo>
                    <a:pt x="281" y="680"/>
                  </a:lnTo>
                  <a:lnTo>
                    <a:pt x="247" y="682"/>
                  </a:lnTo>
                  <a:lnTo>
                    <a:pt x="212" y="684"/>
                  </a:lnTo>
                  <a:lnTo>
                    <a:pt x="177" y="689"/>
                  </a:lnTo>
                  <a:lnTo>
                    <a:pt x="155" y="688"/>
                  </a:lnTo>
                  <a:lnTo>
                    <a:pt x="133" y="688"/>
                  </a:lnTo>
                  <a:lnTo>
                    <a:pt x="109" y="686"/>
                  </a:lnTo>
                  <a:lnTo>
                    <a:pt x="86" y="686"/>
                  </a:lnTo>
                  <a:lnTo>
                    <a:pt x="62" y="684"/>
                  </a:lnTo>
                  <a:lnTo>
                    <a:pt x="39" y="682"/>
                  </a:lnTo>
                  <a:lnTo>
                    <a:pt x="18" y="682"/>
                  </a:lnTo>
                  <a:lnTo>
                    <a:pt x="0" y="682"/>
                  </a:lnTo>
                  <a:lnTo>
                    <a:pt x="9" y="693"/>
                  </a:lnTo>
                  <a:lnTo>
                    <a:pt x="25" y="697"/>
                  </a:lnTo>
                  <a:lnTo>
                    <a:pt x="32" y="697"/>
                  </a:lnTo>
                  <a:lnTo>
                    <a:pt x="41" y="699"/>
                  </a:lnTo>
                  <a:lnTo>
                    <a:pt x="48" y="701"/>
                  </a:lnTo>
                  <a:lnTo>
                    <a:pt x="56" y="706"/>
                  </a:lnTo>
                  <a:lnTo>
                    <a:pt x="89" y="718"/>
                  </a:lnTo>
                  <a:lnTo>
                    <a:pt x="123" y="735"/>
                  </a:lnTo>
                  <a:lnTo>
                    <a:pt x="156" y="752"/>
                  </a:lnTo>
                  <a:lnTo>
                    <a:pt x="190" y="774"/>
                  </a:lnTo>
                  <a:lnTo>
                    <a:pt x="222" y="797"/>
                  </a:lnTo>
                  <a:lnTo>
                    <a:pt x="253" y="827"/>
                  </a:lnTo>
                  <a:lnTo>
                    <a:pt x="281" y="857"/>
                  </a:lnTo>
                  <a:lnTo>
                    <a:pt x="308" y="895"/>
                  </a:lnTo>
                  <a:lnTo>
                    <a:pt x="296" y="891"/>
                  </a:lnTo>
                  <a:lnTo>
                    <a:pt x="286" y="882"/>
                  </a:lnTo>
                  <a:lnTo>
                    <a:pt x="273" y="867"/>
                  </a:lnTo>
                  <a:lnTo>
                    <a:pt x="263" y="857"/>
                  </a:lnTo>
                  <a:lnTo>
                    <a:pt x="234" y="831"/>
                  </a:lnTo>
                  <a:lnTo>
                    <a:pt x="206" y="810"/>
                  </a:lnTo>
                  <a:lnTo>
                    <a:pt x="176" y="790"/>
                  </a:lnTo>
                  <a:lnTo>
                    <a:pt x="148" y="773"/>
                  </a:lnTo>
                  <a:lnTo>
                    <a:pt x="116" y="756"/>
                  </a:lnTo>
                  <a:lnTo>
                    <a:pt x="86" y="744"/>
                  </a:lnTo>
                  <a:lnTo>
                    <a:pt x="54" y="731"/>
                  </a:lnTo>
                  <a:lnTo>
                    <a:pt x="22" y="723"/>
                  </a:lnTo>
                  <a:lnTo>
                    <a:pt x="27" y="737"/>
                  </a:lnTo>
                  <a:lnTo>
                    <a:pt x="35" y="752"/>
                  </a:lnTo>
                  <a:lnTo>
                    <a:pt x="55" y="759"/>
                  </a:lnTo>
                  <a:lnTo>
                    <a:pt x="75" y="773"/>
                  </a:lnTo>
                  <a:lnTo>
                    <a:pt x="93" y="788"/>
                  </a:lnTo>
                  <a:lnTo>
                    <a:pt x="113" y="810"/>
                  </a:lnTo>
                  <a:lnTo>
                    <a:pt x="130" y="831"/>
                  </a:lnTo>
                  <a:lnTo>
                    <a:pt x="148" y="856"/>
                  </a:lnTo>
                  <a:lnTo>
                    <a:pt x="165" y="878"/>
                  </a:lnTo>
                  <a:lnTo>
                    <a:pt x="183" y="901"/>
                  </a:lnTo>
                  <a:lnTo>
                    <a:pt x="195" y="924"/>
                  </a:lnTo>
                  <a:lnTo>
                    <a:pt x="207" y="946"/>
                  </a:lnTo>
                  <a:lnTo>
                    <a:pt x="220" y="971"/>
                  </a:lnTo>
                  <a:lnTo>
                    <a:pt x="233" y="995"/>
                  </a:lnTo>
                  <a:lnTo>
                    <a:pt x="246" y="1016"/>
                  </a:lnTo>
                  <a:lnTo>
                    <a:pt x="260" y="1039"/>
                  </a:lnTo>
                  <a:lnTo>
                    <a:pt x="274" y="1061"/>
                  </a:lnTo>
                  <a:lnTo>
                    <a:pt x="293" y="1084"/>
                  </a:lnTo>
                  <a:lnTo>
                    <a:pt x="310" y="1073"/>
                  </a:lnTo>
                  <a:lnTo>
                    <a:pt x="327" y="1060"/>
                  </a:lnTo>
                  <a:lnTo>
                    <a:pt x="341" y="1043"/>
                  </a:lnTo>
                  <a:lnTo>
                    <a:pt x="355" y="1024"/>
                  </a:lnTo>
                  <a:lnTo>
                    <a:pt x="367" y="1003"/>
                  </a:lnTo>
                  <a:lnTo>
                    <a:pt x="380" y="982"/>
                  </a:lnTo>
                  <a:lnTo>
                    <a:pt x="394" y="961"/>
                  </a:lnTo>
                  <a:lnTo>
                    <a:pt x="409" y="944"/>
                  </a:lnTo>
                  <a:lnTo>
                    <a:pt x="432" y="939"/>
                  </a:lnTo>
                  <a:lnTo>
                    <a:pt x="456" y="933"/>
                  </a:lnTo>
                  <a:lnTo>
                    <a:pt x="479" y="925"/>
                  </a:lnTo>
                  <a:lnTo>
                    <a:pt x="503" y="918"/>
                  </a:lnTo>
                  <a:lnTo>
                    <a:pt x="525" y="907"/>
                  </a:lnTo>
                  <a:lnTo>
                    <a:pt x="546" y="895"/>
                  </a:lnTo>
                  <a:lnTo>
                    <a:pt x="566" y="878"/>
                  </a:lnTo>
                  <a:lnTo>
                    <a:pt x="585" y="857"/>
                  </a:lnTo>
                  <a:lnTo>
                    <a:pt x="599" y="835"/>
                  </a:lnTo>
                  <a:lnTo>
                    <a:pt x="612" y="814"/>
                  </a:lnTo>
                  <a:lnTo>
                    <a:pt x="623" y="791"/>
                  </a:lnTo>
                  <a:lnTo>
                    <a:pt x="634" y="771"/>
                  </a:lnTo>
                  <a:lnTo>
                    <a:pt x="644" y="746"/>
                  </a:lnTo>
                  <a:lnTo>
                    <a:pt x="654" y="722"/>
                  </a:lnTo>
                  <a:lnTo>
                    <a:pt x="666" y="699"/>
                  </a:lnTo>
                  <a:lnTo>
                    <a:pt x="678" y="678"/>
                  </a:lnTo>
                  <a:lnTo>
                    <a:pt x="691" y="638"/>
                  </a:lnTo>
                  <a:lnTo>
                    <a:pt x="710" y="604"/>
                  </a:lnTo>
                  <a:lnTo>
                    <a:pt x="730" y="572"/>
                  </a:lnTo>
                  <a:lnTo>
                    <a:pt x="754" y="544"/>
                  </a:lnTo>
                  <a:lnTo>
                    <a:pt x="777" y="514"/>
                  </a:lnTo>
                  <a:lnTo>
                    <a:pt x="802" y="487"/>
                  </a:lnTo>
                  <a:lnTo>
                    <a:pt x="828" y="459"/>
                  </a:lnTo>
                  <a:lnTo>
                    <a:pt x="855" y="435"/>
                  </a:lnTo>
                  <a:lnTo>
                    <a:pt x="861" y="423"/>
                  </a:lnTo>
                  <a:lnTo>
                    <a:pt x="866" y="412"/>
                  </a:lnTo>
                  <a:lnTo>
                    <a:pt x="871" y="401"/>
                  </a:lnTo>
                  <a:lnTo>
                    <a:pt x="876" y="391"/>
                  </a:lnTo>
                  <a:lnTo>
                    <a:pt x="879" y="378"/>
                  </a:lnTo>
                  <a:lnTo>
                    <a:pt x="881" y="367"/>
                  </a:lnTo>
                  <a:lnTo>
                    <a:pt x="879" y="355"/>
                  </a:lnTo>
                  <a:lnTo>
                    <a:pt x="878" y="344"/>
                  </a:lnTo>
                  <a:lnTo>
                    <a:pt x="858" y="325"/>
                  </a:lnTo>
                  <a:lnTo>
                    <a:pt x="839" y="308"/>
                  </a:lnTo>
                  <a:lnTo>
                    <a:pt x="819" y="289"/>
                  </a:lnTo>
                  <a:lnTo>
                    <a:pt x="799" y="272"/>
                  </a:lnTo>
                  <a:lnTo>
                    <a:pt x="778" y="253"/>
                  </a:lnTo>
                  <a:lnTo>
                    <a:pt x="760" y="234"/>
                  </a:lnTo>
                  <a:lnTo>
                    <a:pt x="741" y="212"/>
                  </a:lnTo>
                  <a:lnTo>
                    <a:pt x="725" y="191"/>
                  </a:lnTo>
                  <a:lnTo>
                    <a:pt x="710" y="168"/>
                  </a:lnTo>
                  <a:lnTo>
                    <a:pt x="697" y="146"/>
                  </a:lnTo>
                  <a:lnTo>
                    <a:pt x="684" y="119"/>
                  </a:lnTo>
                  <a:lnTo>
                    <a:pt x="671" y="97"/>
                  </a:lnTo>
                  <a:lnTo>
                    <a:pt x="657" y="72"/>
                  </a:lnTo>
                  <a:lnTo>
                    <a:pt x="641" y="53"/>
                  </a:lnTo>
                  <a:lnTo>
                    <a:pt x="623" y="38"/>
                  </a:lnTo>
                  <a:lnTo>
                    <a:pt x="603" y="32"/>
                  </a:lnTo>
                  <a:lnTo>
                    <a:pt x="586" y="27"/>
                  </a:lnTo>
                  <a:lnTo>
                    <a:pt x="570" y="23"/>
                  </a:lnTo>
                  <a:lnTo>
                    <a:pt x="553" y="21"/>
                  </a:lnTo>
                  <a:lnTo>
                    <a:pt x="539" y="21"/>
                  </a:lnTo>
                  <a:lnTo>
                    <a:pt x="523" y="21"/>
                  </a:lnTo>
                  <a:lnTo>
                    <a:pt x="508" y="21"/>
                  </a:lnTo>
                  <a:lnTo>
                    <a:pt x="492" y="21"/>
                  </a:lnTo>
                  <a:lnTo>
                    <a:pt x="476" y="21"/>
                  </a:lnTo>
                  <a:lnTo>
                    <a:pt x="449" y="8"/>
                  </a:lnTo>
                  <a:lnTo>
                    <a:pt x="422" y="2"/>
                  </a:lnTo>
                  <a:lnTo>
                    <a:pt x="395" y="0"/>
                  </a:lnTo>
                  <a:lnTo>
                    <a:pt x="368" y="2"/>
                  </a:lnTo>
                  <a:lnTo>
                    <a:pt x="340" y="4"/>
                  </a:lnTo>
                  <a:lnTo>
                    <a:pt x="313" y="10"/>
                  </a:lnTo>
                  <a:lnTo>
                    <a:pt x="286" y="15"/>
                  </a:lnTo>
                  <a:lnTo>
                    <a:pt x="260" y="21"/>
                  </a:lnTo>
                  <a:lnTo>
                    <a:pt x="250" y="23"/>
                  </a:lnTo>
                  <a:lnTo>
                    <a:pt x="240" y="25"/>
                  </a:lnTo>
                  <a:lnTo>
                    <a:pt x="230" y="27"/>
                  </a:lnTo>
                  <a:lnTo>
                    <a:pt x="222" y="30"/>
                  </a:lnTo>
                  <a:lnTo>
                    <a:pt x="210" y="30"/>
                  </a:lnTo>
                  <a:lnTo>
                    <a:pt x="200" y="30"/>
                  </a:lnTo>
                  <a:lnTo>
                    <a:pt x="190" y="30"/>
                  </a:lnTo>
                  <a:lnTo>
                    <a:pt x="180" y="32"/>
                  </a:lnTo>
                  <a:close/>
                </a:path>
              </a:pathLst>
            </a:custGeom>
            <a:solidFill>
              <a:srgbClr val="FFFFFF"/>
            </a:solidFill>
            <a:ln w="1588">
              <a:solidFill>
                <a:srgbClr val="FFFFFF"/>
              </a:solidFill>
              <a:prstDash val="solid"/>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472" name="Freeform 173"/>
            <p:cNvSpPr>
              <a:spLocks/>
            </p:cNvSpPr>
            <p:nvPr/>
          </p:nvSpPr>
          <p:spPr bwMode="auto">
            <a:xfrm>
              <a:off x="3774" y="2045"/>
              <a:ext cx="242" cy="64"/>
            </a:xfrm>
            <a:custGeom>
              <a:avLst/>
              <a:gdLst>
                <a:gd name="T0" fmla="*/ 55 w 242"/>
                <a:gd name="T1" fmla="*/ 15 h 128"/>
                <a:gd name="T2" fmla="*/ 55 w 242"/>
                <a:gd name="T3" fmla="*/ 30 h 128"/>
                <a:gd name="T4" fmla="*/ 51 w 242"/>
                <a:gd name="T5" fmla="*/ 45 h 128"/>
                <a:gd name="T6" fmla="*/ 45 w 242"/>
                <a:gd name="T7" fmla="*/ 59 h 128"/>
                <a:gd name="T8" fmla="*/ 38 w 242"/>
                <a:gd name="T9" fmla="*/ 72 h 128"/>
                <a:gd name="T10" fmla="*/ 27 w 242"/>
                <a:gd name="T11" fmla="*/ 83 h 128"/>
                <a:gd name="T12" fmla="*/ 18 w 242"/>
                <a:gd name="T13" fmla="*/ 94 h 128"/>
                <a:gd name="T14" fmla="*/ 8 w 242"/>
                <a:gd name="T15" fmla="*/ 106 h 128"/>
                <a:gd name="T16" fmla="*/ 0 w 242"/>
                <a:gd name="T17" fmla="*/ 119 h 128"/>
                <a:gd name="T18" fmla="*/ 8 w 242"/>
                <a:gd name="T19" fmla="*/ 127 h 128"/>
                <a:gd name="T20" fmla="*/ 18 w 242"/>
                <a:gd name="T21" fmla="*/ 128 h 128"/>
                <a:gd name="T22" fmla="*/ 27 w 242"/>
                <a:gd name="T23" fmla="*/ 127 h 128"/>
                <a:gd name="T24" fmla="*/ 37 w 242"/>
                <a:gd name="T25" fmla="*/ 123 h 128"/>
                <a:gd name="T26" fmla="*/ 45 w 242"/>
                <a:gd name="T27" fmla="*/ 115 h 128"/>
                <a:gd name="T28" fmla="*/ 54 w 242"/>
                <a:gd name="T29" fmla="*/ 110 h 128"/>
                <a:gd name="T30" fmla="*/ 64 w 242"/>
                <a:gd name="T31" fmla="*/ 104 h 128"/>
                <a:gd name="T32" fmla="*/ 74 w 242"/>
                <a:gd name="T33" fmla="*/ 106 h 128"/>
                <a:gd name="T34" fmla="*/ 82 w 242"/>
                <a:gd name="T35" fmla="*/ 102 h 128"/>
                <a:gd name="T36" fmla="*/ 94 w 242"/>
                <a:gd name="T37" fmla="*/ 102 h 128"/>
                <a:gd name="T38" fmla="*/ 104 w 242"/>
                <a:gd name="T39" fmla="*/ 104 h 128"/>
                <a:gd name="T40" fmla="*/ 116 w 242"/>
                <a:gd name="T41" fmla="*/ 106 h 128"/>
                <a:gd name="T42" fmla="*/ 126 w 242"/>
                <a:gd name="T43" fmla="*/ 108 h 128"/>
                <a:gd name="T44" fmla="*/ 138 w 242"/>
                <a:gd name="T45" fmla="*/ 111 h 128"/>
                <a:gd name="T46" fmla="*/ 148 w 242"/>
                <a:gd name="T47" fmla="*/ 117 h 128"/>
                <a:gd name="T48" fmla="*/ 159 w 242"/>
                <a:gd name="T49" fmla="*/ 123 h 128"/>
                <a:gd name="T50" fmla="*/ 168 w 242"/>
                <a:gd name="T51" fmla="*/ 111 h 128"/>
                <a:gd name="T52" fmla="*/ 176 w 242"/>
                <a:gd name="T53" fmla="*/ 104 h 128"/>
                <a:gd name="T54" fmla="*/ 185 w 242"/>
                <a:gd name="T55" fmla="*/ 94 h 128"/>
                <a:gd name="T56" fmla="*/ 196 w 242"/>
                <a:gd name="T57" fmla="*/ 89 h 128"/>
                <a:gd name="T58" fmla="*/ 206 w 242"/>
                <a:gd name="T59" fmla="*/ 81 h 128"/>
                <a:gd name="T60" fmla="*/ 217 w 242"/>
                <a:gd name="T61" fmla="*/ 76 h 128"/>
                <a:gd name="T62" fmla="*/ 229 w 242"/>
                <a:gd name="T63" fmla="*/ 70 h 128"/>
                <a:gd name="T64" fmla="*/ 242 w 242"/>
                <a:gd name="T65" fmla="*/ 70 h 128"/>
                <a:gd name="T66" fmla="*/ 222 w 242"/>
                <a:gd name="T67" fmla="*/ 47 h 128"/>
                <a:gd name="T68" fmla="*/ 200 w 242"/>
                <a:gd name="T69" fmla="*/ 30 h 128"/>
                <a:gd name="T70" fmla="*/ 178 w 242"/>
                <a:gd name="T71" fmla="*/ 15 h 128"/>
                <a:gd name="T72" fmla="*/ 155 w 242"/>
                <a:gd name="T73" fmla="*/ 8 h 128"/>
                <a:gd name="T74" fmla="*/ 129 w 242"/>
                <a:gd name="T75" fmla="*/ 0 h 128"/>
                <a:gd name="T76" fmla="*/ 104 w 242"/>
                <a:gd name="T77" fmla="*/ 0 h 128"/>
                <a:gd name="T78" fmla="*/ 78 w 242"/>
                <a:gd name="T79" fmla="*/ 4 h 128"/>
                <a:gd name="T80" fmla="*/ 55 w 242"/>
                <a:gd name="T81" fmla="*/ 15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42" h="128">
                  <a:moveTo>
                    <a:pt x="55" y="15"/>
                  </a:moveTo>
                  <a:lnTo>
                    <a:pt x="55" y="30"/>
                  </a:lnTo>
                  <a:lnTo>
                    <a:pt x="51" y="45"/>
                  </a:lnTo>
                  <a:lnTo>
                    <a:pt x="45" y="59"/>
                  </a:lnTo>
                  <a:lnTo>
                    <a:pt x="38" y="72"/>
                  </a:lnTo>
                  <a:lnTo>
                    <a:pt x="27" y="83"/>
                  </a:lnTo>
                  <a:lnTo>
                    <a:pt x="18" y="94"/>
                  </a:lnTo>
                  <a:lnTo>
                    <a:pt x="8" y="106"/>
                  </a:lnTo>
                  <a:lnTo>
                    <a:pt x="0" y="119"/>
                  </a:lnTo>
                  <a:lnTo>
                    <a:pt x="8" y="127"/>
                  </a:lnTo>
                  <a:lnTo>
                    <a:pt x="18" y="128"/>
                  </a:lnTo>
                  <a:lnTo>
                    <a:pt x="27" y="127"/>
                  </a:lnTo>
                  <a:lnTo>
                    <a:pt x="37" y="123"/>
                  </a:lnTo>
                  <a:lnTo>
                    <a:pt x="45" y="115"/>
                  </a:lnTo>
                  <a:lnTo>
                    <a:pt x="54" y="110"/>
                  </a:lnTo>
                  <a:lnTo>
                    <a:pt x="64" y="104"/>
                  </a:lnTo>
                  <a:lnTo>
                    <a:pt x="74" y="106"/>
                  </a:lnTo>
                  <a:lnTo>
                    <a:pt x="82" y="102"/>
                  </a:lnTo>
                  <a:lnTo>
                    <a:pt x="94" y="102"/>
                  </a:lnTo>
                  <a:lnTo>
                    <a:pt x="104" y="104"/>
                  </a:lnTo>
                  <a:lnTo>
                    <a:pt x="116" y="106"/>
                  </a:lnTo>
                  <a:lnTo>
                    <a:pt x="126" y="108"/>
                  </a:lnTo>
                  <a:lnTo>
                    <a:pt x="138" y="111"/>
                  </a:lnTo>
                  <a:lnTo>
                    <a:pt x="148" y="117"/>
                  </a:lnTo>
                  <a:lnTo>
                    <a:pt x="159" y="123"/>
                  </a:lnTo>
                  <a:lnTo>
                    <a:pt x="168" y="111"/>
                  </a:lnTo>
                  <a:lnTo>
                    <a:pt x="176" y="104"/>
                  </a:lnTo>
                  <a:lnTo>
                    <a:pt x="185" y="94"/>
                  </a:lnTo>
                  <a:lnTo>
                    <a:pt x="196" y="89"/>
                  </a:lnTo>
                  <a:lnTo>
                    <a:pt x="206" y="81"/>
                  </a:lnTo>
                  <a:lnTo>
                    <a:pt x="217" y="76"/>
                  </a:lnTo>
                  <a:lnTo>
                    <a:pt x="229" y="70"/>
                  </a:lnTo>
                  <a:lnTo>
                    <a:pt x="242" y="70"/>
                  </a:lnTo>
                  <a:lnTo>
                    <a:pt x="222" y="47"/>
                  </a:lnTo>
                  <a:lnTo>
                    <a:pt x="200" y="30"/>
                  </a:lnTo>
                  <a:lnTo>
                    <a:pt x="178" y="15"/>
                  </a:lnTo>
                  <a:lnTo>
                    <a:pt x="155" y="8"/>
                  </a:lnTo>
                  <a:lnTo>
                    <a:pt x="129" y="0"/>
                  </a:lnTo>
                  <a:lnTo>
                    <a:pt x="104" y="0"/>
                  </a:lnTo>
                  <a:lnTo>
                    <a:pt x="78" y="4"/>
                  </a:lnTo>
                  <a:lnTo>
                    <a:pt x="55" y="15"/>
                  </a:lnTo>
                  <a:close/>
                </a:path>
              </a:pathLst>
            </a:custGeom>
            <a:solidFill>
              <a:srgbClr val="FF7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
          <p:nvSpPr>
            <p:cNvPr id="99473" name="Freeform 174"/>
            <p:cNvSpPr>
              <a:spLocks/>
            </p:cNvSpPr>
            <p:nvPr/>
          </p:nvSpPr>
          <p:spPr bwMode="auto">
            <a:xfrm>
              <a:off x="3665" y="2051"/>
              <a:ext cx="66" cy="37"/>
            </a:xfrm>
            <a:custGeom>
              <a:avLst/>
              <a:gdLst>
                <a:gd name="T0" fmla="*/ 0 w 66"/>
                <a:gd name="T1" fmla="*/ 25 h 74"/>
                <a:gd name="T2" fmla="*/ 0 w 66"/>
                <a:gd name="T3" fmla="*/ 38 h 74"/>
                <a:gd name="T4" fmla="*/ 6 w 66"/>
                <a:gd name="T5" fmla="*/ 51 h 74"/>
                <a:gd name="T6" fmla="*/ 12 w 66"/>
                <a:gd name="T7" fmla="*/ 61 h 74"/>
                <a:gd name="T8" fmla="*/ 20 w 66"/>
                <a:gd name="T9" fmla="*/ 70 h 74"/>
                <a:gd name="T10" fmla="*/ 32 w 66"/>
                <a:gd name="T11" fmla="*/ 72 h 74"/>
                <a:gd name="T12" fmla="*/ 45 w 66"/>
                <a:gd name="T13" fmla="*/ 74 h 74"/>
                <a:gd name="T14" fmla="*/ 56 w 66"/>
                <a:gd name="T15" fmla="*/ 72 h 74"/>
                <a:gd name="T16" fmla="*/ 63 w 66"/>
                <a:gd name="T17" fmla="*/ 61 h 74"/>
                <a:gd name="T18" fmla="*/ 64 w 66"/>
                <a:gd name="T19" fmla="*/ 49 h 74"/>
                <a:gd name="T20" fmla="*/ 66 w 66"/>
                <a:gd name="T21" fmla="*/ 40 h 74"/>
                <a:gd name="T22" fmla="*/ 63 w 66"/>
                <a:gd name="T23" fmla="*/ 32 h 74"/>
                <a:gd name="T24" fmla="*/ 60 w 66"/>
                <a:gd name="T25" fmla="*/ 27 h 74"/>
                <a:gd name="T26" fmla="*/ 49 w 66"/>
                <a:gd name="T27" fmla="*/ 13 h 74"/>
                <a:gd name="T28" fmla="*/ 39 w 66"/>
                <a:gd name="T29" fmla="*/ 6 h 74"/>
                <a:gd name="T30" fmla="*/ 27 w 66"/>
                <a:gd name="T31" fmla="*/ 0 h 74"/>
                <a:gd name="T32" fmla="*/ 16 w 66"/>
                <a:gd name="T33" fmla="*/ 4 h 74"/>
                <a:gd name="T34" fmla="*/ 6 w 66"/>
                <a:gd name="T35" fmla="*/ 12 h 74"/>
                <a:gd name="T36" fmla="*/ 0 w 66"/>
                <a:gd name="T37" fmla="*/ 25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6" h="74">
                  <a:moveTo>
                    <a:pt x="0" y="25"/>
                  </a:moveTo>
                  <a:lnTo>
                    <a:pt x="0" y="38"/>
                  </a:lnTo>
                  <a:lnTo>
                    <a:pt x="6" y="51"/>
                  </a:lnTo>
                  <a:lnTo>
                    <a:pt x="12" y="61"/>
                  </a:lnTo>
                  <a:lnTo>
                    <a:pt x="20" y="70"/>
                  </a:lnTo>
                  <a:lnTo>
                    <a:pt x="32" y="72"/>
                  </a:lnTo>
                  <a:lnTo>
                    <a:pt x="45" y="74"/>
                  </a:lnTo>
                  <a:lnTo>
                    <a:pt x="56" y="72"/>
                  </a:lnTo>
                  <a:lnTo>
                    <a:pt x="63" y="61"/>
                  </a:lnTo>
                  <a:lnTo>
                    <a:pt x="64" y="49"/>
                  </a:lnTo>
                  <a:lnTo>
                    <a:pt x="66" y="40"/>
                  </a:lnTo>
                  <a:lnTo>
                    <a:pt x="63" y="32"/>
                  </a:lnTo>
                  <a:lnTo>
                    <a:pt x="60" y="27"/>
                  </a:lnTo>
                  <a:lnTo>
                    <a:pt x="49" y="13"/>
                  </a:lnTo>
                  <a:lnTo>
                    <a:pt x="39" y="6"/>
                  </a:lnTo>
                  <a:lnTo>
                    <a:pt x="27" y="0"/>
                  </a:lnTo>
                  <a:lnTo>
                    <a:pt x="16" y="4"/>
                  </a:lnTo>
                  <a:lnTo>
                    <a:pt x="6" y="12"/>
                  </a:lnTo>
                  <a:lnTo>
                    <a:pt x="0" y="25"/>
                  </a:lnTo>
                  <a:close/>
                </a:path>
              </a:pathLst>
            </a:custGeom>
            <a:solidFill>
              <a:srgbClr val="000000"/>
            </a:solidFill>
            <a:ln w="1588">
              <a:solidFill>
                <a:srgbClr val="000000"/>
              </a:solidFill>
              <a:prstDash val="solid"/>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474" name="Freeform 175"/>
            <p:cNvSpPr>
              <a:spLocks/>
            </p:cNvSpPr>
            <p:nvPr/>
          </p:nvSpPr>
          <p:spPr bwMode="auto">
            <a:xfrm>
              <a:off x="3684" y="2062"/>
              <a:ext cx="31" cy="16"/>
            </a:xfrm>
            <a:custGeom>
              <a:avLst/>
              <a:gdLst>
                <a:gd name="T0" fmla="*/ 0 w 31"/>
                <a:gd name="T1" fmla="*/ 17 h 30"/>
                <a:gd name="T2" fmla="*/ 10 w 31"/>
                <a:gd name="T3" fmla="*/ 28 h 30"/>
                <a:gd name="T4" fmla="*/ 26 w 31"/>
                <a:gd name="T5" fmla="*/ 30 h 30"/>
                <a:gd name="T6" fmla="*/ 28 w 31"/>
                <a:gd name="T7" fmla="*/ 23 h 30"/>
                <a:gd name="T8" fmla="*/ 31 w 31"/>
                <a:gd name="T9" fmla="*/ 17 h 30"/>
                <a:gd name="T10" fmla="*/ 20 w 31"/>
                <a:gd name="T11" fmla="*/ 6 h 30"/>
                <a:gd name="T12" fmla="*/ 7 w 31"/>
                <a:gd name="T13" fmla="*/ 0 h 30"/>
                <a:gd name="T14" fmla="*/ 0 w 31"/>
                <a:gd name="T15" fmla="*/ 6 h 30"/>
                <a:gd name="T16" fmla="*/ 0 w 31"/>
                <a:gd name="T17" fmla="*/ 17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30">
                  <a:moveTo>
                    <a:pt x="0" y="17"/>
                  </a:moveTo>
                  <a:lnTo>
                    <a:pt x="10" y="28"/>
                  </a:lnTo>
                  <a:lnTo>
                    <a:pt x="26" y="30"/>
                  </a:lnTo>
                  <a:lnTo>
                    <a:pt x="28" y="23"/>
                  </a:lnTo>
                  <a:lnTo>
                    <a:pt x="31" y="17"/>
                  </a:lnTo>
                  <a:lnTo>
                    <a:pt x="20" y="6"/>
                  </a:lnTo>
                  <a:lnTo>
                    <a:pt x="7" y="0"/>
                  </a:lnTo>
                  <a:lnTo>
                    <a:pt x="0" y="6"/>
                  </a:lnTo>
                  <a:lnTo>
                    <a:pt x="0" y="17"/>
                  </a:lnTo>
                  <a:close/>
                </a:path>
              </a:pathLst>
            </a:custGeom>
            <a:solidFill>
              <a:srgbClr val="FFFFFF"/>
            </a:solidFill>
            <a:ln w="1588">
              <a:solidFill>
                <a:srgbClr val="FFFFFF"/>
              </a:solidFill>
              <a:prstDash val="solid"/>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475" name="Freeform 176"/>
            <p:cNvSpPr>
              <a:spLocks/>
            </p:cNvSpPr>
            <p:nvPr/>
          </p:nvSpPr>
          <p:spPr bwMode="auto">
            <a:xfrm>
              <a:off x="3950" y="2089"/>
              <a:ext cx="219" cy="154"/>
            </a:xfrm>
            <a:custGeom>
              <a:avLst/>
              <a:gdLst>
                <a:gd name="T0" fmla="*/ 91 w 219"/>
                <a:gd name="T1" fmla="*/ 13 h 308"/>
                <a:gd name="T2" fmla="*/ 78 w 219"/>
                <a:gd name="T3" fmla="*/ 7 h 308"/>
                <a:gd name="T4" fmla="*/ 67 w 219"/>
                <a:gd name="T5" fmla="*/ 7 h 308"/>
                <a:gd name="T6" fmla="*/ 56 w 219"/>
                <a:gd name="T7" fmla="*/ 7 h 308"/>
                <a:gd name="T8" fmla="*/ 44 w 219"/>
                <a:gd name="T9" fmla="*/ 13 h 308"/>
                <a:gd name="T10" fmla="*/ 31 w 219"/>
                <a:gd name="T11" fmla="*/ 19 h 308"/>
                <a:gd name="T12" fmla="*/ 20 w 219"/>
                <a:gd name="T13" fmla="*/ 26 h 308"/>
                <a:gd name="T14" fmla="*/ 9 w 219"/>
                <a:gd name="T15" fmla="*/ 34 h 308"/>
                <a:gd name="T16" fmla="*/ 0 w 219"/>
                <a:gd name="T17" fmla="*/ 43 h 308"/>
                <a:gd name="T18" fmla="*/ 20 w 219"/>
                <a:gd name="T19" fmla="*/ 62 h 308"/>
                <a:gd name="T20" fmla="*/ 41 w 219"/>
                <a:gd name="T21" fmla="*/ 85 h 308"/>
                <a:gd name="T22" fmla="*/ 60 w 219"/>
                <a:gd name="T23" fmla="*/ 109 h 308"/>
                <a:gd name="T24" fmla="*/ 77 w 219"/>
                <a:gd name="T25" fmla="*/ 138 h 308"/>
                <a:gd name="T26" fmla="*/ 90 w 219"/>
                <a:gd name="T27" fmla="*/ 166 h 308"/>
                <a:gd name="T28" fmla="*/ 100 w 219"/>
                <a:gd name="T29" fmla="*/ 198 h 308"/>
                <a:gd name="T30" fmla="*/ 105 w 219"/>
                <a:gd name="T31" fmla="*/ 232 h 308"/>
                <a:gd name="T32" fmla="*/ 107 w 219"/>
                <a:gd name="T33" fmla="*/ 268 h 308"/>
                <a:gd name="T34" fmla="*/ 94 w 219"/>
                <a:gd name="T35" fmla="*/ 308 h 308"/>
                <a:gd name="T36" fmla="*/ 114 w 219"/>
                <a:gd name="T37" fmla="*/ 285 h 308"/>
                <a:gd name="T38" fmla="*/ 132 w 219"/>
                <a:gd name="T39" fmla="*/ 262 h 308"/>
                <a:gd name="T40" fmla="*/ 150 w 219"/>
                <a:gd name="T41" fmla="*/ 236 h 308"/>
                <a:gd name="T42" fmla="*/ 167 w 219"/>
                <a:gd name="T43" fmla="*/ 209 h 308"/>
                <a:gd name="T44" fmla="*/ 179 w 219"/>
                <a:gd name="T45" fmla="*/ 179 h 308"/>
                <a:gd name="T46" fmla="*/ 194 w 219"/>
                <a:gd name="T47" fmla="*/ 151 h 308"/>
                <a:gd name="T48" fmla="*/ 206 w 219"/>
                <a:gd name="T49" fmla="*/ 122 h 308"/>
                <a:gd name="T50" fmla="*/ 219 w 219"/>
                <a:gd name="T51" fmla="*/ 94 h 308"/>
                <a:gd name="T52" fmla="*/ 209 w 219"/>
                <a:gd name="T53" fmla="*/ 72 h 308"/>
                <a:gd name="T54" fmla="*/ 198 w 219"/>
                <a:gd name="T55" fmla="*/ 53 h 308"/>
                <a:gd name="T56" fmla="*/ 184 w 219"/>
                <a:gd name="T57" fmla="*/ 36 h 308"/>
                <a:gd name="T58" fmla="*/ 169 w 219"/>
                <a:gd name="T59" fmla="*/ 22 h 308"/>
                <a:gd name="T60" fmla="*/ 152 w 219"/>
                <a:gd name="T61" fmla="*/ 9 h 308"/>
                <a:gd name="T62" fmla="*/ 137 w 219"/>
                <a:gd name="T63" fmla="*/ 4 h 308"/>
                <a:gd name="T64" fmla="*/ 118 w 219"/>
                <a:gd name="T65" fmla="*/ 0 h 308"/>
                <a:gd name="T66" fmla="*/ 100 w 219"/>
                <a:gd name="T67" fmla="*/ 2 h 308"/>
                <a:gd name="T68" fmla="*/ 91 w 219"/>
                <a:gd name="T69" fmla="*/ 13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9" h="308">
                  <a:moveTo>
                    <a:pt x="91" y="13"/>
                  </a:moveTo>
                  <a:lnTo>
                    <a:pt x="78" y="7"/>
                  </a:lnTo>
                  <a:lnTo>
                    <a:pt x="67" y="7"/>
                  </a:lnTo>
                  <a:lnTo>
                    <a:pt x="56" y="7"/>
                  </a:lnTo>
                  <a:lnTo>
                    <a:pt x="44" y="13"/>
                  </a:lnTo>
                  <a:lnTo>
                    <a:pt x="31" y="19"/>
                  </a:lnTo>
                  <a:lnTo>
                    <a:pt x="20" y="26"/>
                  </a:lnTo>
                  <a:lnTo>
                    <a:pt x="9" y="34"/>
                  </a:lnTo>
                  <a:lnTo>
                    <a:pt x="0" y="43"/>
                  </a:lnTo>
                  <a:lnTo>
                    <a:pt x="20" y="62"/>
                  </a:lnTo>
                  <a:lnTo>
                    <a:pt x="41" y="85"/>
                  </a:lnTo>
                  <a:lnTo>
                    <a:pt x="60" y="109"/>
                  </a:lnTo>
                  <a:lnTo>
                    <a:pt x="77" y="138"/>
                  </a:lnTo>
                  <a:lnTo>
                    <a:pt x="90" y="166"/>
                  </a:lnTo>
                  <a:lnTo>
                    <a:pt x="100" y="198"/>
                  </a:lnTo>
                  <a:lnTo>
                    <a:pt x="105" y="232"/>
                  </a:lnTo>
                  <a:lnTo>
                    <a:pt x="107" y="268"/>
                  </a:lnTo>
                  <a:lnTo>
                    <a:pt x="94" y="308"/>
                  </a:lnTo>
                  <a:lnTo>
                    <a:pt x="114" y="285"/>
                  </a:lnTo>
                  <a:lnTo>
                    <a:pt x="132" y="262"/>
                  </a:lnTo>
                  <a:lnTo>
                    <a:pt x="150" y="236"/>
                  </a:lnTo>
                  <a:lnTo>
                    <a:pt x="167" y="209"/>
                  </a:lnTo>
                  <a:lnTo>
                    <a:pt x="179" y="179"/>
                  </a:lnTo>
                  <a:lnTo>
                    <a:pt x="194" y="151"/>
                  </a:lnTo>
                  <a:lnTo>
                    <a:pt x="206" y="122"/>
                  </a:lnTo>
                  <a:lnTo>
                    <a:pt x="219" y="94"/>
                  </a:lnTo>
                  <a:lnTo>
                    <a:pt x="209" y="72"/>
                  </a:lnTo>
                  <a:lnTo>
                    <a:pt x="198" y="53"/>
                  </a:lnTo>
                  <a:lnTo>
                    <a:pt x="184" y="36"/>
                  </a:lnTo>
                  <a:lnTo>
                    <a:pt x="169" y="22"/>
                  </a:lnTo>
                  <a:lnTo>
                    <a:pt x="152" y="9"/>
                  </a:lnTo>
                  <a:lnTo>
                    <a:pt x="137" y="4"/>
                  </a:lnTo>
                  <a:lnTo>
                    <a:pt x="118" y="0"/>
                  </a:lnTo>
                  <a:lnTo>
                    <a:pt x="100" y="2"/>
                  </a:lnTo>
                  <a:lnTo>
                    <a:pt x="91" y="13"/>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
          <p:nvSpPr>
            <p:cNvPr id="99476" name="Freeform 177"/>
            <p:cNvSpPr>
              <a:spLocks/>
            </p:cNvSpPr>
            <p:nvPr/>
          </p:nvSpPr>
          <p:spPr bwMode="auto">
            <a:xfrm>
              <a:off x="3419" y="2091"/>
              <a:ext cx="117" cy="73"/>
            </a:xfrm>
            <a:custGeom>
              <a:avLst/>
              <a:gdLst>
                <a:gd name="T0" fmla="*/ 0 w 117"/>
                <a:gd name="T1" fmla="*/ 22 h 147"/>
                <a:gd name="T2" fmla="*/ 2 w 117"/>
                <a:gd name="T3" fmla="*/ 37 h 147"/>
                <a:gd name="T4" fmla="*/ 4 w 117"/>
                <a:gd name="T5" fmla="*/ 52 h 147"/>
                <a:gd name="T6" fmla="*/ 9 w 117"/>
                <a:gd name="T7" fmla="*/ 68 h 147"/>
                <a:gd name="T8" fmla="*/ 13 w 117"/>
                <a:gd name="T9" fmla="*/ 85 h 147"/>
                <a:gd name="T10" fmla="*/ 16 w 117"/>
                <a:gd name="T11" fmla="*/ 100 h 147"/>
                <a:gd name="T12" fmla="*/ 20 w 117"/>
                <a:gd name="T13" fmla="*/ 115 h 147"/>
                <a:gd name="T14" fmla="*/ 26 w 117"/>
                <a:gd name="T15" fmla="*/ 130 h 147"/>
                <a:gd name="T16" fmla="*/ 31 w 117"/>
                <a:gd name="T17" fmla="*/ 147 h 147"/>
                <a:gd name="T18" fmla="*/ 39 w 117"/>
                <a:gd name="T19" fmla="*/ 128 h 147"/>
                <a:gd name="T20" fmla="*/ 50 w 117"/>
                <a:gd name="T21" fmla="*/ 117 h 147"/>
                <a:gd name="T22" fmla="*/ 61 w 117"/>
                <a:gd name="T23" fmla="*/ 105 h 147"/>
                <a:gd name="T24" fmla="*/ 74 w 117"/>
                <a:gd name="T25" fmla="*/ 98 h 147"/>
                <a:gd name="T26" fmla="*/ 86 w 117"/>
                <a:gd name="T27" fmla="*/ 88 h 147"/>
                <a:gd name="T28" fmla="*/ 97 w 117"/>
                <a:gd name="T29" fmla="*/ 81 h 147"/>
                <a:gd name="T30" fmla="*/ 107 w 117"/>
                <a:gd name="T31" fmla="*/ 68 h 147"/>
                <a:gd name="T32" fmla="*/ 117 w 117"/>
                <a:gd name="T33" fmla="*/ 56 h 147"/>
                <a:gd name="T34" fmla="*/ 101 w 117"/>
                <a:gd name="T35" fmla="*/ 47 h 147"/>
                <a:gd name="T36" fmla="*/ 87 w 117"/>
                <a:gd name="T37" fmla="*/ 37 h 147"/>
                <a:gd name="T38" fmla="*/ 73 w 117"/>
                <a:gd name="T39" fmla="*/ 22 h 147"/>
                <a:gd name="T40" fmla="*/ 60 w 117"/>
                <a:gd name="T41" fmla="*/ 13 h 147"/>
                <a:gd name="T42" fmla="*/ 44 w 117"/>
                <a:gd name="T43" fmla="*/ 3 h 147"/>
                <a:gd name="T44" fmla="*/ 30 w 117"/>
                <a:gd name="T45" fmla="*/ 0 h 147"/>
                <a:gd name="T46" fmla="*/ 14 w 117"/>
                <a:gd name="T47" fmla="*/ 5 h 147"/>
                <a:gd name="T48" fmla="*/ 0 w 117"/>
                <a:gd name="T49" fmla="*/ 22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47">
                  <a:moveTo>
                    <a:pt x="0" y="22"/>
                  </a:moveTo>
                  <a:lnTo>
                    <a:pt x="2" y="37"/>
                  </a:lnTo>
                  <a:lnTo>
                    <a:pt x="4" y="52"/>
                  </a:lnTo>
                  <a:lnTo>
                    <a:pt x="9" y="68"/>
                  </a:lnTo>
                  <a:lnTo>
                    <a:pt x="13" y="85"/>
                  </a:lnTo>
                  <a:lnTo>
                    <a:pt x="16" y="100"/>
                  </a:lnTo>
                  <a:lnTo>
                    <a:pt x="20" y="115"/>
                  </a:lnTo>
                  <a:lnTo>
                    <a:pt x="26" y="130"/>
                  </a:lnTo>
                  <a:lnTo>
                    <a:pt x="31" y="147"/>
                  </a:lnTo>
                  <a:lnTo>
                    <a:pt x="39" y="128"/>
                  </a:lnTo>
                  <a:lnTo>
                    <a:pt x="50" y="117"/>
                  </a:lnTo>
                  <a:lnTo>
                    <a:pt x="61" y="105"/>
                  </a:lnTo>
                  <a:lnTo>
                    <a:pt x="74" y="98"/>
                  </a:lnTo>
                  <a:lnTo>
                    <a:pt x="86" y="88"/>
                  </a:lnTo>
                  <a:lnTo>
                    <a:pt x="97" y="81"/>
                  </a:lnTo>
                  <a:lnTo>
                    <a:pt x="107" y="68"/>
                  </a:lnTo>
                  <a:lnTo>
                    <a:pt x="117" y="56"/>
                  </a:lnTo>
                  <a:lnTo>
                    <a:pt x="101" y="47"/>
                  </a:lnTo>
                  <a:lnTo>
                    <a:pt x="87" y="37"/>
                  </a:lnTo>
                  <a:lnTo>
                    <a:pt x="73" y="22"/>
                  </a:lnTo>
                  <a:lnTo>
                    <a:pt x="60" y="13"/>
                  </a:lnTo>
                  <a:lnTo>
                    <a:pt x="44" y="3"/>
                  </a:lnTo>
                  <a:lnTo>
                    <a:pt x="30" y="0"/>
                  </a:lnTo>
                  <a:lnTo>
                    <a:pt x="14" y="5"/>
                  </a:lnTo>
                  <a:lnTo>
                    <a:pt x="0" y="22"/>
                  </a:lnTo>
                  <a:close/>
                </a:path>
              </a:pathLst>
            </a:custGeom>
            <a:solidFill>
              <a:srgbClr val="FF4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
          <p:nvSpPr>
            <p:cNvPr id="99477" name="Freeform 178"/>
            <p:cNvSpPr>
              <a:spLocks/>
            </p:cNvSpPr>
            <p:nvPr/>
          </p:nvSpPr>
          <p:spPr bwMode="auto">
            <a:xfrm>
              <a:off x="3786" y="2108"/>
              <a:ext cx="248" cy="129"/>
            </a:xfrm>
            <a:custGeom>
              <a:avLst/>
              <a:gdLst>
                <a:gd name="T0" fmla="*/ 22 w 248"/>
                <a:gd name="T1" fmla="*/ 26 h 258"/>
                <a:gd name="T2" fmla="*/ 13 w 248"/>
                <a:gd name="T3" fmla="*/ 37 h 258"/>
                <a:gd name="T4" fmla="*/ 8 w 248"/>
                <a:gd name="T5" fmla="*/ 51 h 258"/>
                <a:gd name="T6" fmla="*/ 3 w 248"/>
                <a:gd name="T7" fmla="*/ 64 h 258"/>
                <a:gd name="T8" fmla="*/ 2 w 248"/>
                <a:gd name="T9" fmla="*/ 79 h 258"/>
                <a:gd name="T10" fmla="*/ 0 w 248"/>
                <a:gd name="T11" fmla="*/ 94 h 258"/>
                <a:gd name="T12" fmla="*/ 0 w 248"/>
                <a:gd name="T13" fmla="*/ 111 h 258"/>
                <a:gd name="T14" fmla="*/ 0 w 248"/>
                <a:gd name="T15" fmla="*/ 126 h 258"/>
                <a:gd name="T16" fmla="*/ 3 w 248"/>
                <a:gd name="T17" fmla="*/ 143 h 258"/>
                <a:gd name="T18" fmla="*/ 5 w 248"/>
                <a:gd name="T19" fmla="*/ 154 h 258"/>
                <a:gd name="T20" fmla="*/ 8 w 248"/>
                <a:gd name="T21" fmla="*/ 166 h 258"/>
                <a:gd name="T22" fmla="*/ 12 w 248"/>
                <a:gd name="T23" fmla="*/ 177 h 258"/>
                <a:gd name="T24" fmla="*/ 17 w 248"/>
                <a:gd name="T25" fmla="*/ 188 h 258"/>
                <a:gd name="T26" fmla="*/ 29 w 248"/>
                <a:gd name="T27" fmla="*/ 207 h 258"/>
                <a:gd name="T28" fmla="*/ 43 w 248"/>
                <a:gd name="T29" fmla="*/ 226 h 258"/>
                <a:gd name="T30" fmla="*/ 67 w 248"/>
                <a:gd name="T31" fmla="*/ 219 h 258"/>
                <a:gd name="T32" fmla="*/ 93 w 248"/>
                <a:gd name="T33" fmla="*/ 213 h 258"/>
                <a:gd name="T34" fmla="*/ 119 w 248"/>
                <a:gd name="T35" fmla="*/ 207 h 258"/>
                <a:gd name="T36" fmla="*/ 147 w 248"/>
                <a:gd name="T37" fmla="*/ 209 h 258"/>
                <a:gd name="T38" fmla="*/ 173 w 248"/>
                <a:gd name="T39" fmla="*/ 211 h 258"/>
                <a:gd name="T40" fmla="*/ 198 w 248"/>
                <a:gd name="T41" fmla="*/ 219 h 258"/>
                <a:gd name="T42" fmla="*/ 221 w 248"/>
                <a:gd name="T43" fmla="*/ 234 h 258"/>
                <a:gd name="T44" fmla="*/ 242 w 248"/>
                <a:gd name="T45" fmla="*/ 258 h 258"/>
                <a:gd name="T46" fmla="*/ 247 w 248"/>
                <a:gd name="T47" fmla="*/ 226 h 258"/>
                <a:gd name="T48" fmla="*/ 248 w 248"/>
                <a:gd name="T49" fmla="*/ 196 h 258"/>
                <a:gd name="T50" fmla="*/ 241 w 248"/>
                <a:gd name="T51" fmla="*/ 166 h 258"/>
                <a:gd name="T52" fmla="*/ 232 w 248"/>
                <a:gd name="T53" fmla="*/ 137 h 258"/>
                <a:gd name="T54" fmla="*/ 218 w 248"/>
                <a:gd name="T55" fmla="*/ 109 h 258"/>
                <a:gd name="T56" fmla="*/ 203 w 248"/>
                <a:gd name="T57" fmla="*/ 84 h 258"/>
                <a:gd name="T58" fmla="*/ 185 w 248"/>
                <a:gd name="T59" fmla="*/ 60 h 258"/>
                <a:gd name="T60" fmla="*/ 170 w 248"/>
                <a:gd name="T61" fmla="*/ 39 h 258"/>
                <a:gd name="T62" fmla="*/ 151 w 248"/>
                <a:gd name="T63" fmla="*/ 28 h 258"/>
                <a:gd name="T64" fmla="*/ 134 w 248"/>
                <a:gd name="T65" fmla="*/ 17 h 258"/>
                <a:gd name="T66" fmla="*/ 114 w 248"/>
                <a:gd name="T67" fmla="*/ 7 h 258"/>
                <a:gd name="T68" fmla="*/ 96 w 248"/>
                <a:gd name="T69" fmla="*/ 3 h 258"/>
                <a:gd name="T70" fmla="*/ 74 w 248"/>
                <a:gd name="T71" fmla="*/ 0 h 258"/>
                <a:gd name="T72" fmla="*/ 56 w 248"/>
                <a:gd name="T73" fmla="*/ 3 h 258"/>
                <a:gd name="T74" fmla="*/ 37 w 248"/>
                <a:gd name="T75" fmla="*/ 9 h 258"/>
                <a:gd name="T76" fmla="*/ 22 w 248"/>
                <a:gd name="T77" fmla="*/ 26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48" h="258">
                  <a:moveTo>
                    <a:pt x="22" y="26"/>
                  </a:moveTo>
                  <a:lnTo>
                    <a:pt x="13" y="37"/>
                  </a:lnTo>
                  <a:lnTo>
                    <a:pt x="8" y="51"/>
                  </a:lnTo>
                  <a:lnTo>
                    <a:pt x="3" y="64"/>
                  </a:lnTo>
                  <a:lnTo>
                    <a:pt x="2" y="79"/>
                  </a:lnTo>
                  <a:lnTo>
                    <a:pt x="0" y="94"/>
                  </a:lnTo>
                  <a:lnTo>
                    <a:pt x="0" y="111"/>
                  </a:lnTo>
                  <a:lnTo>
                    <a:pt x="0" y="126"/>
                  </a:lnTo>
                  <a:lnTo>
                    <a:pt x="3" y="143"/>
                  </a:lnTo>
                  <a:lnTo>
                    <a:pt x="5" y="154"/>
                  </a:lnTo>
                  <a:lnTo>
                    <a:pt x="8" y="166"/>
                  </a:lnTo>
                  <a:lnTo>
                    <a:pt x="12" y="177"/>
                  </a:lnTo>
                  <a:lnTo>
                    <a:pt x="17" y="188"/>
                  </a:lnTo>
                  <a:lnTo>
                    <a:pt x="29" y="207"/>
                  </a:lnTo>
                  <a:lnTo>
                    <a:pt x="43" y="226"/>
                  </a:lnTo>
                  <a:lnTo>
                    <a:pt x="67" y="219"/>
                  </a:lnTo>
                  <a:lnTo>
                    <a:pt x="93" y="213"/>
                  </a:lnTo>
                  <a:lnTo>
                    <a:pt x="119" y="207"/>
                  </a:lnTo>
                  <a:lnTo>
                    <a:pt x="147" y="209"/>
                  </a:lnTo>
                  <a:lnTo>
                    <a:pt x="173" y="211"/>
                  </a:lnTo>
                  <a:lnTo>
                    <a:pt x="198" y="219"/>
                  </a:lnTo>
                  <a:lnTo>
                    <a:pt x="221" y="234"/>
                  </a:lnTo>
                  <a:lnTo>
                    <a:pt x="242" y="258"/>
                  </a:lnTo>
                  <a:lnTo>
                    <a:pt x="247" y="226"/>
                  </a:lnTo>
                  <a:lnTo>
                    <a:pt x="248" y="196"/>
                  </a:lnTo>
                  <a:lnTo>
                    <a:pt x="241" y="166"/>
                  </a:lnTo>
                  <a:lnTo>
                    <a:pt x="232" y="137"/>
                  </a:lnTo>
                  <a:lnTo>
                    <a:pt x="218" y="109"/>
                  </a:lnTo>
                  <a:lnTo>
                    <a:pt x="203" y="84"/>
                  </a:lnTo>
                  <a:lnTo>
                    <a:pt x="185" y="60"/>
                  </a:lnTo>
                  <a:lnTo>
                    <a:pt x="170" y="39"/>
                  </a:lnTo>
                  <a:lnTo>
                    <a:pt x="151" y="28"/>
                  </a:lnTo>
                  <a:lnTo>
                    <a:pt x="134" y="17"/>
                  </a:lnTo>
                  <a:lnTo>
                    <a:pt x="114" y="7"/>
                  </a:lnTo>
                  <a:lnTo>
                    <a:pt x="96" y="3"/>
                  </a:lnTo>
                  <a:lnTo>
                    <a:pt x="74" y="0"/>
                  </a:lnTo>
                  <a:lnTo>
                    <a:pt x="56" y="3"/>
                  </a:lnTo>
                  <a:lnTo>
                    <a:pt x="37" y="9"/>
                  </a:lnTo>
                  <a:lnTo>
                    <a:pt x="22" y="26"/>
                  </a:lnTo>
                  <a:close/>
                </a:path>
              </a:pathLst>
            </a:custGeom>
            <a:solidFill>
              <a:srgbClr val="FF17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
          <p:nvSpPr>
            <p:cNvPr id="99478" name="Freeform 179"/>
            <p:cNvSpPr>
              <a:spLocks/>
            </p:cNvSpPr>
            <p:nvPr/>
          </p:nvSpPr>
          <p:spPr bwMode="auto">
            <a:xfrm>
              <a:off x="3369" y="2111"/>
              <a:ext cx="268" cy="305"/>
            </a:xfrm>
            <a:custGeom>
              <a:avLst/>
              <a:gdLst>
                <a:gd name="T0" fmla="*/ 0 w 268"/>
                <a:gd name="T1" fmla="*/ 151 h 610"/>
                <a:gd name="T2" fmla="*/ 7 w 268"/>
                <a:gd name="T3" fmla="*/ 176 h 610"/>
                <a:gd name="T4" fmla="*/ 16 w 268"/>
                <a:gd name="T5" fmla="*/ 202 h 610"/>
                <a:gd name="T6" fmla="*/ 25 w 268"/>
                <a:gd name="T7" fmla="*/ 229 h 610"/>
                <a:gd name="T8" fmla="*/ 33 w 268"/>
                <a:gd name="T9" fmla="*/ 255 h 610"/>
                <a:gd name="T10" fmla="*/ 42 w 268"/>
                <a:gd name="T11" fmla="*/ 280 h 610"/>
                <a:gd name="T12" fmla="*/ 50 w 268"/>
                <a:gd name="T13" fmla="*/ 306 h 610"/>
                <a:gd name="T14" fmla="*/ 59 w 268"/>
                <a:gd name="T15" fmla="*/ 331 h 610"/>
                <a:gd name="T16" fmla="*/ 67 w 268"/>
                <a:gd name="T17" fmla="*/ 357 h 610"/>
                <a:gd name="T18" fmla="*/ 79 w 268"/>
                <a:gd name="T19" fmla="*/ 385 h 610"/>
                <a:gd name="T20" fmla="*/ 91 w 268"/>
                <a:gd name="T21" fmla="*/ 416 h 610"/>
                <a:gd name="T22" fmla="*/ 106 w 268"/>
                <a:gd name="T23" fmla="*/ 446 h 610"/>
                <a:gd name="T24" fmla="*/ 120 w 268"/>
                <a:gd name="T25" fmla="*/ 476 h 610"/>
                <a:gd name="T26" fmla="*/ 133 w 268"/>
                <a:gd name="T27" fmla="*/ 504 h 610"/>
                <a:gd name="T28" fmla="*/ 146 w 268"/>
                <a:gd name="T29" fmla="*/ 535 h 610"/>
                <a:gd name="T30" fmla="*/ 157 w 268"/>
                <a:gd name="T31" fmla="*/ 565 h 610"/>
                <a:gd name="T32" fmla="*/ 167 w 268"/>
                <a:gd name="T33" fmla="*/ 599 h 610"/>
                <a:gd name="T34" fmla="*/ 175 w 268"/>
                <a:gd name="T35" fmla="*/ 604 h 610"/>
                <a:gd name="T36" fmla="*/ 184 w 268"/>
                <a:gd name="T37" fmla="*/ 610 h 610"/>
                <a:gd name="T38" fmla="*/ 194 w 268"/>
                <a:gd name="T39" fmla="*/ 610 h 610"/>
                <a:gd name="T40" fmla="*/ 204 w 268"/>
                <a:gd name="T41" fmla="*/ 610 h 610"/>
                <a:gd name="T42" fmla="*/ 214 w 268"/>
                <a:gd name="T43" fmla="*/ 606 h 610"/>
                <a:gd name="T44" fmla="*/ 225 w 268"/>
                <a:gd name="T45" fmla="*/ 604 h 610"/>
                <a:gd name="T46" fmla="*/ 235 w 268"/>
                <a:gd name="T47" fmla="*/ 602 h 610"/>
                <a:gd name="T48" fmla="*/ 247 w 268"/>
                <a:gd name="T49" fmla="*/ 604 h 610"/>
                <a:gd name="T50" fmla="*/ 268 w 268"/>
                <a:gd name="T51" fmla="*/ 591 h 610"/>
                <a:gd name="T52" fmla="*/ 237 w 268"/>
                <a:gd name="T53" fmla="*/ 538 h 610"/>
                <a:gd name="T54" fmla="*/ 207 w 268"/>
                <a:gd name="T55" fmla="*/ 485 h 610"/>
                <a:gd name="T56" fmla="*/ 180 w 268"/>
                <a:gd name="T57" fmla="*/ 429 h 610"/>
                <a:gd name="T58" fmla="*/ 156 w 268"/>
                <a:gd name="T59" fmla="*/ 374 h 610"/>
                <a:gd name="T60" fmla="*/ 130 w 268"/>
                <a:gd name="T61" fmla="*/ 316 h 610"/>
                <a:gd name="T62" fmla="*/ 109 w 268"/>
                <a:gd name="T63" fmla="*/ 259 h 610"/>
                <a:gd name="T64" fmla="*/ 86 w 268"/>
                <a:gd name="T65" fmla="*/ 200 h 610"/>
                <a:gd name="T66" fmla="*/ 67 w 268"/>
                <a:gd name="T67" fmla="*/ 144 h 610"/>
                <a:gd name="T68" fmla="*/ 63 w 268"/>
                <a:gd name="T69" fmla="*/ 125 h 610"/>
                <a:gd name="T70" fmla="*/ 59 w 268"/>
                <a:gd name="T71" fmla="*/ 106 h 610"/>
                <a:gd name="T72" fmla="*/ 54 w 268"/>
                <a:gd name="T73" fmla="*/ 87 h 610"/>
                <a:gd name="T74" fmla="*/ 50 w 268"/>
                <a:gd name="T75" fmla="*/ 70 h 610"/>
                <a:gd name="T76" fmla="*/ 44 w 268"/>
                <a:gd name="T77" fmla="*/ 51 h 610"/>
                <a:gd name="T78" fmla="*/ 40 w 268"/>
                <a:gd name="T79" fmla="*/ 34 h 610"/>
                <a:gd name="T80" fmla="*/ 36 w 268"/>
                <a:gd name="T81" fmla="*/ 17 h 610"/>
                <a:gd name="T82" fmla="*/ 32 w 268"/>
                <a:gd name="T83" fmla="*/ 0 h 610"/>
                <a:gd name="T84" fmla="*/ 23 w 268"/>
                <a:gd name="T85" fmla="*/ 17 h 610"/>
                <a:gd name="T86" fmla="*/ 20 w 268"/>
                <a:gd name="T87" fmla="*/ 36 h 610"/>
                <a:gd name="T88" fmla="*/ 17 w 268"/>
                <a:gd name="T89" fmla="*/ 55 h 610"/>
                <a:gd name="T90" fmla="*/ 16 w 268"/>
                <a:gd name="T91" fmla="*/ 76 h 610"/>
                <a:gd name="T92" fmla="*/ 13 w 268"/>
                <a:gd name="T93" fmla="*/ 95 h 610"/>
                <a:gd name="T94" fmla="*/ 10 w 268"/>
                <a:gd name="T95" fmla="*/ 113 h 610"/>
                <a:gd name="T96" fmla="*/ 6 w 268"/>
                <a:gd name="T97" fmla="*/ 132 h 610"/>
                <a:gd name="T98" fmla="*/ 0 w 268"/>
                <a:gd name="T99" fmla="*/ 151 h 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68" h="610">
                  <a:moveTo>
                    <a:pt x="0" y="151"/>
                  </a:moveTo>
                  <a:lnTo>
                    <a:pt x="7" y="176"/>
                  </a:lnTo>
                  <a:lnTo>
                    <a:pt x="16" y="202"/>
                  </a:lnTo>
                  <a:lnTo>
                    <a:pt x="25" y="229"/>
                  </a:lnTo>
                  <a:lnTo>
                    <a:pt x="33" y="255"/>
                  </a:lnTo>
                  <a:lnTo>
                    <a:pt x="42" y="280"/>
                  </a:lnTo>
                  <a:lnTo>
                    <a:pt x="50" y="306"/>
                  </a:lnTo>
                  <a:lnTo>
                    <a:pt x="59" y="331"/>
                  </a:lnTo>
                  <a:lnTo>
                    <a:pt x="67" y="357"/>
                  </a:lnTo>
                  <a:lnTo>
                    <a:pt x="79" y="385"/>
                  </a:lnTo>
                  <a:lnTo>
                    <a:pt x="91" y="416"/>
                  </a:lnTo>
                  <a:lnTo>
                    <a:pt x="106" y="446"/>
                  </a:lnTo>
                  <a:lnTo>
                    <a:pt x="120" y="476"/>
                  </a:lnTo>
                  <a:lnTo>
                    <a:pt x="133" y="504"/>
                  </a:lnTo>
                  <a:lnTo>
                    <a:pt x="146" y="535"/>
                  </a:lnTo>
                  <a:lnTo>
                    <a:pt x="157" y="565"/>
                  </a:lnTo>
                  <a:lnTo>
                    <a:pt x="167" y="599"/>
                  </a:lnTo>
                  <a:lnTo>
                    <a:pt x="175" y="604"/>
                  </a:lnTo>
                  <a:lnTo>
                    <a:pt x="184" y="610"/>
                  </a:lnTo>
                  <a:lnTo>
                    <a:pt x="194" y="610"/>
                  </a:lnTo>
                  <a:lnTo>
                    <a:pt x="204" y="610"/>
                  </a:lnTo>
                  <a:lnTo>
                    <a:pt x="214" y="606"/>
                  </a:lnTo>
                  <a:lnTo>
                    <a:pt x="225" y="604"/>
                  </a:lnTo>
                  <a:lnTo>
                    <a:pt x="235" y="602"/>
                  </a:lnTo>
                  <a:lnTo>
                    <a:pt x="247" y="604"/>
                  </a:lnTo>
                  <a:lnTo>
                    <a:pt x="268" y="591"/>
                  </a:lnTo>
                  <a:lnTo>
                    <a:pt x="237" y="538"/>
                  </a:lnTo>
                  <a:lnTo>
                    <a:pt x="207" y="485"/>
                  </a:lnTo>
                  <a:lnTo>
                    <a:pt x="180" y="429"/>
                  </a:lnTo>
                  <a:lnTo>
                    <a:pt x="156" y="374"/>
                  </a:lnTo>
                  <a:lnTo>
                    <a:pt x="130" y="316"/>
                  </a:lnTo>
                  <a:lnTo>
                    <a:pt x="109" y="259"/>
                  </a:lnTo>
                  <a:lnTo>
                    <a:pt x="86" y="200"/>
                  </a:lnTo>
                  <a:lnTo>
                    <a:pt x="67" y="144"/>
                  </a:lnTo>
                  <a:lnTo>
                    <a:pt x="63" y="125"/>
                  </a:lnTo>
                  <a:lnTo>
                    <a:pt x="59" y="106"/>
                  </a:lnTo>
                  <a:lnTo>
                    <a:pt x="54" y="87"/>
                  </a:lnTo>
                  <a:lnTo>
                    <a:pt x="50" y="70"/>
                  </a:lnTo>
                  <a:lnTo>
                    <a:pt x="44" y="51"/>
                  </a:lnTo>
                  <a:lnTo>
                    <a:pt x="40" y="34"/>
                  </a:lnTo>
                  <a:lnTo>
                    <a:pt x="36" y="17"/>
                  </a:lnTo>
                  <a:lnTo>
                    <a:pt x="32" y="0"/>
                  </a:lnTo>
                  <a:lnTo>
                    <a:pt x="23" y="17"/>
                  </a:lnTo>
                  <a:lnTo>
                    <a:pt x="20" y="36"/>
                  </a:lnTo>
                  <a:lnTo>
                    <a:pt x="17" y="55"/>
                  </a:lnTo>
                  <a:lnTo>
                    <a:pt x="16" y="76"/>
                  </a:lnTo>
                  <a:lnTo>
                    <a:pt x="13" y="95"/>
                  </a:lnTo>
                  <a:lnTo>
                    <a:pt x="10" y="113"/>
                  </a:lnTo>
                  <a:lnTo>
                    <a:pt x="6" y="132"/>
                  </a:lnTo>
                  <a:lnTo>
                    <a:pt x="0" y="151"/>
                  </a:lnTo>
                  <a:close/>
                </a:path>
              </a:pathLst>
            </a:custGeom>
            <a:solidFill>
              <a:srgbClr val="FFC3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
          <p:nvSpPr>
            <p:cNvPr id="99479" name="Freeform 180"/>
            <p:cNvSpPr>
              <a:spLocks/>
            </p:cNvSpPr>
            <p:nvPr/>
          </p:nvSpPr>
          <p:spPr bwMode="auto">
            <a:xfrm>
              <a:off x="3712" y="2114"/>
              <a:ext cx="101" cy="133"/>
            </a:xfrm>
            <a:custGeom>
              <a:avLst/>
              <a:gdLst>
                <a:gd name="T0" fmla="*/ 0 w 101"/>
                <a:gd name="T1" fmla="*/ 51 h 264"/>
                <a:gd name="T2" fmla="*/ 5 w 101"/>
                <a:gd name="T3" fmla="*/ 68 h 264"/>
                <a:gd name="T4" fmla="*/ 9 w 101"/>
                <a:gd name="T5" fmla="*/ 88 h 264"/>
                <a:gd name="T6" fmla="*/ 12 w 101"/>
                <a:gd name="T7" fmla="*/ 109 h 264"/>
                <a:gd name="T8" fmla="*/ 15 w 101"/>
                <a:gd name="T9" fmla="*/ 130 h 264"/>
                <a:gd name="T10" fmla="*/ 13 w 101"/>
                <a:gd name="T11" fmla="*/ 151 h 264"/>
                <a:gd name="T12" fmla="*/ 13 w 101"/>
                <a:gd name="T13" fmla="*/ 172 h 264"/>
                <a:gd name="T14" fmla="*/ 9 w 101"/>
                <a:gd name="T15" fmla="*/ 192 h 264"/>
                <a:gd name="T16" fmla="*/ 5 w 101"/>
                <a:gd name="T17" fmla="*/ 213 h 264"/>
                <a:gd name="T18" fmla="*/ 13 w 101"/>
                <a:gd name="T19" fmla="*/ 217 h 264"/>
                <a:gd name="T20" fmla="*/ 22 w 101"/>
                <a:gd name="T21" fmla="*/ 221 h 264"/>
                <a:gd name="T22" fmla="*/ 30 w 101"/>
                <a:gd name="T23" fmla="*/ 226 h 264"/>
                <a:gd name="T24" fmla="*/ 39 w 101"/>
                <a:gd name="T25" fmla="*/ 232 h 264"/>
                <a:gd name="T26" fmla="*/ 47 w 101"/>
                <a:gd name="T27" fmla="*/ 238 h 264"/>
                <a:gd name="T28" fmla="*/ 56 w 101"/>
                <a:gd name="T29" fmla="*/ 245 h 264"/>
                <a:gd name="T30" fmla="*/ 63 w 101"/>
                <a:gd name="T31" fmla="*/ 253 h 264"/>
                <a:gd name="T32" fmla="*/ 70 w 101"/>
                <a:gd name="T33" fmla="*/ 264 h 264"/>
                <a:gd name="T34" fmla="*/ 101 w 101"/>
                <a:gd name="T35" fmla="*/ 224 h 264"/>
                <a:gd name="T36" fmla="*/ 89 w 101"/>
                <a:gd name="T37" fmla="*/ 204 h 264"/>
                <a:gd name="T38" fmla="*/ 76 w 101"/>
                <a:gd name="T39" fmla="*/ 185 h 264"/>
                <a:gd name="T40" fmla="*/ 66 w 101"/>
                <a:gd name="T41" fmla="*/ 164 h 264"/>
                <a:gd name="T42" fmla="*/ 59 w 101"/>
                <a:gd name="T43" fmla="*/ 145 h 264"/>
                <a:gd name="T44" fmla="*/ 52 w 101"/>
                <a:gd name="T45" fmla="*/ 121 h 264"/>
                <a:gd name="T46" fmla="*/ 50 w 101"/>
                <a:gd name="T47" fmla="*/ 98 h 264"/>
                <a:gd name="T48" fmla="*/ 52 w 101"/>
                <a:gd name="T49" fmla="*/ 71 h 264"/>
                <a:gd name="T50" fmla="*/ 57 w 101"/>
                <a:gd name="T51" fmla="*/ 47 h 264"/>
                <a:gd name="T52" fmla="*/ 60 w 101"/>
                <a:gd name="T53" fmla="*/ 36 h 264"/>
                <a:gd name="T54" fmla="*/ 64 w 101"/>
                <a:gd name="T55" fmla="*/ 26 h 264"/>
                <a:gd name="T56" fmla="*/ 69 w 101"/>
                <a:gd name="T57" fmla="*/ 15 h 264"/>
                <a:gd name="T58" fmla="*/ 73 w 101"/>
                <a:gd name="T59" fmla="*/ 5 h 264"/>
                <a:gd name="T60" fmla="*/ 64 w 101"/>
                <a:gd name="T61" fmla="*/ 0 h 264"/>
                <a:gd name="T62" fmla="*/ 56 w 101"/>
                <a:gd name="T63" fmla="*/ 0 h 264"/>
                <a:gd name="T64" fmla="*/ 47 w 101"/>
                <a:gd name="T65" fmla="*/ 0 h 264"/>
                <a:gd name="T66" fmla="*/ 40 w 101"/>
                <a:gd name="T67" fmla="*/ 4 h 264"/>
                <a:gd name="T68" fmla="*/ 25 w 101"/>
                <a:gd name="T69" fmla="*/ 13 h 264"/>
                <a:gd name="T70" fmla="*/ 13 w 101"/>
                <a:gd name="T71" fmla="*/ 26 h 264"/>
                <a:gd name="T72" fmla="*/ 0 w 101"/>
                <a:gd name="T73" fmla="*/ 51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1" h="264">
                  <a:moveTo>
                    <a:pt x="0" y="51"/>
                  </a:moveTo>
                  <a:lnTo>
                    <a:pt x="5" y="68"/>
                  </a:lnTo>
                  <a:lnTo>
                    <a:pt x="9" y="88"/>
                  </a:lnTo>
                  <a:lnTo>
                    <a:pt x="12" y="109"/>
                  </a:lnTo>
                  <a:lnTo>
                    <a:pt x="15" y="130"/>
                  </a:lnTo>
                  <a:lnTo>
                    <a:pt x="13" y="151"/>
                  </a:lnTo>
                  <a:lnTo>
                    <a:pt x="13" y="172"/>
                  </a:lnTo>
                  <a:lnTo>
                    <a:pt x="9" y="192"/>
                  </a:lnTo>
                  <a:lnTo>
                    <a:pt x="5" y="213"/>
                  </a:lnTo>
                  <a:lnTo>
                    <a:pt x="13" y="217"/>
                  </a:lnTo>
                  <a:lnTo>
                    <a:pt x="22" y="221"/>
                  </a:lnTo>
                  <a:lnTo>
                    <a:pt x="30" y="226"/>
                  </a:lnTo>
                  <a:lnTo>
                    <a:pt x="39" y="232"/>
                  </a:lnTo>
                  <a:lnTo>
                    <a:pt x="47" y="238"/>
                  </a:lnTo>
                  <a:lnTo>
                    <a:pt x="56" y="245"/>
                  </a:lnTo>
                  <a:lnTo>
                    <a:pt x="63" y="253"/>
                  </a:lnTo>
                  <a:lnTo>
                    <a:pt x="70" y="264"/>
                  </a:lnTo>
                  <a:lnTo>
                    <a:pt x="101" y="224"/>
                  </a:lnTo>
                  <a:lnTo>
                    <a:pt x="89" y="204"/>
                  </a:lnTo>
                  <a:lnTo>
                    <a:pt x="76" y="185"/>
                  </a:lnTo>
                  <a:lnTo>
                    <a:pt x="66" y="164"/>
                  </a:lnTo>
                  <a:lnTo>
                    <a:pt x="59" y="145"/>
                  </a:lnTo>
                  <a:lnTo>
                    <a:pt x="52" y="121"/>
                  </a:lnTo>
                  <a:lnTo>
                    <a:pt x="50" y="98"/>
                  </a:lnTo>
                  <a:lnTo>
                    <a:pt x="52" y="71"/>
                  </a:lnTo>
                  <a:lnTo>
                    <a:pt x="57" y="47"/>
                  </a:lnTo>
                  <a:lnTo>
                    <a:pt x="60" y="36"/>
                  </a:lnTo>
                  <a:lnTo>
                    <a:pt x="64" y="26"/>
                  </a:lnTo>
                  <a:lnTo>
                    <a:pt x="69" y="15"/>
                  </a:lnTo>
                  <a:lnTo>
                    <a:pt x="73" y="5"/>
                  </a:lnTo>
                  <a:lnTo>
                    <a:pt x="64" y="0"/>
                  </a:lnTo>
                  <a:lnTo>
                    <a:pt x="56" y="0"/>
                  </a:lnTo>
                  <a:lnTo>
                    <a:pt x="47" y="0"/>
                  </a:lnTo>
                  <a:lnTo>
                    <a:pt x="40" y="4"/>
                  </a:lnTo>
                  <a:lnTo>
                    <a:pt x="25" y="13"/>
                  </a:lnTo>
                  <a:lnTo>
                    <a:pt x="13" y="26"/>
                  </a:lnTo>
                  <a:lnTo>
                    <a:pt x="0" y="51"/>
                  </a:lnTo>
                  <a:close/>
                </a:path>
              </a:pathLst>
            </a:cu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
          <p:nvSpPr>
            <p:cNvPr id="99480" name="Freeform 181"/>
            <p:cNvSpPr>
              <a:spLocks/>
            </p:cNvSpPr>
            <p:nvPr/>
          </p:nvSpPr>
          <p:spPr bwMode="auto">
            <a:xfrm>
              <a:off x="3470" y="2134"/>
              <a:ext cx="235" cy="130"/>
            </a:xfrm>
            <a:custGeom>
              <a:avLst/>
              <a:gdLst>
                <a:gd name="T0" fmla="*/ 0 w 235"/>
                <a:gd name="T1" fmla="*/ 121 h 259"/>
                <a:gd name="T2" fmla="*/ 5 w 235"/>
                <a:gd name="T3" fmla="*/ 138 h 259"/>
                <a:gd name="T4" fmla="*/ 10 w 235"/>
                <a:gd name="T5" fmla="*/ 155 h 259"/>
                <a:gd name="T6" fmla="*/ 16 w 235"/>
                <a:gd name="T7" fmla="*/ 172 h 259"/>
                <a:gd name="T8" fmla="*/ 23 w 235"/>
                <a:gd name="T9" fmla="*/ 189 h 259"/>
                <a:gd name="T10" fmla="*/ 29 w 235"/>
                <a:gd name="T11" fmla="*/ 206 h 259"/>
                <a:gd name="T12" fmla="*/ 36 w 235"/>
                <a:gd name="T13" fmla="*/ 223 h 259"/>
                <a:gd name="T14" fmla="*/ 42 w 235"/>
                <a:gd name="T15" fmla="*/ 240 h 259"/>
                <a:gd name="T16" fmla="*/ 50 w 235"/>
                <a:gd name="T17" fmla="*/ 259 h 259"/>
                <a:gd name="T18" fmla="*/ 67 w 235"/>
                <a:gd name="T19" fmla="*/ 233 h 259"/>
                <a:gd name="T20" fmla="*/ 87 w 235"/>
                <a:gd name="T21" fmla="*/ 212 h 259"/>
                <a:gd name="T22" fmla="*/ 107 w 235"/>
                <a:gd name="T23" fmla="*/ 195 h 259"/>
                <a:gd name="T24" fmla="*/ 130 w 235"/>
                <a:gd name="T25" fmla="*/ 184 h 259"/>
                <a:gd name="T26" fmla="*/ 153 w 235"/>
                <a:gd name="T27" fmla="*/ 174 h 259"/>
                <a:gd name="T28" fmla="*/ 177 w 235"/>
                <a:gd name="T29" fmla="*/ 170 h 259"/>
                <a:gd name="T30" fmla="*/ 203 w 235"/>
                <a:gd name="T31" fmla="*/ 168 h 259"/>
                <a:gd name="T32" fmla="*/ 230 w 235"/>
                <a:gd name="T33" fmla="*/ 174 h 259"/>
                <a:gd name="T34" fmla="*/ 231 w 235"/>
                <a:gd name="T35" fmla="*/ 153 h 259"/>
                <a:gd name="T36" fmla="*/ 232 w 235"/>
                <a:gd name="T37" fmla="*/ 136 h 259"/>
                <a:gd name="T38" fmla="*/ 234 w 235"/>
                <a:gd name="T39" fmla="*/ 119 h 259"/>
                <a:gd name="T40" fmla="*/ 235 w 235"/>
                <a:gd name="T41" fmla="*/ 102 h 259"/>
                <a:gd name="T42" fmla="*/ 234 w 235"/>
                <a:gd name="T43" fmla="*/ 85 h 259"/>
                <a:gd name="T44" fmla="*/ 232 w 235"/>
                <a:gd name="T45" fmla="*/ 68 h 259"/>
                <a:gd name="T46" fmla="*/ 230 w 235"/>
                <a:gd name="T47" fmla="*/ 51 h 259"/>
                <a:gd name="T48" fmla="*/ 227 w 235"/>
                <a:gd name="T49" fmla="*/ 36 h 259"/>
                <a:gd name="T50" fmla="*/ 218 w 235"/>
                <a:gd name="T51" fmla="*/ 44 h 259"/>
                <a:gd name="T52" fmla="*/ 210 w 235"/>
                <a:gd name="T53" fmla="*/ 57 h 259"/>
                <a:gd name="T54" fmla="*/ 198 w 235"/>
                <a:gd name="T55" fmla="*/ 63 h 259"/>
                <a:gd name="T56" fmla="*/ 188 w 235"/>
                <a:gd name="T57" fmla="*/ 61 h 259"/>
                <a:gd name="T58" fmla="*/ 174 w 235"/>
                <a:gd name="T59" fmla="*/ 49 h 259"/>
                <a:gd name="T60" fmla="*/ 161 w 235"/>
                <a:gd name="T61" fmla="*/ 40 h 259"/>
                <a:gd name="T62" fmla="*/ 147 w 235"/>
                <a:gd name="T63" fmla="*/ 27 h 259"/>
                <a:gd name="T64" fmla="*/ 134 w 235"/>
                <a:gd name="T65" fmla="*/ 15 h 259"/>
                <a:gd name="T66" fmla="*/ 120 w 235"/>
                <a:gd name="T67" fmla="*/ 4 h 259"/>
                <a:gd name="T68" fmla="*/ 107 w 235"/>
                <a:gd name="T69" fmla="*/ 0 h 259"/>
                <a:gd name="T70" fmla="*/ 93 w 235"/>
                <a:gd name="T71" fmla="*/ 2 h 259"/>
                <a:gd name="T72" fmla="*/ 79 w 235"/>
                <a:gd name="T73" fmla="*/ 15 h 259"/>
                <a:gd name="T74" fmla="*/ 66 w 235"/>
                <a:gd name="T75" fmla="*/ 21 h 259"/>
                <a:gd name="T76" fmla="*/ 53 w 235"/>
                <a:gd name="T77" fmla="*/ 32 h 259"/>
                <a:gd name="T78" fmla="*/ 40 w 235"/>
                <a:gd name="T79" fmla="*/ 42 h 259"/>
                <a:gd name="T80" fmla="*/ 30 w 235"/>
                <a:gd name="T81" fmla="*/ 57 h 259"/>
                <a:gd name="T82" fmla="*/ 20 w 235"/>
                <a:gd name="T83" fmla="*/ 70 h 259"/>
                <a:gd name="T84" fmla="*/ 12 w 235"/>
                <a:gd name="T85" fmla="*/ 85 h 259"/>
                <a:gd name="T86" fmla="*/ 5 w 235"/>
                <a:gd name="T87" fmla="*/ 102 h 259"/>
                <a:gd name="T88" fmla="*/ 0 w 235"/>
                <a:gd name="T89" fmla="*/ 121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35" h="259">
                  <a:moveTo>
                    <a:pt x="0" y="121"/>
                  </a:moveTo>
                  <a:lnTo>
                    <a:pt x="5" y="138"/>
                  </a:lnTo>
                  <a:lnTo>
                    <a:pt x="10" y="155"/>
                  </a:lnTo>
                  <a:lnTo>
                    <a:pt x="16" y="172"/>
                  </a:lnTo>
                  <a:lnTo>
                    <a:pt x="23" y="189"/>
                  </a:lnTo>
                  <a:lnTo>
                    <a:pt x="29" y="206"/>
                  </a:lnTo>
                  <a:lnTo>
                    <a:pt x="36" y="223"/>
                  </a:lnTo>
                  <a:lnTo>
                    <a:pt x="42" y="240"/>
                  </a:lnTo>
                  <a:lnTo>
                    <a:pt x="50" y="259"/>
                  </a:lnTo>
                  <a:lnTo>
                    <a:pt x="67" y="233"/>
                  </a:lnTo>
                  <a:lnTo>
                    <a:pt x="87" y="212"/>
                  </a:lnTo>
                  <a:lnTo>
                    <a:pt x="107" y="195"/>
                  </a:lnTo>
                  <a:lnTo>
                    <a:pt x="130" y="184"/>
                  </a:lnTo>
                  <a:lnTo>
                    <a:pt x="153" y="174"/>
                  </a:lnTo>
                  <a:lnTo>
                    <a:pt x="177" y="170"/>
                  </a:lnTo>
                  <a:lnTo>
                    <a:pt x="203" y="168"/>
                  </a:lnTo>
                  <a:lnTo>
                    <a:pt x="230" y="174"/>
                  </a:lnTo>
                  <a:lnTo>
                    <a:pt x="231" y="153"/>
                  </a:lnTo>
                  <a:lnTo>
                    <a:pt x="232" y="136"/>
                  </a:lnTo>
                  <a:lnTo>
                    <a:pt x="234" y="119"/>
                  </a:lnTo>
                  <a:lnTo>
                    <a:pt x="235" y="102"/>
                  </a:lnTo>
                  <a:lnTo>
                    <a:pt x="234" y="85"/>
                  </a:lnTo>
                  <a:lnTo>
                    <a:pt x="232" y="68"/>
                  </a:lnTo>
                  <a:lnTo>
                    <a:pt x="230" y="51"/>
                  </a:lnTo>
                  <a:lnTo>
                    <a:pt x="227" y="36"/>
                  </a:lnTo>
                  <a:lnTo>
                    <a:pt x="218" y="44"/>
                  </a:lnTo>
                  <a:lnTo>
                    <a:pt x="210" y="57"/>
                  </a:lnTo>
                  <a:lnTo>
                    <a:pt x="198" y="63"/>
                  </a:lnTo>
                  <a:lnTo>
                    <a:pt x="188" y="61"/>
                  </a:lnTo>
                  <a:lnTo>
                    <a:pt x="174" y="49"/>
                  </a:lnTo>
                  <a:lnTo>
                    <a:pt x="161" y="40"/>
                  </a:lnTo>
                  <a:lnTo>
                    <a:pt x="147" y="27"/>
                  </a:lnTo>
                  <a:lnTo>
                    <a:pt x="134" y="15"/>
                  </a:lnTo>
                  <a:lnTo>
                    <a:pt x="120" y="4"/>
                  </a:lnTo>
                  <a:lnTo>
                    <a:pt x="107" y="0"/>
                  </a:lnTo>
                  <a:lnTo>
                    <a:pt x="93" y="2"/>
                  </a:lnTo>
                  <a:lnTo>
                    <a:pt x="79" y="15"/>
                  </a:lnTo>
                  <a:lnTo>
                    <a:pt x="66" y="21"/>
                  </a:lnTo>
                  <a:lnTo>
                    <a:pt x="53" y="32"/>
                  </a:lnTo>
                  <a:lnTo>
                    <a:pt x="40" y="42"/>
                  </a:lnTo>
                  <a:lnTo>
                    <a:pt x="30" y="57"/>
                  </a:lnTo>
                  <a:lnTo>
                    <a:pt x="20" y="70"/>
                  </a:lnTo>
                  <a:lnTo>
                    <a:pt x="12" y="85"/>
                  </a:lnTo>
                  <a:lnTo>
                    <a:pt x="5" y="102"/>
                  </a:lnTo>
                  <a:lnTo>
                    <a:pt x="0" y="121"/>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
          <p:nvSpPr>
            <p:cNvPr id="99481" name="Freeform 182"/>
            <p:cNvSpPr>
              <a:spLocks/>
            </p:cNvSpPr>
            <p:nvPr/>
          </p:nvSpPr>
          <p:spPr bwMode="auto">
            <a:xfrm>
              <a:off x="1912" y="2150"/>
              <a:ext cx="378" cy="452"/>
            </a:xfrm>
            <a:custGeom>
              <a:avLst/>
              <a:gdLst>
                <a:gd name="T0" fmla="*/ 212 w 378"/>
                <a:gd name="T1" fmla="*/ 44 h 905"/>
                <a:gd name="T2" fmla="*/ 169 w 378"/>
                <a:gd name="T3" fmla="*/ 27 h 905"/>
                <a:gd name="T4" fmla="*/ 125 w 378"/>
                <a:gd name="T5" fmla="*/ 36 h 905"/>
                <a:gd name="T6" fmla="*/ 138 w 378"/>
                <a:gd name="T7" fmla="*/ 55 h 905"/>
                <a:gd name="T8" fmla="*/ 111 w 378"/>
                <a:gd name="T9" fmla="*/ 78 h 905"/>
                <a:gd name="T10" fmla="*/ 74 w 378"/>
                <a:gd name="T11" fmla="*/ 91 h 905"/>
                <a:gd name="T12" fmla="*/ 40 w 378"/>
                <a:gd name="T13" fmla="*/ 121 h 905"/>
                <a:gd name="T14" fmla="*/ 40 w 378"/>
                <a:gd name="T15" fmla="*/ 152 h 905"/>
                <a:gd name="T16" fmla="*/ 25 w 378"/>
                <a:gd name="T17" fmla="*/ 201 h 905"/>
                <a:gd name="T18" fmla="*/ 20 w 378"/>
                <a:gd name="T19" fmla="*/ 250 h 905"/>
                <a:gd name="T20" fmla="*/ 5 w 378"/>
                <a:gd name="T21" fmla="*/ 299 h 905"/>
                <a:gd name="T22" fmla="*/ 3 w 378"/>
                <a:gd name="T23" fmla="*/ 352 h 905"/>
                <a:gd name="T24" fmla="*/ 10 w 378"/>
                <a:gd name="T25" fmla="*/ 406 h 905"/>
                <a:gd name="T26" fmla="*/ 15 w 378"/>
                <a:gd name="T27" fmla="*/ 440 h 905"/>
                <a:gd name="T28" fmla="*/ 23 w 378"/>
                <a:gd name="T29" fmla="*/ 474 h 905"/>
                <a:gd name="T30" fmla="*/ 15 w 378"/>
                <a:gd name="T31" fmla="*/ 503 h 905"/>
                <a:gd name="T32" fmla="*/ 0 w 378"/>
                <a:gd name="T33" fmla="*/ 510 h 905"/>
                <a:gd name="T34" fmla="*/ 18 w 378"/>
                <a:gd name="T35" fmla="*/ 590 h 905"/>
                <a:gd name="T36" fmla="*/ 47 w 378"/>
                <a:gd name="T37" fmla="*/ 659 h 905"/>
                <a:gd name="T38" fmla="*/ 48 w 378"/>
                <a:gd name="T39" fmla="*/ 701 h 905"/>
                <a:gd name="T40" fmla="*/ 58 w 378"/>
                <a:gd name="T41" fmla="*/ 750 h 905"/>
                <a:gd name="T42" fmla="*/ 98 w 378"/>
                <a:gd name="T43" fmla="*/ 822 h 905"/>
                <a:gd name="T44" fmla="*/ 144 w 378"/>
                <a:gd name="T45" fmla="*/ 884 h 905"/>
                <a:gd name="T46" fmla="*/ 165 w 378"/>
                <a:gd name="T47" fmla="*/ 846 h 905"/>
                <a:gd name="T48" fmla="*/ 148 w 378"/>
                <a:gd name="T49" fmla="*/ 829 h 905"/>
                <a:gd name="T50" fmla="*/ 135 w 378"/>
                <a:gd name="T51" fmla="*/ 803 h 905"/>
                <a:gd name="T52" fmla="*/ 124 w 378"/>
                <a:gd name="T53" fmla="*/ 771 h 905"/>
                <a:gd name="T54" fmla="*/ 119 w 378"/>
                <a:gd name="T55" fmla="*/ 739 h 905"/>
                <a:gd name="T56" fmla="*/ 134 w 378"/>
                <a:gd name="T57" fmla="*/ 760 h 905"/>
                <a:gd name="T58" fmla="*/ 149 w 378"/>
                <a:gd name="T59" fmla="*/ 790 h 905"/>
                <a:gd name="T60" fmla="*/ 165 w 378"/>
                <a:gd name="T61" fmla="*/ 822 h 905"/>
                <a:gd name="T62" fmla="*/ 185 w 378"/>
                <a:gd name="T63" fmla="*/ 675 h 905"/>
                <a:gd name="T64" fmla="*/ 236 w 378"/>
                <a:gd name="T65" fmla="*/ 478 h 905"/>
                <a:gd name="T66" fmla="*/ 317 w 378"/>
                <a:gd name="T67" fmla="*/ 299 h 905"/>
                <a:gd name="T68" fmla="*/ 354 w 378"/>
                <a:gd name="T69" fmla="*/ 242 h 905"/>
                <a:gd name="T70" fmla="*/ 378 w 378"/>
                <a:gd name="T71" fmla="*/ 180 h 905"/>
                <a:gd name="T72" fmla="*/ 371 w 378"/>
                <a:gd name="T73" fmla="*/ 119 h 905"/>
                <a:gd name="T74" fmla="*/ 366 w 378"/>
                <a:gd name="T75" fmla="*/ 87 h 905"/>
                <a:gd name="T76" fmla="*/ 347 w 378"/>
                <a:gd name="T77" fmla="*/ 55 h 905"/>
                <a:gd name="T78" fmla="*/ 346 w 378"/>
                <a:gd name="T79" fmla="*/ 91 h 905"/>
                <a:gd name="T80" fmla="*/ 336 w 378"/>
                <a:gd name="T81" fmla="*/ 116 h 905"/>
                <a:gd name="T82" fmla="*/ 307 w 378"/>
                <a:gd name="T83" fmla="*/ 82 h 905"/>
                <a:gd name="T84" fmla="*/ 279 w 378"/>
                <a:gd name="T85" fmla="*/ 38 h 905"/>
                <a:gd name="T86" fmla="*/ 245 w 378"/>
                <a:gd name="T87" fmla="*/ 0 h 905"/>
                <a:gd name="T88" fmla="*/ 249 w 378"/>
                <a:gd name="T89" fmla="*/ 42 h 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78" h="905">
                  <a:moveTo>
                    <a:pt x="243" y="55"/>
                  </a:moveTo>
                  <a:lnTo>
                    <a:pt x="226" y="50"/>
                  </a:lnTo>
                  <a:lnTo>
                    <a:pt x="212" y="44"/>
                  </a:lnTo>
                  <a:lnTo>
                    <a:pt x="198" y="36"/>
                  </a:lnTo>
                  <a:lnTo>
                    <a:pt x="185" y="33"/>
                  </a:lnTo>
                  <a:lnTo>
                    <a:pt x="169" y="27"/>
                  </a:lnTo>
                  <a:lnTo>
                    <a:pt x="155" y="27"/>
                  </a:lnTo>
                  <a:lnTo>
                    <a:pt x="139" y="29"/>
                  </a:lnTo>
                  <a:lnTo>
                    <a:pt x="125" y="36"/>
                  </a:lnTo>
                  <a:lnTo>
                    <a:pt x="126" y="42"/>
                  </a:lnTo>
                  <a:lnTo>
                    <a:pt x="134" y="50"/>
                  </a:lnTo>
                  <a:lnTo>
                    <a:pt x="138" y="55"/>
                  </a:lnTo>
                  <a:lnTo>
                    <a:pt x="136" y="65"/>
                  </a:lnTo>
                  <a:lnTo>
                    <a:pt x="124" y="70"/>
                  </a:lnTo>
                  <a:lnTo>
                    <a:pt x="111" y="78"/>
                  </a:lnTo>
                  <a:lnTo>
                    <a:pt x="98" y="82"/>
                  </a:lnTo>
                  <a:lnTo>
                    <a:pt x="87" y="87"/>
                  </a:lnTo>
                  <a:lnTo>
                    <a:pt x="74" y="91"/>
                  </a:lnTo>
                  <a:lnTo>
                    <a:pt x="61" y="99"/>
                  </a:lnTo>
                  <a:lnTo>
                    <a:pt x="48" y="106"/>
                  </a:lnTo>
                  <a:lnTo>
                    <a:pt x="40" y="121"/>
                  </a:lnTo>
                  <a:lnTo>
                    <a:pt x="40" y="129"/>
                  </a:lnTo>
                  <a:lnTo>
                    <a:pt x="45" y="138"/>
                  </a:lnTo>
                  <a:lnTo>
                    <a:pt x="40" y="152"/>
                  </a:lnTo>
                  <a:lnTo>
                    <a:pt x="34" y="169"/>
                  </a:lnTo>
                  <a:lnTo>
                    <a:pt x="30" y="184"/>
                  </a:lnTo>
                  <a:lnTo>
                    <a:pt x="25" y="201"/>
                  </a:lnTo>
                  <a:lnTo>
                    <a:pt x="21" y="216"/>
                  </a:lnTo>
                  <a:lnTo>
                    <a:pt x="20" y="233"/>
                  </a:lnTo>
                  <a:lnTo>
                    <a:pt x="20" y="250"/>
                  </a:lnTo>
                  <a:lnTo>
                    <a:pt x="23" y="270"/>
                  </a:lnTo>
                  <a:lnTo>
                    <a:pt x="11" y="282"/>
                  </a:lnTo>
                  <a:lnTo>
                    <a:pt x="5" y="299"/>
                  </a:lnTo>
                  <a:lnTo>
                    <a:pt x="3" y="316"/>
                  </a:lnTo>
                  <a:lnTo>
                    <a:pt x="3" y="335"/>
                  </a:lnTo>
                  <a:lnTo>
                    <a:pt x="3" y="352"/>
                  </a:lnTo>
                  <a:lnTo>
                    <a:pt x="4" y="371"/>
                  </a:lnTo>
                  <a:lnTo>
                    <a:pt x="7" y="388"/>
                  </a:lnTo>
                  <a:lnTo>
                    <a:pt x="10" y="406"/>
                  </a:lnTo>
                  <a:lnTo>
                    <a:pt x="10" y="418"/>
                  </a:lnTo>
                  <a:lnTo>
                    <a:pt x="13" y="429"/>
                  </a:lnTo>
                  <a:lnTo>
                    <a:pt x="15" y="440"/>
                  </a:lnTo>
                  <a:lnTo>
                    <a:pt x="18" y="452"/>
                  </a:lnTo>
                  <a:lnTo>
                    <a:pt x="20" y="463"/>
                  </a:lnTo>
                  <a:lnTo>
                    <a:pt x="23" y="474"/>
                  </a:lnTo>
                  <a:lnTo>
                    <a:pt x="24" y="486"/>
                  </a:lnTo>
                  <a:lnTo>
                    <a:pt x="25" y="499"/>
                  </a:lnTo>
                  <a:lnTo>
                    <a:pt x="15" y="503"/>
                  </a:lnTo>
                  <a:lnTo>
                    <a:pt x="7" y="499"/>
                  </a:lnTo>
                  <a:lnTo>
                    <a:pt x="1" y="484"/>
                  </a:lnTo>
                  <a:lnTo>
                    <a:pt x="0" y="510"/>
                  </a:lnTo>
                  <a:lnTo>
                    <a:pt x="4" y="539"/>
                  </a:lnTo>
                  <a:lnTo>
                    <a:pt x="10" y="563"/>
                  </a:lnTo>
                  <a:lnTo>
                    <a:pt x="18" y="590"/>
                  </a:lnTo>
                  <a:lnTo>
                    <a:pt x="27" y="612"/>
                  </a:lnTo>
                  <a:lnTo>
                    <a:pt x="37" y="637"/>
                  </a:lnTo>
                  <a:lnTo>
                    <a:pt x="47" y="659"/>
                  </a:lnTo>
                  <a:lnTo>
                    <a:pt x="58" y="686"/>
                  </a:lnTo>
                  <a:lnTo>
                    <a:pt x="51" y="690"/>
                  </a:lnTo>
                  <a:lnTo>
                    <a:pt x="48" y="701"/>
                  </a:lnTo>
                  <a:lnTo>
                    <a:pt x="47" y="712"/>
                  </a:lnTo>
                  <a:lnTo>
                    <a:pt x="50" y="726"/>
                  </a:lnTo>
                  <a:lnTo>
                    <a:pt x="58" y="750"/>
                  </a:lnTo>
                  <a:lnTo>
                    <a:pt x="71" y="775"/>
                  </a:lnTo>
                  <a:lnTo>
                    <a:pt x="84" y="797"/>
                  </a:lnTo>
                  <a:lnTo>
                    <a:pt x="98" y="822"/>
                  </a:lnTo>
                  <a:lnTo>
                    <a:pt x="111" y="843"/>
                  </a:lnTo>
                  <a:lnTo>
                    <a:pt x="128" y="865"/>
                  </a:lnTo>
                  <a:lnTo>
                    <a:pt x="144" y="884"/>
                  </a:lnTo>
                  <a:lnTo>
                    <a:pt x="162" y="905"/>
                  </a:lnTo>
                  <a:lnTo>
                    <a:pt x="168" y="905"/>
                  </a:lnTo>
                  <a:lnTo>
                    <a:pt x="165" y="846"/>
                  </a:lnTo>
                  <a:lnTo>
                    <a:pt x="158" y="843"/>
                  </a:lnTo>
                  <a:lnTo>
                    <a:pt x="154" y="837"/>
                  </a:lnTo>
                  <a:lnTo>
                    <a:pt x="148" y="829"/>
                  </a:lnTo>
                  <a:lnTo>
                    <a:pt x="144" y="826"/>
                  </a:lnTo>
                  <a:lnTo>
                    <a:pt x="139" y="814"/>
                  </a:lnTo>
                  <a:lnTo>
                    <a:pt x="135" y="803"/>
                  </a:lnTo>
                  <a:lnTo>
                    <a:pt x="131" y="792"/>
                  </a:lnTo>
                  <a:lnTo>
                    <a:pt x="128" y="782"/>
                  </a:lnTo>
                  <a:lnTo>
                    <a:pt x="124" y="771"/>
                  </a:lnTo>
                  <a:lnTo>
                    <a:pt x="121" y="760"/>
                  </a:lnTo>
                  <a:lnTo>
                    <a:pt x="119" y="748"/>
                  </a:lnTo>
                  <a:lnTo>
                    <a:pt x="119" y="739"/>
                  </a:lnTo>
                  <a:lnTo>
                    <a:pt x="125" y="739"/>
                  </a:lnTo>
                  <a:lnTo>
                    <a:pt x="129" y="748"/>
                  </a:lnTo>
                  <a:lnTo>
                    <a:pt x="134" y="760"/>
                  </a:lnTo>
                  <a:lnTo>
                    <a:pt x="139" y="769"/>
                  </a:lnTo>
                  <a:lnTo>
                    <a:pt x="145" y="780"/>
                  </a:lnTo>
                  <a:lnTo>
                    <a:pt x="149" y="790"/>
                  </a:lnTo>
                  <a:lnTo>
                    <a:pt x="154" y="801"/>
                  </a:lnTo>
                  <a:lnTo>
                    <a:pt x="159" y="810"/>
                  </a:lnTo>
                  <a:lnTo>
                    <a:pt x="165" y="822"/>
                  </a:lnTo>
                  <a:lnTo>
                    <a:pt x="171" y="814"/>
                  </a:lnTo>
                  <a:lnTo>
                    <a:pt x="175" y="743"/>
                  </a:lnTo>
                  <a:lnTo>
                    <a:pt x="185" y="675"/>
                  </a:lnTo>
                  <a:lnTo>
                    <a:pt x="198" y="607"/>
                  </a:lnTo>
                  <a:lnTo>
                    <a:pt x="216" y="542"/>
                  </a:lnTo>
                  <a:lnTo>
                    <a:pt x="236" y="478"/>
                  </a:lnTo>
                  <a:lnTo>
                    <a:pt x="262" y="418"/>
                  </a:lnTo>
                  <a:lnTo>
                    <a:pt x="287" y="355"/>
                  </a:lnTo>
                  <a:lnTo>
                    <a:pt x="317" y="299"/>
                  </a:lnTo>
                  <a:lnTo>
                    <a:pt x="329" y="280"/>
                  </a:lnTo>
                  <a:lnTo>
                    <a:pt x="341" y="261"/>
                  </a:lnTo>
                  <a:lnTo>
                    <a:pt x="354" y="242"/>
                  </a:lnTo>
                  <a:lnTo>
                    <a:pt x="367" y="223"/>
                  </a:lnTo>
                  <a:lnTo>
                    <a:pt x="374" y="201"/>
                  </a:lnTo>
                  <a:lnTo>
                    <a:pt x="378" y="180"/>
                  </a:lnTo>
                  <a:lnTo>
                    <a:pt x="378" y="155"/>
                  </a:lnTo>
                  <a:lnTo>
                    <a:pt x="374" y="131"/>
                  </a:lnTo>
                  <a:lnTo>
                    <a:pt x="371" y="119"/>
                  </a:lnTo>
                  <a:lnTo>
                    <a:pt x="370" y="108"/>
                  </a:lnTo>
                  <a:lnTo>
                    <a:pt x="367" y="97"/>
                  </a:lnTo>
                  <a:lnTo>
                    <a:pt x="366" y="87"/>
                  </a:lnTo>
                  <a:lnTo>
                    <a:pt x="358" y="67"/>
                  </a:lnTo>
                  <a:lnTo>
                    <a:pt x="351" y="48"/>
                  </a:lnTo>
                  <a:lnTo>
                    <a:pt x="347" y="55"/>
                  </a:lnTo>
                  <a:lnTo>
                    <a:pt x="346" y="67"/>
                  </a:lnTo>
                  <a:lnTo>
                    <a:pt x="346" y="78"/>
                  </a:lnTo>
                  <a:lnTo>
                    <a:pt x="346" y="91"/>
                  </a:lnTo>
                  <a:lnTo>
                    <a:pt x="343" y="101"/>
                  </a:lnTo>
                  <a:lnTo>
                    <a:pt x="341" y="112"/>
                  </a:lnTo>
                  <a:lnTo>
                    <a:pt x="336" y="116"/>
                  </a:lnTo>
                  <a:lnTo>
                    <a:pt x="329" y="118"/>
                  </a:lnTo>
                  <a:lnTo>
                    <a:pt x="317" y="99"/>
                  </a:lnTo>
                  <a:lnTo>
                    <a:pt x="307" y="82"/>
                  </a:lnTo>
                  <a:lnTo>
                    <a:pt x="297" y="67"/>
                  </a:lnTo>
                  <a:lnTo>
                    <a:pt x="289" y="53"/>
                  </a:lnTo>
                  <a:lnTo>
                    <a:pt x="279" y="38"/>
                  </a:lnTo>
                  <a:lnTo>
                    <a:pt x="269" y="25"/>
                  </a:lnTo>
                  <a:lnTo>
                    <a:pt x="256" y="12"/>
                  </a:lnTo>
                  <a:lnTo>
                    <a:pt x="245" y="0"/>
                  </a:lnTo>
                  <a:lnTo>
                    <a:pt x="245" y="12"/>
                  </a:lnTo>
                  <a:lnTo>
                    <a:pt x="249" y="27"/>
                  </a:lnTo>
                  <a:lnTo>
                    <a:pt x="249" y="42"/>
                  </a:lnTo>
                  <a:lnTo>
                    <a:pt x="243" y="55"/>
                  </a:lnTo>
                  <a:close/>
                </a:path>
              </a:pathLst>
            </a:custGeom>
            <a:solidFill>
              <a:srgbClr val="D08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
          <p:nvSpPr>
            <p:cNvPr id="99482" name="Freeform 183"/>
            <p:cNvSpPr>
              <a:spLocks/>
            </p:cNvSpPr>
            <p:nvPr/>
          </p:nvSpPr>
          <p:spPr bwMode="auto">
            <a:xfrm>
              <a:off x="3745" y="2226"/>
              <a:ext cx="275" cy="107"/>
            </a:xfrm>
            <a:custGeom>
              <a:avLst/>
              <a:gdLst>
                <a:gd name="T0" fmla="*/ 12 w 275"/>
                <a:gd name="T1" fmla="*/ 122 h 215"/>
                <a:gd name="T2" fmla="*/ 7 w 275"/>
                <a:gd name="T3" fmla="*/ 132 h 215"/>
                <a:gd name="T4" fmla="*/ 4 w 275"/>
                <a:gd name="T5" fmla="*/ 143 h 215"/>
                <a:gd name="T6" fmla="*/ 2 w 275"/>
                <a:gd name="T7" fmla="*/ 156 h 215"/>
                <a:gd name="T8" fmla="*/ 2 w 275"/>
                <a:gd name="T9" fmla="*/ 169 h 215"/>
                <a:gd name="T10" fmla="*/ 0 w 275"/>
                <a:gd name="T11" fmla="*/ 181 h 215"/>
                <a:gd name="T12" fmla="*/ 2 w 275"/>
                <a:gd name="T13" fmla="*/ 192 h 215"/>
                <a:gd name="T14" fmla="*/ 6 w 275"/>
                <a:gd name="T15" fmla="*/ 203 h 215"/>
                <a:gd name="T16" fmla="*/ 12 w 275"/>
                <a:gd name="T17" fmla="*/ 215 h 215"/>
                <a:gd name="T18" fmla="*/ 46 w 275"/>
                <a:gd name="T19" fmla="*/ 203 h 215"/>
                <a:gd name="T20" fmla="*/ 81 w 275"/>
                <a:gd name="T21" fmla="*/ 192 h 215"/>
                <a:gd name="T22" fmla="*/ 115 w 275"/>
                <a:gd name="T23" fmla="*/ 175 h 215"/>
                <a:gd name="T24" fmla="*/ 150 w 275"/>
                <a:gd name="T25" fmla="*/ 160 h 215"/>
                <a:gd name="T26" fmla="*/ 181 w 275"/>
                <a:gd name="T27" fmla="*/ 139 h 215"/>
                <a:gd name="T28" fmla="*/ 214 w 275"/>
                <a:gd name="T29" fmla="*/ 117 h 215"/>
                <a:gd name="T30" fmla="*/ 244 w 275"/>
                <a:gd name="T31" fmla="*/ 90 h 215"/>
                <a:gd name="T32" fmla="*/ 275 w 275"/>
                <a:gd name="T33" fmla="*/ 62 h 215"/>
                <a:gd name="T34" fmla="*/ 262 w 275"/>
                <a:gd name="T35" fmla="*/ 37 h 215"/>
                <a:gd name="T36" fmla="*/ 245 w 275"/>
                <a:gd name="T37" fmla="*/ 20 h 215"/>
                <a:gd name="T38" fmla="*/ 225 w 275"/>
                <a:gd name="T39" fmla="*/ 9 h 215"/>
                <a:gd name="T40" fmla="*/ 205 w 275"/>
                <a:gd name="T41" fmla="*/ 3 h 215"/>
                <a:gd name="T42" fmla="*/ 182 w 275"/>
                <a:gd name="T43" fmla="*/ 0 h 215"/>
                <a:gd name="T44" fmla="*/ 160 w 275"/>
                <a:gd name="T45" fmla="*/ 1 h 215"/>
                <a:gd name="T46" fmla="*/ 135 w 275"/>
                <a:gd name="T47" fmla="*/ 3 h 215"/>
                <a:gd name="T48" fmla="*/ 114 w 275"/>
                <a:gd name="T49" fmla="*/ 9 h 215"/>
                <a:gd name="T50" fmla="*/ 97 w 275"/>
                <a:gd name="T51" fmla="*/ 13 h 215"/>
                <a:gd name="T52" fmla="*/ 81 w 275"/>
                <a:gd name="T53" fmla="*/ 24 h 215"/>
                <a:gd name="T54" fmla="*/ 67 w 275"/>
                <a:gd name="T55" fmla="*/ 35 h 215"/>
                <a:gd name="T56" fmla="*/ 56 w 275"/>
                <a:gd name="T57" fmla="*/ 52 h 215"/>
                <a:gd name="T58" fmla="*/ 43 w 275"/>
                <a:gd name="T59" fmla="*/ 68 h 215"/>
                <a:gd name="T60" fmla="*/ 31 w 275"/>
                <a:gd name="T61" fmla="*/ 85 h 215"/>
                <a:gd name="T62" fmla="*/ 20 w 275"/>
                <a:gd name="T63" fmla="*/ 103 h 215"/>
                <a:gd name="T64" fmla="*/ 12 w 275"/>
                <a:gd name="T65" fmla="*/ 122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5" h="215">
                  <a:moveTo>
                    <a:pt x="12" y="122"/>
                  </a:moveTo>
                  <a:lnTo>
                    <a:pt x="7" y="132"/>
                  </a:lnTo>
                  <a:lnTo>
                    <a:pt x="4" y="143"/>
                  </a:lnTo>
                  <a:lnTo>
                    <a:pt x="2" y="156"/>
                  </a:lnTo>
                  <a:lnTo>
                    <a:pt x="2" y="169"/>
                  </a:lnTo>
                  <a:lnTo>
                    <a:pt x="0" y="181"/>
                  </a:lnTo>
                  <a:lnTo>
                    <a:pt x="2" y="192"/>
                  </a:lnTo>
                  <a:lnTo>
                    <a:pt x="6" y="203"/>
                  </a:lnTo>
                  <a:lnTo>
                    <a:pt x="12" y="215"/>
                  </a:lnTo>
                  <a:lnTo>
                    <a:pt x="46" y="203"/>
                  </a:lnTo>
                  <a:lnTo>
                    <a:pt x="81" y="192"/>
                  </a:lnTo>
                  <a:lnTo>
                    <a:pt x="115" y="175"/>
                  </a:lnTo>
                  <a:lnTo>
                    <a:pt x="150" y="160"/>
                  </a:lnTo>
                  <a:lnTo>
                    <a:pt x="181" y="139"/>
                  </a:lnTo>
                  <a:lnTo>
                    <a:pt x="214" y="117"/>
                  </a:lnTo>
                  <a:lnTo>
                    <a:pt x="244" y="90"/>
                  </a:lnTo>
                  <a:lnTo>
                    <a:pt x="275" y="62"/>
                  </a:lnTo>
                  <a:lnTo>
                    <a:pt x="262" y="37"/>
                  </a:lnTo>
                  <a:lnTo>
                    <a:pt x="245" y="20"/>
                  </a:lnTo>
                  <a:lnTo>
                    <a:pt x="225" y="9"/>
                  </a:lnTo>
                  <a:lnTo>
                    <a:pt x="205" y="3"/>
                  </a:lnTo>
                  <a:lnTo>
                    <a:pt x="182" y="0"/>
                  </a:lnTo>
                  <a:lnTo>
                    <a:pt x="160" y="1"/>
                  </a:lnTo>
                  <a:lnTo>
                    <a:pt x="135" y="3"/>
                  </a:lnTo>
                  <a:lnTo>
                    <a:pt x="114" y="9"/>
                  </a:lnTo>
                  <a:lnTo>
                    <a:pt x="97" y="13"/>
                  </a:lnTo>
                  <a:lnTo>
                    <a:pt x="81" y="24"/>
                  </a:lnTo>
                  <a:lnTo>
                    <a:pt x="67" y="35"/>
                  </a:lnTo>
                  <a:lnTo>
                    <a:pt x="56" y="52"/>
                  </a:lnTo>
                  <a:lnTo>
                    <a:pt x="43" y="68"/>
                  </a:lnTo>
                  <a:lnTo>
                    <a:pt x="31" y="85"/>
                  </a:lnTo>
                  <a:lnTo>
                    <a:pt x="20" y="103"/>
                  </a:lnTo>
                  <a:lnTo>
                    <a:pt x="12" y="122"/>
                  </a:lnTo>
                  <a:close/>
                </a:path>
              </a:pathLst>
            </a:custGeom>
            <a:solidFill>
              <a:srgbClr val="D0F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
          <p:nvSpPr>
            <p:cNvPr id="99483" name="Freeform 184"/>
            <p:cNvSpPr>
              <a:spLocks/>
            </p:cNvSpPr>
            <p:nvPr/>
          </p:nvSpPr>
          <p:spPr bwMode="auto">
            <a:xfrm>
              <a:off x="3288" y="2226"/>
              <a:ext cx="215" cy="350"/>
            </a:xfrm>
            <a:custGeom>
              <a:avLst/>
              <a:gdLst>
                <a:gd name="T0" fmla="*/ 13 w 215"/>
                <a:gd name="T1" fmla="*/ 217 h 700"/>
                <a:gd name="T2" fmla="*/ 40 w 215"/>
                <a:gd name="T3" fmla="*/ 290 h 700"/>
                <a:gd name="T4" fmla="*/ 63 w 215"/>
                <a:gd name="T5" fmla="*/ 370 h 700"/>
                <a:gd name="T6" fmla="*/ 70 w 215"/>
                <a:gd name="T7" fmla="*/ 453 h 700"/>
                <a:gd name="T8" fmla="*/ 79 w 215"/>
                <a:gd name="T9" fmla="*/ 515 h 700"/>
                <a:gd name="T10" fmla="*/ 110 w 215"/>
                <a:gd name="T11" fmla="*/ 551 h 700"/>
                <a:gd name="T12" fmla="*/ 141 w 215"/>
                <a:gd name="T13" fmla="*/ 587 h 700"/>
                <a:gd name="T14" fmla="*/ 170 w 215"/>
                <a:gd name="T15" fmla="*/ 628 h 700"/>
                <a:gd name="T16" fmla="*/ 187 w 215"/>
                <a:gd name="T17" fmla="*/ 664 h 700"/>
                <a:gd name="T18" fmla="*/ 205 w 215"/>
                <a:gd name="T19" fmla="*/ 689 h 700"/>
                <a:gd name="T20" fmla="*/ 205 w 215"/>
                <a:gd name="T21" fmla="*/ 655 h 700"/>
                <a:gd name="T22" fmla="*/ 187 w 215"/>
                <a:gd name="T23" fmla="*/ 564 h 700"/>
                <a:gd name="T24" fmla="*/ 174 w 215"/>
                <a:gd name="T25" fmla="*/ 475 h 700"/>
                <a:gd name="T26" fmla="*/ 180 w 215"/>
                <a:gd name="T27" fmla="*/ 385 h 700"/>
                <a:gd name="T28" fmla="*/ 204 w 215"/>
                <a:gd name="T29" fmla="*/ 322 h 700"/>
                <a:gd name="T30" fmla="*/ 204 w 215"/>
                <a:gd name="T31" fmla="*/ 292 h 700"/>
                <a:gd name="T32" fmla="*/ 188 w 215"/>
                <a:gd name="T33" fmla="*/ 262 h 700"/>
                <a:gd name="T34" fmla="*/ 170 w 215"/>
                <a:gd name="T35" fmla="*/ 232 h 700"/>
                <a:gd name="T36" fmla="*/ 150 w 215"/>
                <a:gd name="T37" fmla="*/ 211 h 700"/>
                <a:gd name="T38" fmla="*/ 123 w 215"/>
                <a:gd name="T39" fmla="*/ 188 h 700"/>
                <a:gd name="T40" fmla="*/ 98 w 215"/>
                <a:gd name="T41" fmla="*/ 154 h 700"/>
                <a:gd name="T42" fmla="*/ 84 w 215"/>
                <a:gd name="T43" fmla="*/ 118 h 700"/>
                <a:gd name="T44" fmla="*/ 86 w 215"/>
                <a:gd name="T45" fmla="*/ 94 h 700"/>
                <a:gd name="T46" fmla="*/ 94 w 215"/>
                <a:gd name="T47" fmla="*/ 107 h 700"/>
                <a:gd name="T48" fmla="*/ 106 w 215"/>
                <a:gd name="T49" fmla="*/ 128 h 700"/>
                <a:gd name="T50" fmla="*/ 116 w 215"/>
                <a:gd name="T51" fmla="*/ 149 h 700"/>
                <a:gd name="T52" fmla="*/ 130 w 215"/>
                <a:gd name="T53" fmla="*/ 166 h 700"/>
                <a:gd name="T54" fmla="*/ 135 w 215"/>
                <a:gd name="T55" fmla="*/ 162 h 700"/>
                <a:gd name="T56" fmla="*/ 128 w 215"/>
                <a:gd name="T57" fmla="*/ 137 h 700"/>
                <a:gd name="T58" fmla="*/ 121 w 215"/>
                <a:gd name="T59" fmla="*/ 111 h 700"/>
                <a:gd name="T60" fmla="*/ 113 w 215"/>
                <a:gd name="T61" fmla="*/ 86 h 700"/>
                <a:gd name="T62" fmla="*/ 84 w 215"/>
                <a:gd name="T63" fmla="*/ 0 h 700"/>
                <a:gd name="T64" fmla="*/ 54 w 215"/>
                <a:gd name="T65" fmla="*/ 37 h 700"/>
                <a:gd name="T66" fmla="*/ 24 w 215"/>
                <a:gd name="T67" fmla="*/ 81 h 700"/>
                <a:gd name="T68" fmla="*/ 4 w 215"/>
                <a:gd name="T69" fmla="*/ 128 h 700"/>
                <a:gd name="T70" fmla="*/ 2 w 215"/>
                <a:gd name="T71" fmla="*/ 183 h 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15" h="700">
                  <a:moveTo>
                    <a:pt x="2" y="183"/>
                  </a:moveTo>
                  <a:lnTo>
                    <a:pt x="13" y="217"/>
                  </a:lnTo>
                  <a:lnTo>
                    <a:pt x="27" y="254"/>
                  </a:lnTo>
                  <a:lnTo>
                    <a:pt x="40" y="290"/>
                  </a:lnTo>
                  <a:lnTo>
                    <a:pt x="54" y="330"/>
                  </a:lnTo>
                  <a:lnTo>
                    <a:pt x="63" y="370"/>
                  </a:lnTo>
                  <a:lnTo>
                    <a:pt x="69" y="411"/>
                  </a:lnTo>
                  <a:lnTo>
                    <a:pt x="70" y="453"/>
                  </a:lnTo>
                  <a:lnTo>
                    <a:pt x="66" y="498"/>
                  </a:lnTo>
                  <a:lnTo>
                    <a:pt x="79" y="515"/>
                  </a:lnTo>
                  <a:lnTo>
                    <a:pt x="94" y="534"/>
                  </a:lnTo>
                  <a:lnTo>
                    <a:pt x="110" y="551"/>
                  </a:lnTo>
                  <a:lnTo>
                    <a:pt x="127" y="570"/>
                  </a:lnTo>
                  <a:lnTo>
                    <a:pt x="141" y="587"/>
                  </a:lnTo>
                  <a:lnTo>
                    <a:pt x="157" y="608"/>
                  </a:lnTo>
                  <a:lnTo>
                    <a:pt x="170" y="628"/>
                  </a:lnTo>
                  <a:lnTo>
                    <a:pt x="182" y="653"/>
                  </a:lnTo>
                  <a:lnTo>
                    <a:pt x="187" y="664"/>
                  </a:lnTo>
                  <a:lnTo>
                    <a:pt x="197" y="677"/>
                  </a:lnTo>
                  <a:lnTo>
                    <a:pt x="205" y="689"/>
                  </a:lnTo>
                  <a:lnTo>
                    <a:pt x="215" y="700"/>
                  </a:lnTo>
                  <a:lnTo>
                    <a:pt x="205" y="655"/>
                  </a:lnTo>
                  <a:lnTo>
                    <a:pt x="197" y="609"/>
                  </a:lnTo>
                  <a:lnTo>
                    <a:pt x="187" y="564"/>
                  </a:lnTo>
                  <a:lnTo>
                    <a:pt x="180" y="521"/>
                  </a:lnTo>
                  <a:lnTo>
                    <a:pt x="174" y="475"/>
                  </a:lnTo>
                  <a:lnTo>
                    <a:pt x="174" y="430"/>
                  </a:lnTo>
                  <a:lnTo>
                    <a:pt x="180" y="385"/>
                  </a:lnTo>
                  <a:lnTo>
                    <a:pt x="194" y="339"/>
                  </a:lnTo>
                  <a:lnTo>
                    <a:pt x="204" y="322"/>
                  </a:lnTo>
                  <a:lnTo>
                    <a:pt x="207" y="307"/>
                  </a:lnTo>
                  <a:lnTo>
                    <a:pt x="204" y="292"/>
                  </a:lnTo>
                  <a:lnTo>
                    <a:pt x="198" y="279"/>
                  </a:lnTo>
                  <a:lnTo>
                    <a:pt x="188" y="262"/>
                  </a:lnTo>
                  <a:lnTo>
                    <a:pt x="178" y="249"/>
                  </a:lnTo>
                  <a:lnTo>
                    <a:pt x="170" y="232"/>
                  </a:lnTo>
                  <a:lnTo>
                    <a:pt x="165" y="219"/>
                  </a:lnTo>
                  <a:lnTo>
                    <a:pt x="150" y="211"/>
                  </a:lnTo>
                  <a:lnTo>
                    <a:pt x="135" y="202"/>
                  </a:lnTo>
                  <a:lnTo>
                    <a:pt x="123" y="188"/>
                  </a:lnTo>
                  <a:lnTo>
                    <a:pt x="111" y="173"/>
                  </a:lnTo>
                  <a:lnTo>
                    <a:pt x="98" y="154"/>
                  </a:lnTo>
                  <a:lnTo>
                    <a:pt x="91" y="137"/>
                  </a:lnTo>
                  <a:lnTo>
                    <a:pt x="84" y="118"/>
                  </a:lnTo>
                  <a:lnTo>
                    <a:pt x="81" y="100"/>
                  </a:lnTo>
                  <a:lnTo>
                    <a:pt x="86" y="94"/>
                  </a:lnTo>
                  <a:lnTo>
                    <a:pt x="90" y="100"/>
                  </a:lnTo>
                  <a:lnTo>
                    <a:pt x="94" y="107"/>
                  </a:lnTo>
                  <a:lnTo>
                    <a:pt x="100" y="118"/>
                  </a:lnTo>
                  <a:lnTo>
                    <a:pt x="106" y="128"/>
                  </a:lnTo>
                  <a:lnTo>
                    <a:pt x="111" y="139"/>
                  </a:lnTo>
                  <a:lnTo>
                    <a:pt x="116" y="149"/>
                  </a:lnTo>
                  <a:lnTo>
                    <a:pt x="123" y="158"/>
                  </a:lnTo>
                  <a:lnTo>
                    <a:pt x="130" y="166"/>
                  </a:lnTo>
                  <a:lnTo>
                    <a:pt x="140" y="175"/>
                  </a:lnTo>
                  <a:lnTo>
                    <a:pt x="135" y="162"/>
                  </a:lnTo>
                  <a:lnTo>
                    <a:pt x="133" y="151"/>
                  </a:lnTo>
                  <a:lnTo>
                    <a:pt x="128" y="137"/>
                  </a:lnTo>
                  <a:lnTo>
                    <a:pt x="125" y="126"/>
                  </a:lnTo>
                  <a:lnTo>
                    <a:pt x="121" y="111"/>
                  </a:lnTo>
                  <a:lnTo>
                    <a:pt x="117" y="100"/>
                  </a:lnTo>
                  <a:lnTo>
                    <a:pt x="113" y="86"/>
                  </a:lnTo>
                  <a:lnTo>
                    <a:pt x="108" y="75"/>
                  </a:lnTo>
                  <a:lnTo>
                    <a:pt x="84" y="0"/>
                  </a:lnTo>
                  <a:lnTo>
                    <a:pt x="69" y="17"/>
                  </a:lnTo>
                  <a:lnTo>
                    <a:pt x="54" y="37"/>
                  </a:lnTo>
                  <a:lnTo>
                    <a:pt x="37" y="58"/>
                  </a:lnTo>
                  <a:lnTo>
                    <a:pt x="24" y="81"/>
                  </a:lnTo>
                  <a:lnTo>
                    <a:pt x="12" y="103"/>
                  </a:lnTo>
                  <a:lnTo>
                    <a:pt x="4" y="128"/>
                  </a:lnTo>
                  <a:lnTo>
                    <a:pt x="0" y="152"/>
                  </a:lnTo>
                  <a:lnTo>
                    <a:pt x="2" y="183"/>
                  </a:lnTo>
                  <a:close/>
                </a:path>
              </a:pathLst>
            </a:custGeom>
            <a:solidFill>
              <a:srgbClr val="FFFFFF"/>
            </a:solidFill>
            <a:ln w="1588">
              <a:solidFill>
                <a:srgbClr val="FFFFFF"/>
              </a:solidFill>
              <a:prstDash val="solid"/>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484" name="Freeform 185"/>
            <p:cNvSpPr>
              <a:spLocks/>
            </p:cNvSpPr>
            <p:nvPr/>
          </p:nvSpPr>
          <p:spPr bwMode="auto">
            <a:xfrm>
              <a:off x="3536" y="2230"/>
              <a:ext cx="233" cy="109"/>
            </a:xfrm>
            <a:custGeom>
              <a:avLst/>
              <a:gdLst>
                <a:gd name="T0" fmla="*/ 0 w 233"/>
                <a:gd name="T1" fmla="*/ 81 h 217"/>
                <a:gd name="T2" fmla="*/ 0 w 233"/>
                <a:gd name="T3" fmla="*/ 96 h 217"/>
                <a:gd name="T4" fmla="*/ 4 w 233"/>
                <a:gd name="T5" fmla="*/ 113 h 217"/>
                <a:gd name="T6" fmla="*/ 8 w 233"/>
                <a:gd name="T7" fmla="*/ 128 h 217"/>
                <a:gd name="T8" fmla="*/ 16 w 233"/>
                <a:gd name="T9" fmla="*/ 145 h 217"/>
                <a:gd name="T10" fmla="*/ 23 w 233"/>
                <a:gd name="T11" fmla="*/ 159 h 217"/>
                <a:gd name="T12" fmla="*/ 31 w 233"/>
                <a:gd name="T13" fmla="*/ 176 h 217"/>
                <a:gd name="T14" fmla="*/ 38 w 233"/>
                <a:gd name="T15" fmla="*/ 189 h 217"/>
                <a:gd name="T16" fmla="*/ 47 w 233"/>
                <a:gd name="T17" fmla="*/ 206 h 217"/>
                <a:gd name="T18" fmla="*/ 63 w 233"/>
                <a:gd name="T19" fmla="*/ 210 h 217"/>
                <a:gd name="T20" fmla="*/ 82 w 233"/>
                <a:gd name="T21" fmla="*/ 213 h 217"/>
                <a:gd name="T22" fmla="*/ 104 w 233"/>
                <a:gd name="T23" fmla="*/ 215 h 217"/>
                <a:gd name="T24" fmla="*/ 125 w 233"/>
                <a:gd name="T25" fmla="*/ 217 h 217"/>
                <a:gd name="T26" fmla="*/ 145 w 233"/>
                <a:gd name="T27" fmla="*/ 215 h 217"/>
                <a:gd name="T28" fmla="*/ 165 w 233"/>
                <a:gd name="T29" fmla="*/ 215 h 217"/>
                <a:gd name="T30" fmla="*/ 184 w 233"/>
                <a:gd name="T31" fmla="*/ 213 h 217"/>
                <a:gd name="T32" fmla="*/ 202 w 233"/>
                <a:gd name="T33" fmla="*/ 213 h 217"/>
                <a:gd name="T34" fmla="*/ 195 w 233"/>
                <a:gd name="T35" fmla="*/ 196 h 217"/>
                <a:gd name="T36" fmla="*/ 192 w 233"/>
                <a:gd name="T37" fmla="*/ 181 h 217"/>
                <a:gd name="T38" fmla="*/ 189 w 233"/>
                <a:gd name="T39" fmla="*/ 164 h 217"/>
                <a:gd name="T40" fmla="*/ 191 w 233"/>
                <a:gd name="T41" fmla="*/ 147 h 217"/>
                <a:gd name="T42" fmla="*/ 192 w 233"/>
                <a:gd name="T43" fmla="*/ 130 h 217"/>
                <a:gd name="T44" fmla="*/ 198 w 233"/>
                <a:gd name="T45" fmla="*/ 113 h 217"/>
                <a:gd name="T46" fmla="*/ 202 w 233"/>
                <a:gd name="T47" fmla="*/ 98 h 217"/>
                <a:gd name="T48" fmla="*/ 211 w 233"/>
                <a:gd name="T49" fmla="*/ 87 h 217"/>
                <a:gd name="T50" fmla="*/ 233 w 233"/>
                <a:gd name="T51" fmla="*/ 45 h 217"/>
                <a:gd name="T52" fmla="*/ 218 w 233"/>
                <a:gd name="T53" fmla="*/ 26 h 217"/>
                <a:gd name="T54" fmla="*/ 201 w 233"/>
                <a:gd name="T55" fmla="*/ 15 h 217"/>
                <a:gd name="T56" fmla="*/ 182 w 233"/>
                <a:gd name="T57" fmla="*/ 6 h 217"/>
                <a:gd name="T58" fmla="*/ 165 w 233"/>
                <a:gd name="T59" fmla="*/ 2 h 217"/>
                <a:gd name="T60" fmla="*/ 144 w 233"/>
                <a:gd name="T61" fmla="*/ 0 h 217"/>
                <a:gd name="T62" fmla="*/ 124 w 233"/>
                <a:gd name="T63" fmla="*/ 0 h 217"/>
                <a:gd name="T64" fmla="*/ 104 w 233"/>
                <a:gd name="T65" fmla="*/ 2 h 217"/>
                <a:gd name="T66" fmla="*/ 85 w 233"/>
                <a:gd name="T67" fmla="*/ 8 h 217"/>
                <a:gd name="T68" fmla="*/ 72 w 233"/>
                <a:gd name="T69" fmla="*/ 11 h 217"/>
                <a:gd name="T70" fmla="*/ 61 w 233"/>
                <a:gd name="T71" fmla="*/ 19 h 217"/>
                <a:gd name="T72" fmla="*/ 50 w 233"/>
                <a:gd name="T73" fmla="*/ 25 h 217"/>
                <a:gd name="T74" fmla="*/ 38 w 233"/>
                <a:gd name="T75" fmla="*/ 36 h 217"/>
                <a:gd name="T76" fmla="*/ 27 w 233"/>
                <a:gd name="T77" fmla="*/ 45 h 217"/>
                <a:gd name="T78" fmla="*/ 17 w 233"/>
                <a:gd name="T79" fmla="*/ 57 h 217"/>
                <a:gd name="T80" fmla="*/ 8 w 233"/>
                <a:gd name="T81" fmla="*/ 68 h 217"/>
                <a:gd name="T82" fmla="*/ 0 w 233"/>
                <a:gd name="T83" fmla="*/ 81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33" h="217">
                  <a:moveTo>
                    <a:pt x="0" y="81"/>
                  </a:moveTo>
                  <a:lnTo>
                    <a:pt x="0" y="96"/>
                  </a:lnTo>
                  <a:lnTo>
                    <a:pt x="4" y="113"/>
                  </a:lnTo>
                  <a:lnTo>
                    <a:pt x="8" y="128"/>
                  </a:lnTo>
                  <a:lnTo>
                    <a:pt x="16" y="145"/>
                  </a:lnTo>
                  <a:lnTo>
                    <a:pt x="23" y="159"/>
                  </a:lnTo>
                  <a:lnTo>
                    <a:pt x="31" y="176"/>
                  </a:lnTo>
                  <a:lnTo>
                    <a:pt x="38" y="189"/>
                  </a:lnTo>
                  <a:lnTo>
                    <a:pt x="47" y="206"/>
                  </a:lnTo>
                  <a:lnTo>
                    <a:pt x="63" y="210"/>
                  </a:lnTo>
                  <a:lnTo>
                    <a:pt x="82" y="213"/>
                  </a:lnTo>
                  <a:lnTo>
                    <a:pt x="104" y="215"/>
                  </a:lnTo>
                  <a:lnTo>
                    <a:pt x="125" y="217"/>
                  </a:lnTo>
                  <a:lnTo>
                    <a:pt x="145" y="215"/>
                  </a:lnTo>
                  <a:lnTo>
                    <a:pt x="165" y="215"/>
                  </a:lnTo>
                  <a:lnTo>
                    <a:pt x="184" y="213"/>
                  </a:lnTo>
                  <a:lnTo>
                    <a:pt x="202" y="213"/>
                  </a:lnTo>
                  <a:lnTo>
                    <a:pt x="195" y="196"/>
                  </a:lnTo>
                  <a:lnTo>
                    <a:pt x="192" y="181"/>
                  </a:lnTo>
                  <a:lnTo>
                    <a:pt x="189" y="164"/>
                  </a:lnTo>
                  <a:lnTo>
                    <a:pt x="191" y="147"/>
                  </a:lnTo>
                  <a:lnTo>
                    <a:pt x="192" y="130"/>
                  </a:lnTo>
                  <a:lnTo>
                    <a:pt x="198" y="113"/>
                  </a:lnTo>
                  <a:lnTo>
                    <a:pt x="202" y="98"/>
                  </a:lnTo>
                  <a:lnTo>
                    <a:pt x="211" y="87"/>
                  </a:lnTo>
                  <a:lnTo>
                    <a:pt x="233" y="45"/>
                  </a:lnTo>
                  <a:lnTo>
                    <a:pt x="218" y="26"/>
                  </a:lnTo>
                  <a:lnTo>
                    <a:pt x="201" y="15"/>
                  </a:lnTo>
                  <a:lnTo>
                    <a:pt x="182" y="6"/>
                  </a:lnTo>
                  <a:lnTo>
                    <a:pt x="165" y="2"/>
                  </a:lnTo>
                  <a:lnTo>
                    <a:pt x="144" y="0"/>
                  </a:lnTo>
                  <a:lnTo>
                    <a:pt x="124" y="0"/>
                  </a:lnTo>
                  <a:lnTo>
                    <a:pt x="104" y="2"/>
                  </a:lnTo>
                  <a:lnTo>
                    <a:pt x="85" y="8"/>
                  </a:lnTo>
                  <a:lnTo>
                    <a:pt x="72" y="11"/>
                  </a:lnTo>
                  <a:lnTo>
                    <a:pt x="61" y="19"/>
                  </a:lnTo>
                  <a:lnTo>
                    <a:pt x="50" y="25"/>
                  </a:lnTo>
                  <a:lnTo>
                    <a:pt x="38" y="36"/>
                  </a:lnTo>
                  <a:lnTo>
                    <a:pt x="27" y="45"/>
                  </a:lnTo>
                  <a:lnTo>
                    <a:pt x="17" y="57"/>
                  </a:lnTo>
                  <a:lnTo>
                    <a:pt x="8" y="68"/>
                  </a:lnTo>
                  <a:lnTo>
                    <a:pt x="0" y="81"/>
                  </a:lnTo>
                  <a:close/>
                </a:path>
              </a:pathLst>
            </a:cu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
          <p:nvSpPr>
            <p:cNvPr id="99485" name="Freeform 186"/>
            <p:cNvSpPr>
              <a:spLocks/>
            </p:cNvSpPr>
            <p:nvPr/>
          </p:nvSpPr>
          <p:spPr bwMode="auto">
            <a:xfrm>
              <a:off x="3479" y="2282"/>
              <a:ext cx="929" cy="367"/>
            </a:xfrm>
            <a:custGeom>
              <a:avLst/>
              <a:gdLst>
                <a:gd name="T0" fmla="*/ 904 w 929"/>
                <a:gd name="T1" fmla="*/ 130 h 732"/>
                <a:gd name="T2" fmla="*/ 865 w 929"/>
                <a:gd name="T3" fmla="*/ 96 h 732"/>
                <a:gd name="T4" fmla="*/ 855 w 929"/>
                <a:gd name="T5" fmla="*/ 234 h 732"/>
                <a:gd name="T6" fmla="*/ 841 w 929"/>
                <a:gd name="T7" fmla="*/ 219 h 732"/>
                <a:gd name="T8" fmla="*/ 813 w 929"/>
                <a:gd name="T9" fmla="*/ 219 h 732"/>
                <a:gd name="T10" fmla="*/ 843 w 929"/>
                <a:gd name="T11" fmla="*/ 106 h 732"/>
                <a:gd name="T12" fmla="*/ 786 w 929"/>
                <a:gd name="T13" fmla="*/ 251 h 732"/>
                <a:gd name="T14" fmla="*/ 797 w 929"/>
                <a:gd name="T15" fmla="*/ 387 h 732"/>
                <a:gd name="T16" fmla="*/ 695 w 929"/>
                <a:gd name="T17" fmla="*/ 421 h 732"/>
                <a:gd name="T18" fmla="*/ 558 w 929"/>
                <a:gd name="T19" fmla="*/ 461 h 732"/>
                <a:gd name="T20" fmla="*/ 616 w 929"/>
                <a:gd name="T21" fmla="*/ 406 h 732"/>
                <a:gd name="T22" fmla="*/ 519 w 929"/>
                <a:gd name="T23" fmla="*/ 498 h 732"/>
                <a:gd name="T24" fmla="*/ 490 w 929"/>
                <a:gd name="T25" fmla="*/ 496 h 732"/>
                <a:gd name="T26" fmla="*/ 478 w 929"/>
                <a:gd name="T27" fmla="*/ 549 h 732"/>
                <a:gd name="T28" fmla="*/ 448 w 929"/>
                <a:gd name="T29" fmla="*/ 606 h 732"/>
                <a:gd name="T30" fmla="*/ 408 w 929"/>
                <a:gd name="T31" fmla="*/ 562 h 732"/>
                <a:gd name="T32" fmla="*/ 391 w 929"/>
                <a:gd name="T33" fmla="*/ 621 h 732"/>
                <a:gd name="T34" fmla="*/ 498 w 929"/>
                <a:gd name="T35" fmla="*/ 598 h 732"/>
                <a:gd name="T36" fmla="*/ 554 w 929"/>
                <a:gd name="T37" fmla="*/ 576 h 732"/>
                <a:gd name="T38" fmla="*/ 391 w 929"/>
                <a:gd name="T39" fmla="*/ 659 h 732"/>
                <a:gd name="T40" fmla="*/ 273 w 929"/>
                <a:gd name="T41" fmla="*/ 702 h 732"/>
                <a:gd name="T42" fmla="*/ 379 w 929"/>
                <a:gd name="T43" fmla="*/ 625 h 732"/>
                <a:gd name="T44" fmla="*/ 278 w 929"/>
                <a:gd name="T45" fmla="*/ 663 h 732"/>
                <a:gd name="T46" fmla="*/ 339 w 929"/>
                <a:gd name="T47" fmla="*/ 617 h 732"/>
                <a:gd name="T48" fmla="*/ 319 w 929"/>
                <a:gd name="T49" fmla="*/ 583 h 732"/>
                <a:gd name="T50" fmla="*/ 206 w 929"/>
                <a:gd name="T51" fmla="*/ 600 h 732"/>
                <a:gd name="T52" fmla="*/ 329 w 929"/>
                <a:gd name="T53" fmla="*/ 523 h 732"/>
                <a:gd name="T54" fmla="*/ 189 w 929"/>
                <a:gd name="T55" fmla="*/ 549 h 732"/>
                <a:gd name="T56" fmla="*/ 107 w 929"/>
                <a:gd name="T57" fmla="*/ 410 h 732"/>
                <a:gd name="T58" fmla="*/ 33 w 929"/>
                <a:gd name="T59" fmla="*/ 264 h 732"/>
                <a:gd name="T60" fmla="*/ 13 w 929"/>
                <a:gd name="T61" fmla="*/ 300 h 732"/>
                <a:gd name="T62" fmla="*/ 48 w 929"/>
                <a:gd name="T63" fmla="*/ 385 h 732"/>
                <a:gd name="T64" fmla="*/ 21 w 929"/>
                <a:gd name="T65" fmla="*/ 387 h 732"/>
                <a:gd name="T66" fmla="*/ 30 w 929"/>
                <a:gd name="T67" fmla="*/ 421 h 732"/>
                <a:gd name="T68" fmla="*/ 71 w 929"/>
                <a:gd name="T69" fmla="*/ 445 h 732"/>
                <a:gd name="T70" fmla="*/ 43 w 929"/>
                <a:gd name="T71" fmla="*/ 474 h 732"/>
                <a:gd name="T72" fmla="*/ 84 w 929"/>
                <a:gd name="T73" fmla="*/ 504 h 732"/>
                <a:gd name="T74" fmla="*/ 34 w 929"/>
                <a:gd name="T75" fmla="*/ 527 h 732"/>
                <a:gd name="T76" fmla="*/ 149 w 929"/>
                <a:gd name="T77" fmla="*/ 523 h 732"/>
                <a:gd name="T78" fmla="*/ 90 w 929"/>
                <a:gd name="T79" fmla="*/ 568 h 732"/>
                <a:gd name="T80" fmla="*/ 91 w 929"/>
                <a:gd name="T81" fmla="*/ 655 h 732"/>
                <a:gd name="T82" fmla="*/ 80 w 929"/>
                <a:gd name="T83" fmla="*/ 578 h 732"/>
                <a:gd name="T84" fmla="*/ 192 w 929"/>
                <a:gd name="T85" fmla="*/ 712 h 732"/>
                <a:gd name="T86" fmla="*/ 141 w 929"/>
                <a:gd name="T87" fmla="*/ 596 h 732"/>
                <a:gd name="T88" fmla="*/ 221 w 929"/>
                <a:gd name="T89" fmla="*/ 717 h 732"/>
                <a:gd name="T90" fmla="*/ 162 w 929"/>
                <a:gd name="T91" fmla="*/ 574 h 732"/>
                <a:gd name="T92" fmla="*/ 265 w 929"/>
                <a:gd name="T93" fmla="*/ 708 h 732"/>
                <a:gd name="T94" fmla="*/ 310 w 929"/>
                <a:gd name="T95" fmla="*/ 723 h 732"/>
                <a:gd name="T96" fmla="*/ 404 w 929"/>
                <a:gd name="T97" fmla="*/ 676 h 732"/>
                <a:gd name="T98" fmla="*/ 534 w 929"/>
                <a:gd name="T99" fmla="*/ 640 h 732"/>
                <a:gd name="T100" fmla="*/ 444 w 929"/>
                <a:gd name="T101" fmla="*/ 697 h 732"/>
                <a:gd name="T102" fmla="*/ 592 w 929"/>
                <a:gd name="T103" fmla="*/ 534 h 732"/>
                <a:gd name="T104" fmla="*/ 700 w 929"/>
                <a:gd name="T105" fmla="*/ 476 h 732"/>
                <a:gd name="T106" fmla="*/ 582 w 929"/>
                <a:gd name="T107" fmla="*/ 591 h 732"/>
                <a:gd name="T108" fmla="*/ 635 w 929"/>
                <a:gd name="T109" fmla="*/ 581 h 732"/>
                <a:gd name="T110" fmla="*/ 690 w 929"/>
                <a:gd name="T111" fmla="*/ 527 h 732"/>
                <a:gd name="T112" fmla="*/ 763 w 929"/>
                <a:gd name="T113" fmla="*/ 453 h 732"/>
                <a:gd name="T114" fmla="*/ 845 w 929"/>
                <a:gd name="T115" fmla="*/ 292 h 732"/>
                <a:gd name="T116" fmla="*/ 908 w 929"/>
                <a:gd name="T117" fmla="*/ 168 h 732"/>
                <a:gd name="T118" fmla="*/ 911 w 929"/>
                <a:gd name="T119" fmla="*/ 15 h 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29" h="732">
                  <a:moveTo>
                    <a:pt x="881" y="30"/>
                  </a:moveTo>
                  <a:lnTo>
                    <a:pt x="887" y="41"/>
                  </a:lnTo>
                  <a:lnTo>
                    <a:pt x="895" y="53"/>
                  </a:lnTo>
                  <a:lnTo>
                    <a:pt x="902" y="66"/>
                  </a:lnTo>
                  <a:lnTo>
                    <a:pt x="910" y="79"/>
                  </a:lnTo>
                  <a:lnTo>
                    <a:pt x="912" y="92"/>
                  </a:lnTo>
                  <a:lnTo>
                    <a:pt x="915" y="107"/>
                  </a:lnTo>
                  <a:lnTo>
                    <a:pt x="915" y="124"/>
                  </a:lnTo>
                  <a:lnTo>
                    <a:pt x="912" y="141"/>
                  </a:lnTo>
                  <a:lnTo>
                    <a:pt x="910" y="143"/>
                  </a:lnTo>
                  <a:lnTo>
                    <a:pt x="904" y="130"/>
                  </a:lnTo>
                  <a:lnTo>
                    <a:pt x="901" y="117"/>
                  </a:lnTo>
                  <a:lnTo>
                    <a:pt x="897" y="102"/>
                  </a:lnTo>
                  <a:lnTo>
                    <a:pt x="895" y="90"/>
                  </a:lnTo>
                  <a:lnTo>
                    <a:pt x="890" y="77"/>
                  </a:lnTo>
                  <a:lnTo>
                    <a:pt x="884" y="66"/>
                  </a:lnTo>
                  <a:lnTo>
                    <a:pt x="877" y="55"/>
                  </a:lnTo>
                  <a:lnTo>
                    <a:pt x="868" y="49"/>
                  </a:lnTo>
                  <a:lnTo>
                    <a:pt x="860" y="55"/>
                  </a:lnTo>
                  <a:lnTo>
                    <a:pt x="853" y="66"/>
                  </a:lnTo>
                  <a:lnTo>
                    <a:pt x="858" y="79"/>
                  </a:lnTo>
                  <a:lnTo>
                    <a:pt x="865" y="96"/>
                  </a:lnTo>
                  <a:lnTo>
                    <a:pt x="872" y="111"/>
                  </a:lnTo>
                  <a:lnTo>
                    <a:pt x="881" y="128"/>
                  </a:lnTo>
                  <a:lnTo>
                    <a:pt x="885" y="143"/>
                  </a:lnTo>
                  <a:lnTo>
                    <a:pt x="891" y="160"/>
                  </a:lnTo>
                  <a:lnTo>
                    <a:pt x="894" y="179"/>
                  </a:lnTo>
                  <a:lnTo>
                    <a:pt x="897" y="200"/>
                  </a:lnTo>
                  <a:lnTo>
                    <a:pt x="888" y="211"/>
                  </a:lnTo>
                  <a:lnTo>
                    <a:pt x="878" y="179"/>
                  </a:lnTo>
                  <a:lnTo>
                    <a:pt x="870" y="211"/>
                  </a:lnTo>
                  <a:lnTo>
                    <a:pt x="861" y="223"/>
                  </a:lnTo>
                  <a:lnTo>
                    <a:pt x="855" y="234"/>
                  </a:lnTo>
                  <a:lnTo>
                    <a:pt x="847" y="245"/>
                  </a:lnTo>
                  <a:lnTo>
                    <a:pt x="841" y="258"/>
                  </a:lnTo>
                  <a:lnTo>
                    <a:pt x="833" y="270"/>
                  </a:lnTo>
                  <a:lnTo>
                    <a:pt x="826" y="283"/>
                  </a:lnTo>
                  <a:lnTo>
                    <a:pt x="817" y="294"/>
                  </a:lnTo>
                  <a:lnTo>
                    <a:pt x="808" y="306"/>
                  </a:lnTo>
                  <a:lnTo>
                    <a:pt x="804" y="287"/>
                  </a:lnTo>
                  <a:lnTo>
                    <a:pt x="811" y="272"/>
                  </a:lnTo>
                  <a:lnTo>
                    <a:pt x="821" y="255"/>
                  </a:lnTo>
                  <a:lnTo>
                    <a:pt x="831" y="238"/>
                  </a:lnTo>
                  <a:lnTo>
                    <a:pt x="841" y="219"/>
                  </a:lnTo>
                  <a:lnTo>
                    <a:pt x="851" y="200"/>
                  </a:lnTo>
                  <a:lnTo>
                    <a:pt x="857" y="179"/>
                  </a:lnTo>
                  <a:lnTo>
                    <a:pt x="861" y="160"/>
                  </a:lnTo>
                  <a:lnTo>
                    <a:pt x="863" y="141"/>
                  </a:lnTo>
                  <a:lnTo>
                    <a:pt x="861" y="123"/>
                  </a:lnTo>
                  <a:lnTo>
                    <a:pt x="855" y="140"/>
                  </a:lnTo>
                  <a:lnTo>
                    <a:pt x="848" y="157"/>
                  </a:lnTo>
                  <a:lnTo>
                    <a:pt x="840" y="172"/>
                  </a:lnTo>
                  <a:lnTo>
                    <a:pt x="833" y="189"/>
                  </a:lnTo>
                  <a:lnTo>
                    <a:pt x="823" y="204"/>
                  </a:lnTo>
                  <a:lnTo>
                    <a:pt x="813" y="219"/>
                  </a:lnTo>
                  <a:lnTo>
                    <a:pt x="803" y="234"/>
                  </a:lnTo>
                  <a:lnTo>
                    <a:pt x="793" y="251"/>
                  </a:lnTo>
                  <a:lnTo>
                    <a:pt x="789" y="240"/>
                  </a:lnTo>
                  <a:lnTo>
                    <a:pt x="784" y="230"/>
                  </a:lnTo>
                  <a:lnTo>
                    <a:pt x="794" y="213"/>
                  </a:lnTo>
                  <a:lnTo>
                    <a:pt x="806" y="196"/>
                  </a:lnTo>
                  <a:lnTo>
                    <a:pt x="816" y="179"/>
                  </a:lnTo>
                  <a:lnTo>
                    <a:pt x="826" y="162"/>
                  </a:lnTo>
                  <a:lnTo>
                    <a:pt x="833" y="143"/>
                  </a:lnTo>
                  <a:lnTo>
                    <a:pt x="838" y="126"/>
                  </a:lnTo>
                  <a:lnTo>
                    <a:pt x="843" y="106"/>
                  </a:lnTo>
                  <a:lnTo>
                    <a:pt x="843" y="87"/>
                  </a:lnTo>
                  <a:lnTo>
                    <a:pt x="833" y="104"/>
                  </a:lnTo>
                  <a:lnTo>
                    <a:pt x="824" y="121"/>
                  </a:lnTo>
                  <a:lnTo>
                    <a:pt x="816" y="140"/>
                  </a:lnTo>
                  <a:lnTo>
                    <a:pt x="808" y="158"/>
                  </a:lnTo>
                  <a:lnTo>
                    <a:pt x="800" y="177"/>
                  </a:lnTo>
                  <a:lnTo>
                    <a:pt x="793" y="196"/>
                  </a:lnTo>
                  <a:lnTo>
                    <a:pt x="786" y="215"/>
                  </a:lnTo>
                  <a:lnTo>
                    <a:pt x="779" y="236"/>
                  </a:lnTo>
                  <a:lnTo>
                    <a:pt x="784" y="240"/>
                  </a:lnTo>
                  <a:lnTo>
                    <a:pt x="786" y="251"/>
                  </a:lnTo>
                  <a:lnTo>
                    <a:pt x="784" y="260"/>
                  </a:lnTo>
                  <a:lnTo>
                    <a:pt x="787" y="272"/>
                  </a:lnTo>
                  <a:lnTo>
                    <a:pt x="793" y="281"/>
                  </a:lnTo>
                  <a:lnTo>
                    <a:pt x="797" y="292"/>
                  </a:lnTo>
                  <a:lnTo>
                    <a:pt x="800" y="306"/>
                  </a:lnTo>
                  <a:lnTo>
                    <a:pt x="804" y="321"/>
                  </a:lnTo>
                  <a:lnTo>
                    <a:pt x="804" y="332"/>
                  </a:lnTo>
                  <a:lnTo>
                    <a:pt x="806" y="347"/>
                  </a:lnTo>
                  <a:lnTo>
                    <a:pt x="807" y="359"/>
                  </a:lnTo>
                  <a:lnTo>
                    <a:pt x="808" y="374"/>
                  </a:lnTo>
                  <a:lnTo>
                    <a:pt x="797" y="387"/>
                  </a:lnTo>
                  <a:lnTo>
                    <a:pt x="787" y="400"/>
                  </a:lnTo>
                  <a:lnTo>
                    <a:pt x="776" y="413"/>
                  </a:lnTo>
                  <a:lnTo>
                    <a:pt x="766" y="427"/>
                  </a:lnTo>
                  <a:lnTo>
                    <a:pt x="753" y="438"/>
                  </a:lnTo>
                  <a:lnTo>
                    <a:pt x="742" y="449"/>
                  </a:lnTo>
                  <a:lnTo>
                    <a:pt x="729" y="459"/>
                  </a:lnTo>
                  <a:lnTo>
                    <a:pt x="717" y="468"/>
                  </a:lnTo>
                  <a:lnTo>
                    <a:pt x="712" y="455"/>
                  </a:lnTo>
                  <a:lnTo>
                    <a:pt x="706" y="444"/>
                  </a:lnTo>
                  <a:lnTo>
                    <a:pt x="700" y="432"/>
                  </a:lnTo>
                  <a:lnTo>
                    <a:pt x="695" y="421"/>
                  </a:lnTo>
                  <a:lnTo>
                    <a:pt x="689" y="410"/>
                  </a:lnTo>
                  <a:lnTo>
                    <a:pt x="683" y="398"/>
                  </a:lnTo>
                  <a:lnTo>
                    <a:pt x="677" y="387"/>
                  </a:lnTo>
                  <a:lnTo>
                    <a:pt x="672" y="377"/>
                  </a:lnTo>
                  <a:lnTo>
                    <a:pt x="658" y="394"/>
                  </a:lnTo>
                  <a:lnTo>
                    <a:pt x="645" y="411"/>
                  </a:lnTo>
                  <a:lnTo>
                    <a:pt x="628" y="423"/>
                  </a:lnTo>
                  <a:lnTo>
                    <a:pt x="612" y="436"/>
                  </a:lnTo>
                  <a:lnTo>
                    <a:pt x="594" y="444"/>
                  </a:lnTo>
                  <a:lnTo>
                    <a:pt x="576" y="453"/>
                  </a:lnTo>
                  <a:lnTo>
                    <a:pt x="558" y="461"/>
                  </a:lnTo>
                  <a:lnTo>
                    <a:pt x="541" y="470"/>
                  </a:lnTo>
                  <a:lnTo>
                    <a:pt x="524" y="474"/>
                  </a:lnTo>
                  <a:lnTo>
                    <a:pt x="521" y="461"/>
                  </a:lnTo>
                  <a:lnTo>
                    <a:pt x="529" y="449"/>
                  </a:lnTo>
                  <a:lnTo>
                    <a:pt x="542" y="444"/>
                  </a:lnTo>
                  <a:lnTo>
                    <a:pt x="555" y="440"/>
                  </a:lnTo>
                  <a:lnTo>
                    <a:pt x="568" y="434"/>
                  </a:lnTo>
                  <a:lnTo>
                    <a:pt x="581" y="428"/>
                  </a:lnTo>
                  <a:lnTo>
                    <a:pt x="592" y="421"/>
                  </a:lnTo>
                  <a:lnTo>
                    <a:pt x="605" y="413"/>
                  </a:lnTo>
                  <a:lnTo>
                    <a:pt x="616" y="406"/>
                  </a:lnTo>
                  <a:lnTo>
                    <a:pt x="629" y="398"/>
                  </a:lnTo>
                  <a:lnTo>
                    <a:pt x="613" y="404"/>
                  </a:lnTo>
                  <a:lnTo>
                    <a:pt x="598" y="410"/>
                  </a:lnTo>
                  <a:lnTo>
                    <a:pt x="578" y="411"/>
                  </a:lnTo>
                  <a:lnTo>
                    <a:pt x="561" y="415"/>
                  </a:lnTo>
                  <a:lnTo>
                    <a:pt x="541" y="421"/>
                  </a:lnTo>
                  <a:lnTo>
                    <a:pt x="527" y="432"/>
                  </a:lnTo>
                  <a:lnTo>
                    <a:pt x="517" y="449"/>
                  </a:lnTo>
                  <a:lnTo>
                    <a:pt x="514" y="478"/>
                  </a:lnTo>
                  <a:lnTo>
                    <a:pt x="515" y="487"/>
                  </a:lnTo>
                  <a:lnTo>
                    <a:pt x="519" y="498"/>
                  </a:lnTo>
                  <a:lnTo>
                    <a:pt x="524" y="508"/>
                  </a:lnTo>
                  <a:lnTo>
                    <a:pt x="531" y="519"/>
                  </a:lnTo>
                  <a:lnTo>
                    <a:pt x="534" y="528"/>
                  </a:lnTo>
                  <a:lnTo>
                    <a:pt x="538" y="540"/>
                  </a:lnTo>
                  <a:lnTo>
                    <a:pt x="538" y="549"/>
                  </a:lnTo>
                  <a:lnTo>
                    <a:pt x="535" y="561"/>
                  </a:lnTo>
                  <a:lnTo>
                    <a:pt x="524" y="542"/>
                  </a:lnTo>
                  <a:lnTo>
                    <a:pt x="514" y="525"/>
                  </a:lnTo>
                  <a:lnTo>
                    <a:pt x="504" y="508"/>
                  </a:lnTo>
                  <a:lnTo>
                    <a:pt x="498" y="491"/>
                  </a:lnTo>
                  <a:lnTo>
                    <a:pt x="490" y="496"/>
                  </a:lnTo>
                  <a:lnTo>
                    <a:pt x="487" y="504"/>
                  </a:lnTo>
                  <a:lnTo>
                    <a:pt x="484" y="512"/>
                  </a:lnTo>
                  <a:lnTo>
                    <a:pt x="485" y="521"/>
                  </a:lnTo>
                  <a:lnTo>
                    <a:pt x="490" y="536"/>
                  </a:lnTo>
                  <a:lnTo>
                    <a:pt x="495" y="553"/>
                  </a:lnTo>
                  <a:lnTo>
                    <a:pt x="505" y="574"/>
                  </a:lnTo>
                  <a:lnTo>
                    <a:pt x="492" y="583"/>
                  </a:lnTo>
                  <a:lnTo>
                    <a:pt x="487" y="576"/>
                  </a:lnTo>
                  <a:lnTo>
                    <a:pt x="484" y="566"/>
                  </a:lnTo>
                  <a:lnTo>
                    <a:pt x="480" y="557"/>
                  </a:lnTo>
                  <a:lnTo>
                    <a:pt x="478" y="549"/>
                  </a:lnTo>
                  <a:lnTo>
                    <a:pt x="474" y="540"/>
                  </a:lnTo>
                  <a:lnTo>
                    <a:pt x="471" y="534"/>
                  </a:lnTo>
                  <a:lnTo>
                    <a:pt x="465" y="530"/>
                  </a:lnTo>
                  <a:lnTo>
                    <a:pt x="458" y="534"/>
                  </a:lnTo>
                  <a:lnTo>
                    <a:pt x="436" y="549"/>
                  </a:lnTo>
                  <a:lnTo>
                    <a:pt x="443" y="559"/>
                  </a:lnTo>
                  <a:lnTo>
                    <a:pt x="450" y="572"/>
                  </a:lnTo>
                  <a:lnTo>
                    <a:pt x="455" y="587"/>
                  </a:lnTo>
                  <a:lnTo>
                    <a:pt x="461" y="602"/>
                  </a:lnTo>
                  <a:lnTo>
                    <a:pt x="453" y="606"/>
                  </a:lnTo>
                  <a:lnTo>
                    <a:pt x="448" y="606"/>
                  </a:lnTo>
                  <a:lnTo>
                    <a:pt x="444" y="600"/>
                  </a:lnTo>
                  <a:lnTo>
                    <a:pt x="441" y="595"/>
                  </a:lnTo>
                  <a:lnTo>
                    <a:pt x="437" y="585"/>
                  </a:lnTo>
                  <a:lnTo>
                    <a:pt x="434" y="576"/>
                  </a:lnTo>
                  <a:lnTo>
                    <a:pt x="431" y="566"/>
                  </a:lnTo>
                  <a:lnTo>
                    <a:pt x="428" y="562"/>
                  </a:lnTo>
                  <a:lnTo>
                    <a:pt x="428" y="553"/>
                  </a:lnTo>
                  <a:lnTo>
                    <a:pt x="423" y="561"/>
                  </a:lnTo>
                  <a:lnTo>
                    <a:pt x="418" y="564"/>
                  </a:lnTo>
                  <a:lnTo>
                    <a:pt x="413" y="564"/>
                  </a:lnTo>
                  <a:lnTo>
                    <a:pt x="408" y="562"/>
                  </a:lnTo>
                  <a:lnTo>
                    <a:pt x="397" y="551"/>
                  </a:lnTo>
                  <a:lnTo>
                    <a:pt x="389" y="542"/>
                  </a:lnTo>
                  <a:lnTo>
                    <a:pt x="356" y="491"/>
                  </a:lnTo>
                  <a:lnTo>
                    <a:pt x="347" y="495"/>
                  </a:lnTo>
                  <a:lnTo>
                    <a:pt x="352" y="510"/>
                  </a:lnTo>
                  <a:lnTo>
                    <a:pt x="359" y="527"/>
                  </a:lnTo>
                  <a:lnTo>
                    <a:pt x="364" y="545"/>
                  </a:lnTo>
                  <a:lnTo>
                    <a:pt x="371" y="566"/>
                  </a:lnTo>
                  <a:lnTo>
                    <a:pt x="377" y="583"/>
                  </a:lnTo>
                  <a:lnTo>
                    <a:pt x="384" y="602"/>
                  </a:lnTo>
                  <a:lnTo>
                    <a:pt x="391" y="621"/>
                  </a:lnTo>
                  <a:lnTo>
                    <a:pt x="399" y="640"/>
                  </a:lnTo>
                  <a:lnTo>
                    <a:pt x="406" y="636"/>
                  </a:lnTo>
                  <a:lnTo>
                    <a:pt x="414" y="634"/>
                  </a:lnTo>
                  <a:lnTo>
                    <a:pt x="423" y="632"/>
                  </a:lnTo>
                  <a:lnTo>
                    <a:pt x="431" y="630"/>
                  </a:lnTo>
                  <a:lnTo>
                    <a:pt x="445" y="623"/>
                  </a:lnTo>
                  <a:lnTo>
                    <a:pt x="458" y="612"/>
                  </a:lnTo>
                  <a:lnTo>
                    <a:pt x="467" y="612"/>
                  </a:lnTo>
                  <a:lnTo>
                    <a:pt x="477" y="608"/>
                  </a:lnTo>
                  <a:lnTo>
                    <a:pt x="487" y="602"/>
                  </a:lnTo>
                  <a:lnTo>
                    <a:pt x="498" y="598"/>
                  </a:lnTo>
                  <a:lnTo>
                    <a:pt x="501" y="587"/>
                  </a:lnTo>
                  <a:lnTo>
                    <a:pt x="508" y="587"/>
                  </a:lnTo>
                  <a:lnTo>
                    <a:pt x="515" y="587"/>
                  </a:lnTo>
                  <a:lnTo>
                    <a:pt x="524" y="581"/>
                  </a:lnTo>
                  <a:lnTo>
                    <a:pt x="527" y="572"/>
                  </a:lnTo>
                  <a:lnTo>
                    <a:pt x="532" y="566"/>
                  </a:lnTo>
                  <a:lnTo>
                    <a:pt x="539" y="561"/>
                  </a:lnTo>
                  <a:lnTo>
                    <a:pt x="547" y="557"/>
                  </a:lnTo>
                  <a:lnTo>
                    <a:pt x="552" y="562"/>
                  </a:lnTo>
                  <a:lnTo>
                    <a:pt x="555" y="570"/>
                  </a:lnTo>
                  <a:lnTo>
                    <a:pt x="554" y="576"/>
                  </a:lnTo>
                  <a:lnTo>
                    <a:pt x="551" y="583"/>
                  </a:lnTo>
                  <a:lnTo>
                    <a:pt x="539" y="595"/>
                  </a:lnTo>
                  <a:lnTo>
                    <a:pt x="532" y="606"/>
                  </a:lnTo>
                  <a:lnTo>
                    <a:pt x="514" y="613"/>
                  </a:lnTo>
                  <a:lnTo>
                    <a:pt x="497" y="623"/>
                  </a:lnTo>
                  <a:lnTo>
                    <a:pt x="480" y="630"/>
                  </a:lnTo>
                  <a:lnTo>
                    <a:pt x="464" y="640"/>
                  </a:lnTo>
                  <a:lnTo>
                    <a:pt x="445" y="646"/>
                  </a:lnTo>
                  <a:lnTo>
                    <a:pt x="428" y="651"/>
                  </a:lnTo>
                  <a:lnTo>
                    <a:pt x="410" y="655"/>
                  </a:lnTo>
                  <a:lnTo>
                    <a:pt x="391" y="659"/>
                  </a:lnTo>
                  <a:lnTo>
                    <a:pt x="386" y="653"/>
                  </a:lnTo>
                  <a:lnTo>
                    <a:pt x="373" y="668"/>
                  </a:lnTo>
                  <a:lnTo>
                    <a:pt x="361" y="681"/>
                  </a:lnTo>
                  <a:lnTo>
                    <a:pt x="347" y="693"/>
                  </a:lnTo>
                  <a:lnTo>
                    <a:pt x="334" y="702"/>
                  </a:lnTo>
                  <a:lnTo>
                    <a:pt x="319" y="708"/>
                  </a:lnTo>
                  <a:lnTo>
                    <a:pt x="306" y="714"/>
                  </a:lnTo>
                  <a:lnTo>
                    <a:pt x="290" y="714"/>
                  </a:lnTo>
                  <a:lnTo>
                    <a:pt x="278" y="715"/>
                  </a:lnTo>
                  <a:lnTo>
                    <a:pt x="278" y="706"/>
                  </a:lnTo>
                  <a:lnTo>
                    <a:pt x="273" y="702"/>
                  </a:lnTo>
                  <a:lnTo>
                    <a:pt x="266" y="698"/>
                  </a:lnTo>
                  <a:lnTo>
                    <a:pt x="262" y="695"/>
                  </a:lnTo>
                  <a:lnTo>
                    <a:pt x="278" y="693"/>
                  </a:lnTo>
                  <a:lnTo>
                    <a:pt x="293" y="691"/>
                  </a:lnTo>
                  <a:lnTo>
                    <a:pt x="309" y="685"/>
                  </a:lnTo>
                  <a:lnTo>
                    <a:pt x="324" y="681"/>
                  </a:lnTo>
                  <a:lnTo>
                    <a:pt x="339" y="672"/>
                  </a:lnTo>
                  <a:lnTo>
                    <a:pt x="353" y="661"/>
                  </a:lnTo>
                  <a:lnTo>
                    <a:pt x="366" y="647"/>
                  </a:lnTo>
                  <a:lnTo>
                    <a:pt x="379" y="632"/>
                  </a:lnTo>
                  <a:lnTo>
                    <a:pt x="379" y="625"/>
                  </a:lnTo>
                  <a:lnTo>
                    <a:pt x="376" y="619"/>
                  </a:lnTo>
                  <a:lnTo>
                    <a:pt x="371" y="612"/>
                  </a:lnTo>
                  <a:lnTo>
                    <a:pt x="369" y="606"/>
                  </a:lnTo>
                  <a:lnTo>
                    <a:pt x="366" y="615"/>
                  </a:lnTo>
                  <a:lnTo>
                    <a:pt x="359" y="630"/>
                  </a:lnTo>
                  <a:lnTo>
                    <a:pt x="347" y="644"/>
                  </a:lnTo>
                  <a:lnTo>
                    <a:pt x="337" y="653"/>
                  </a:lnTo>
                  <a:lnTo>
                    <a:pt x="323" y="653"/>
                  </a:lnTo>
                  <a:lnTo>
                    <a:pt x="309" y="657"/>
                  </a:lnTo>
                  <a:lnTo>
                    <a:pt x="293" y="661"/>
                  </a:lnTo>
                  <a:lnTo>
                    <a:pt x="278" y="663"/>
                  </a:lnTo>
                  <a:lnTo>
                    <a:pt x="260" y="661"/>
                  </a:lnTo>
                  <a:lnTo>
                    <a:pt x="245" y="659"/>
                  </a:lnTo>
                  <a:lnTo>
                    <a:pt x="232" y="651"/>
                  </a:lnTo>
                  <a:lnTo>
                    <a:pt x="222" y="640"/>
                  </a:lnTo>
                  <a:lnTo>
                    <a:pt x="238" y="638"/>
                  </a:lnTo>
                  <a:lnTo>
                    <a:pt x="256" y="638"/>
                  </a:lnTo>
                  <a:lnTo>
                    <a:pt x="273" y="636"/>
                  </a:lnTo>
                  <a:lnTo>
                    <a:pt x="292" y="636"/>
                  </a:lnTo>
                  <a:lnTo>
                    <a:pt x="307" y="632"/>
                  </a:lnTo>
                  <a:lnTo>
                    <a:pt x="324" y="627"/>
                  </a:lnTo>
                  <a:lnTo>
                    <a:pt x="339" y="617"/>
                  </a:lnTo>
                  <a:lnTo>
                    <a:pt x="353" y="606"/>
                  </a:lnTo>
                  <a:lnTo>
                    <a:pt x="352" y="595"/>
                  </a:lnTo>
                  <a:lnTo>
                    <a:pt x="356" y="587"/>
                  </a:lnTo>
                  <a:lnTo>
                    <a:pt x="359" y="587"/>
                  </a:lnTo>
                  <a:lnTo>
                    <a:pt x="354" y="574"/>
                  </a:lnTo>
                  <a:lnTo>
                    <a:pt x="350" y="564"/>
                  </a:lnTo>
                  <a:lnTo>
                    <a:pt x="343" y="555"/>
                  </a:lnTo>
                  <a:lnTo>
                    <a:pt x="340" y="545"/>
                  </a:lnTo>
                  <a:lnTo>
                    <a:pt x="334" y="561"/>
                  </a:lnTo>
                  <a:lnTo>
                    <a:pt x="329" y="574"/>
                  </a:lnTo>
                  <a:lnTo>
                    <a:pt x="319" y="583"/>
                  </a:lnTo>
                  <a:lnTo>
                    <a:pt x="310" y="593"/>
                  </a:lnTo>
                  <a:lnTo>
                    <a:pt x="299" y="598"/>
                  </a:lnTo>
                  <a:lnTo>
                    <a:pt x="287" y="604"/>
                  </a:lnTo>
                  <a:lnTo>
                    <a:pt x="275" y="608"/>
                  </a:lnTo>
                  <a:lnTo>
                    <a:pt x="265" y="612"/>
                  </a:lnTo>
                  <a:lnTo>
                    <a:pt x="255" y="608"/>
                  </a:lnTo>
                  <a:lnTo>
                    <a:pt x="246" y="606"/>
                  </a:lnTo>
                  <a:lnTo>
                    <a:pt x="235" y="606"/>
                  </a:lnTo>
                  <a:lnTo>
                    <a:pt x="226" y="606"/>
                  </a:lnTo>
                  <a:lnTo>
                    <a:pt x="215" y="604"/>
                  </a:lnTo>
                  <a:lnTo>
                    <a:pt x="206" y="600"/>
                  </a:lnTo>
                  <a:lnTo>
                    <a:pt x="199" y="593"/>
                  </a:lnTo>
                  <a:lnTo>
                    <a:pt x="195" y="583"/>
                  </a:lnTo>
                  <a:lnTo>
                    <a:pt x="211" y="581"/>
                  </a:lnTo>
                  <a:lnTo>
                    <a:pt x="231" y="581"/>
                  </a:lnTo>
                  <a:lnTo>
                    <a:pt x="250" y="581"/>
                  </a:lnTo>
                  <a:lnTo>
                    <a:pt x="270" y="581"/>
                  </a:lnTo>
                  <a:lnTo>
                    <a:pt x="289" y="576"/>
                  </a:lnTo>
                  <a:lnTo>
                    <a:pt x="306" y="568"/>
                  </a:lnTo>
                  <a:lnTo>
                    <a:pt x="319" y="553"/>
                  </a:lnTo>
                  <a:lnTo>
                    <a:pt x="329" y="530"/>
                  </a:lnTo>
                  <a:lnTo>
                    <a:pt x="329" y="523"/>
                  </a:lnTo>
                  <a:lnTo>
                    <a:pt x="326" y="515"/>
                  </a:lnTo>
                  <a:lnTo>
                    <a:pt x="320" y="508"/>
                  </a:lnTo>
                  <a:lnTo>
                    <a:pt x="316" y="502"/>
                  </a:lnTo>
                  <a:lnTo>
                    <a:pt x="303" y="519"/>
                  </a:lnTo>
                  <a:lnTo>
                    <a:pt x="290" y="532"/>
                  </a:lnTo>
                  <a:lnTo>
                    <a:pt x="275" y="542"/>
                  </a:lnTo>
                  <a:lnTo>
                    <a:pt x="259" y="549"/>
                  </a:lnTo>
                  <a:lnTo>
                    <a:pt x="241" y="551"/>
                  </a:lnTo>
                  <a:lnTo>
                    <a:pt x="223" y="553"/>
                  </a:lnTo>
                  <a:lnTo>
                    <a:pt x="205" y="551"/>
                  </a:lnTo>
                  <a:lnTo>
                    <a:pt x="189" y="549"/>
                  </a:lnTo>
                  <a:lnTo>
                    <a:pt x="176" y="536"/>
                  </a:lnTo>
                  <a:lnTo>
                    <a:pt x="164" y="525"/>
                  </a:lnTo>
                  <a:lnTo>
                    <a:pt x="151" y="512"/>
                  </a:lnTo>
                  <a:lnTo>
                    <a:pt x="141" y="498"/>
                  </a:lnTo>
                  <a:lnTo>
                    <a:pt x="129" y="483"/>
                  </a:lnTo>
                  <a:lnTo>
                    <a:pt x="122" y="468"/>
                  </a:lnTo>
                  <a:lnTo>
                    <a:pt x="117" y="449"/>
                  </a:lnTo>
                  <a:lnTo>
                    <a:pt x="115" y="432"/>
                  </a:lnTo>
                  <a:lnTo>
                    <a:pt x="101" y="413"/>
                  </a:lnTo>
                  <a:lnTo>
                    <a:pt x="102" y="410"/>
                  </a:lnTo>
                  <a:lnTo>
                    <a:pt x="107" y="410"/>
                  </a:lnTo>
                  <a:lnTo>
                    <a:pt x="101" y="398"/>
                  </a:lnTo>
                  <a:lnTo>
                    <a:pt x="91" y="394"/>
                  </a:lnTo>
                  <a:lnTo>
                    <a:pt x="83" y="387"/>
                  </a:lnTo>
                  <a:lnTo>
                    <a:pt x="83" y="374"/>
                  </a:lnTo>
                  <a:lnTo>
                    <a:pt x="71" y="357"/>
                  </a:lnTo>
                  <a:lnTo>
                    <a:pt x="63" y="343"/>
                  </a:lnTo>
                  <a:lnTo>
                    <a:pt x="54" y="328"/>
                  </a:lnTo>
                  <a:lnTo>
                    <a:pt x="48" y="315"/>
                  </a:lnTo>
                  <a:lnTo>
                    <a:pt x="41" y="298"/>
                  </a:lnTo>
                  <a:lnTo>
                    <a:pt x="37" y="283"/>
                  </a:lnTo>
                  <a:lnTo>
                    <a:pt x="33" y="264"/>
                  </a:lnTo>
                  <a:lnTo>
                    <a:pt x="31" y="247"/>
                  </a:lnTo>
                  <a:lnTo>
                    <a:pt x="34" y="242"/>
                  </a:lnTo>
                  <a:lnTo>
                    <a:pt x="40" y="240"/>
                  </a:lnTo>
                  <a:lnTo>
                    <a:pt x="36" y="230"/>
                  </a:lnTo>
                  <a:lnTo>
                    <a:pt x="31" y="223"/>
                  </a:lnTo>
                  <a:lnTo>
                    <a:pt x="20" y="236"/>
                  </a:lnTo>
                  <a:lnTo>
                    <a:pt x="13" y="255"/>
                  </a:lnTo>
                  <a:lnTo>
                    <a:pt x="10" y="266"/>
                  </a:lnTo>
                  <a:lnTo>
                    <a:pt x="10" y="277"/>
                  </a:lnTo>
                  <a:lnTo>
                    <a:pt x="10" y="289"/>
                  </a:lnTo>
                  <a:lnTo>
                    <a:pt x="13" y="300"/>
                  </a:lnTo>
                  <a:lnTo>
                    <a:pt x="18" y="313"/>
                  </a:lnTo>
                  <a:lnTo>
                    <a:pt x="27" y="328"/>
                  </a:lnTo>
                  <a:lnTo>
                    <a:pt x="36" y="342"/>
                  </a:lnTo>
                  <a:lnTo>
                    <a:pt x="44" y="357"/>
                  </a:lnTo>
                  <a:lnTo>
                    <a:pt x="53" y="368"/>
                  </a:lnTo>
                  <a:lnTo>
                    <a:pt x="61" y="381"/>
                  </a:lnTo>
                  <a:lnTo>
                    <a:pt x="70" y="394"/>
                  </a:lnTo>
                  <a:lnTo>
                    <a:pt x="80" y="410"/>
                  </a:lnTo>
                  <a:lnTo>
                    <a:pt x="68" y="404"/>
                  </a:lnTo>
                  <a:lnTo>
                    <a:pt x="58" y="396"/>
                  </a:lnTo>
                  <a:lnTo>
                    <a:pt x="48" y="385"/>
                  </a:lnTo>
                  <a:lnTo>
                    <a:pt x="40" y="376"/>
                  </a:lnTo>
                  <a:lnTo>
                    <a:pt x="30" y="362"/>
                  </a:lnTo>
                  <a:lnTo>
                    <a:pt x="21" y="349"/>
                  </a:lnTo>
                  <a:lnTo>
                    <a:pt x="13" y="334"/>
                  </a:lnTo>
                  <a:lnTo>
                    <a:pt x="6" y="323"/>
                  </a:lnTo>
                  <a:lnTo>
                    <a:pt x="0" y="336"/>
                  </a:lnTo>
                  <a:lnTo>
                    <a:pt x="0" y="347"/>
                  </a:lnTo>
                  <a:lnTo>
                    <a:pt x="3" y="357"/>
                  </a:lnTo>
                  <a:lnTo>
                    <a:pt x="10" y="368"/>
                  </a:lnTo>
                  <a:lnTo>
                    <a:pt x="14" y="376"/>
                  </a:lnTo>
                  <a:lnTo>
                    <a:pt x="21" y="387"/>
                  </a:lnTo>
                  <a:lnTo>
                    <a:pt x="27" y="396"/>
                  </a:lnTo>
                  <a:lnTo>
                    <a:pt x="31" y="410"/>
                  </a:lnTo>
                  <a:lnTo>
                    <a:pt x="24" y="410"/>
                  </a:lnTo>
                  <a:lnTo>
                    <a:pt x="17" y="406"/>
                  </a:lnTo>
                  <a:lnTo>
                    <a:pt x="10" y="398"/>
                  </a:lnTo>
                  <a:lnTo>
                    <a:pt x="8" y="393"/>
                  </a:lnTo>
                  <a:lnTo>
                    <a:pt x="7" y="398"/>
                  </a:lnTo>
                  <a:lnTo>
                    <a:pt x="8" y="411"/>
                  </a:lnTo>
                  <a:lnTo>
                    <a:pt x="11" y="419"/>
                  </a:lnTo>
                  <a:lnTo>
                    <a:pt x="21" y="423"/>
                  </a:lnTo>
                  <a:lnTo>
                    <a:pt x="30" y="421"/>
                  </a:lnTo>
                  <a:lnTo>
                    <a:pt x="38" y="421"/>
                  </a:lnTo>
                  <a:lnTo>
                    <a:pt x="47" y="421"/>
                  </a:lnTo>
                  <a:lnTo>
                    <a:pt x="57" y="421"/>
                  </a:lnTo>
                  <a:lnTo>
                    <a:pt x="65" y="419"/>
                  </a:lnTo>
                  <a:lnTo>
                    <a:pt x="75" y="419"/>
                  </a:lnTo>
                  <a:lnTo>
                    <a:pt x="84" y="417"/>
                  </a:lnTo>
                  <a:lnTo>
                    <a:pt x="94" y="417"/>
                  </a:lnTo>
                  <a:lnTo>
                    <a:pt x="104" y="432"/>
                  </a:lnTo>
                  <a:lnTo>
                    <a:pt x="92" y="438"/>
                  </a:lnTo>
                  <a:lnTo>
                    <a:pt x="83" y="444"/>
                  </a:lnTo>
                  <a:lnTo>
                    <a:pt x="71" y="445"/>
                  </a:lnTo>
                  <a:lnTo>
                    <a:pt x="60" y="447"/>
                  </a:lnTo>
                  <a:lnTo>
                    <a:pt x="47" y="445"/>
                  </a:lnTo>
                  <a:lnTo>
                    <a:pt x="34" y="444"/>
                  </a:lnTo>
                  <a:lnTo>
                    <a:pt x="23" y="442"/>
                  </a:lnTo>
                  <a:lnTo>
                    <a:pt x="13" y="440"/>
                  </a:lnTo>
                  <a:lnTo>
                    <a:pt x="11" y="444"/>
                  </a:lnTo>
                  <a:lnTo>
                    <a:pt x="11" y="455"/>
                  </a:lnTo>
                  <a:lnTo>
                    <a:pt x="13" y="464"/>
                  </a:lnTo>
                  <a:lnTo>
                    <a:pt x="21" y="470"/>
                  </a:lnTo>
                  <a:lnTo>
                    <a:pt x="31" y="470"/>
                  </a:lnTo>
                  <a:lnTo>
                    <a:pt x="43" y="474"/>
                  </a:lnTo>
                  <a:lnTo>
                    <a:pt x="54" y="476"/>
                  </a:lnTo>
                  <a:lnTo>
                    <a:pt x="67" y="479"/>
                  </a:lnTo>
                  <a:lnTo>
                    <a:pt x="78" y="478"/>
                  </a:lnTo>
                  <a:lnTo>
                    <a:pt x="91" y="478"/>
                  </a:lnTo>
                  <a:lnTo>
                    <a:pt x="102" y="474"/>
                  </a:lnTo>
                  <a:lnTo>
                    <a:pt x="115" y="470"/>
                  </a:lnTo>
                  <a:lnTo>
                    <a:pt x="120" y="478"/>
                  </a:lnTo>
                  <a:lnTo>
                    <a:pt x="122" y="489"/>
                  </a:lnTo>
                  <a:lnTo>
                    <a:pt x="111" y="495"/>
                  </a:lnTo>
                  <a:lnTo>
                    <a:pt x="98" y="502"/>
                  </a:lnTo>
                  <a:lnTo>
                    <a:pt x="84" y="504"/>
                  </a:lnTo>
                  <a:lnTo>
                    <a:pt x="71" y="506"/>
                  </a:lnTo>
                  <a:lnTo>
                    <a:pt x="57" y="502"/>
                  </a:lnTo>
                  <a:lnTo>
                    <a:pt x="44" y="500"/>
                  </a:lnTo>
                  <a:lnTo>
                    <a:pt x="31" y="495"/>
                  </a:lnTo>
                  <a:lnTo>
                    <a:pt x="21" y="491"/>
                  </a:lnTo>
                  <a:lnTo>
                    <a:pt x="20" y="496"/>
                  </a:lnTo>
                  <a:lnTo>
                    <a:pt x="20" y="506"/>
                  </a:lnTo>
                  <a:lnTo>
                    <a:pt x="20" y="513"/>
                  </a:lnTo>
                  <a:lnTo>
                    <a:pt x="24" y="523"/>
                  </a:lnTo>
                  <a:lnTo>
                    <a:pt x="27" y="523"/>
                  </a:lnTo>
                  <a:lnTo>
                    <a:pt x="34" y="527"/>
                  </a:lnTo>
                  <a:lnTo>
                    <a:pt x="40" y="530"/>
                  </a:lnTo>
                  <a:lnTo>
                    <a:pt x="46" y="536"/>
                  </a:lnTo>
                  <a:lnTo>
                    <a:pt x="57" y="536"/>
                  </a:lnTo>
                  <a:lnTo>
                    <a:pt x="70" y="540"/>
                  </a:lnTo>
                  <a:lnTo>
                    <a:pt x="83" y="542"/>
                  </a:lnTo>
                  <a:lnTo>
                    <a:pt x="95" y="545"/>
                  </a:lnTo>
                  <a:lnTo>
                    <a:pt x="107" y="544"/>
                  </a:lnTo>
                  <a:lnTo>
                    <a:pt x="120" y="544"/>
                  </a:lnTo>
                  <a:lnTo>
                    <a:pt x="131" y="540"/>
                  </a:lnTo>
                  <a:lnTo>
                    <a:pt x="142" y="536"/>
                  </a:lnTo>
                  <a:lnTo>
                    <a:pt x="149" y="523"/>
                  </a:lnTo>
                  <a:lnTo>
                    <a:pt x="152" y="527"/>
                  </a:lnTo>
                  <a:lnTo>
                    <a:pt x="158" y="532"/>
                  </a:lnTo>
                  <a:lnTo>
                    <a:pt x="161" y="538"/>
                  </a:lnTo>
                  <a:lnTo>
                    <a:pt x="161" y="545"/>
                  </a:lnTo>
                  <a:lnTo>
                    <a:pt x="152" y="555"/>
                  </a:lnTo>
                  <a:lnTo>
                    <a:pt x="144" y="562"/>
                  </a:lnTo>
                  <a:lnTo>
                    <a:pt x="134" y="566"/>
                  </a:lnTo>
                  <a:lnTo>
                    <a:pt x="124" y="570"/>
                  </a:lnTo>
                  <a:lnTo>
                    <a:pt x="112" y="570"/>
                  </a:lnTo>
                  <a:lnTo>
                    <a:pt x="101" y="570"/>
                  </a:lnTo>
                  <a:lnTo>
                    <a:pt x="90" y="568"/>
                  </a:lnTo>
                  <a:lnTo>
                    <a:pt x="80" y="570"/>
                  </a:lnTo>
                  <a:lnTo>
                    <a:pt x="73" y="562"/>
                  </a:lnTo>
                  <a:lnTo>
                    <a:pt x="65" y="561"/>
                  </a:lnTo>
                  <a:lnTo>
                    <a:pt x="57" y="561"/>
                  </a:lnTo>
                  <a:lnTo>
                    <a:pt x="48" y="561"/>
                  </a:lnTo>
                  <a:lnTo>
                    <a:pt x="54" y="576"/>
                  </a:lnTo>
                  <a:lnTo>
                    <a:pt x="61" y="593"/>
                  </a:lnTo>
                  <a:lnTo>
                    <a:pt x="67" y="608"/>
                  </a:lnTo>
                  <a:lnTo>
                    <a:pt x="75" y="625"/>
                  </a:lnTo>
                  <a:lnTo>
                    <a:pt x="83" y="640"/>
                  </a:lnTo>
                  <a:lnTo>
                    <a:pt x="91" y="655"/>
                  </a:lnTo>
                  <a:lnTo>
                    <a:pt x="101" y="666"/>
                  </a:lnTo>
                  <a:lnTo>
                    <a:pt x="115" y="680"/>
                  </a:lnTo>
                  <a:lnTo>
                    <a:pt x="107" y="666"/>
                  </a:lnTo>
                  <a:lnTo>
                    <a:pt x="101" y="655"/>
                  </a:lnTo>
                  <a:lnTo>
                    <a:pt x="94" y="644"/>
                  </a:lnTo>
                  <a:lnTo>
                    <a:pt x="90" y="632"/>
                  </a:lnTo>
                  <a:lnTo>
                    <a:pt x="83" y="619"/>
                  </a:lnTo>
                  <a:lnTo>
                    <a:pt x="78" y="606"/>
                  </a:lnTo>
                  <a:lnTo>
                    <a:pt x="74" y="593"/>
                  </a:lnTo>
                  <a:lnTo>
                    <a:pt x="73" y="581"/>
                  </a:lnTo>
                  <a:lnTo>
                    <a:pt x="80" y="578"/>
                  </a:lnTo>
                  <a:lnTo>
                    <a:pt x="88" y="578"/>
                  </a:lnTo>
                  <a:lnTo>
                    <a:pt x="95" y="598"/>
                  </a:lnTo>
                  <a:lnTo>
                    <a:pt x="104" y="623"/>
                  </a:lnTo>
                  <a:lnTo>
                    <a:pt x="115" y="646"/>
                  </a:lnTo>
                  <a:lnTo>
                    <a:pt x="128" y="670"/>
                  </a:lnTo>
                  <a:lnTo>
                    <a:pt x="141" y="689"/>
                  </a:lnTo>
                  <a:lnTo>
                    <a:pt x="158" y="708"/>
                  </a:lnTo>
                  <a:lnTo>
                    <a:pt x="175" y="719"/>
                  </a:lnTo>
                  <a:lnTo>
                    <a:pt x="195" y="729"/>
                  </a:lnTo>
                  <a:lnTo>
                    <a:pt x="209" y="725"/>
                  </a:lnTo>
                  <a:lnTo>
                    <a:pt x="192" y="712"/>
                  </a:lnTo>
                  <a:lnTo>
                    <a:pt x="178" y="697"/>
                  </a:lnTo>
                  <a:lnTo>
                    <a:pt x="165" y="680"/>
                  </a:lnTo>
                  <a:lnTo>
                    <a:pt x="152" y="663"/>
                  </a:lnTo>
                  <a:lnTo>
                    <a:pt x="139" y="642"/>
                  </a:lnTo>
                  <a:lnTo>
                    <a:pt x="131" y="623"/>
                  </a:lnTo>
                  <a:lnTo>
                    <a:pt x="122" y="602"/>
                  </a:lnTo>
                  <a:lnTo>
                    <a:pt x="117" y="581"/>
                  </a:lnTo>
                  <a:lnTo>
                    <a:pt x="125" y="578"/>
                  </a:lnTo>
                  <a:lnTo>
                    <a:pt x="132" y="579"/>
                  </a:lnTo>
                  <a:lnTo>
                    <a:pt x="137" y="585"/>
                  </a:lnTo>
                  <a:lnTo>
                    <a:pt x="141" y="596"/>
                  </a:lnTo>
                  <a:lnTo>
                    <a:pt x="144" y="608"/>
                  </a:lnTo>
                  <a:lnTo>
                    <a:pt x="147" y="619"/>
                  </a:lnTo>
                  <a:lnTo>
                    <a:pt x="151" y="629"/>
                  </a:lnTo>
                  <a:lnTo>
                    <a:pt x="158" y="640"/>
                  </a:lnTo>
                  <a:lnTo>
                    <a:pt x="165" y="651"/>
                  </a:lnTo>
                  <a:lnTo>
                    <a:pt x="174" y="664"/>
                  </a:lnTo>
                  <a:lnTo>
                    <a:pt x="182" y="676"/>
                  </a:lnTo>
                  <a:lnTo>
                    <a:pt x="192" y="687"/>
                  </a:lnTo>
                  <a:lnTo>
                    <a:pt x="201" y="697"/>
                  </a:lnTo>
                  <a:lnTo>
                    <a:pt x="211" y="708"/>
                  </a:lnTo>
                  <a:lnTo>
                    <a:pt x="221" y="717"/>
                  </a:lnTo>
                  <a:lnTo>
                    <a:pt x="231" y="729"/>
                  </a:lnTo>
                  <a:lnTo>
                    <a:pt x="255" y="725"/>
                  </a:lnTo>
                  <a:lnTo>
                    <a:pt x="239" y="710"/>
                  </a:lnTo>
                  <a:lnTo>
                    <a:pt x="226" y="695"/>
                  </a:lnTo>
                  <a:lnTo>
                    <a:pt x="212" y="678"/>
                  </a:lnTo>
                  <a:lnTo>
                    <a:pt x="202" y="661"/>
                  </a:lnTo>
                  <a:lnTo>
                    <a:pt x="191" y="642"/>
                  </a:lnTo>
                  <a:lnTo>
                    <a:pt x="182" y="625"/>
                  </a:lnTo>
                  <a:lnTo>
                    <a:pt x="172" y="606"/>
                  </a:lnTo>
                  <a:lnTo>
                    <a:pt x="166" y="587"/>
                  </a:lnTo>
                  <a:lnTo>
                    <a:pt x="162" y="574"/>
                  </a:lnTo>
                  <a:lnTo>
                    <a:pt x="159" y="561"/>
                  </a:lnTo>
                  <a:lnTo>
                    <a:pt x="159" y="549"/>
                  </a:lnTo>
                  <a:lnTo>
                    <a:pt x="168" y="545"/>
                  </a:lnTo>
                  <a:lnTo>
                    <a:pt x="175" y="568"/>
                  </a:lnTo>
                  <a:lnTo>
                    <a:pt x="184" y="591"/>
                  </a:lnTo>
                  <a:lnTo>
                    <a:pt x="195" y="612"/>
                  </a:lnTo>
                  <a:lnTo>
                    <a:pt x="208" y="634"/>
                  </a:lnTo>
                  <a:lnTo>
                    <a:pt x="221" y="653"/>
                  </a:lnTo>
                  <a:lnTo>
                    <a:pt x="235" y="674"/>
                  </a:lnTo>
                  <a:lnTo>
                    <a:pt x="249" y="691"/>
                  </a:lnTo>
                  <a:lnTo>
                    <a:pt x="265" y="708"/>
                  </a:lnTo>
                  <a:lnTo>
                    <a:pt x="263" y="714"/>
                  </a:lnTo>
                  <a:lnTo>
                    <a:pt x="266" y="719"/>
                  </a:lnTo>
                  <a:lnTo>
                    <a:pt x="268" y="725"/>
                  </a:lnTo>
                  <a:lnTo>
                    <a:pt x="270" y="732"/>
                  </a:lnTo>
                  <a:lnTo>
                    <a:pt x="275" y="731"/>
                  </a:lnTo>
                  <a:lnTo>
                    <a:pt x="282" y="731"/>
                  </a:lnTo>
                  <a:lnTo>
                    <a:pt x="289" y="731"/>
                  </a:lnTo>
                  <a:lnTo>
                    <a:pt x="296" y="732"/>
                  </a:lnTo>
                  <a:lnTo>
                    <a:pt x="302" y="731"/>
                  </a:lnTo>
                  <a:lnTo>
                    <a:pt x="307" y="729"/>
                  </a:lnTo>
                  <a:lnTo>
                    <a:pt x="310" y="723"/>
                  </a:lnTo>
                  <a:lnTo>
                    <a:pt x="310" y="715"/>
                  </a:lnTo>
                  <a:lnTo>
                    <a:pt x="320" y="714"/>
                  </a:lnTo>
                  <a:lnTo>
                    <a:pt x="332" y="714"/>
                  </a:lnTo>
                  <a:lnTo>
                    <a:pt x="342" y="708"/>
                  </a:lnTo>
                  <a:lnTo>
                    <a:pt x="353" y="704"/>
                  </a:lnTo>
                  <a:lnTo>
                    <a:pt x="361" y="695"/>
                  </a:lnTo>
                  <a:lnTo>
                    <a:pt x="371" y="687"/>
                  </a:lnTo>
                  <a:lnTo>
                    <a:pt x="380" y="678"/>
                  </a:lnTo>
                  <a:lnTo>
                    <a:pt x="389" y="670"/>
                  </a:lnTo>
                  <a:lnTo>
                    <a:pt x="397" y="670"/>
                  </a:lnTo>
                  <a:lnTo>
                    <a:pt x="404" y="676"/>
                  </a:lnTo>
                  <a:lnTo>
                    <a:pt x="424" y="672"/>
                  </a:lnTo>
                  <a:lnTo>
                    <a:pt x="444" y="668"/>
                  </a:lnTo>
                  <a:lnTo>
                    <a:pt x="463" y="661"/>
                  </a:lnTo>
                  <a:lnTo>
                    <a:pt x="481" y="653"/>
                  </a:lnTo>
                  <a:lnTo>
                    <a:pt x="498" y="642"/>
                  </a:lnTo>
                  <a:lnTo>
                    <a:pt x="515" y="630"/>
                  </a:lnTo>
                  <a:lnTo>
                    <a:pt x="532" y="615"/>
                  </a:lnTo>
                  <a:lnTo>
                    <a:pt x="549" y="602"/>
                  </a:lnTo>
                  <a:lnTo>
                    <a:pt x="555" y="610"/>
                  </a:lnTo>
                  <a:lnTo>
                    <a:pt x="554" y="623"/>
                  </a:lnTo>
                  <a:lnTo>
                    <a:pt x="534" y="640"/>
                  </a:lnTo>
                  <a:lnTo>
                    <a:pt x="515" y="655"/>
                  </a:lnTo>
                  <a:lnTo>
                    <a:pt x="494" y="664"/>
                  </a:lnTo>
                  <a:lnTo>
                    <a:pt x="474" y="676"/>
                  </a:lnTo>
                  <a:lnTo>
                    <a:pt x="451" y="681"/>
                  </a:lnTo>
                  <a:lnTo>
                    <a:pt x="430" y="689"/>
                  </a:lnTo>
                  <a:lnTo>
                    <a:pt x="407" y="697"/>
                  </a:lnTo>
                  <a:lnTo>
                    <a:pt x="386" y="704"/>
                  </a:lnTo>
                  <a:lnTo>
                    <a:pt x="373" y="719"/>
                  </a:lnTo>
                  <a:lnTo>
                    <a:pt x="393" y="712"/>
                  </a:lnTo>
                  <a:lnTo>
                    <a:pt x="418" y="706"/>
                  </a:lnTo>
                  <a:lnTo>
                    <a:pt x="444" y="697"/>
                  </a:lnTo>
                  <a:lnTo>
                    <a:pt x="471" y="687"/>
                  </a:lnTo>
                  <a:lnTo>
                    <a:pt x="497" y="674"/>
                  </a:lnTo>
                  <a:lnTo>
                    <a:pt x="524" y="661"/>
                  </a:lnTo>
                  <a:lnTo>
                    <a:pt x="548" y="646"/>
                  </a:lnTo>
                  <a:lnTo>
                    <a:pt x="572" y="630"/>
                  </a:lnTo>
                  <a:lnTo>
                    <a:pt x="569" y="610"/>
                  </a:lnTo>
                  <a:lnTo>
                    <a:pt x="565" y="591"/>
                  </a:lnTo>
                  <a:lnTo>
                    <a:pt x="559" y="572"/>
                  </a:lnTo>
                  <a:lnTo>
                    <a:pt x="554" y="553"/>
                  </a:lnTo>
                  <a:lnTo>
                    <a:pt x="572" y="542"/>
                  </a:lnTo>
                  <a:lnTo>
                    <a:pt x="592" y="534"/>
                  </a:lnTo>
                  <a:lnTo>
                    <a:pt x="612" y="525"/>
                  </a:lnTo>
                  <a:lnTo>
                    <a:pt x="632" y="515"/>
                  </a:lnTo>
                  <a:lnTo>
                    <a:pt x="649" y="502"/>
                  </a:lnTo>
                  <a:lnTo>
                    <a:pt x="666" y="487"/>
                  </a:lnTo>
                  <a:lnTo>
                    <a:pt x="680" y="466"/>
                  </a:lnTo>
                  <a:lnTo>
                    <a:pt x="693" y="444"/>
                  </a:lnTo>
                  <a:lnTo>
                    <a:pt x="697" y="447"/>
                  </a:lnTo>
                  <a:lnTo>
                    <a:pt x="702" y="455"/>
                  </a:lnTo>
                  <a:lnTo>
                    <a:pt x="706" y="462"/>
                  </a:lnTo>
                  <a:lnTo>
                    <a:pt x="710" y="470"/>
                  </a:lnTo>
                  <a:lnTo>
                    <a:pt x="700" y="476"/>
                  </a:lnTo>
                  <a:lnTo>
                    <a:pt x="695" y="489"/>
                  </a:lnTo>
                  <a:lnTo>
                    <a:pt x="680" y="500"/>
                  </a:lnTo>
                  <a:lnTo>
                    <a:pt x="666" y="512"/>
                  </a:lnTo>
                  <a:lnTo>
                    <a:pt x="652" y="523"/>
                  </a:lnTo>
                  <a:lnTo>
                    <a:pt x="638" y="536"/>
                  </a:lnTo>
                  <a:lnTo>
                    <a:pt x="622" y="544"/>
                  </a:lnTo>
                  <a:lnTo>
                    <a:pt x="606" y="553"/>
                  </a:lnTo>
                  <a:lnTo>
                    <a:pt x="591" y="561"/>
                  </a:lnTo>
                  <a:lnTo>
                    <a:pt x="575" y="566"/>
                  </a:lnTo>
                  <a:lnTo>
                    <a:pt x="578" y="578"/>
                  </a:lnTo>
                  <a:lnTo>
                    <a:pt x="582" y="591"/>
                  </a:lnTo>
                  <a:lnTo>
                    <a:pt x="586" y="602"/>
                  </a:lnTo>
                  <a:lnTo>
                    <a:pt x="591" y="615"/>
                  </a:lnTo>
                  <a:lnTo>
                    <a:pt x="595" y="608"/>
                  </a:lnTo>
                  <a:lnTo>
                    <a:pt x="602" y="606"/>
                  </a:lnTo>
                  <a:lnTo>
                    <a:pt x="609" y="600"/>
                  </a:lnTo>
                  <a:lnTo>
                    <a:pt x="615" y="595"/>
                  </a:lnTo>
                  <a:lnTo>
                    <a:pt x="613" y="579"/>
                  </a:lnTo>
                  <a:lnTo>
                    <a:pt x="612" y="566"/>
                  </a:lnTo>
                  <a:lnTo>
                    <a:pt x="618" y="561"/>
                  </a:lnTo>
                  <a:lnTo>
                    <a:pt x="623" y="557"/>
                  </a:lnTo>
                  <a:lnTo>
                    <a:pt x="635" y="581"/>
                  </a:lnTo>
                  <a:lnTo>
                    <a:pt x="642" y="570"/>
                  </a:lnTo>
                  <a:lnTo>
                    <a:pt x="652" y="561"/>
                  </a:lnTo>
                  <a:lnTo>
                    <a:pt x="658" y="549"/>
                  </a:lnTo>
                  <a:lnTo>
                    <a:pt x="660" y="536"/>
                  </a:lnTo>
                  <a:lnTo>
                    <a:pt x="659" y="534"/>
                  </a:lnTo>
                  <a:lnTo>
                    <a:pt x="665" y="527"/>
                  </a:lnTo>
                  <a:lnTo>
                    <a:pt x="672" y="519"/>
                  </a:lnTo>
                  <a:lnTo>
                    <a:pt x="679" y="536"/>
                  </a:lnTo>
                  <a:lnTo>
                    <a:pt x="680" y="534"/>
                  </a:lnTo>
                  <a:lnTo>
                    <a:pt x="686" y="532"/>
                  </a:lnTo>
                  <a:lnTo>
                    <a:pt x="690" y="527"/>
                  </a:lnTo>
                  <a:lnTo>
                    <a:pt x="695" y="523"/>
                  </a:lnTo>
                  <a:lnTo>
                    <a:pt x="692" y="513"/>
                  </a:lnTo>
                  <a:lnTo>
                    <a:pt x="693" y="506"/>
                  </a:lnTo>
                  <a:lnTo>
                    <a:pt x="697" y="495"/>
                  </a:lnTo>
                  <a:lnTo>
                    <a:pt x="703" y="489"/>
                  </a:lnTo>
                  <a:lnTo>
                    <a:pt x="705" y="485"/>
                  </a:lnTo>
                  <a:lnTo>
                    <a:pt x="710" y="495"/>
                  </a:lnTo>
                  <a:lnTo>
                    <a:pt x="712" y="510"/>
                  </a:lnTo>
                  <a:lnTo>
                    <a:pt x="729" y="491"/>
                  </a:lnTo>
                  <a:lnTo>
                    <a:pt x="747" y="474"/>
                  </a:lnTo>
                  <a:lnTo>
                    <a:pt x="763" y="453"/>
                  </a:lnTo>
                  <a:lnTo>
                    <a:pt x="779" y="432"/>
                  </a:lnTo>
                  <a:lnTo>
                    <a:pt x="793" y="408"/>
                  </a:lnTo>
                  <a:lnTo>
                    <a:pt x="807" y="385"/>
                  </a:lnTo>
                  <a:lnTo>
                    <a:pt x="821" y="362"/>
                  </a:lnTo>
                  <a:lnTo>
                    <a:pt x="837" y="340"/>
                  </a:lnTo>
                  <a:lnTo>
                    <a:pt x="828" y="349"/>
                  </a:lnTo>
                  <a:lnTo>
                    <a:pt x="818" y="357"/>
                  </a:lnTo>
                  <a:lnTo>
                    <a:pt x="814" y="340"/>
                  </a:lnTo>
                  <a:lnTo>
                    <a:pt x="826" y="325"/>
                  </a:lnTo>
                  <a:lnTo>
                    <a:pt x="837" y="309"/>
                  </a:lnTo>
                  <a:lnTo>
                    <a:pt x="845" y="292"/>
                  </a:lnTo>
                  <a:lnTo>
                    <a:pt x="855" y="277"/>
                  </a:lnTo>
                  <a:lnTo>
                    <a:pt x="864" y="258"/>
                  </a:lnTo>
                  <a:lnTo>
                    <a:pt x="872" y="242"/>
                  </a:lnTo>
                  <a:lnTo>
                    <a:pt x="882" y="226"/>
                  </a:lnTo>
                  <a:lnTo>
                    <a:pt x="894" y="215"/>
                  </a:lnTo>
                  <a:lnTo>
                    <a:pt x="894" y="234"/>
                  </a:lnTo>
                  <a:lnTo>
                    <a:pt x="898" y="219"/>
                  </a:lnTo>
                  <a:lnTo>
                    <a:pt x="902" y="208"/>
                  </a:lnTo>
                  <a:lnTo>
                    <a:pt x="904" y="192"/>
                  </a:lnTo>
                  <a:lnTo>
                    <a:pt x="907" y="181"/>
                  </a:lnTo>
                  <a:lnTo>
                    <a:pt x="908" y="168"/>
                  </a:lnTo>
                  <a:lnTo>
                    <a:pt x="911" y="155"/>
                  </a:lnTo>
                  <a:lnTo>
                    <a:pt x="915" y="143"/>
                  </a:lnTo>
                  <a:lnTo>
                    <a:pt x="922" y="134"/>
                  </a:lnTo>
                  <a:lnTo>
                    <a:pt x="925" y="138"/>
                  </a:lnTo>
                  <a:lnTo>
                    <a:pt x="928" y="123"/>
                  </a:lnTo>
                  <a:lnTo>
                    <a:pt x="929" y="107"/>
                  </a:lnTo>
                  <a:lnTo>
                    <a:pt x="928" y="90"/>
                  </a:lnTo>
                  <a:lnTo>
                    <a:pt x="927" y="73"/>
                  </a:lnTo>
                  <a:lnTo>
                    <a:pt x="921" y="53"/>
                  </a:lnTo>
                  <a:lnTo>
                    <a:pt x="917" y="34"/>
                  </a:lnTo>
                  <a:lnTo>
                    <a:pt x="911" y="15"/>
                  </a:lnTo>
                  <a:lnTo>
                    <a:pt x="907" y="0"/>
                  </a:lnTo>
                  <a:lnTo>
                    <a:pt x="898" y="4"/>
                  </a:lnTo>
                  <a:lnTo>
                    <a:pt x="891" y="13"/>
                  </a:lnTo>
                  <a:lnTo>
                    <a:pt x="885" y="21"/>
                  </a:lnTo>
                  <a:lnTo>
                    <a:pt x="881" y="30"/>
                  </a:lnTo>
                  <a:close/>
                </a:path>
              </a:pathLst>
            </a:custGeom>
            <a:solidFill>
              <a:srgbClr val="FFC3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
          <p:nvSpPr>
            <p:cNvPr id="99486" name="Freeform 187"/>
            <p:cNvSpPr>
              <a:spLocks/>
            </p:cNvSpPr>
            <p:nvPr/>
          </p:nvSpPr>
          <p:spPr bwMode="auto">
            <a:xfrm>
              <a:off x="3603" y="2360"/>
              <a:ext cx="848" cy="346"/>
            </a:xfrm>
            <a:custGeom>
              <a:avLst/>
              <a:gdLst>
                <a:gd name="T0" fmla="*/ 757 w 848"/>
                <a:gd name="T1" fmla="*/ 149 h 693"/>
                <a:gd name="T2" fmla="*/ 723 w 848"/>
                <a:gd name="T3" fmla="*/ 209 h 693"/>
                <a:gd name="T4" fmla="*/ 687 w 848"/>
                <a:gd name="T5" fmla="*/ 270 h 693"/>
                <a:gd name="T6" fmla="*/ 646 w 848"/>
                <a:gd name="T7" fmla="*/ 324 h 693"/>
                <a:gd name="T8" fmla="*/ 565 w 848"/>
                <a:gd name="T9" fmla="*/ 407 h 693"/>
                <a:gd name="T10" fmla="*/ 438 w 848"/>
                <a:gd name="T11" fmla="*/ 508 h 693"/>
                <a:gd name="T12" fmla="*/ 303 w 848"/>
                <a:gd name="T13" fmla="*/ 576 h 693"/>
                <a:gd name="T14" fmla="*/ 159 w 848"/>
                <a:gd name="T15" fmla="*/ 604 h 693"/>
                <a:gd name="T16" fmla="*/ 74 w 848"/>
                <a:gd name="T17" fmla="*/ 596 h 693"/>
                <a:gd name="T18" fmla="*/ 52 w 848"/>
                <a:gd name="T19" fmla="*/ 589 h 693"/>
                <a:gd name="T20" fmla="*/ 30 w 848"/>
                <a:gd name="T21" fmla="*/ 581 h 693"/>
                <a:gd name="T22" fmla="*/ 8 w 848"/>
                <a:gd name="T23" fmla="*/ 572 h 693"/>
                <a:gd name="T24" fmla="*/ 7 w 848"/>
                <a:gd name="T25" fmla="*/ 585 h 693"/>
                <a:gd name="T26" fmla="*/ 27 w 848"/>
                <a:gd name="T27" fmla="*/ 619 h 693"/>
                <a:gd name="T28" fmla="*/ 51 w 848"/>
                <a:gd name="T29" fmla="*/ 649 h 693"/>
                <a:gd name="T30" fmla="*/ 78 w 848"/>
                <a:gd name="T31" fmla="*/ 676 h 693"/>
                <a:gd name="T32" fmla="*/ 115 w 848"/>
                <a:gd name="T33" fmla="*/ 691 h 693"/>
                <a:gd name="T34" fmla="*/ 161 w 848"/>
                <a:gd name="T35" fmla="*/ 691 h 693"/>
                <a:gd name="T36" fmla="*/ 208 w 848"/>
                <a:gd name="T37" fmla="*/ 687 h 693"/>
                <a:gd name="T38" fmla="*/ 253 w 848"/>
                <a:gd name="T39" fmla="*/ 681 h 693"/>
                <a:gd name="T40" fmla="*/ 290 w 848"/>
                <a:gd name="T41" fmla="*/ 672 h 693"/>
                <a:gd name="T42" fmla="*/ 321 w 848"/>
                <a:gd name="T43" fmla="*/ 660 h 693"/>
                <a:gd name="T44" fmla="*/ 354 w 848"/>
                <a:gd name="T45" fmla="*/ 651 h 693"/>
                <a:gd name="T46" fmla="*/ 384 w 848"/>
                <a:gd name="T47" fmla="*/ 640 h 693"/>
                <a:gd name="T48" fmla="*/ 452 w 848"/>
                <a:gd name="T49" fmla="*/ 600 h 693"/>
                <a:gd name="T50" fmla="*/ 558 w 848"/>
                <a:gd name="T51" fmla="*/ 526 h 693"/>
                <a:gd name="T52" fmla="*/ 657 w 848"/>
                <a:gd name="T53" fmla="*/ 434 h 693"/>
                <a:gd name="T54" fmla="*/ 744 w 848"/>
                <a:gd name="T55" fmla="*/ 324 h 693"/>
                <a:gd name="T56" fmla="*/ 795 w 848"/>
                <a:gd name="T57" fmla="*/ 241 h 693"/>
                <a:gd name="T58" fmla="*/ 821 w 848"/>
                <a:gd name="T59" fmla="*/ 198 h 693"/>
                <a:gd name="T60" fmla="*/ 840 w 848"/>
                <a:gd name="T61" fmla="*/ 153 h 693"/>
                <a:gd name="T62" fmla="*/ 848 w 848"/>
                <a:gd name="T63" fmla="*/ 103 h 693"/>
                <a:gd name="T64" fmla="*/ 820 w 848"/>
                <a:gd name="T65" fmla="*/ 0 h 693"/>
                <a:gd name="T66" fmla="*/ 805 w 848"/>
                <a:gd name="T67" fmla="*/ 28 h 693"/>
                <a:gd name="T68" fmla="*/ 798 w 848"/>
                <a:gd name="T69" fmla="*/ 60 h 693"/>
                <a:gd name="T70" fmla="*/ 788 w 848"/>
                <a:gd name="T71" fmla="*/ 90 h 693"/>
                <a:gd name="T72" fmla="*/ 776 w 848"/>
                <a:gd name="T73" fmla="*/ 120 h 6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48" h="693">
                  <a:moveTo>
                    <a:pt x="776" y="120"/>
                  </a:moveTo>
                  <a:lnTo>
                    <a:pt x="757" y="149"/>
                  </a:lnTo>
                  <a:lnTo>
                    <a:pt x="740" y="181"/>
                  </a:lnTo>
                  <a:lnTo>
                    <a:pt x="723" y="209"/>
                  </a:lnTo>
                  <a:lnTo>
                    <a:pt x="706" y="241"/>
                  </a:lnTo>
                  <a:lnTo>
                    <a:pt x="687" y="270"/>
                  </a:lnTo>
                  <a:lnTo>
                    <a:pt x="669" y="298"/>
                  </a:lnTo>
                  <a:lnTo>
                    <a:pt x="646" y="324"/>
                  </a:lnTo>
                  <a:lnTo>
                    <a:pt x="625" y="351"/>
                  </a:lnTo>
                  <a:lnTo>
                    <a:pt x="565" y="407"/>
                  </a:lnTo>
                  <a:lnTo>
                    <a:pt x="504" y="462"/>
                  </a:lnTo>
                  <a:lnTo>
                    <a:pt x="438" y="508"/>
                  </a:lnTo>
                  <a:lnTo>
                    <a:pt x="373" y="547"/>
                  </a:lnTo>
                  <a:lnTo>
                    <a:pt x="303" y="576"/>
                  </a:lnTo>
                  <a:lnTo>
                    <a:pt x="233" y="594"/>
                  </a:lnTo>
                  <a:lnTo>
                    <a:pt x="159" y="604"/>
                  </a:lnTo>
                  <a:lnTo>
                    <a:pt x="85" y="602"/>
                  </a:lnTo>
                  <a:lnTo>
                    <a:pt x="74" y="596"/>
                  </a:lnTo>
                  <a:lnTo>
                    <a:pt x="64" y="593"/>
                  </a:lnTo>
                  <a:lnTo>
                    <a:pt x="52" y="589"/>
                  </a:lnTo>
                  <a:lnTo>
                    <a:pt x="42" y="585"/>
                  </a:lnTo>
                  <a:lnTo>
                    <a:pt x="30" y="581"/>
                  </a:lnTo>
                  <a:lnTo>
                    <a:pt x="20" y="577"/>
                  </a:lnTo>
                  <a:lnTo>
                    <a:pt x="8" y="572"/>
                  </a:lnTo>
                  <a:lnTo>
                    <a:pt x="0" y="568"/>
                  </a:lnTo>
                  <a:lnTo>
                    <a:pt x="7" y="585"/>
                  </a:lnTo>
                  <a:lnTo>
                    <a:pt x="15" y="602"/>
                  </a:lnTo>
                  <a:lnTo>
                    <a:pt x="27" y="619"/>
                  </a:lnTo>
                  <a:lnTo>
                    <a:pt x="40" y="636"/>
                  </a:lnTo>
                  <a:lnTo>
                    <a:pt x="51" y="649"/>
                  </a:lnTo>
                  <a:lnTo>
                    <a:pt x="65" y="664"/>
                  </a:lnTo>
                  <a:lnTo>
                    <a:pt x="78" y="676"/>
                  </a:lnTo>
                  <a:lnTo>
                    <a:pt x="94" y="687"/>
                  </a:lnTo>
                  <a:lnTo>
                    <a:pt x="115" y="691"/>
                  </a:lnTo>
                  <a:lnTo>
                    <a:pt x="139" y="693"/>
                  </a:lnTo>
                  <a:lnTo>
                    <a:pt x="161" y="691"/>
                  </a:lnTo>
                  <a:lnTo>
                    <a:pt x="185" y="691"/>
                  </a:lnTo>
                  <a:lnTo>
                    <a:pt x="208" y="687"/>
                  </a:lnTo>
                  <a:lnTo>
                    <a:pt x="230" y="683"/>
                  </a:lnTo>
                  <a:lnTo>
                    <a:pt x="253" y="681"/>
                  </a:lnTo>
                  <a:lnTo>
                    <a:pt x="277" y="681"/>
                  </a:lnTo>
                  <a:lnTo>
                    <a:pt x="290" y="672"/>
                  </a:lnTo>
                  <a:lnTo>
                    <a:pt x="306" y="666"/>
                  </a:lnTo>
                  <a:lnTo>
                    <a:pt x="321" y="660"/>
                  </a:lnTo>
                  <a:lnTo>
                    <a:pt x="339" y="657"/>
                  </a:lnTo>
                  <a:lnTo>
                    <a:pt x="354" y="651"/>
                  </a:lnTo>
                  <a:lnTo>
                    <a:pt x="370" y="647"/>
                  </a:lnTo>
                  <a:lnTo>
                    <a:pt x="384" y="640"/>
                  </a:lnTo>
                  <a:lnTo>
                    <a:pt x="400" y="632"/>
                  </a:lnTo>
                  <a:lnTo>
                    <a:pt x="452" y="600"/>
                  </a:lnTo>
                  <a:lnTo>
                    <a:pt x="507" y="566"/>
                  </a:lnTo>
                  <a:lnTo>
                    <a:pt x="558" y="526"/>
                  </a:lnTo>
                  <a:lnTo>
                    <a:pt x="610" y="485"/>
                  </a:lnTo>
                  <a:lnTo>
                    <a:pt x="657" y="434"/>
                  </a:lnTo>
                  <a:lnTo>
                    <a:pt x="703" y="381"/>
                  </a:lnTo>
                  <a:lnTo>
                    <a:pt x="744" y="324"/>
                  </a:lnTo>
                  <a:lnTo>
                    <a:pt x="783" y="262"/>
                  </a:lnTo>
                  <a:lnTo>
                    <a:pt x="795" y="241"/>
                  </a:lnTo>
                  <a:lnTo>
                    <a:pt x="810" y="221"/>
                  </a:lnTo>
                  <a:lnTo>
                    <a:pt x="821" y="198"/>
                  </a:lnTo>
                  <a:lnTo>
                    <a:pt x="832" y="177"/>
                  </a:lnTo>
                  <a:lnTo>
                    <a:pt x="840" y="153"/>
                  </a:lnTo>
                  <a:lnTo>
                    <a:pt x="845" y="130"/>
                  </a:lnTo>
                  <a:lnTo>
                    <a:pt x="848" y="103"/>
                  </a:lnTo>
                  <a:lnTo>
                    <a:pt x="848" y="79"/>
                  </a:lnTo>
                  <a:lnTo>
                    <a:pt x="820" y="0"/>
                  </a:lnTo>
                  <a:lnTo>
                    <a:pt x="811" y="11"/>
                  </a:lnTo>
                  <a:lnTo>
                    <a:pt x="805" y="28"/>
                  </a:lnTo>
                  <a:lnTo>
                    <a:pt x="801" y="43"/>
                  </a:lnTo>
                  <a:lnTo>
                    <a:pt x="798" y="60"/>
                  </a:lnTo>
                  <a:lnTo>
                    <a:pt x="793" y="75"/>
                  </a:lnTo>
                  <a:lnTo>
                    <a:pt x="788" y="90"/>
                  </a:lnTo>
                  <a:lnTo>
                    <a:pt x="783" y="105"/>
                  </a:lnTo>
                  <a:lnTo>
                    <a:pt x="776" y="120"/>
                  </a:lnTo>
                  <a:close/>
                </a:path>
              </a:pathLst>
            </a:custGeom>
            <a:solidFill>
              <a:srgbClr val="FFC3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
          <p:nvSpPr>
            <p:cNvPr id="99487" name="Freeform 188"/>
            <p:cNvSpPr>
              <a:spLocks/>
            </p:cNvSpPr>
            <p:nvPr/>
          </p:nvSpPr>
          <p:spPr bwMode="auto">
            <a:xfrm>
              <a:off x="3537" y="2406"/>
              <a:ext cx="264" cy="100"/>
            </a:xfrm>
            <a:custGeom>
              <a:avLst/>
              <a:gdLst>
                <a:gd name="T0" fmla="*/ 0 w 264"/>
                <a:gd name="T1" fmla="*/ 47 h 200"/>
                <a:gd name="T2" fmla="*/ 5 w 264"/>
                <a:gd name="T3" fmla="*/ 62 h 200"/>
                <a:gd name="T4" fmla="*/ 16 w 264"/>
                <a:gd name="T5" fmla="*/ 72 h 200"/>
                <a:gd name="T6" fmla="*/ 33 w 264"/>
                <a:gd name="T7" fmla="*/ 76 h 200"/>
                <a:gd name="T8" fmla="*/ 52 w 264"/>
                <a:gd name="T9" fmla="*/ 76 h 200"/>
                <a:gd name="T10" fmla="*/ 69 w 264"/>
                <a:gd name="T11" fmla="*/ 74 h 200"/>
                <a:gd name="T12" fmla="*/ 87 w 264"/>
                <a:gd name="T13" fmla="*/ 70 h 200"/>
                <a:gd name="T14" fmla="*/ 106 w 264"/>
                <a:gd name="T15" fmla="*/ 62 h 200"/>
                <a:gd name="T16" fmla="*/ 123 w 264"/>
                <a:gd name="T17" fmla="*/ 53 h 200"/>
                <a:gd name="T18" fmla="*/ 138 w 264"/>
                <a:gd name="T19" fmla="*/ 40 h 200"/>
                <a:gd name="T20" fmla="*/ 151 w 264"/>
                <a:gd name="T21" fmla="*/ 40 h 200"/>
                <a:gd name="T22" fmla="*/ 148 w 264"/>
                <a:gd name="T23" fmla="*/ 53 h 200"/>
                <a:gd name="T24" fmla="*/ 134 w 264"/>
                <a:gd name="T25" fmla="*/ 74 h 200"/>
                <a:gd name="T26" fmla="*/ 107 w 264"/>
                <a:gd name="T27" fmla="*/ 91 h 200"/>
                <a:gd name="T28" fmla="*/ 77 w 264"/>
                <a:gd name="T29" fmla="*/ 98 h 200"/>
                <a:gd name="T30" fmla="*/ 46 w 264"/>
                <a:gd name="T31" fmla="*/ 100 h 200"/>
                <a:gd name="T32" fmla="*/ 30 w 264"/>
                <a:gd name="T33" fmla="*/ 113 h 200"/>
                <a:gd name="T34" fmla="*/ 47 w 264"/>
                <a:gd name="T35" fmla="*/ 129 h 200"/>
                <a:gd name="T36" fmla="*/ 74 w 264"/>
                <a:gd name="T37" fmla="*/ 127 h 200"/>
                <a:gd name="T38" fmla="*/ 100 w 264"/>
                <a:gd name="T39" fmla="*/ 121 h 200"/>
                <a:gd name="T40" fmla="*/ 120 w 264"/>
                <a:gd name="T41" fmla="*/ 115 h 200"/>
                <a:gd name="T42" fmla="*/ 137 w 264"/>
                <a:gd name="T43" fmla="*/ 106 h 200"/>
                <a:gd name="T44" fmla="*/ 151 w 264"/>
                <a:gd name="T45" fmla="*/ 95 h 200"/>
                <a:gd name="T46" fmla="*/ 163 w 264"/>
                <a:gd name="T47" fmla="*/ 79 h 200"/>
                <a:gd name="T48" fmla="*/ 174 w 264"/>
                <a:gd name="T49" fmla="*/ 78 h 200"/>
                <a:gd name="T50" fmla="*/ 190 w 264"/>
                <a:gd name="T51" fmla="*/ 106 h 200"/>
                <a:gd name="T52" fmla="*/ 207 w 264"/>
                <a:gd name="T53" fmla="*/ 136 h 200"/>
                <a:gd name="T54" fmla="*/ 224 w 264"/>
                <a:gd name="T55" fmla="*/ 168 h 200"/>
                <a:gd name="T56" fmla="*/ 237 w 264"/>
                <a:gd name="T57" fmla="*/ 198 h 200"/>
                <a:gd name="T58" fmla="*/ 254 w 264"/>
                <a:gd name="T59" fmla="*/ 197 h 200"/>
                <a:gd name="T60" fmla="*/ 261 w 264"/>
                <a:gd name="T61" fmla="*/ 181 h 200"/>
                <a:gd name="T62" fmla="*/ 251 w 264"/>
                <a:gd name="T63" fmla="*/ 163 h 200"/>
                <a:gd name="T64" fmla="*/ 238 w 264"/>
                <a:gd name="T65" fmla="*/ 157 h 200"/>
                <a:gd name="T66" fmla="*/ 222 w 264"/>
                <a:gd name="T67" fmla="*/ 155 h 200"/>
                <a:gd name="T68" fmla="*/ 218 w 264"/>
                <a:gd name="T69" fmla="*/ 138 h 200"/>
                <a:gd name="T70" fmla="*/ 229 w 264"/>
                <a:gd name="T71" fmla="*/ 136 h 200"/>
                <a:gd name="T72" fmla="*/ 229 w 264"/>
                <a:gd name="T73" fmla="*/ 121 h 200"/>
                <a:gd name="T74" fmla="*/ 212 w 264"/>
                <a:gd name="T75" fmla="*/ 112 h 200"/>
                <a:gd name="T76" fmla="*/ 198 w 264"/>
                <a:gd name="T77" fmla="*/ 104 h 200"/>
                <a:gd name="T78" fmla="*/ 201 w 264"/>
                <a:gd name="T79" fmla="*/ 89 h 200"/>
                <a:gd name="T80" fmla="*/ 185 w 264"/>
                <a:gd name="T81" fmla="*/ 66 h 200"/>
                <a:gd name="T82" fmla="*/ 168 w 264"/>
                <a:gd name="T83" fmla="*/ 44 h 200"/>
                <a:gd name="T84" fmla="*/ 148 w 264"/>
                <a:gd name="T85" fmla="*/ 21 h 200"/>
                <a:gd name="T86" fmla="*/ 128 w 264"/>
                <a:gd name="T87" fmla="*/ 0 h 200"/>
                <a:gd name="T88" fmla="*/ 103 w 264"/>
                <a:gd name="T89" fmla="*/ 27 h 200"/>
                <a:gd name="T90" fmla="*/ 71 w 264"/>
                <a:gd name="T91" fmla="*/ 40 h 200"/>
                <a:gd name="T92" fmla="*/ 36 w 264"/>
                <a:gd name="T93" fmla="*/ 42 h 200"/>
                <a:gd name="T94" fmla="*/ 5 w 264"/>
                <a:gd name="T95" fmla="*/ 42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64" h="200">
                  <a:moveTo>
                    <a:pt x="5" y="42"/>
                  </a:moveTo>
                  <a:lnTo>
                    <a:pt x="0" y="47"/>
                  </a:lnTo>
                  <a:lnTo>
                    <a:pt x="2" y="55"/>
                  </a:lnTo>
                  <a:lnTo>
                    <a:pt x="5" y="62"/>
                  </a:lnTo>
                  <a:lnTo>
                    <a:pt x="9" y="70"/>
                  </a:lnTo>
                  <a:lnTo>
                    <a:pt x="16" y="72"/>
                  </a:lnTo>
                  <a:lnTo>
                    <a:pt x="25" y="76"/>
                  </a:lnTo>
                  <a:lnTo>
                    <a:pt x="33" y="76"/>
                  </a:lnTo>
                  <a:lnTo>
                    <a:pt x="43" y="78"/>
                  </a:lnTo>
                  <a:lnTo>
                    <a:pt x="52" y="76"/>
                  </a:lnTo>
                  <a:lnTo>
                    <a:pt x="60" y="76"/>
                  </a:lnTo>
                  <a:lnTo>
                    <a:pt x="69" y="74"/>
                  </a:lnTo>
                  <a:lnTo>
                    <a:pt x="79" y="74"/>
                  </a:lnTo>
                  <a:lnTo>
                    <a:pt x="87" y="70"/>
                  </a:lnTo>
                  <a:lnTo>
                    <a:pt x="97" y="66"/>
                  </a:lnTo>
                  <a:lnTo>
                    <a:pt x="106" y="62"/>
                  </a:lnTo>
                  <a:lnTo>
                    <a:pt x="116" y="59"/>
                  </a:lnTo>
                  <a:lnTo>
                    <a:pt x="123" y="53"/>
                  </a:lnTo>
                  <a:lnTo>
                    <a:pt x="131" y="47"/>
                  </a:lnTo>
                  <a:lnTo>
                    <a:pt x="138" y="40"/>
                  </a:lnTo>
                  <a:lnTo>
                    <a:pt x="147" y="34"/>
                  </a:lnTo>
                  <a:lnTo>
                    <a:pt x="151" y="40"/>
                  </a:lnTo>
                  <a:lnTo>
                    <a:pt x="151" y="47"/>
                  </a:lnTo>
                  <a:lnTo>
                    <a:pt x="148" y="53"/>
                  </a:lnTo>
                  <a:lnTo>
                    <a:pt x="147" y="62"/>
                  </a:lnTo>
                  <a:lnTo>
                    <a:pt x="134" y="74"/>
                  </a:lnTo>
                  <a:lnTo>
                    <a:pt x="121" y="85"/>
                  </a:lnTo>
                  <a:lnTo>
                    <a:pt x="107" y="91"/>
                  </a:lnTo>
                  <a:lnTo>
                    <a:pt x="93" y="96"/>
                  </a:lnTo>
                  <a:lnTo>
                    <a:pt x="77" y="98"/>
                  </a:lnTo>
                  <a:lnTo>
                    <a:pt x="62" y="100"/>
                  </a:lnTo>
                  <a:lnTo>
                    <a:pt x="46" y="100"/>
                  </a:lnTo>
                  <a:lnTo>
                    <a:pt x="30" y="100"/>
                  </a:lnTo>
                  <a:lnTo>
                    <a:pt x="30" y="113"/>
                  </a:lnTo>
                  <a:lnTo>
                    <a:pt x="37" y="123"/>
                  </a:lnTo>
                  <a:lnTo>
                    <a:pt x="47" y="129"/>
                  </a:lnTo>
                  <a:lnTo>
                    <a:pt x="62" y="130"/>
                  </a:lnTo>
                  <a:lnTo>
                    <a:pt x="74" y="127"/>
                  </a:lnTo>
                  <a:lnTo>
                    <a:pt x="89" y="125"/>
                  </a:lnTo>
                  <a:lnTo>
                    <a:pt x="100" y="121"/>
                  </a:lnTo>
                  <a:lnTo>
                    <a:pt x="113" y="121"/>
                  </a:lnTo>
                  <a:lnTo>
                    <a:pt x="120" y="115"/>
                  </a:lnTo>
                  <a:lnTo>
                    <a:pt x="128" y="110"/>
                  </a:lnTo>
                  <a:lnTo>
                    <a:pt x="137" y="106"/>
                  </a:lnTo>
                  <a:lnTo>
                    <a:pt x="145" y="102"/>
                  </a:lnTo>
                  <a:lnTo>
                    <a:pt x="151" y="95"/>
                  </a:lnTo>
                  <a:lnTo>
                    <a:pt x="158" y="89"/>
                  </a:lnTo>
                  <a:lnTo>
                    <a:pt x="163" y="79"/>
                  </a:lnTo>
                  <a:lnTo>
                    <a:pt x="167" y="70"/>
                  </a:lnTo>
                  <a:lnTo>
                    <a:pt x="174" y="78"/>
                  </a:lnTo>
                  <a:lnTo>
                    <a:pt x="183" y="93"/>
                  </a:lnTo>
                  <a:lnTo>
                    <a:pt x="190" y="106"/>
                  </a:lnTo>
                  <a:lnTo>
                    <a:pt x="198" y="121"/>
                  </a:lnTo>
                  <a:lnTo>
                    <a:pt x="207" y="136"/>
                  </a:lnTo>
                  <a:lnTo>
                    <a:pt x="215" y="153"/>
                  </a:lnTo>
                  <a:lnTo>
                    <a:pt x="224" y="168"/>
                  </a:lnTo>
                  <a:lnTo>
                    <a:pt x="232" y="185"/>
                  </a:lnTo>
                  <a:lnTo>
                    <a:pt x="237" y="198"/>
                  </a:lnTo>
                  <a:lnTo>
                    <a:pt x="245" y="200"/>
                  </a:lnTo>
                  <a:lnTo>
                    <a:pt x="254" y="197"/>
                  </a:lnTo>
                  <a:lnTo>
                    <a:pt x="264" y="193"/>
                  </a:lnTo>
                  <a:lnTo>
                    <a:pt x="261" y="181"/>
                  </a:lnTo>
                  <a:lnTo>
                    <a:pt x="257" y="172"/>
                  </a:lnTo>
                  <a:lnTo>
                    <a:pt x="251" y="163"/>
                  </a:lnTo>
                  <a:lnTo>
                    <a:pt x="248" y="155"/>
                  </a:lnTo>
                  <a:lnTo>
                    <a:pt x="238" y="157"/>
                  </a:lnTo>
                  <a:lnTo>
                    <a:pt x="229" y="159"/>
                  </a:lnTo>
                  <a:lnTo>
                    <a:pt x="222" y="155"/>
                  </a:lnTo>
                  <a:lnTo>
                    <a:pt x="217" y="146"/>
                  </a:lnTo>
                  <a:lnTo>
                    <a:pt x="218" y="138"/>
                  </a:lnTo>
                  <a:lnTo>
                    <a:pt x="224" y="136"/>
                  </a:lnTo>
                  <a:lnTo>
                    <a:pt x="229" y="136"/>
                  </a:lnTo>
                  <a:lnTo>
                    <a:pt x="234" y="134"/>
                  </a:lnTo>
                  <a:lnTo>
                    <a:pt x="229" y="121"/>
                  </a:lnTo>
                  <a:lnTo>
                    <a:pt x="222" y="113"/>
                  </a:lnTo>
                  <a:lnTo>
                    <a:pt x="212" y="112"/>
                  </a:lnTo>
                  <a:lnTo>
                    <a:pt x="205" y="110"/>
                  </a:lnTo>
                  <a:lnTo>
                    <a:pt x="198" y="104"/>
                  </a:lnTo>
                  <a:lnTo>
                    <a:pt x="194" y="96"/>
                  </a:lnTo>
                  <a:lnTo>
                    <a:pt x="201" y="89"/>
                  </a:lnTo>
                  <a:lnTo>
                    <a:pt x="192" y="78"/>
                  </a:lnTo>
                  <a:lnTo>
                    <a:pt x="185" y="66"/>
                  </a:lnTo>
                  <a:lnTo>
                    <a:pt x="177" y="55"/>
                  </a:lnTo>
                  <a:lnTo>
                    <a:pt x="168" y="44"/>
                  </a:lnTo>
                  <a:lnTo>
                    <a:pt x="157" y="32"/>
                  </a:lnTo>
                  <a:lnTo>
                    <a:pt x="148" y="21"/>
                  </a:lnTo>
                  <a:lnTo>
                    <a:pt x="137" y="10"/>
                  </a:lnTo>
                  <a:lnTo>
                    <a:pt x="128" y="0"/>
                  </a:lnTo>
                  <a:lnTo>
                    <a:pt x="116" y="15"/>
                  </a:lnTo>
                  <a:lnTo>
                    <a:pt x="103" y="27"/>
                  </a:lnTo>
                  <a:lnTo>
                    <a:pt x="87" y="34"/>
                  </a:lnTo>
                  <a:lnTo>
                    <a:pt x="71" y="40"/>
                  </a:lnTo>
                  <a:lnTo>
                    <a:pt x="53" y="40"/>
                  </a:lnTo>
                  <a:lnTo>
                    <a:pt x="36" y="42"/>
                  </a:lnTo>
                  <a:lnTo>
                    <a:pt x="19" y="42"/>
                  </a:lnTo>
                  <a:lnTo>
                    <a:pt x="5" y="42"/>
                  </a:lnTo>
                  <a:close/>
                </a:path>
              </a:pathLst>
            </a:custGeom>
            <a:solidFill>
              <a:srgbClr val="FFC3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
          <p:nvSpPr>
            <p:cNvPr id="99488" name="Freeform 189"/>
            <p:cNvSpPr>
              <a:spLocks/>
            </p:cNvSpPr>
            <p:nvPr/>
          </p:nvSpPr>
          <p:spPr bwMode="auto">
            <a:xfrm>
              <a:off x="4169" y="2415"/>
              <a:ext cx="101" cy="86"/>
            </a:xfrm>
            <a:custGeom>
              <a:avLst/>
              <a:gdLst>
                <a:gd name="T0" fmla="*/ 59 w 101"/>
                <a:gd name="T1" fmla="*/ 25 h 174"/>
                <a:gd name="T2" fmla="*/ 62 w 101"/>
                <a:gd name="T3" fmla="*/ 36 h 174"/>
                <a:gd name="T4" fmla="*/ 67 w 101"/>
                <a:gd name="T5" fmla="*/ 47 h 174"/>
                <a:gd name="T6" fmla="*/ 71 w 101"/>
                <a:gd name="T7" fmla="*/ 59 h 174"/>
                <a:gd name="T8" fmla="*/ 77 w 101"/>
                <a:gd name="T9" fmla="*/ 70 h 174"/>
                <a:gd name="T10" fmla="*/ 80 w 101"/>
                <a:gd name="T11" fmla="*/ 81 h 174"/>
                <a:gd name="T12" fmla="*/ 81 w 101"/>
                <a:gd name="T13" fmla="*/ 93 h 174"/>
                <a:gd name="T14" fmla="*/ 80 w 101"/>
                <a:gd name="T15" fmla="*/ 104 h 174"/>
                <a:gd name="T16" fmla="*/ 74 w 101"/>
                <a:gd name="T17" fmla="*/ 117 h 174"/>
                <a:gd name="T18" fmla="*/ 70 w 101"/>
                <a:gd name="T19" fmla="*/ 106 h 174"/>
                <a:gd name="T20" fmla="*/ 67 w 101"/>
                <a:gd name="T21" fmla="*/ 96 h 174"/>
                <a:gd name="T22" fmla="*/ 64 w 101"/>
                <a:gd name="T23" fmla="*/ 85 h 174"/>
                <a:gd name="T24" fmla="*/ 62 w 101"/>
                <a:gd name="T25" fmla="*/ 76 h 174"/>
                <a:gd name="T26" fmla="*/ 53 w 101"/>
                <a:gd name="T27" fmla="*/ 57 h 174"/>
                <a:gd name="T28" fmla="*/ 43 w 101"/>
                <a:gd name="T29" fmla="*/ 45 h 174"/>
                <a:gd name="T30" fmla="*/ 30 w 101"/>
                <a:gd name="T31" fmla="*/ 55 h 174"/>
                <a:gd name="T32" fmla="*/ 27 w 101"/>
                <a:gd name="T33" fmla="*/ 66 h 174"/>
                <a:gd name="T34" fmla="*/ 27 w 101"/>
                <a:gd name="T35" fmla="*/ 79 h 174"/>
                <a:gd name="T36" fmla="*/ 33 w 101"/>
                <a:gd name="T37" fmla="*/ 93 h 174"/>
                <a:gd name="T38" fmla="*/ 39 w 101"/>
                <a:gd name="T39" fmla="*/ 106 h 174"/>
                <a:gd name="T40" fmla="*/ 44 w 101"/>
                <a:gd name="T41" fmla="*/ 121 h 174"/>
                <a:gd name="T42" fmla="*/ 47 w 101"/>
                <a:gd name="T43" fmla="*/ 136 h 174"/>
                <a:gd name="T44" fmla="*/ 46 w 101"/>
                <a:gd name="T45" fmla="*/ 153 h 174"/>
                <a:gd name="T46" fmla="*/ 36 w 101"/>
                <a:gd name="T47" fmla="*/ 147 h 174"/>
                <a:gd name="T48" fmla="*/ 32 w 101"/>
                <a:gd name="T49" fmla="*/ 142 h 174"/>
                <a:gd name="T50" fmla="*/ 27 w 101"/>
                <a:gd name="T51" fmla="*/ 132 h 174"/>
                <a:gd name="T52" fmla="*/ 27 w 101"/>
                <a:gd name="T53" fmla="*/ 125 h 174"/>
                <a:gd name="T54" fmla="*/ 24 w 101"/>
                <a:gd name="T55" fmla="*/ 113 h 174"/>
                <a:gd name="T56" fmla="*/ 23 w 101"/>
                <a:gd name="T57" fmla="*/ 104 h 174"/>
                <a:gd name="T58" fmla="*/ 19 w 101"/>
                <a:gd name="T59" fmla="*/ 93 h 174"/>
                <a:gd name="T60" fmla="*/ 15 w 101"/>
                <a:gd name="T61" fmla="*/ 87 h 174"/>
                <a:gd name="T62" fmla="*/ 7 w 101"/>
                <a:gd name="T63" fmla="*/ 95 h 174"/>
                <a:gd name="T64" fmla="*/ 0 w 101"/>
                <a:gd name="T65" fmla="*/ 100 h 174"/>
                <a:gd name="T66" fmla="*/ 5 w 101"/>
                <a:gd name="T67" fmla="*/ 117 h 174"/>
                <a:gd name="T68" fmla="*/ 13 w 101"/>
                <a:gd name="T69" fmla="*/ 136 h 174"/>
                <a:gd name="T70" fmla="*/ 22 w 101"/>
                <a:gd name="T71" fmla="*/ 153 h 174"/>
                <a:gd name="T72" fmla="*/ 27 w 101"/>
                <a:gd name="T73" fmla="*/ 172 h 174"/>
                <a:gd name="T74" fmla="*/ 36 w 101"/>
                <a:gd name="T75" fmla="*/ 174 h 174"/>
                <a:gd name="T76" fmla="*/ 40 w 101"/>
                <a:gd name="T77" fmla="*/ 164 h 174"/>
                <a:gd name="T78" fmla="*/ 42 w 101"/>
                <a:gd name="T79" fmla="*/ 159 h 174"/>
                <a:gd name="T80" fmla="*/ 44 w 101"/>
                <a:gd name="T81" fmla="*/ 155 h 174"/>
                <a:gd name="T82" fmla="*/ 49 w 101"/>
                <a:gd name="T83" fmla="*/ 153 h 174"/>
                <a:gd name="T84" fmla="*/ 57 w 101"/>
                <a:gd name="T85" fmla="*/ 159 h 174"/>
                <a:gd name="T86" fmla="*/ 89 w 101"/>
                <a:gd name="T87" fmla="*/ 113 h 174"/>
                <a:gd name="T88" fmla="*/ 91 w 101"/>
                <a:gd name="T89" fmla="*/ 117 h 174"/>
                <a:gd name="T90" fmla="*/ 97 w 101"/>
                <a:gd name="T91" fmla="*/ 104 h 174"/>
                <a:gd name="T92" fmla="*/ 101 w 101"/>
                <a:gd name="T93" fmla="*/ 91 h 174"/>
                <a:gd name="T94" fmla="*/ 101 w 101"/>
                <a:gd name="T95" fmla="*/ 78 h 174"/>
                <a:gd name="T96" fmla="*/ 101 w 101"/>
                <a:gd name="T97" fmla="*/ 64 h 174"/>
                <a:gd name="T98" fmla="*/ 99 w 101"/>
                <a:gd name="T99" fmla="*/ 49 h 174"/>
                <a:gd name="T100" fmla="*/ 96 w 101"/>
                <a:gd name="T101" fmla="*/ 36 h 174"/>
                <a:gd name="T102" fmla="*/ 93 w 101"/>
                <a:gd name="T103" fmla="*/ 23 h 174"/>
                <a:gd name="T104" fmla="*/ 91 w 101"/>
                <a:gd name="T105" fmla="*/ 11 h 174"/>
                <a:gd name="T106" fmla="*/ 87 w 101"/>
                <a:gd name="T107" fmla="*/ 10 h 174"/>
                <a:gd name="T108" fmla="*/ 83 w 101"/>
                <a:gd name="T109" fmla="*/ 8 h 174"/>
                <a:gd name="T110" fmla="*/ 79 w 101"/>
                <a:gd name="T111" fmla="*/ 6 h 174"/>
                <a:gd name="T112" fmla="*/ 80 w 101"/>
                <a:gd name="T113" fmla="*/ 0 h 174"/>
                <a:gd name="T114" fmla="*/ 71 w 101"/>
                <a:gd name="T115" fmla="*/ 0 h 174"/>
                <a:gd name="T116" fmla="*/ 67 w 101"/>
                <a:gd name="T117" fmla="*/ 8 h 174"/>
                <a:gd name="T118" fmla="*/ 63 w 101"/>
                <a:gd name="T119" fmla="*/ 15 h 174"/>
                <a:gd name="T120" fmla="*/ 59 w 101"/>
                <a:gd name="T121" fmla="*/ 25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1" h="174">
                  <a:moveTo>
                    <a:pt x="59" y="25"/>
                  </a:moveTo>
                  <a:lnTo>
                    <a:pt x="62" y="36"/>
                  </a:lnTo>
                  <a:lnTo>
                    <a:pt x="67" y="47"/>
                  </a:lnTo>
                  <a:lnTo>
                    <a:pt x="71" y="59"/>
                  </a:lnTo>
                  <a:lnTo>
                    <a:pt x="77" y="70"/>
                  </a:lnTo>
                  <a:lnTo>
                    <a:pt x="80" y="81"/>
                  </a:lnTo>
                  <a:lnTo>
                    <a:pt x="81" y="93"/>
                  </a:lnTo>
                  <a:lnTo>
                    <a:pt x="80" y="104"/>
                  </a:lnTo>
                  <a:lnTo>
                    <a:pt x="74" y="117"/>
                  </a:lnTo>
                  <a:lnTo>
                    <a:pt x="70" y="106"/>
                  </a:lnTo>
                  <a:lnTo>
                    <a:pt x="67" y="96"/>
                  </a:lnTo>
                  <a:lnTo>
                    <a:pt x="64" y="85"/>
                  </a:lnTo>
                  <a:lnTo>
                    <a:pt x="62" y="76"/>
                  </a:lnTo>
                  <a:lnTo>
                    <a:pt x="53" y="57"/>
                  </a:lnTo>
                  <a:lnTo>
                    <a:pt x="43" y="45"/>
                  </a:lnTo>
                  <a:lnTo>
                    <a:pt x="30" y="55"/>
                  </a:lnTo>
                  <a:lnTo>
                    <a:pt x="27" y="66"/>
                  </a:lnTo>
                  <a:lnTo>
                    <a:pt x="27" y="79"/>
                  </a:lnTo>
                  <a:lnTo>
                    <a:pt x="33" y="93"/>
                  </a:lnTo>
                  <a:lnTo>
                    <a:pt x="39" y="106"/>
                  </a:lnTo>
                  <a:lnTo>
                    <a:pt x="44" y="121"/>
                  </a:lnTo>
                  <a:lnTo>
                    <a:pt x="47" y="136"/>
                  </a:lnTo>
                  <a:lnTo>
                    <a:pt x="46" y="153"/>
                  </a:lnTo>
                  <a:lnTo>
                    <a:pt x="36" y="147"/>
                  </a:lnTo>
                  <a:lnTo>
                    <a:pt x="32" y="142"/>
                  </a:lnTo>
                  <a:lnTo>
                    <a:pt x="27" y="132"/>
                  </a:lnTo>
                  <a:lnTo>
                    <a:pt x="27" y="125"/>
                  </a:lnTo>
                  <a:lnTo>
                    <a:pt x="24" y="113"/>
                  </a:lnTo>
                  <a:lnTo>
                    <a:pt x="23" y="104"/>
                  </a:lnTo>
                  <a:lnTo>
                    <a:pt x="19" y="93"/>
                  </a:lnTo>
                  <a:lnTo>
                    <a:pt x="15" y="87"/>
                  </a:lnTo>
                  <a:lnTo>
                    <a:pt x="7" y="95"/>
                  </a:lnTo>
                  <a:lnTo>
                    <a:pt x="0" y="100"/>
                  </a:lnTo>
                  <a:lnTo>
                    <a:pt x="5" y="117"/>
                  </a:lnTo>
                  <a:lnTo>
                    <a:pt x="13" y="136"/>
                  </a:lnTo>
                  <a:lnTo>
                    <a:pt x="22" y="153"/>
                  </a:lnTo>
                  <a:lnTo>
                    <a:pt x="27" y="172"/>
                  </a:lnTo>
                  <a:lnTo>
                    <a:pt x="36" y="174"/>
                  </a:lnTo>
                  <a:lnTo>
                    <a:pt x="40" y="164"/>
                  </a:lnTo>
                  <a:lnTo>
                    <a:pt x="42" y="159"/>
                  </a:lnTo>
                  <a:lnTo>
                    <a:pt x="44" y="155"/>
                  </a:lnTo>
                  <a:lnTo>
                    <a:pt x="49" y="153"/>
                  </a:lnTo>
                  <a:lnTo>
                    <a:pt x="57" y="159"/>
                  </a:lnTo>
                  <a:lnTo>
                    <a:pt x="89" y="113"/>
                  </a:lnTo>
                  <a:lnTo>
                    <a:pt x="91" y="117"/>
                  </a:lnTo>
                  <a:lnTo>
                    <a:pt x="97" y="104"/>
                  </a:lnTo>
                  <a:lnTo>
                    <a:pt x="101" y="91"/>
                  </a:lnTo>
                  <a:lnTo>
                    <a:pt x="101" y="78"/>
                  </a:lnTo>
                  <a:lnTo>
                    <a:pt x="101" y="64"/>
                  </a:lnTo>
                  <a:lnTo>
                    <a:pt x="99" y="49"/>
                  </a:lnTo>
                  <a:lnTo>
                    <a:pt x="96" y="36"/>
                  </a:lnTo>
                  <a:lnTo>
                    <a:pt x="93" y="23"/>
                  </a:lnTo>
                  <a:lnTo>
                    <a:pt x="91" y="11"/>
                  </a:lnTo>
                  <a:lnTo>
                    <a:pt x="87" y="10"/>
                  </a:lnTo>
                  <a:lnTo>
                    <a:pt x="83" y="8"/>
                  </a:lnTo>
                  <a:lnTo>
                    <a:pt x="79" y="6"/>
                  </a:lnTo>
                  <a:lnTo>
                    <a:pt x="80" y="0"/>
                  </a:lnTo>
                  <a:lnTo>
                    <a:pt x="71" y="0"/>
                  </a:lnTo>
                  <a:lnTo>
                    <a:pt x="67" y="8"/>
                  </a:lnTo>
                  <a:lnTo>
                    <a:pt x="63" y="15"/>
                  </a:lnTo>
                  <a:lnTo>
                    <a:pt x="59" y="25"/>
                  </a:lnTo>
                  <a:close/>
                </a:path>
              </a:pathLst>
            </a:custGeom>
            <a:solidFill>
              <a:srgbClr val="FFC3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
          <p:nvSpPr>
            <p:cNvPr id="99489" name="Freeform 190"/>
            <p:cNvSpPr>
              <a:spLocks/>
            </p:cNvSpPr>
            <p:nvPr/>
          </p:nvSpPr>
          <p:spPr bwMode="auto">
            <a:xfrm>
              <a:off x="1990" y="2433"/>
              <a:ext cx="13" cy="11"/>
            </a:xfrm>
            <a:custGeom>
              <a:avLst/>
              <a:gdLst>
                <a:gd name="T0" fmla="*/ 2 w 13"/>
                <a:gd name="T1" fmla="*/ 0 h 23"/>
                <a:gd name="T2" fmla="*/ 0 w 13"/>
                <a:gd name="T3" fmla="*/ 6 h 23"/>
                <a:gd name="T4" fmla="*/ 0 w 13"/>
                <a:gd name="T5" fmla="*/ 13 h 23"/>
                <a:gd name="T6" fmla="*/ 2 w 13"/>
                <a:gd name="T7" fmla="*/ 19 h 23"/>
                <a:gd name="T8" fmla="*/ 9 w 13"/>
                <a:gd name="T9" fmla="*/ 23 h 23"/>
                <a:gd name="T10" fmla="*/ 13 w 13"/>
                <a:gd name="T11" fmla="*/ 15 h 23"/>
                <a:gd name="T12" fmla="*/ 11 w 13"/>
                <a:gd name="T13" fmla="*/ 8 h 23"/>
                <a:gd name="T14" fmla="*/ 6 w 13"/>
                <a:gd name="T15" fmla="*/ 0 h 23"/>
                <a:gd name="T16" fmla="*/ 2 w 13"/>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23">
                  <a:moveTo>
                    <a:pt x="2" y="0"/>
                  </a:moveTo>
                  <a:lnTo>
                    <a:pt x="0" y="6"/>
                  </a:lnTo>
                  <a:lnTo>
                    <a:pt x="0" y="13"/>
                  </a:lnTo>
                  <a:lnTo>
                    <a:pt x="2" y="19"/>
                  </a:lnTo>
                  <a:lnTo>
                    <a:pt x="9" y="23"/>
                  </a:lnTo>
                  <a:lnTo>
                    <a:pt x="13" y="15"/>
                  </a:lnTo>
                  <a:lnTo>
                    <a:pt x="11" y="8"/>
                  </a:lnTo>
                  <a:lnTo>
                    <a:pt x="6" y="0"/>
                  </a:lnTo>
                  <a:lnTo>
                    <a:pt x="2" y="0"/>
                  </a:lnTo>
                  <a:close/>
                </a:path>
              </a:pathLst>
            </a:custGeom>
            <a:solidFill>
              <a:srgbClr val="000000"/>
            </a:solidFill>
            <a:ln w="1588">
              <a:solidFill>
                <a:srgbClr val="000000"/>
              </a:solidFill>
              <a:prstDash val="solid"/>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490" name="Freeform 191"/>
            <p:cNvSpPr>
              <a:spLocks/>
            </p:cNvSpPr>
            <p:nvPr/>
          </p:nvSpPr>
          <p:spPr bwMode="auto">
            <a:xfrm>
              <a:off x="3601" y="2461"/>
              <a:ext cx="215" cy="91"/>
            </a:xfrm>
            <a:custGeom>
              <a:avLst/>
              <a:gdLst>
                <a:gd name="T0" fmla="*/ 99 w 215"/>
                <a:gd name="T1" fmla="*/ 24 h 183"/>
                <a:gd name="T2" fmla="*/ 113 w 215"/>
                <a:gd name="T3" fmla="*/ 60 h 183"/>
                <a:gd name="T4" fmla="*/ 131 w 215"/>
                <a:gd name="T5" fmla="*/ 94 h 183"/>
                <a:gd name="T6" fmla="*/ 151 w 215"/>
                <a:gd name="T7" fmla="*/ 126 h 183"/>
                <a:gd name="T8" fmla="*/ 156 w 215"/>
                <a:gd name="T9" fmla="*/ 147 h 183"/>
                <a:gd name="T10" fmla="*/ 138 w 215"/>
                <a:gd name="T11" fmla="*/ 132 h 183"/>
                <a:gd name="T12" fmla="*/ 119 w 215"/>
                <a:gd name="T13" fmla="*/ 102 h 183"/>
                <a:gd name="T14" fmla="*/ 100 w 215"/>
                <a:gd name="T15" fmla="*/ 70 h 183"/>
                <a:gd name="T16" fmla="*/ 84 w 215"/>
                <a:gd name="T17" fmla="*/ 36 h 183"/>
                <a:gd name="T18" fmla="*/ 49 w 215"/>
                <a:gd name="T19" fmla="*/ 36 h 183"/>
                <a:gd name="T20" fmla="*/ 62 w 215"/>
                <a:gd name="T21" fmla="*/ 70 h 183"/>
                <a:gd name="T22" fmla="*/ 80 w 215"/>
                <a:gd name="T23" fmla="*/ 102 h 183"/>
                <a:gd name="T24" fmla="*/ 100 w 215"/>
                <a:gd name="T25" fmla="*/ 132 h 183"/>
                <a:gd name="T26" fmla="*/ 121 w 215"/>
                <a:gd name="T27" fmla="*/ 166 h 183"/>
                <a:gd name="T28" fmla="*/ 107 w 215"/>
                <a:gd name="T29" fmla="*/ 160 h 183"/>
                <a:gd name="T30" fmla="*/ 93 w 215"/>
                <a:gd name="T31" fmla="*/ 149 h 183"/>
                <a:gd name="T32" fmla="*/ 73 w 215"/>
                <a:gd name="T33" fmla="*/ 122 h 183"/>
                <a:gd name="T34" fmla="*/ 57 w 215"/>
                <a:gd name="T35" fmla="*/ 98 h 183"/>
                <a:gd name="T36" fmla="*/ 43 w 215"/>
                <a:gd name="T37" fmla="*/ 70 h 183"/>
                <a:gd name="T38" fmla="*/ 30 w 215"/>
                <a:gd name="T39" fmla="*/ 41 h 183"/>
                <a:gd name="T40" fmla="*/ 5 w 215"/>
                <a:gd name="T41" fmla="*/ 64 h 183"/>
                <a:gd name="T42" fmla="*/ 19 w 215"/>
                <a:gd name="T43" fmla="*/ 104 h 183"/>
                <a:gd name="T44" fmla="*/ 37 w 215"/>
                <a:gd name="T45" fmla="*/ 138 h 183"/>
                <a:gd name="T46" fmla="*/ 62 w 215"/>
                <a:gd name="T47" fmla="*/ 168 h 183"/>
                <a:gd name="T48" fmla="*/ 87 w 215"/>
                <a:gd name="T49" fmla="*/ 179 h 183"/>
                <a:gd name="T50" fmla="*/ 110 w 215"/>
                <a:gd name="T51" fmla="*/ 173 h 183"/>
                <a:gd name="T52" fmla="*/ 134 w 215"/>
                <a:gd name="T53" fmla="*/ 166 h 183"/>
                <a:gd name="T54" fmla="*/ 157 w 215"/>
                <a:gd name="T55" fmla="*/ 155 h 183"/>
                <a:gd name="T56" fmla="*/ 170 w 215"/>
                <a:gd name="T57" fmla="*/ 138 h 183"/>
                <a:gd name="T58" fmla="*/ 177 w 215"/>
                <a:gd name="T59" fmla="*/ 122 h 183"/>
                <a:gd name="T60" fmla="*/ 201 w 215"/>
                <a:gd name="T61" fmla="*/ 115 h 183"/>
                <a:gd name="T62" fmla="*/ 215 w 215"/>
                <a:gd name="T63" fmla="*/ 107 h 183"/>
                <a:gd name="T64" fmla="*/ 195 w 215"/>
                <a:gd name="T65" fmla="*/ 107 h 183"/>
                <a:gd name="T66" fmla="*/ 178 w 215"/>
                <a:gd name="T67" fmla="*/ 117 h 183"/>
                <a:gd name="T68" fmla="*/ 161 w 215"/>
                <a:gd name="T69" fmla="*/ 88 h 183"/>
                <a:gd name="T70" fmla="*/ 143 w 215"/>
                <a:gd name="T71" fmla="*/ 60 h 183"/>
                <a:gd name="T72" fmla="*/ 123 w 215"/>
                <a:gd name="T73" fmla="*/ 28 h 183"/>
                <a:gd name="T74" fmla="*/ 106 w 215"/>
                <a:gd name="T75" fmla="*/ 0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15" h="183">
                  <a:moveTo>
                    <a:pt x="96" y="7"/>
                  </a:moveTo>
                  <a:lnTo>
                    <a:pt x="99" y="24"/>
                  </a:lnTo>
                  <a:lnTo>
                    <a:pt x="104" y="43"/>
                  </a:lnTo>
                  <a:lnTo>
                    <a:pt x="113" y="60"/>
                  </a:lnTo>
                  <a:lnTo>
                    <a:pt x="123" y="79"/>
                  </a:lnTo>
                  <a:lnTo>
                    <a:pt x="131" y="94"/>
                  </a:lnTo>
                  <a:lnTo>
                    <a:pt x="143" y="109"/>
                  </a:lnTo>
                  <a:lnTo>
                    <a:pt x="151" y="126"/>
                  </a:lnTo>
                  <a:lnTo>
                    <a:pt x="161" y="145"/>
                  </a:lnTo>
                  <a:lnTo>
                    <a:pt x="156" y="147"/>
                  </a:lnTo>
                  <a:lnTo>
                    <a:pt x="151" y="149"/>
                  </a:lnTo>
                  <a:lnTo>
                    <a:pt x="138" y="132"/>
                  </a:lnTo>
                  <a:lnTo>
                    <a:pt x="128" y="117"/>
                  </a:lnTo>
                  <a:lnTo>
                    <a:pt x="119" y="102"/>
                  </a:lnTo>
                  <a:lnTo>
                    <a:pt x="110" y="87"/>
                  </a:lnTo>
                  <a:lnTo>
                    <a:pt x="100" y="70"/>
                  </a:lnTo>
                  <a:lnTo>
                    <a:pt x="93" y="53"/>
                  </a:lnTo>
                  <a:lnTo>
                    <a:pt x="84" y="36"/>
                  </a:lnTo>
                  <a:lnTo>
                    <a:pt x="80" y="20"/>
                  </a:lnTo>
                  <a:lnTo>
                    <a:pt x="49" y="36"/>
                  </a:lnTo>
                  <a:lnTo>
                    <a:pt x="53" y="53"/>
                  </a:lnTo>
                  <a:lnTo>
                    <a:pt x="62" y="70"/>
                  </a:lnTo>
                  <a:lnTo>
                    <a:pt x="70" y="85"/>
                  </a:lnTo>
                  <a:lnTo>
                    <a:pt x="80" y="102"/>
                  </a:lnTo>
                  <a:lnTo>
                    <a:pt x="89" y="117"/>
                  </a:lnTo>
                  <a:lnTo>
                    <a:pt x="100" y="132"/>
                  </a:lnTo>
                  <a:lnTo>
                    <a:pt x="110" y="149"/>
                  </a:lnTo>
                  <a:lnTo>
                    <a:pt x="121" y="166"/>
                  </a:lnTo>
                  <a:lnTo>
                    <a:pt x="114" y="162"/>
                  </a:lnTo>
                  <a:lnTo>
                    <a:pt x="107" y="160"/>
                  </a:lnTo>
                  <a:lnTo>
                    <a:pt x="99" y="155"/>
                  </a:lnTo>
                  <a:lnTo>
                    <a:pt x="93" y="149"/>
                  </a:lnTo>
                  <a:lnTo>
                    <a:pt x="81" y="136"/>
                  </a:lnTo>
                  <a:lnTo>
                    <a:pt x="73" y="122"/>
                  </a:lnTo>
                  <a:lnTo>
                    <a:pt x="64" y="109"/>
                  </a:lnTo>
                  <a:lnTo>
                    <a:pt x="57" y="98"/>
                  </a:lnTo>
                  <a:lnTo>
                    <a:pt x="49" y="83"/>
                  </a:lnTo>
                  <a:lnTo>
                    <a:pt x="43" y="70"/>
                  </a:lnTo>
                  <a:lnTo>
                    <a:pt x="36" y="54"/>
                  </a:lnTo>
                  <a:lnTo>
                    <a:pt x="30" y="41"/>
                  </a:lnTo>
                  <a:lnTo>
                    <a:pt x="0" y="45"/>
                  </a:lnTo>
                  <a:lnTo>
                    <a:pt x="5" y="64"/>
                  </a:lnTo>
                  <a:lnTo>
                    <a:pt x="12" y="85"/>
                  </a:lnTo>
                  <a:lnTo>
                    <a:pt x="19" y="104"/>
                  </a:lnTo>
                  <a:lnTo>
                    <a:pt x="29" y="122"/>
                  </a:lnTo>
                  <a:lnTo>
                    <a:pt x="37" y="138"/>
                  </a:lnTo>
                  <a:lnTo>
                    <a:pt x="50" y="155"/>
                  </a:lnTo>
                  <a:lnTo>
                    <a:pt x="62" y="168"/>
                  </a:lnTo>
                  <a:lnTo>
                    <a:pt x="76" y="183"/>
                  </a:lnTo>
                  <a:lnTo>
                    <a:pt x="87" y="179"/>
                  </a:lnTo>
                  <a:lnTo>
                    <a:pt x="99" y="177"/>
                  </a:lnTo>
                  <a:lnTo>
                    <a:pt x="110" y="173"/>
                  </a:lnTo>
                  <a:lnTo>
                    <a:pt x="123" y="171"/>
                  </a:lnTo>
                  <a:lnTo>
                    <a:pt x="134" y="166"/>
                  </a:lnTo>
                  <a:lnTo>
                    <a:pt x="146" y="160"/>
                  </a:lnTo>
                  <a:lnTo>
                    <a:pt x="157" y="155"/>
                  </a:lnTo>
                  <a:lnTo>
                    <a:pt x="168" y="149"/>
                  </a:lnTo>
                  <a:lnTo>
                    <a:pt x="170" y="138"/>
                  </a:lnTo>
                  <a:lnTo>
                    <a:pt x="167" y="132"/>
                  </a:lnTo>
                  <a:lnTo>
                    <a:pt x="177" y="122"/>
                  </a:lnTo>
                  <a:lnTo>
                    <a:pt x="188" y="119"/>
                  </a:lnTo>
                  <a:lnTo>
                    <a:pt x="201" y="115"/>
                  </a:lnTo>
                  <a:lnTo>
                    <a:pt x="215" y="113"/>
                  </a:lnTo>
                  <a:lnTo>
                    <a:pt x="215" y="107"/>
                  </a:lnTo>
                  <a:lnTo>
                    <a:pt x="204" y="105"/>
                  </a:lnTo>
                  <a:lnTo>
                    <a:pt x="195" y="107"/>
                  </a:lnTo>
                  <a:lnTo>
                    <a:pt x="185" y="111"/>
                  </a:lnTo>
                  <a:lnTo>
                    <a:pt x="178" y="117"/>
                  </a:lnTo>
                  <a:lnTo>
                    <a:pt x="170" y="102"/>
                  </a:lnTo>
                  <a:lnTo>
                    <a:pt x="161" y="88"/>
                  </a:lnTo>
                  <a:lnTo>
                    <a:pt x="151" y="73"/>
                  </a:lnTo>
                  <a:lnTo>
                    <a:pt x="143" y="60"/>
                  </a:lnTo>
                  <a:lnTo>
                    <a:pt x="133" y="43"/>
                  </a:lnTo>
                  <a:lnTo>
                    <a:pt x="123" y="28"/>
                  </a:lnTo>
                  <a:lnTo>
                    <a:pt x="114" y="13"/>
                  </a:lnTo>
                  <a:lnTo>
                    <a:pt x="106" y="0"/>
                  </a:lnTo>
                  <a:lnTo>
                    <a:pt x="96" y="7"/>
                  </a:lnTo>
                  <a:close/>
                </a:path>
              </a:pathLst>
            </a:custGeom>
            <a:solidFill>
              <a:srgbClr val="FFC3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
          <p:nvSpPr>
            <p:cNvPr id="99491" name="Freeform 192"/>
            <p:cNvSpPr>
              <a:spLocks/>
            </p:cNvSpPr>
            <p:nvPr/>
          </p:nvSpPr>
          <p:spPr bwMode="auto">
            <a:xfrm>
              <a:off x="4014" y="2483"/>
              <a:ext cx="144" cy="59"/>
            </a:xfrm>
            <a:custGeom>
              <a:avLst/>
              <a:gdLst>
                <a:gd name="T0" fmla="*/ 0 w 144"/>
                <a:gd name="T1" fmla="*/ 108 h 117"/>
                <a:gd name="T2" fmla="*/ 13 w 144"/>
                <a:gd name="T3" fmla="*/ 117 h 117"/>
                <a:gd name="T4" fmla="*/ 29 w 144"/>
                <a:gd name="T5" fmla="*/ 113 h 117"/>
                <a:gd name="T6" fmla="*/ 36 w 144"/>
                <a:gd name="T7" fmla="*/ 108 h 117"/>
                <a:gd name="T8" fmla="*/ 44 w 144"/>
                <a:gd name="T9" fmla="*/ 102 h 117"/>
                <a:gd name="T10" fmla="*/ 53 w 144"/>
                <a:gd name="T11" fmla="*/ 98 h 117"/>
                <a:gd name="T12" fmla="*/ 61 w 144"/>
                <a:gd name="T13" fmla="*/ 96 h 117"/>
                <a:gd name="T14" fmla="*/ 73 w 144"/>
                <a:gd name="T15" fmla="*/ 87 h 117"/>
                <a:gd name="T16" fmla="*/ 84 w 144"/>
                <a:gd name="T17" fmla="*/ 77 h 117"/>
                <a:gd name="T18" fmla="*/ 96 w 144"/>
                <a:gd name="T19" fmla="*/ 68 h 117"/>
                <a:gd name="T20" fmla="*/ 108 w 144"/>
                <a:gd name="T21" fmla="*/ 60 h 117"/>
                <a:gd name="T22" fmla="*/ 118 w 144"/>
                <a:gd name="T23" fmla="*/ 47 h 117"/>
                <a:gd name="T24" fmla="*/ 128 w 144"/>
                <a:gd name="T25" fmla="*/ 36 h 117"/>
                <a:gd name="T26" fmla="*/ 137 w 144"/>
                <a:gd name="T27" fmla="*/ 23 h 117"/>
                <a:gd name="T28" fmla="*/ 144 w 144"/>
                <a:gd name="T29" fmla="*/ 8 h 117"/>
                <a:gd name="T30" fmla="*/ 140 w 144"/>
                <a:gd name="T31" fmla="*/ 0 h 117"/>
                <a:gd name="T32" fmla="*/ 123 w 144"/>
                <a:gd name="T33" fmla="*/ 19 h 117"/>
                <a:gd name="T34" fmla="*/ 107 w 144"/>
                <a:gd name="T35" fmla="*/ 38 h 117"/>
                <a:gd name="T36" fmla="*/ 90 w 144"/>
                <a:gd name="T37" fmla="*/ 53 h 117"/>
                <a:gd name="T38" fmla="*/ 74 w 144"/>
                <a:gd name="T39" fmla="*/ 68 h 117"/>
                <a:gd name="T40" fmla="*/ 56 w 144"/>
                <a:gd name="T41" fmla="*/ 79 h 117"/>
                <a:gd name="T42" fmla="*/ 37 w 144"/>
                <a:gd name="T43" fmla="*/ 91 h 117"/>
                <a:gd name="T44" fmla="*/ 19 w 144"/>
                <a:gd name="T45" fmla="*/ 98 h 117"/>
                <a:gd name="T46" fmla="*/ 0 w 144"/>
                <a:gd name="T47" fmla="*/ 108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44" h="117">
                  <a:moveTo>
                    <a:pt x="0" y="108"/>
                  </a:moveTo>
                  <a:lnTo>
                    <a:pt x="13" y="117"/>
                  </a:lnTo>
                  <a:lnTo>
                    <a:pt x="29" y="113"/>
                  </a:lnTo>
                  <a:lnTo>
                    <a:pt x="36" y="108"/>
                  </a:lnTo>
                  <a:lnTo>
                    <a:pt x="44" y="102"/>
                  </a:lnTo>
                  <a:lnTo>
                    <a:pt x="53" y="98"/>
                  </a:lnTo>
                  <a:lnTo>
                    <a:pt x="61" y="96"/>
                  </a:lnTo>
                  <a:lnTo>
                    <a:pt x="73" y="87"/>
                  </a:lnTo>
                  <a:lnTo>
                    <a:pt x="84" y="77"/>
                  </a:lnTo>
                  <a:lnTo>
                    <a:pt x="96" y="68"/>
                  </a:lnTo>
                  <a:lnTo>
                    <a:pt x="108" y="60"/>
                  </a:lnTo>
                  <a:lnTo>
                    <a:pt x="118" y="47"/>
                  </a:lnTo>
                  <a:lnTo>
                    <a:pt x="128" y="36"/>
                  </a:lnTo>
                  <a:lnTo>
                    <a:pt x="137" y="23"/>
                  </a:lnTo>
                  <a:lnTo>
                    <a:pt x="144" y="8"/>
                  </a:lnTo>
                  <a:lnTo>
                    <a:pt x="140" y="0"/>
                  </a:lnTo>
                  <a:lnTo>
                    <a:pt x="123" y="19"/>
                  </a:lnTo>
                  <a:lnTo>
                    <a:pt x="107" y="38"/>
                  </a:lnTo>
                  <a:lnTo>
                    <a:pt x="90" y="53"/>
                  </a:lnTo>
                  <a:lnTo>
                    <a:pt x="74" y="68"/>
                  </a:lnTo>
                  <a:lnTo>
                    <a:pt x="56" y="79"/>
                  </a:lnTo>
                  <a:lnTo>
                    <a:pt x="37" y="91"/>
                  </a:lnTo>
                  <a:lnTo>
                    <a:pt x="19" y="98"/>
                  </a:lnTo>
                  <a:lnTo>
                    <a:pt x="0" y="108"/>
                  </a:lnTo>
                  <a:close/>
                </a:path>
              </a:pathLst>
            </a:custGeom>
            <a:solidFill>
              <a:srgbClr val="000000"/>
            </a:solidFill>
            <a:ln w="1588">
              <a:solidFill>
                <a:srgbClr val="000000"/>
              </a:solidFill>
              <a:prstDash val="solid"/>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492" name="Freeform 193"/>
            <p:cNvSpPr>
              <a:spLocks/>
            </p:cNvSpPr>
            <p:nvPr/>
          </p:nvSpPr>
          <p:spPr bwMode="auto">
            <a:xfrm>
              <a:off x="2006" y="2489"/>
              <a:ext cx="25" cy="16"/>
            </a:xfrm>
            <a:custGeom>
              <a:avLst/>
              <a:gdLst>
                <a:gd name="T0" fmla="*/ 14 w 25"/>
                <a:gd name="T1" fmla="*/ 32 h 32"/>
                <a:gd name="T2" fmla="*/ 23 w 25"/>
                <a:gd name="T3" fmla="*/ 32 h 32"/>
                <a:gd name="T4" fmla="*/ 23 w 25"/>
                <a:gd name="T5" fmla="*/ 29 h 32"/>
                <a:gd name="T6" fmla="*/ 25 w 25"/>
                <a:gd name="T7" fmla="*/ 27 h 32"/>
                <a:gd name="T8" fmla="*/ 4 w 25"/>
                <a:gd name="T9" fmla="*/ 0 h 32"/>
                <a:gd name="T10" fmla="*/ 0 w 25"/>
                <a:gd name="T11" fmla="*/ 8 h 32"/>
                <a:gd name="T12" fmla="*/ 3 w 25"/>
                <a:gd name="T13" fmla="*/ 15 h 32"/>
                <a:gd name="T14" fmla="*/ 8 w 25"/>
                <a:gd name="T15" fmla="*/ 23 h 32"/>
                <a:gd name="T16" fmla="*/ 14 w 2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32">
                  <a:moveTo>
                    <a:pt x="14" y="32"/>
                  </a:moveTo>
                  <a:lnTo>
                    <a:pt x="23" y="32"/>
                  </a:lnTo>
                  <a:lnTo>
                    <a:pt x="23" y="29"/>
                  </a:lnTo>
                  <a:lnTo>
                    <a:pt x="25" y="27"/>
                  </a:lnTo>
                  <a:lnTo>
                    <a:pt x="4" y="0"/>
                  </a:lnTo>
                  <a:lnTo>
                    <a:pt x="0" y="8"/>
                  </a:lnTo>
                  <a:lnTo>
                    <a:pt x="3" y="15"/>
                  </a:lnTo>
                  <a:lnTo>
                    <a:pt x="8" y="23"/>
                  </a:lnTo>
                  <a:lnTo>
                    <a:pt x="14" y="32"/>
                  </a:lnTo>
                  <a:close/>
                </a:path>
              </a:pathLst>
            </a:custGeom>
            <a:solidFill>
              <a:srgbClr val="000000"/>
            </a:solidFill>
            <a:ln w="1588">
              <a:solidFill>
                <a:srgbClr val="000000"/>
              </a:solidFill>
              <a:prstDash val="solid"/>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493" name="Freeform 194"/>
            <p:cNvSpPr>
              <a:spLocks/>
            </p:cNvSpPr>
            <p:nvPr/>
          </p:nvSpPr>
          <p:spPr bwMode="auto">
            <a:xfrm>
              <a:off x="2716" y="2557"/>
              <a:ext cx="373" cy="180"/>
            </a:xfrm>
            <a:custGeom>
              <a:avLst/>
              <a:gdLst>
                <a:gd name="T0" fmla="*/ 118 w 373"/>
                <a:gd name="T1" fmla="*/ 219 h 361"/>
                <a:gd name="T2" fmla="*/ 105 w 373"/>
                <a:gd name="T3" fmla="*/ 240 h 361"/>
                <a:gd name="T4" fmla="*/ 94 w 373"/>
                <a:gd name="T5" fmla="*/ 261 h 361"/>
                <a:gd name="T6" fmla="*/ 78 w 373"/>
                <a:gd name="T7" fmla="*/ 278 h 361"/>
                <a:gd name="T8" fmla="*/ 64 w 373"/>
                <a:gd name="T9" fmla="*/ 297 h 361"/>
                <a:gd name="T10" fmla="*/ 47 w 373"/>
                <a:gd name="T11" fmla="*/ 312 h 361"/>
                <a:gd name="T12" fmla="*/ 30 w 373"/>
                <a:gd name="T13" fmla="*/ 329 h 361"/>
                <a:gd name="T14" fmla="*/ 14 w 373"/>
                <a:gd name="T15" fmla="*/ 344 h 361"/>
                <a:gd name="T16" fmla="*/ 0 w 373"/>
                <a:gd name="T17" fmla="*/ 361 h 361"/>
                <a:gd name="T18" fmla="*/ 23 w 373"/>
                <a:gd name="T19" fmla="*/ 344 h 361"/>
                <a:gd name="T20" fmla="*/ 48 w 373"/>
                <a:gd name="T21" fmla="*/ 329 h 361"/>
                <a:gd name="T22" fmla="*/ 74 w 373"/>
                <a:gd name="T23" fmla="*/ 312 h 361"/>
                <a:gd name="T24" fmla="*/ 100 w 373"/>
                <a:gd name="T25" fmla="*/ 299 h 361"/>
                <a:gd name="T26" fmla="*/ 125 w 373"/>
                <a:gd name="T27" fmla="*/ 287 h 361"/>
                <a:gd name="T28" fmla="*/ 152 w 373"/>
                <a:gd name="T29" fmla="*/ 283 h 361"/>
                <a:gd name="T30" fmla="*/ 179 w 373"/>
                <a:gd name="T31" fmla="*/ 289 h 361"/>
                <a:gd name="T32" fmla="*/ 206 w 373"/>
                <a:gd name="T33" fmla="*/ 308 h 361"/>
                <a:gd name="T34" fmla="*/ 223 w 373"/>
                <a:gd name="T35" fmla="*/ 306 h 361"/>
                <a:gd name="T36" fmla="*/ 242 w 373"/>
                <a:gd name="T37" fmla="*/ 304 h 361"/>
                <a:gd name="T38" fmla="*/ 260 w 373"/>
                <a:gd name="T39" fmla="*/ 302 h 361"/>
                <a:gd name="T40" fmla="*/ 280 w 373"/>
                <a:gd name="T41" fmla="*/ 302 h 361"/>
                <a:gd name="T42" fmla="*/ 298 w 373"/>
                <a:gd name="T43" fmla="*/ 302 h 361"/>
                <a:gd name="T44" fmla="*/ 316 w 373"/>
                <a:gd name="T45" fmla="*/ 310 h 361"/>
                <a:gd name="T46" fmla="*/ 332 w 373"/>
                <a:gd name="T47" fmla="*/ 319 h 361"/>
                <a:gd name="T48" fmla="*/ 349 w 373"/>
                <a:gd name="T49" fmla="*/ 336 h 361"/>
                <a:gd name="T50" fmla="*/ 356 w 373"/>
                <a:gd name="T51" fmla="*/ 297 h 361"/>
                <a:gd name="T52" fmla="*/ 364 w 373"/>
                <a:gd name="T53" fmla="*/ 257 h 361"/>
                <a:gd name="T54" fmla="*/ 369 w 373"/>
                <a:gd name="T55" fmla="*/ 212 h 361"/>
                <a:gd name="T56" fmla="*/ 373 w 373"/>
                <a:gd name="T57" fmla="*/ 168 h 361"/>
                <a:gd name="T58" fmla="*/ 372 w 373"/>
                <a:gd name="T59" fmla="*/ 123 h 361"/>
                <a:gd name="T60" fmla="*/ 367 w 373"/>
                <a:gd name="T61" fmla="*/ 78 h 361"/>
                <a:gd name="T62" fmla="*/ 360 w 373"/>
                <a:gd name="T63" fmla="*/ 36 h 361"/>
                <a:gd name="T64" fmla="*/ 349 w 373"/>
                <a:gd name="T65" fmla="*/ 0 h 361"/>
                <a:gd name="T66" fmla="*/ 323 w 373"/>
                <a:gd name="T67" fmla="*/ 38 h 361"/>
                <a:gd name="T68" fmla="*/ 298 w 373"/>
                <a:gd name="T69" fmla="*/ 72 h 361"/>
                <a:gd name="T70" fmla="*/ 269 w 373"/>
                <a:gd name="T71" fmla="*/ 100 h 361"/>
                <a:gd name="T72" fmla="*/ 241 w 373"/>
                <a:gd name="T73" fmla="*/ 129 h 361"/>
                <a:gd name="T74" fmla="*/ 209 w 373"/>
                <a:gd name="T75" fmla="*/ 151 h 361"/>
                <a:gd name="T76" fmla="*/ 179 w 373"/>
                <a:gd name="T77" fmla="*/ 176 h 361"/>
                <a:gd name="T78" fmla="*/ 148 w 373"/>
                <a:gd name="T79" fmla="*/ 197 h 361"/>
                <a:gd name="T80" fmla="*/ 118 w 373"/>
                <a:gd name="T81" fmla="*/ 219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73" h="361">
                  <a:moveTo>
                    <a:pt x="118" y="219"/>
                  </a:moveTo>
                  <a:lnTo>
                    <a:pt x="105" y="240"/>
                  </a:lnTo>
                  <a:lnTo>
                    <a:pt x="94" y="261"/>
                  </a:lnTo>
                  <a:lnTo>
                    <a:pt x="78" y="278"/>
                  </a:lnTo>
                  <a:lnTo>
                    <a:pt x="64" y="297"/>
                  </a:lnTo>
                  <a:lnTo>
                    <a:pt x="47" y="312"/>
                  </a:lnTo>
                  <a:lnTo>
                    <a:pt x="30" y="329"/>
                  </a:lnTo>
                  <a:lnTo>
                    <a:pt x="14" y="344"/>
                  </a:lnTo>
                  <a:lnTo>
                    <a:pt x="0" y="361"/>
                  </a:lnTo>
                  <a:lnTo>
                    <a:pt x="23" y="344"/>
                  </a:lnTo>
                  <a:lnTo>
                    <a:pt x="48" y="329"/>
                  </a:lnTo>
                  <a:lnTo>
                    <a:pt x="74" y="312"/>
                  </a:lnTo>
                  <a:lnTo>
                    <a:pt x="100" y="299"/>
                  </a:lnTo>
                  <a:lnTo>
                    <a:pt x="125" y="287"/>
                  </a:lnTo>
                  <a:lnTo>
                    <a:pt x="152" y="283"/>
                  </a:lnTo>
                  <a:lnTo>
                    <a:pt x="179" y="289"/>
                  </a:lnTo>
                  <a:lnTo>
                    <a:pt x="206" y="308"/>
                  </a:lnTo>
                  <a:lnTo>
                    <a:pt x="223" y="306"/>
                  </a:lnTo>
                  <a:lnTo>
                    <a:pt x="242" y="304"/>
                  </a:lnTo>
                  <a:lnTo>
                    <a:pt x="260" y="302"/>
                  </a:lnTo>
                  <a:lnTo>
                    <a:pt x="280" y="302"/>
                  </a:lnTo>
                  <a:lnTo>
                    <a:pt x="298" y="302"/>
                  </a:lnTo>
                  <a:lnTo>
                    <a:pt x="316" y="310"/>
                  </a:lnTo>
                  <a:lnTo>
                    <a:pt x="332" y="319"/>
                  </a:lnTo>
                  <a:lnTo>
                    <a:pt x="349" y="336"/>
                  </a:lnTo>
                  <a:lnTo>
                    <a:pt x="356" y="297"/>
                  </a:lnTo>
                  <a:lnTo>
                    <a:pt x="364" y="257"/>
                  </a:lnTo>
                  <a:lnTo>
                    <a:pt x="369" y="212"/>
                  </a:lnTo>
                  <a:lnTo>
                    <a:pt x="373" y="168"/>
                  </a:lnTo>
                  <a:lnTo>
                    <a:pt x="372" y="123"/>
                  </a:lnTo>
                  <a:lnTo>
                    <a:pt x="367" y="78"/>
                  </a:lnTo>
                  <a:lnTo>
                    <a:pt x="360" y="36"/>
                  </a:lnTo>
                  <a:lnTo>
                    <a:pt x="349" y="0"/>
                  </a:lnTo>
                  <a:lnTo>
                    <a:pt x="323" y="38"/>
                  </a:lnTo>
                  <a:lnTo>
                    <a:pt x="298" y="72"/>
                  </a:lnTo>
                  <a:lnTo>
                    <a:pt x="269" y="100"/>
                  </a:lnTo>
                  <a:lnTo>
                    <a:pt x="241" y="129"/>
                  </a:lnTo>
                  <a:lnTo>
                    <a:pt x="209" y="151"/>
                  </a:lnTo>
                  <a:lnTo>
                    <a:pt x="179" y="176"/>
                  </a:lnTo>
                  <a:lnTo>
                    <a:pt x="148" y="197"/>
                  </a:lnTo>
                  <a:lnTo>
                    <a:pt x="118" y="219"/>
                  </a:lnTo>
                  <a:close/>
                </a:path>
              </a:pathLst>
            </a:custGeom>
            <a:solidFill>
              <a:srgbClr val="D08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
          <p:nvSpPr>
            <p:cNvPr id="99494" name="Freeform 195"/>
            <p:cNvSpPr>
              <a:spLocks/>
            </p:cNvSpPr>
            <p:nvPr/>
          </p:nvSpPr>
          <p:spPr bwMode="auto">
            <a:xfrm>
              <a:off x="3516" y="2573"/>
              <a:ext cx="9" cy="15"/>
            </a:xfrm>
            <a:custGeom>
              <a:avLst/>
              <a:gdLst>
                <a:gd name="T0" fmla="*/ 9 w 9"/>
                <a:gd name="T1" fmla="*/ 31 h 31"/>
                <a:gd name="T2" fmla="*/ 0 w 9"/>
                <a:gd name="T3" fmla="*/ 0 h 31"/>
                <a:gd name="T4" fmla="*/ 4 w 9"/>
                <a:gd name="T5" fmla="*/ 25 h 31"/>
                <a:gd name="T6" fmla="*/ 9 w 9"/>
                <a:gd name="T7" fmla="*/ 31 h 31"/>
              </a:gdLst>
              <a:ahLst/>
              <a:cxnLst>
                <a:cxn ang="0">
                  <a:pos x="T0" y="T1"/>
                </a:cxn>
                <a:cxn ang="0">
                  <a:pos x="T2" y="T3"/>
                </a:cxn>
                <a:cxn ang="0">
                  <a:pos x="T4" y="T5"/>
                </a:cxn>
                <a:cxn ang="0">
                  <a:pos x="T6" y="T7"/>
                </a:cxn>
              </a:cxnLst>
              <a:rect l="0" t="0" r="r" b="b"/>
              <a:pathLst>
                <a:path w="9" h="31">
                  <a:moveTo>
                    <a:pt x="9" y="31"/>
                  </a:moveTo>
                  <a:lnTo>
                    <a:pt x="0" y="0"/>
                  </a:lnTo>
                  <a:lnTo>
                    <a:pt x="4" y="25"/>
                  </a:lnTo>
                  <a:lnTo>
                    <a:pt x="9" y="31"/>
                  </a:lnTo>
                  <a:close/>
                </a:path>
              </a:pathLst>
            </a:custGeom>
            <a:solidFill>
              <a:srgbClr val="FFFFFF"/>
            </a:solidFill>
            <a:ln w="1588">
              <a:solidFill>
                <a:srgbClr val="FFFFFF"/>
              </a:solidFill>
              <a:prstDash val="solid"/>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495" name="Freeform 196"/>
            <p:cNvSpPr>
              <a:spLocks/>
            </p:cNvSpPr>
            <p:nvPr/>
          </p:nvSpPr>
          <p:spPr bwMode="auto">
            <a:xfrm>
              <a:off x="2541" y="2844"/>
              <a:ext cx="223" cy="54"/>
            </a:xfrm>
            <a:custGeom>
              <a:avLst/>
              <a:gdLst>
                <a:gd name="T0" fmla="*/ 0 w 223"/>
                <a:gd name="T1" fmla="*/ 108 h 108"/>
                <a:gd name="T2" fmla="*/ 20 w 223"/>
                <a:gd name="T3" fmla="*/ 85 h 108"/>
                <a:gd name="T4" fmla="*/ 45 w 223"/>
                <a:gd name="T5" fmla="*/ 72 h 108"/>
                <a:gd name="T6" fmla="*/ 74 w 223"/>
                <a:gd name="T7" fmla="*/ 64 h 108"/>
                <a:gd name="T8" fmla="*/ 105 w 223"/>
                <a:gd name="T9" fmla="*/ 59 h 108"/>
                <a:gd name="T10" fmla="*/ 137 w 223"/>
                <a:gd name="T11" fmla="*/ 51 h 108"/>
                <a:gd name="T12" fmla="*/ 168 w 223"/>
                <a:gd name="T13" fmla="*/ 44 h 108"/>
                <a:gd name="T14" fmla="*/ 196 w 223"/>
                <a:gd name="T15" fmla="*/ 30 h 108"/>
                <a:gd name="T16" fmla="*/ 223 w 223"/>
                <a:gd name="T17" fmla="*/ 12 h 108"/>
                <a:gd name="T18" fmla="*/ 218 w 223"/>
                <a:gd name="T19" fmla="*/ 0 h 108"/>
                <a:gd name="T20" fmla="*/ 191 w 223"/>
                <a:gd name="T21" fmla="*/ 15 h 108"/>
                <a:gd name="T22" fmla="*/ 162 w 223"/>
                <a:gd name="T23" fmla="*/ 27 h 108"/>
                <a:gd name="T24" fmla="*/ 132 w 223"/>
                <a:gd name="T25" fmla="*/ 32 h 108"/>
                <a:gd name="T26" fmla="*/ 104 w 223"/>
                <a:gd name="T27" fmla="*/ 38 h 108"/>
                <a:gd name="T28" fmla="*/ 74 w 223"/>
                <a:gd name="T29" fmla="*/ 44 h 108"/>
                <a:gd name="T30" fmla="*/ 45 w 223"/>
                <a:gd name="T31" fmla="*/ 57 h 108"/>
                <a:gd name="T32" fmla="*/ 20 w 223"/>
                <a:gd name="T33" fmla="*/ 76 h 108"/>
                <a:gd name="T34" fmla="*/ 0 w 223"/>
                <a:gd name="T35" fmla="*/ 10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3" h="108">
                  <a:moveTo>
                    <a:pt x="0" y="108"/>
                  </a:moveTo>
                  <a:lnTo>
                    <a:pt x="20" y="85"/>
                  </a:lnTo>
                  <a:lnTo>
                    <a:pt x="45" y="72"/>
                  </a:lnTo>
                  <a:lnTo>
                    <a:pt x="74" y="64"/>
                  </a:lnTo>
                  <a:lnTo>
                    <a:pt x="105" y="59"/>
                  </a:lnTo>
                  <a:lnTo>
                    <a:pt x="137" y="51"/>
                  </a:lnTo>
                  <a:lnTo>
                    <a:pt x="168" y="44"/>
                  </a:lnTo>
                  <a:lnTo>
                    <a:pt x="196" y="30"/>
                  </a:lnTo>
                  <a:lnTo>
                    <a:pt x="223" y="12"/>
                  </a:lnTo>
                  <a:lnTo>
                    <a:pt x="218" y="0"/>
                  </a:lnTo>
                  <a:lnTo>
                    <a:pt x="191" y="15"/>
                  </a:lnTo>
                  <a:lnTo>
                    <a:pt x="162" y="27"/>
                  </a:lnTo>
                  <a:lnTo>
                    <a:pt x="132" y="32"/>
                  </a:lnTo>
                  <a:lnTo>
                    <a:pt x="104" y="38"/>
                  </a:lnTo>
                  <a:lnTo>
                    <a:pt x="74" y="44"/>
                  </a:lnTo>
                  <a:lnTo>
                    <a:pt x="45" y="57"/>
                  </a:lnTo>
                  <a:lnTo>
                    <a:pt x="20" y="76"/>
                  </a:lnTo>
                  <a:lnTo>
                    <a:pt x="0" y="108"/>
                  </a:lnTo>
                  <a:close/>
                </a:path>
              </a:pathLst>
            </a:custGeom>
            <a:solidFill>
              <a:srgbClr val="000000"/>
            </a:solidFill>
            <a:ln w="1588">
              <a:solidFill>
                <a:srgbClr val="000000"/>
              </a:solidFill>
              <a:prstDash val="solid"/>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496" name="Freeform 197"/>
            <p:cNvSpPr>
              <a:spLocks/>
            </p:cNvSpPr>
            <p:nvPr/>
          </p:nvSpPr>
          <p:spPr bwMode="auto">
            <a:xfrm>
              <a:off x="2120" y="2919"/>
              <a:ext cx="724" cy="480"/>
            </a:xfrm>
            <a:custGeom>
              <a:avLst/>
              <a:gdLst>
                <a:gd name="T0" fmla="*/ 262 w 724"/>
                <a:gd name="T1" fmla="*/ 250 h 961"/>
                <a:gd name="T2" fmla="*/ 215 w 724"/>
                <a:gd name="T3" fmla="*/ 342 h 961"/>
                <a:gd name="T4" fmla="*/ 158 w 724"/>
                <a:gd name="T5" fmla="*/ 429 h 961"/>
                <a:gd name="T6" fmla="*/ 148 w 724"/>
                <a:gd name="T7" fmla="*/ 471 h 961"/>
                <a:gd name="T8" fmla="*/ 141 w 724"/>
                <a:gd name="T9" fmla="*/ 514 h 961"/>
                <a:gd name="T10" fmla="*/ 135 w 724"/>
                <a:gd name="T11" fmla="*/ 542 h 961"/>
                <a:gd name="T12" fmla="*/ 143 w 724"/>
                <a:gd name="T13" fmla="*/ 557 h 961"/>
                <a:gd name="T14" fmla="*/ 78 w 724"/>
                <a:gd name="T15" fmla="*/ 635 h 961"/>
                <a:gd name="T16" fmla="*/ 12 w 724"/>
                <a:gd name="T17" fmla="*/ 703 h 961"/>
                <a:gd name="T18" fmla="*/ 0 w 724"/>
                <a:gd name="T19" fmla="*/ 790 h 961"/>
                <a:gd name="T20" fmla="*/ 4 w 724"/>
                <a:gd name="T21" fmla="*/ 822 h 961"/>
                <a:gd name="T22" fmla="*/ 25 w 724"/>
                <a:gd name="T23" fmla="*/ 869 h 961"/>
                <a:gd name="T24" fmla="*/ 62 w 724"/>
                <a:gd name="T25" fmla="*/ 886 h 961"/>
                <a:gd name="T26" fmla="*/ 99 w 724"/>
                <a:gd name="T27" fmla="*/ 880 h 961"/>
                <a:gd name="T28" fmla="*/ 136 w 724"/>
                <a:gd name="T29" fmla="*/ 850 h 961"/>
                <a:gd name="T30" fmla="*/ 170 w 724"/>
                <a:gd name="T31" fmla="*/ 805 h 961"/>
                <a:gd name="T32" fmla="*/ 203 w 724"/>
                <a:gd name="T33" fmla="*/ 756 h 961"/>
                <a:gd name="T34" fmla="*/ 203 w 724"/>
                <a:gd name="T35" fmla="*/ 786 h 961"/>
                <a:gd name="T36" fmla="*/ 163 w 724"/>
                <a:gd name="T37" fmla="*/ 856 h 961"/>
                <a:gd name="T38" fmla="*/ 112 w 724"/>
                <a:gd name="T39" fmla="*/ 905 h 961"/>
                <a:gd name="T40" fmla="*/ 112 w 724"/>
                <a:gd name="T41" fmla="*/ 943 h 961"/>
                <a:gd name="T42" fmla="*/ 135 w 724"/>
                <a:gd name="T43" fmla="*/ 952 h 961"/>
                <a:gd name="T44" fmla="*/ 185 w 724"/>
                <a:gd name="T45" fmla="*/ 937 h 961"/>
                <a:gd name="T46" fmla="*/ 239 w 724"/>
                <a:gd name="T47" fmla="*/ 880 h 961"/>
                <a:gd name="T48" fmla="*/ 291 w 724"/>
                <a:gd name="T49" fmla="*/ 818 h 961"/>
                <a:gd name="T50" fmla="*/ 293 w 724"/>
                <a:gd name="T51" fmla="*/ 841 h 961"/>
                <a:gd name="T52" fmla="*/ 259 w 724"/>
                <a:gd name="T53" fmla="*/ 895 h 961"/>
                <a:gd name="T54" fmla="*/ 216 w 724"/>
                <a:gd name="T55" fmla="*/ 944 h 961"/>
                <a:gd name="T56" fmla="*/ 240 w 724"/>
                <a:gd name="T57" fmla="*/ 948 h 961"/>
                <a:gd name="T58" fmla="*/ 296 w 724"/>
                <a:gd name="T59" fmla="*/ 909 h 961"/>
                <a:gd name="T60" fmla="*/ 337 w 724"/>
                <a:gd name="T61" fmla="*/ 843 h 961"/>
                <a:gd name="T62" fmla="*/ 351 w 724"/>
                <a:gd name="T63" fmla="*/ 669 h 961"/>
                <a:gd name="T64" fmla="*/ 351 w 724"/>
                <a:gd name="T65" fmla="*/ 493 h 961"/>
                <a:gd name="T66" fmla="*/ 377 w 724"/>
                <a:gd name="T67" fmla="*/ 359 h 961"/>
                <a:gd name="T68" fmla="*/ 402 w 724"/>
                <a:gd name="T69" fmla="*/ 282 h 961"/>
                <a:gd name="T70" fmla="*/ 439 w 724"/>
                <a:gd name="T71" fmla="*/ 212 h 961"/>
                <a:gd name="T72" fmla="*/ 447 w 724"/>
                <a:gd name="T73" fmla="*/ 195 h 961"/>
                <a:gd name="T74" fmla="*/ 449 w 724"/>
                <a:gd name="T75" fmla="*/ 178 h 961"/>
                <a:gd name="T76" fmla="*/ 481 w 724"/>
                <a:gd name="T77" fmla="*/ 165 h 961"/>
                <a:gd name="T78" fmla="*/ 531 w 724"/>
                <a:gd name="T79" fmla="*/ 163 h 961"/>
                <a:gd name="T80" fmla="*/ 623 w 724"/>
                <a:gd name="T81" fmla="*/ 127 h 961"/>
                <a:gd name="T82" fmla="*/ 700 w 724"/>
                <a:gd name="T83" fmla="*/ 44 h 961"/>
                <a:gd name="T84" fmla="*/ 694 w 724"/>
                <a:gd name="T85" fmla="*/ 16 h 961"/>
                <a:gd name="T86" fmla="*/ 649 w 724"/>
                <a:gd name="T87" fmla="*/ 16 h 961"/>
                <a:gd name="T88" fmla="*/ 605 w 724"/>
                <a:gd name="T89" fmla="*/ 0 h 961"/>
                <a:gd name="T90" fmla="*/ 475 w 724"/>
                <a:gd name="T91" fmla="*/ 53 h 961"/>
                <a:gd name="T92" fmla="*/ 363 w 724"/>
                <a:gd name="T93" fmla="*/ 153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24" h="961">
                  <a:moveTo>
                    <a:pt x="276" y="178"/>
                  </a:moveTo>
                  <a:lnTo>
                    <a:pt x="270" y="214"/>
                  </a:lnTo>
                  <a:lnTo>
                    <a:pt x="262" y="250"/>
                  </a:lnTo>
                  <a:lnTo>
                    <a:pt x="249" y="282"/>
                  </a:lnTo>
                  <a:lnTo>
                    <a:pt x="233" y="314"/>
                  </a:lnTo>
                  <a:lnTo>
                    <a:pt x="215" y="342"/>
                  </a:lnTo>
                  <a:lnTo>
                    <a:pt x="195" y="372"/>
                  </a:lnTo>
                  <a:lnTo>
                    <a:pt x="175" y="401"/>
                  </a:lnTo>
                  <a:lnTo>
                    <a:pt x="158" y="429"/>
                  </a:lnTo>
                  <a:lnTo>
                    <a:pt x="152" y="442"/>
                  </a:lnTo>
                  <a:lnTo>
                    <a:pt x="149" y="457"/>
                  </a:lnTo>
                  <a:lnTo>
                    <a:pt x="148" y="471"/>
                  </a:lnTo>
                  <a:lnTo>
                    <a:pt x="146" y="488"/>
                  </a:lnTo>
                  <a:lnTo>
                    <a:pt x="143" y="501"/>
                  </a:lnTo>
                  <a:lnTo>
                    <a:pt x="141" y="514"/>
                  </a:lnTo>
                  <a:lnTo>
                    <a:pt x="136" y="527"/>
                  </a:lnTo>
                  <a:lnTo>
                    <a:pt x="133" y="542"/>
                  </a:lnTo>
                  <a:lnTo>
                    <a:pt x="135" y="542"/>
                  </a:lnTo>
                  <a:lnTo>
                    <a:pt x="141" y="544"/>
                  </a:lnTo>
                  <a:lnTo>
                    <a:pt x="143" y="548"/>
                  </a:lnTo>
                  <a:lnTo>
                    <a:pt x="143" y="557"/>
                  </a:lnTo>
                  <a:lnTo>
                    <a:pt x="125" y="588"/>
                  </a:lnTo>
                  <a:lnTo>
                    <a:pt x="102" y="614"/>
                  </a:lnTo>
                  <a:lnTo>
                    <a:pt x="78" y="635"/>
                  </a:lnTo>
                  <a:lnTo>
                    <a:pt x="54" y="656"/>
                  </a:lnTo>
                  <a:lnTo>
                    <a:pt x="30" y="676"/>
                  </a:lnTo>
                  <a:lnTo>
                    <a:pt x="12" y="703"/>
                  </a:lnTo>
                  <a:lnTo>
                    <a:pt x="1" y="737"/>
                  </a:lnTo>
                  <a:lnTo>
                    <a:pt x="0" y="780"/>
                  </a:lnTo>
                  <a:lnTo>
                    <a:pt x="0" y="790"/>
                  </a:lnTo>
                  <a:lnTo>
                    <a:pt x="1" y="799"/>
                  </a:lnTo>
                  <a:lnTo>
                    <a:pt x="2" y="810"/>
                  </a:lnTo>
                  <a:lnTo>
                    <a:pt x="4" y="822"/>
                  </a:lnTo>
                  <a:lnTo>
                    <a:pt x="7" y="841"/>
                  </a:lnTo>
                  <a:lnTo>
                    <a:pt x="17" y="860"/>
                  </a:lnTo>
                  <a:lnTo>
                    <a:pt x="25" y="869"/>
                  </a:lnTo>
                  <a:lnTo>
                    <a:pt x="37" y="876"/>
                  </a:lnTo>
                  <a:lnTo>
                    <a:pt x="49" y="880"/>
                  </a:lnTo>
                  <a:lnTo>
                    <a:pt x="62" y="886"/>
                  </a:lnTo>
                  <a:lnTo>
                    <a:pt x="74" y="884"/>
                  </a:lnTo>
                  <a:lnTo>
                    <a:pt x="86" y="884"/>
                  </a:lnTo>
                  <a:lnTo>
                    <a:pt x="99" y="880"/>
                  </a:lnTo>
                  <a:lnTo>
                    <a:pt x="112" y="876"/>
                  </a:lnTo>
                  <a:lnTo>
                    <a:pt x="123" y="863"/>
                  </a:lnTo>
                  <a:lnTo>
                    <a:pt x="136" y="850"/>
                  </a:lnTo>
                  <a:lnTo>
                    <a:pt x="148" y="835"/>
                  </a:lnTo>
                  <a:lnTo>
                    <a:pt x="160" y="822"/>
                  </a:lnTo>
                  <a:lnTo>
                    <a:pt x="170" y="805"/>
                  </a:lnTo>
                  <a:lnTo>
                    <a:pt x="182" y="790"/>
                  </a:lnTo>
                  <a:lnTo>
                    <a:pt x="192" y="773"/>
                  </a:lnTo>
                  <a:lnTo>
                    <a:pt x="203" y="756"/>
                  </a:lnTo>
                  <a:lnTo>
                    <a:pt x="209" y="756"/>
                  </a:lnTo>
                  <a:lnTo>
                    <a:pt x="216" y="763"/>
                  </a:lnTo>
                  <a:lnTo>
                    <a:pt x="203" y="786"/>
                  </a:lnTo>
                  <a:lnTo>
                    <a:pt x="190" y="810"/>
                  </a:lnTo>
                  <a:lnTo>
                    <a:pt x="176" y="833"/>
                  </a:lnTo>
                  <a:lnTo>
                    <a:pt x="163" y="856"/>
                  </a:lnTo>
                  <a:lnTo>
                    <a:pt x="148" y="875"/>
                  </a:lnTo>
                  <a:lnTo>
                    <a:pt x="131" y="892"/>
                  </a:lnTo>
                  <a:lnTo>
                    <a:pt x="112" y="905"/>
                  </a:lnTo>
                  <a:lnTo>
                    <a:pt x="91" y="914"/>
                  </a:lnTo>
                  <a:lnTo>
                    <a:pt x="99" y="929"/>
                  </a:lnTo>
                  <a:lnTo>
                    <a:pt x="112" y="943"/>
                  </a:lnTo>
                  <a:lnTo>
                    <a:pt x="119" y="946"/>
                  </a:lnTo>
                  <a:lnTo>
                    <a:pt x="126" y="950"/>
                  </a:lnTo>
                  <a:lnTo>
                    <a:pt x="135" y="952"/>
                  </a:lnTo>
                  <a:lnTo>
                    <a:pt x="143" y="956"/>
                  </a:lnTo>
                  <a:lnTo>
                    <a:pt x="163" y="948"/>
                  </a:lnTo>
                  <a:lnTo>
                    <a:pt x="185" y="937"/>
                  </a:lnTo>
                  <a:lnTo>
                    <a:pt x="203" y="920"/>
                  </a:lnTo>
                  <a:lnTo>
                    <a:pt x="222" y="903"/>
                  </a:lnTo>
                  <a:lnTo>
                    <a:pt x="239" y="880"/>
                  </a:lnTo>
                  <a:lnTo>
                    <a:pt x="256" y="858"/>
                  </a:lnTo>
                  <a:lnTo>
                    <a:pt x="273" y="837"/>
                  </a:lnTo>
                  <a:lnTo>
                    <a:pt x="291" y="818"/>
                  </a:lnTo>
                  <a:lnTo>
                    <a:pt x="297" y="818"/>
                  </a:lnTo>
                  <a:lnTo>
                    <a:pt x="304" y="820"/>
                  </a:lnTo>
                  <a:lnTo>
                    <a:pt x="293" y="841"/>
                  </a:lnTo>
                  <a:lnTo>
                    <a:pt x="281" y="860"/>
                  </a:lnTo>
                  <a:lnTo>
                    <a:pt x="270" y="876"/>
                  </a:lnTo>
                  <a:lnTo>
                    <a:pt x="259" y="895"/>
                  </a:lnTo>
                  <a:lnTo>
                    <a:pt x="244" y="910"/>
                  </a:lnTo>
                  <a:lnTo>
                    <a:pt x="232" y="927"/>
                  </a:lnTo>
                  <a:lnTo>
                    <a:pt x="216" y="944"/>
                  </a:lnTo>
                  <a:lnTo>
                    <a:pt x="200" y="961"/>
                  </a:lnTo>
                  <a:lnTo>
                    <a:pt x="220" y="956"/>
                  </a:lnTo>
                  <a:lnTo>
                    <a:pt x="240" y="948"/>
                  </a:lnTo>
                  <a:lnTo>
                    <a:pt x="260" y="937"/>
                  </a:lnTo>
                  <a:lnTo>
                    <a:pt x="280" y="926"/>
                  </a:lnTo>
                  <a:lnTo>
                    <a:pt x="296" y="909"/>
                  </a:lnTo>
                  <a:lnTo>
                    <a:pt x="313" y="890"/>
                  </a:lnTo>
                  <a:lnTo>
                    <a:pt x="326" y="867"/>
                  </a:lnTo>
                  <a:lnTo>
                    <a:pt x="337" y="843"/>
                  </a:lnTo>
                  <a:lnTo>
                    <a:pt x="345" y="786"/>
                  </a:lnTo>
                  <a:lnTo>
                    <a:pt x="351" y="729"/>
                  </a:lnTo>
                  <a:lnTo>
                    <a:pt x="351" y="669"/>
                  </a:lnTo>
                  <a:lnTo>
                    <a:pt x="351" y="610"/>
                  </a:lnTo>
                  <a:lnTo>
                    <a:pt x="348" y="550"/>
                  </a:lnTo>
                  <a:lnTo>
                    <a:pt x="351" y="493"/>
                  </a:lnTo>
                  <a:lnTo>
                    <a:pt x="357" y="437"/>
                  </a:lnTo>
                  <a:lnTo>
                    <a:pt x="371" y="387"/>
                  </a:lnTo>
                  <a:lnTo>
                    <a:pt x="377" y="359"/>
                  </a:lnTo>
                  <a:lnTo>
                    <a:pt x="384" y="333"/>
                  </a:lnTo>
                  <a:lnTo>
                    <a:pt x="392" y="306"/>
                  </a:lnTo>
                  <a:lnTo>
                    <a:pt x="402" y="282"/>
                  </a:lnTo>
                  <a:lnTo>
                    <a:pt x="411" y="257"/>
                  </a:lnTo>
                  <a:lnTo>
                    <a:pt x="425" y="235"/>
                  </a:lnTo>
                  <a:lnTo>
                    <a:pt x="439" y="212"/>
                  </a:lnTo>
                  <a:lnTo>
                    <a:pt x="459" y="195"/>
                  </a:lnTo>
                  <a:lnTo>
                    <a:pt x="452" y="193"/>
                  </a:lnTo>
                  <a:lnTo>
                    <a:pt x="447" y="195"/>
                  </a:lnTo>
                  <a:lnTo>
                    <a:pt x="439" y="195"/>
                  </a:lnTo>
                  <a:lnTo>
                    <a:pt x="437" y="189"/>
                  </a:lnTo>
                  <a:lnTo>
                    <a:pt x="449" y="178"/>
                  </a:lnTo>
                  <a:lnTo>
                    <a:pt x="465" y="170"/>
                  </a:lnTo>
                  <a:lnTo>
                    <a:pt x="472" y="167"/>
                  </a:lnTo>
                  <a:lnTo>
                    <a:pt x="481" y="165"/>
                  </a:lnTo>
                  <a:lnTo>
                    <a:pt x="489" y="165"/>
                  </a:lnTo>
                  <a:lnTo>
                    <a:pt x="498" y="165"/>
                  </a:lnTo>
                  <a:lnTo>
                    <a:pt x="531" y="163"/>
                  </a:lnTo>
                  <a:lnTo>
                    <a:pt x="563" y="157"/>
                  </a:lnTo>
                  <a:lnTo>
                    <a:pt x="593" y="144"/>
                  </a:lnTo>
                  <a:lnTo>
                    <a:pt x="623" y="127"/>
                  </a:lnTo>
                  <a:lnTo>
                    <a:pt x="650" y="102"/>
                  </a:lnTo>
                  <a:lnTo>
                    <a:pt x="676" y="76"/>
                  </a:lnTo>
                  <a:lnTo>
                    <a:pt x="700" y="44"/>
                  </a:lnTo>
                  <a:lnTo>
                    <a:pt x="724" y="14"/>
                  </a:lnTo>
                  <a:lnTo>
                    <a:pt x="708" y="14"/>
                  </a:lnTo>
                  <a:lnTo>
                    <a:pt x="694" y="16"/>
                  </a:lnTo>
                  <a:lnTo>
                    <a:pt x="679" y="16"/>
                  </a:lnTo>
                  <a:lnTo>
                    <a:pt x="664" y="17"/>
                  </a:lnTo>
                  <a:lnTo>
                    <a:pt x="649" y="16"/>
                  </a:lnTo>
                  <a:lnTo>
                    <a:pt x="633" y="14"/>
                  </a:lnTo>
                  <a:lnTo>
                    <a:pt x="617" y="8"/>
                  </a:lnTo>
                  <a:lnTo>
                    <a:pt x="605" y="0"/>
                  </a:lnTo>
                  <a:lnTo>
                    <a:pt x="556" y="4"/>
                  </a:lnTo>
                  <a:lnTo>
                    <a:pt x="515" y="25"/>
                  </a:lnTo>
                  <a:lnTo>
                    <a:pt x="475" y="53"/>
                  </a:lnTo>
                  <a:lnTo>
                    <a:pt x="438" y="89"/>
                  </a:lnTo>
                  <a:lnTo>
                    <a:pt x="400" y="123"/>
                  </a:lnTo>
                  <a:lnTo>
                    <a:pt x="363" y="153"/>
                  </a:lnTo>
                  <a:lnTo>
                    <a:pt x="320" y="172"/>
                  </a:lnTo>
                  <a:lnTo>
                    <a:pt x="276" y="178"/>
                  </a:lnTo>
                  <a:close/>
                </a:path>
              </a:pathLst>
            </a:custGeom>
            <a:solidFill>
              <a:srgbClr val="D08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grpSp>
      <p:sp>
        <p:nvSpPr>
          <p:cNvPr id="99497" name="TextBox 99496"/>
          <p:cNvSpPr txBox="1"/>
          <p:nvPr/>
        </p:nvSpPr>
        <p:spPr>
          <a:xfrm>
            <a:off x="2208100" y="721228"/>
            <a:ext cx="7711941" cy="1354217"/>
          </a:xfrm>
          <a:prstGeom prst="rect">
            <a:avLst/>
          </a:prstGeom>
          <a:noFill/>
        </p:spPr>
        <p:txBody>
          <a:bodyPr wrap="none" rtlCol="0">
            <a:prstTxWarp prst="textCircle">
              <a:avLst/>
            </a:prstTxWarp>
            <a:spAutoFit/>
          </a:bodyPr>
          <a:lstStyle/>
          <a:p>
            <a:r>
              <a:rPr lang="en-US" sz="8000" b="1" dirty="0">
                <a:ln w="12700">
                  <a:solidFill>
                    <a:schemeClr val="accent5"/>
                  </a:solidFill>
                  <a:prstDash val="solid"/>
                </a:ln>
                <a:solidFill>
                  <a:srgbClr val="FFFF00"/>
                </a:solidFill>
                <a:latin typeface="Comic Sans MS" panose="030F0702030302020204" pitchFamily="66" charset="0"/>
              </a:rPr>
              <a:t>Lucky number!!!</a:t>
            </a:r>
          </a:p>
        </p:txBody>
      </p:sp>
      <p:pic>
        <p:nvPicPr>
          <p:cNvPr id="299" name="Picture 2" descr="Zoo Icon Cartoon Style, Style Icons, Cartoon Icons, Zoo Clipart PNG and  Vector with Transparent Background for Free Download">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945" y="5110145"/>
            <a:ext cx="1670187" cy="1721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607331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endCondLst>
                                    <p:cond evt="onNext" delay="0">
                                      <p:tgtEl>
                                        <p:sldTgt/>
                                      </p:tgtEl>
                                    </p:cond>
                                  </p:endCondLst>
                                  <p:childTnLst>
                                    <p:animRot by="120000">
                                      <p:cBhvr>
                                        <p:cTn id="6" dur="50" fill="hold">
                                          <p:stCondLst>
                                            <p:cond delay="0"/>
                                          </p:stCondLst>
                                        </p:cTn>
                                        <p:tgtEl>
                                          <p:spTgt spid="201"/>
                                        </p:tgtEl>
                                        <p:attrNameLst>
                                          <p:attrName>r</p:attrName>
                                        </p:attrNameLst>
                                      </p:cBhvr>
                                    </p:animRot>
                                    <p:animRot by="-240000">
                                      <p:cBhvr>
                                        <p:cTn id="7" dur="100" fill="hold">
                                          <p:stCondLst>
                                            <p:cond delay="100"/>
                                          </p:stCondLst>
                                        </p:cTn>
                                        <p:tgtEl>
                                          <p:spTgt spid="201"/>
                                        </p:tgtEl>
                                        <p:attrNameLst>
                                          <p:attrName>r</p:attrName>
                                        </p:attrNameLst>
                                      </p:cBhvr>
                                    </p:animRot>
                                    <p:animRot by="240000">
                                      <p:cBhvr>
                                        <p:cTn id="8" dur="100" fill="hold">
                                          <p:stCondLst>
                                            <p:cond delay="200"/>
                                          </p:stCondLst>
                                        </p:cTn>
                                        <p:tgtEl>
                                          <p:spTgt spid="201"/>
                                        </p:tgtEl>
                                        <p:attrNameLst>
                                          <p:attrName>r</p:attrName>
                                        </p:attrNameLst>
                                      </p:cBhvr>
                                    </p:animRot>
                                    <p:animRot by="-240000">
                                      <p:cBhvr>
                                        <p:cTn id="9" dur="100" fill="hold">
                                          <p:stCondLst>
                                            <p:cond delay="300"/>
                                          </p:stCondLst>
                                        </p:cTn>
                                        <p:tgtEl>
                                          <p:spTgt spid="201"/>
                                        </p:tgtEl>
                                        <p:attrNameLst>
                                          <p:attrName>r</p:attrName>
                                        </p:attrNameLst>
                                      </p:cBhvr>
                                    </p:animRot>
                                    <p:animRot by="120000">
                                      <p:cBhvr>
                                        <p:cTn id="10" dur="100" fill="hold">
                                          <p:stCondLst>
                                            <p:cond delay="400"/>
                                          </p:stCondLst>
                                        </p:cTn>
                                        <p:tgtEl>
                                          <p:spTgt spid="201"/>
                                        </p:tgtEl>
                                        <p:attrNameLst>
                                          <p:attrName>r</p:attrName>
                                        </p:attrNameLst>
                                      </p:cBhvr>
                                    </p:animRot>
                                  </p:childTnLst>
                                </p:cTn>
                              </p:par>
                              <p:par>
                                <p:cTn id="11" presetID="32" presetClass="emph" presetSubtype="0" fill="hold" grpId="0" nodeType="withEffect">
                                  <p:stCondLst>
                                    <p:cond delay="0"/>
                                  </p:stCondLst>
                                  <p:childTnLst>
                                    <p:animRot by="120000">
                                      <p:cBhvr>
                                        <p:cTn id="12" dur="100" fill="hold">
                                          <p:stCondLst>
                                            <p:cond delay="0"/>
                                          </p:stCondLst>
                                        </p:cTn>
                                        <p:tgtEl>
                                          <p:spTgt spid="99497"/>
                                        </p:tgtEl>
                                        <p:attrNameLst>
                                          <p:attrName>r</p:attrName>
                                        </p:attrNameLst>
                                      </p:cBhvr>
                                    </p:animRot>
                                    <p:animRot by="-240000">
                                      <p:cBhvr>
                                        <p:cTn id="13" dur="200" fill="hold">
                                          <p:stCondLst>
                                            <p:cond delay="200"/>
                                          </p:stCondLst>
                                        </p:cTn>
                                        <p:tgtEl>
                                          <p:spTgt spid="99497"/>
                                        </p:tgtEl>
                                        <p:attrNameLst>
                                          <p:attrName>r</p:attrName>
                                        </p:attrNameLst>
                                      </p:cBhvr>
                                    </p:animRot>
                                    <p:animRot by="240000">
                                      <p:cBhvr>
                                        <p:cTn id="14" dur="200" fill="hold">
                                          <p:stCondLst>
                                            <p:cond delay="400"/>
                                          </p:stCondLst>
                                        </p:cTn>
                                        <p:tgtEl>
                                          <p:spTgt spid="99497"/>
                                        </p:tgtEl>
                                        <p:attrNameLst>
                                          <p:attrName>r</p:attrName>
                                        </p:attrNameLst>
                                      </p:cBhvr>
                                    </p:animRot>
                                    <p:animRot by="-240000">
                                      <p:cBhvr>
                                        <p:cTn id="15" dur="200" fill="hold">
                                          <p:stCondLst>
                                            <p:cond delay="600"/>
                                          </p:stCondLst>
                                        </p:cTn>
                                        <p:tgtEl>
                                          <p:spTgt spid="99497"/>
                                        </p:tgtEl>
                                        <p:attrNameLst>
                                          <p:attrName>r</p:attrName>
                                        </p:attrNameLst>
                                      </p:cBhvr>
                                    </p:animRot>
                                    <p:animRot by="120000">
                                      <p:cBhvr>
                                        <p:cTn id="16" dur="200" fill="hold">
                                          <p:stCondLst>
                                            <p:cond delay="800"/>
                                          </p:stCondLst>
                                        </p:cTn>
                                        <p:tgtEl>
                                          <p:spTgt spid="9949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497"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406400" y="990600"/>
          <a:ext cx="11379200" cy="5283200"/>
        </p:xfrm>
        <a:graphic>
          <a:graphicData uri="http://schemas.openxmlformats.org/drawingml/2006/table">
            <a:tbl>
              <a:tblPr firstRow="1" bandRow="1">
                <a:tableStyleId>{5C22544A-7EE6-4342-B048-85BDC9FD1C3A}</a:tableStyleId>
              </a:tblPr>
              <a:tblGrid>
                <a:gridCol w="9347200">
                  <a:extLst>
                    <a:ext uri="{9D8B030D-6E8A-4147-A177-3AD203B41FA5}">
                      <a16:colId xmlns:a16="http://schemas.microsoft.com/office/drawing/2014/main" val="20000"/>
                    </a:ext>
                  </a:extLst>
                </a:gridCol>
                <a:gridCol w="1016000">
                  <a:extLst>
                    <a:ext uri="{9D8B030D-6E8A-4147-A177-3AD203B41FA5}">
                      <a16:colId xmlns:a16="http://schemas.microsoft.com/office/drawing/2014/main" val="20001"/>
                    </a:ext>
                  </a:extLst>
                </a:gridCol>
                <a:gridCol w="1016000">
                  <a:extLst>
                    <a:ext uri="{9D8B030D-6E8A-4147-A177-3AD203B41FA5}">
                      <a16:colId xmlns:a16="http://schemas.microsoft.com/office/drawing/2014/main" val="20002"/>
                    </a:ext>
                  </a:extLst>
                </a:gridCol>
              </a:tblGrid>
              <a:tr h="690880">
                <a:tc>
                  <a:txBody>
                    <a:bodyPr/>
                    <a:lstStyle/>
                    <a:p>
                      <a:pPr algn="ctr"/>
                      <a:r>
                        <a:rPr lang="en-US" sz="3700" dirty="0">
                          <a:solidFill>
                            <a:schemeClr val="tx1"/>
                          </a:solidFill>
                          <a:latin typeface="Times New Roman" pitchFamily="18" charset="0"/>
                          <a:cs typeface="Times New Roman" pitchFamily="18" charset="0"/>
                        </a:rPr>
                        <a:t>Statements </a:t>
                      </a: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3700" dirty="0">
                          <a:solidFill>
                            <a:schemeClr val="tx1"/>
                          </a:solidFill>
                          <a:latin typeface="Times New Roman" pitchFamily="18" charset="0"/>
                          <a:cs typeface="Times New Roman" pitchFamily="18" charset="0"/>
                        </a:rPr>
                        <a:t>T</a:t>
                      </a: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3700" dirty="0">
                          <a:solidFill>
                            <a:schemeClr val="tx1"/>
                          </a:solidFill>
                          <a:latin typeface="Times New Roman" pitchFamily="18" charset="0"/>
                          <a:cs typeface="Times New Roman" pitchFamily="18" charset="0"/>
                        </a:rPr>
                        <a:t>F</a:t>
                      </a: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690880">
                <a:tc>
                  <a:txBody>
                    <a:bodyPr/>
                    <a:lstStyle/>
                    <a:p>
                      <a:r>
                        <a:rPr lang="en-US" sz="3700" dirty="0">
                          <a:solidFill>
                            <a:schemeClr val="tx1"/>
                          </a:solidFill>
                          <a:latin typeface="Times New Roman" pitchFamily="18" charset="0"/>
                          <a:cs typeface="Times New Roman" pitchFamily="18" charset="0"/>
                        </a:rPr>
                        <a:t>1. </a:t>
                      </a:r>
                      <a:r>
                        <a:rPr lang="en-US" sz="3700" dirty="0" err="1">
                          <a:solidFill>
                            <a:schemeClr val="tx1"/>
                          </a:solidFill>
                          <a:latin typeface="Times New Roman" pitchFamily="18" charset="0"/>
                          <a:cs typeface="Times New Roman" pitchFamily="18" charset="0"/>
                        </a:rPr>
                        <a:t>Bao</a:t>
                      </a:r>
                      <a:r>
                        <a:rPr lang="en-US" sz="3700" dirty="0">
                          <a:solidFill>
                            <a:schemeClr val="tx1"/>
                          </a:solidFill>
                          <a:latin typeface="Times New Roman" pitchFamily="18" charset="0"/>
                          <a:cs typeface="Times New Roman" pitchFamily="18" charset="0"/>
                        </a:rPr>
                        <a:t> is sociable</a:t>
                      </a:r>
                      <a:r>
                        <a:rPr lang="en-US" sz="3700" baseline="0" dirty="0">
                          <a:solidFill>
                            <a:schemeClr val="tx1"/>
                          </a:solidFill>
                          <a:latin typeface="Times New Roman" pitchFamily="18" charset="0"/>
                          <a:cs typeface="Times New Roman" pitchFamily="18" charset="0"/>
                        </a:rPr>
                        <a:t> and generous.</a:t>
                      </a:r>
                      <a:endParaRPr lang="en-US" sz="3700" dirty="0">
                        <a:solidFill>
                          <a:schemeClr val="tx1"/>
                        </a:solidFill>
                        <a:latin typeface="Times New Roman" pitchFamily="18" charset="0"/>
                        <a:cs typeface="Times New Roman" pitchFamily="18" charset="0"/>
                      </a:endParaRP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3700">
                        <a:solidFill>
                          <a:schemeClr val="tx1"/>
                        </a:solidFill>
                        <a:latin typeface="Times New Roman" pitchFamily="18" charset="0"/>
                        <a:cs typeface="Times New Roman" pitchFamily="18" charset="0"/>
                      </a:endParaRP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3700">
                        <a:solidFill>
                          <a:schemeClr val="tx1"/>
                        </a:solidFill>
                        <a:latin typeface="Times New Roman" pitchFamily="18" charset="0"/>
                        <a:cs typeface="Times New Roman" pitchFamily="18" charset="0"/>
                      </a:endParaRP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1259840">
                <a:tc>
                  <a:txBody>
                    <a:bodyPr/>
                    <a:lstStyle/>
                    <a:p>
                      <a:r>
                        <a:rPr lang="en-US" sz="3700" dirty="0">
                          <a:solidFill>
                            <a:schemeClr val="tx1"/>
                          </a:solidFill>
                          <a:latin typeface="Times New Roman" pitchFamily="18" charset="0"/>
                          <a:cs typeface="Times New Roman" pitchFamily="18" charset="0"/>
                        </a:rPr>
                        <a:t>2. </a:t>
                      </a:r>
                      <a:r>
                        <a:rPr lang="en-US" sz="3700" dirty="0" err="1">
                          <a:solidFill>
                            <a:schemeClr val="tx1"/>
                          </a:solidFill>
                          <a:latin typeface="Times New Roman" pitchFamily="18" charset="0"/>
                          <a:cs typeface="Times New Roman" pitchFamily="18" charset="0"/>
                        </a:rPr>
                        <a:t>Bao</a:t>
                      </a:r>
                      <a:r>
                        <a:rPr lang="en-US" sz="3700" dirty="0">
                          <a:solidFill>
                            <a:schemeClr val="tx1"/>
                          </a:solidFill>
                          <a:latin typeface="Times New Roman" pitchFamily="18" charset="0"/>
                          <a:cs typeface="Times New Roman" pitchFamily="18" charset="0"/>
                        </a:rPr>
                        <a:t> spends his free time doing volunteer work at a local orphanage</a:t>
                      </a: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3700" dirty="0">
                        <a:solidFill>
                          <a:schemeClr val="tx1"/>
                        </a:solidFill>
                        <a:latin typeface="Times New Roman" pitchFamily="18" charset="0"/>
                        <a:cs typeface="Times New Roman" pitchFamily="18" charset="0"/>
                      </a:endParaRP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3700">
                        <a:solidFill>
                          <a:schemeClr val="tx1"/>
                        </a:solidFill>
                        <a:latin typeface="Times New Roman" pitchFamily="18" charset="0"/>
                        <a:cs typeface="Times New Roman" pitchFamily="18" charset="0"/>
                      </a:endParaRP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690880">
                <a:tc>
                  <a:txBody>
                    <a:bodyPr/>
                    <a:lstStyle/>
                    <a:p>
                      <a:r>
                        <a:rPr lang="en-US" sz="3700" dirty="0">
                          <a:solidFill>
                            <a:schemeClr val="tx1"/>
                          </a:solidFill>
                          <a:latin typeface="Times New Roman" pitchFamily="18" charset="0"/>
                          <a:cs typeface="Times New Roman" pitchFamily="18" charset="0"/>
                        </a:rPr>
                        <a:t>3. </a:t>
                      </a:r>
                      <a:r>
                        <a:rPr lang="en-US" sz="3700" dirty="0" err="1">
                          <a:solidFill>
                            <a:schemeClr val="tx1"/>
                          </a:solidFill>
                          <a:latin typeface="Times New Roman" pitchFamily="18" charset="0"/>
                          <a:cs typeface="Times New Roman" pitchFamily="18" charset="0"/>
                        </a:rPr>
                        <a:t>Khai</a:t>
                      </a:r>
                      <a:r>
                        <a:rPr lang="en-US" sz="3700" dirty="0">
                          <a:solidFill>
                            <a:schemeClr val="tx1"/>
                          </a:solidFill>
                          <a:latin typeface="Times New Roman" pitchFamily="18" charset="0"/>
                          <a:cs typeface="Times New Roman" pitchFamily="18" charset="0"/>
                        </a:rPr>
                        <a:t> and Song are outgoing</a:t>
                      </a: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3700" dirty="0">
                        <a:solidFill>
                          <a:schemeClr val="tx1"/>
                        </a:solidFill>
                        <a:latin typeface="Times New Roman" pitchFamily="18" charset="0"/>
                        <a:cs typeface="Times New Roman" pitchFamily="18" charset="0"/>
                      </a:endParaRP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3700">
                        <a:solidFill>
                          <a:schemeClr val="tx1"/>
                        </a:solidFill>
                        <a:latin typeface="Times New Roman" pitchFamily="18" charset="0"/>
                        <a:cs typeface="Times New Roman" pitchFamily="18" charset="0"/>
                      </a:endParaRP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1259840">
                <a:tc>
                  <a:txBody>
                    <a:bodyPr/>
                    <a:lstStyle/>
                    <a:p>
                      <a:r>
                        <a:rPr lang="en-US" sz="3700" dirty="0">
                          <a:solidFill>
                            <a:schemeClr val="tx1"/>
                          </a:solidFill>
                          <a:latin typeface="Times New Roman" pitchFamily="18" charset="0"/>
                          <a:cs typeface="Times New Roman" pitchFamily="18" charset="0"/>
                        </a:rPr>
                        <a:t>4. </a:t>
                      </a:r>
                      <a:r>
                        <a:rPr lang="en-US" sz="3700" dirty="0" err="1">
                          <a:solidFill>
                            <a:schemeClr val="tx1"/>
                          </a:solidFill>
                          <a:latin typeface="Times New Roman" pitchFamily="18" charset="0"/>
                          <a:cs typeface="Times New Roman" pitchFamily="18" charset="0"/>
                        </a:rPr>
                        <a:t>Ba</a:t>
                      </a:r>
                      <a:r>
                        <a:rPr lang="en-US" sz="3700" baseline="0" dirty="0">
                          <a:solidFill>
                            <a:schemeClr val="tx1"/>
                          </a:solidFill>
                          <a:latin typeface="Times New Roman" pitchFamily="18" charset="0"/>
                          <a:cs typeface="Times New Roman" pitchFamily="18" charset="0"/>
                        </a:rPr>
                        <a:t> is reserved and he likes the peace and quite of the local library</a:t>
                      </a:r>
                      <a:endParaRPr lang="en-US" sz="3700" dirty="0">
                        <a:solidFill>
                          <a:schemeClr val="tx1"/>
                        </a:solidFill>
                        <a:latin typeface="Times New Roman" pitchFamily="18" charset="0"/>
                        <a:cs typeface="Times New Roman" pitchFamily="18" charset="0"/>
                      </a:endParaRP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3700" dirty="0">
                        <a:solidFill>
                          <a:schemeClr val="tx1"/>
                        </a:solidFill>
                        <a:latin typeface="Times New Roman" pitchFamily="18" charset="0"/>
                        <a:cs typeface="Times New Roman" pitchFamily="18" charset="0"/>
                      </a:endParaRP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3700" dirty="0">
                        <a:solidFill>
                          <a:schemeClr val="tx1"/>
                        </a:solidFill>
                        <a:latin typeface="Times New Roman" pitchFamily="18" charset="0"/>
                        <a:cs typeface="Times New Roman" pitchFamily="18" charset="0"/>
                      </a:endParaRP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690880">
                <a:tc>
                  <a:txBody>
                    <a:bodyPr/>
                    <a:lstStyle/>
                    <a:p>
                      <a:r>
                        <a:rPr lang="en-US" sz="3700" dirty="0">
                          <a:solidFill>
                            <a:schemeClr val="tx1"/>
                          </a:solidFill>
                          <a:latin typeface="Times New Roman" pitchFamily="18" charset="0"/>
                          <a:cs typeface="Times New Roman" pitchFamily="18" charset="0"/>
                        </a:rPr>
                        <a:t>5. </a:t>
                      </a:r>
                      <a:r>
                        <a:rPr lang="en-US" sz="3700" dirty="0" err="1">
                          <a:solidFill>
                            <a:schemeClr val="tx1"/>
                          </a:solidFill>
                          <a:latin typeface="Times New Roman" pitchFamily="18" charset="0"/>
                          <a:cs typeface="Times New Roman" pitchFamily="18" charset="0"/>
                        </a:rPr>
                        <a:t>Bao</a:t>
                      </a:r>
                      <a:r>
                        <a:rPr lang="en-US" sz="3700" dirty="0">
                          <a:solidFill>
                            <a:schemeClr val="tx1"/>
                          </a:solidFill>
                          <a:latin typeface="Times New Roman" pitchFamily="18" charset="0"/>
                          <a:cs typeface="Times New Roman" pitchFamily="18" charset="0"/>
                        </a:rPr>
                        <a:t>, </a:t>
                      </a:r>
                      <a:r>
                        <a:rPr lang="en-US" sz="3700" dirty="0" err="1">
                          <a:solidFill>
                            <a:schemeClr val="tx1"/>
                          </a:solidFill>
                          <a:latin typeface="Times New Roman" pitchFamily="18" charset="0"/>
                          <a:cs typeface="Times New Roman" pitchFamily="18" charset="0"/>
                        </a:rPr>
                        <a:t>Khai</a:t>
                      </a:r>
                      <a:r>
                        <a:rPr lang="en-US" sz="3700" dirty="0">
                          <a:solidFill>
                            <a:schemeClr val="tx1"/>
                          </a:solidFill>
                          <a:latin typeface="Times New Roman" pitchFamily="18" charset="0"/>
                          <a:cs typeface="Times New Roman" pitchFamily="18" charset="0"/>
                        </a:rPr>
                        <a:t>, Song and </a:t>
                      </a:r>
                      <a:r>
                        <a:rPr lang="en-US" sz="3700" dirty="0" err="1">
                          <a:solidFill>
                            <a:schemeClr val="tx1"/>
                          </a:solidFill>
                          <a:latin typeface="Times New Roman" pitchFamily="18" charset="0"/>
                          <a:cs typeface="Times New Roman" pitchFamily="18" charset="0"/>
                        </a:rPr>
                        <a:t>Ba</a:t>
                      </a:r>
                      <a:r>
                        <a:rPr lang="en-US" sz="3700" dirty="0">
                          <a:solidFill>
                            <a:schemeClr val="tx1"/>
                          </a:solidFill>
                          <a:latin typeface="Times New Roman" pitchFamily="18" charset="0"/>
                          <a:cs typeface="Times New Roman" pitchFamily="18" charset="0"/>
                        </a:rPr>
                        <a:t> are close friends</a:t>
                      </a: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3700" dirty="0">
                        <a:solidFill>
                          <a:schemeClr val="tx1"/>
                        </a:solidFill>
                        <a:latin typeface="Times New Roman" pitchFamily="18" charset="0"/>
                        <a:cs typeface="Times New Roman" pitchFamily="18" charset="0"/>
                      </a:endParaRP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3700" dirty="0">
                        <a:solidFill>
                          <a:schemeClr val="tx1"/>
                        </a:solidFill>
                        <a:latin typeface="Times New Roman" pitchFamily="18" charset="0"/>
                        <a:cs typeface="Times New Roman" pitchFamily="18" charset="0"/>
                      </a:endParaRP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bl>
          </a:graphicData>
        </a:graphic>
      </p:graphicFrame>
      <p:sp>
        <p:nvSpPr>
          <p:cNvPr id="3" name="TextBox 2"/>
          <p:cNvSpPr txBox="1"/>
          <p:nvPr/>
        </p:nvSpPr>
        <p:spPr>
          <a:xfrm>
            <a:off x="1219200" y="279401"/>
            <a:ext cx="5892800" cy="748988"/>
          </a:xfrm>
          <a:prstGeom prst="rect">
            <a:avLst/>
          </a:prstGeom>
          <a:noFill/>
        </p:spPr>
        <p:txBody>
          <a:bodyPr wrap="square" rtlCol="0">
            <a:spAutoFit/>
          </a:bodyPr>
          <a:lstStyle/>
          <a:p>
            <a:r>
              <a:rPr lang="en-US" sz="4267" b="1" dirty="0">
                <a:solidFill>
                  <a:srgbClr val="FF0000"/>
                </a:solidFill>
                <a:latin typeface="Times New Roman" pitchFamily="18" charset="0"/>
                <a:cs typeface="Times New Roman" pitchFamily="18" charset="0"/>
              </a:rPr>
              <a:t>True ( T ) or false ( F)</a:t>
            </a:r>
          </a:p>
        </p:txBody>
      </p:sp>
    </p:spTree>
    <p:extLst>
      <p:ext uri="{BB962C8B-B14F-4D97-AF65-F5344CB8AC3E}">
        <p14:creationId xmlns:p14="http://schemas.microsoft.com/office/powerpoint/2010/main" val="115091737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406400" y="990600"/>
          <a:ext cx="11379200" cy="5283200"/>
        </p:xfrm>
        <a:graphic>
          <a:graphicData uri="http://schemas.openxmlformats.org/drawingml/2006/table">
            <a:tbl>
              <a:tblPr firstRow="1" bandRow="1">
                <a:tableStyleId>{5C22544A-7EE6-4342-B048-85BDC9FD1C3A}</a:tableStyleId>
              </a:tblPr>
              <a:tblGrid>
                <a:gridCol w="9347200">
                  <a:extLst>
                    <a:ext uri="{9D8B030D-6E8A-4147-A177-3AD203B41FA5}">
                      <a16:colId xmlns:a16="http://schemas.microsoft.com/office/drawing/2014/main" val="20000"/>
                    </a:ext>
                  </a:extLst>
                </a:gridCol>
                <a:gridCol w="1016000">
                  <a:extLst>
                    <a:ext uri="{9D8B030D-6E8A-4147-A177-3AD203B41FA5}">
                      <a16:colId xmlns:a16="http://schemas.microsoft.com/office/drawing/2014/main" val="20001"/>
                    </a:ext>
                  </a:extLst>
                </a:gridCol>
                <a:gridCol w="1016000">
                  <a:extLst>
                    <a:ext uri="{9D8B030D-6E8A-4147-A177-3AD203B41FA5}">
                      <a16:colId xmlns:a16="http://schemas.microsoft.com/office/drawing/2014/main" val="20002"/>
                    </a:ext>
                  </a:extLst>
                </a:gridCol>
              </a:tblGrid>
              <a:tr h="690880">
                <a:tc>
                  <a:txBody>
                    <a:bodyPr/>
                    <a:lstStyle/>
                    <a:p>
                      <a:pPr algn="ctr"/>
                      <a:r>
                        <a:rPr lang="en-US" sz="3700" dirty="0">
                          <a:solidFill>
                            <a:schemeClr val="tx1"/>
                          </a:solidFill>
                          <a:latin typeface="Times New Roman" pitchFamily="18" charset="0"/>
                          <a:cs typeface="Times New Roman" pitchFamily="18" charset="0"/>
                        </a:rPr>
                        <a:t>Statements </a:t>
                      </a: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700" dirty="0">
                          <a:solidFill>
                            <a:schemeClr val="tx1"/>
                          </a:solidFill>
                          <a:latin typeface="Times New Roman" pitchFamily="18" charset="0"/>
                          <a:cs typeface="Times New Roman" pitchFamily="18" charset="0"/>
                        </a:rPr>
                        <a:t>T</a:t>
                      </a: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700" dirty="0">
                          <a:solidFill>
                            <a:schemeClr val="tx1"/>
                          </a:solidFill>
                          <a:latin typeface="Times New Roman" pitchFamily="18" charset="0"/>
                          <a:cs typeface="Times New Roman" pitchFamily="18" charset="0"/>
                        </a:rPr>
                        <a:t>F</a:t>
                      </a: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690880">
                <a:tc>
                  <a:txBody>
                    <a:bodyPr/>
                    <a:lstStyle/>
                    <a:p>
                      <a:r>
                        <a:rPr lang="en-US" sz="3700" dirty="0">
                          <a:solidFill>
                            <a:schemeClr val="tx1"/>
                          </a:solidFill>
                          <a:latin typeface="Times New Roman" pitchFamily="18" charset="0"/>
                          <a:cs typeface="Times New Roman" pitchFamily="18" charset="0"/>
                        </a:rPr>
                        <a:t>1. </a:t>
                      </a:r>
                      <a:r>
                        <a:rPr lang="en-US" sz="3700" dirty="0" err="1">
                          <a:solidFill>
                            <a:schemeClr val="tx1"/>
                          </a:solidFill>
                          <a:latin typeface="Times New Roman" pitchFamily="18" charset="0"/>
                          <a:cs typeface="Times New Roman" pitchFamily="18" charset="0"/>
                        </a:rPr>
                        <a:t>Bao</a:t>
                      </a:r>
                      <a:r>
                        <a:rPr lang="en-US" sz="3700" dirty="0">
                          <a:solidFill>
                            <a:schemeClr val="tx1"/>
                          </a:solidFill>
                          <a:latin typeface="Times New Roman" pitchFamily="18" charset="0"/>
                          <a:cs typeface="Times New Roman" pitchFamily="18" charset="0"/>
                        </a:rPr>
                        <a:t> is sociable</a:t>
                      </a:r>
                      <a:r>
                        <a:rPr lang="en-US" sz="3700" baseline="0" dirty="0">
                          <a:solidFill>
                            <a:schemeClr val="tx1"/>
                          </a:solidFill>
                          <a:latin typeface="Times New Roman" pitchFamily="18" charset="0"/>
                          <a:cs typeface="Times New Roman" pitchFamily="18" charset="0"/>
                        </a:rPr>
                        <a:t> and generous.</a:t>
                      </a:r>
                      <a:endParaRPr lang="en-US" sz="3700" dirty="0">
                        <a:solidFill>
                          <a:schemeClr val="tx1"/>
                        </a:solidFill>
                        <a:latin typeface="Times New Roman" pitchFamily="18" charset="0"/>
                        <a:cs typeface="Times New Roman" pitchFamily="18" charset="0"/>
                      </a:endParaRP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3700">
                        <a:solidFill>
                          <a:schemeClr val="tx1"/>
                        </a:solidFill>
                        <a:latin typeface="Times New Roman" pitchFamily="18" charset="0"/>
                        <a:cs typeface="Times New Roman" pitchFamily="18" charset="0"/>
                      </a:endParaRP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3700" dirty="0">
                        <a:solidFill>
                          <a:schemeClr val="tx1"/>
                        </a:solidFill>
                        <a:latin typeface="Times New Roman" pitchFamily="18" charset="0"/>
                        <a:cs typeface="Times New Roman" pitchFamily="18" charset="0"/>
                      </a:endParaRP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1259840">
                <a:tc>
                  <a:txBody>
                    <a:bodyPr/>
                    <a:lstStyle/>
                    <a:p>
                      <a:r>
                        <a:rPr lang="en-US" sz="3700" dirty="0">
                          <a:solidFill>
                            <a:schemeClr val="tx1"/>
                          </a:solidFill>
                          <a:latin typeface="Times New Roman" pitchFamily="18" charset="0"/>
                          <a:cs typeface="Times New Roman" pitchFamily="18" charset="0"/>
                        </a:rPr>
                        <a:t>2. </a:t>
                      </a:r>
                      <a:r>
                        <a:rPr lang="en-US" sz="3700" dirty="0" err="1">
                          <a:solidFill>
                            <a:schemeClr val="tx1"/>
                          </a:solidFill>
                          <a:latin typeface="Times New Roman" pitchFamily="18" charset="0"/>
                          <a:cs typeface="Times New Roman" pitchFamily="18" charset="0"/>
                        </a:rPr>
                        <a:t>Bao</a:t>
                      </a:r>
                      <a:r>
                        <a:rPr lang="en-US" sz="3700" dirty="0">
                          <a:solidFill>
                            <a:schemeClr val="tx1"/>
                          </a:solidFill>
                          <a:latin typeface="Times New Roman" pitchFamily="18" charset="0"/>
                          <a:cs typeface="Times New Roman" pitchFamily="18" charset="0"/>
                        </a:rPr>
                        <a:t> spends his free time doing volunteer work at a local orphanage.</a:t>
                      </a: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3700" dirty="0">
                        <a:solidFill>
                          <a:schemeClr val="tx1"/>
                        </a:solidFill>
                        <a:latin typeface="Times New Roman" pitchFamily="18" charset="0"/>
                        <a:cs typeface="Times New Roman" pitchFamily="18" charset="0"/>
                      </a:endParaRP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3700" dirty="0">
                        <a:solidFill>
                          <a:schemeClr val="tx1"/>
                        </a:solidFill>
                        <a:latin typeface="Times New Roman" pitchFamily="18" charset="0"/>
                        <a:cs typeface="Times New Roman" pitchFamily="18" charset="0"/>
                      </a:endParaRP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690880">
                <a:tc>
                  <a:txBody>
                    <a:bodyPr/>
                    <a:lstStyle/>
                    <a:p>
                      <a:r>
                        <a:rPr lang="en-US" sz="3700" dirty="0">
                          <a:solidFill>
                            <a:schemeClr val="tx1"/>
                          </a:solidFill>
                          <a:latin typeface="Times New Roman" pitchFamily="18" charset="0"/>
                          <a:cs typeface="Times New Roman" pitchFamily="18" charset="0"/>
                        </a:rPr>
                        <a:t>3. </a:t>
                      </a:r>
                      <a:r>
                        <a:rPr lang="en-US" sz="3700" dirty="0" err="1">
                          <a:solidFill>
                            <a:schemeClr val="tx1"/>
                          </a:solidFill>
                          <a:latin typeface="Times New Roman" pitchFamily="18" charset="0"/>
                          <a:cs typeface="Times New Roman" pitchFamily="18" charset="0"/>
                        </a:rPr>
                        <a:t>Khai</a:t>
                      </a:r>
                      <a:r>
                        <a:rPr lang="en-US" sz="3700" dirty="0">
                          <a:solidFill>
                            <a:schemeClr val="tx1"/>
                          </a:solidFill>
                          <a:latin typeface="Times New Roman" pitchFamily="18" charset="0"/>
                          <a:cs typeface="Times New Roman" pitchFamily="18" charset="0"/>
                        </a:rPr>
                        <a:t> and Song are outgoing.</a:t>
                      </a: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3700" dirty="0">
                        <a:solidFill>
                          <a:schemeClr val="tx1"/>
                        </a:solidFill>
                        <a:latin typeface="Times New Roman" pitchFamily="18" charset="0"/>
                        <a:cs typeface="Times New Roman" pitchFamily="18" charset="0"/>
                      </a:endParaRP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3700" dirty="0">
                        <a:solidFill>
                          <a:schemeClr val="tx1"/>
                        </a:solidFill>
                        <a:latin typeface="Times New Roman" pitchFamily="18" charset="0"/>
                        <a:cs typeface="Times New Roman" pitchFamily="18" charset="0"/>
                      </a:endParaRP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1259840">
                <a:tc>
                  <a:txBody>
                    <a:bodyPr/>
                    <a:lstStyle/>
                    <a:p>
                      <a:r>
                        <a:rPr lang="en-US" sz="3700" dirty="0">
                          <a:solidFill>
                            <a:schemeClr val="tx1"/>
                          </a:solidFill>
                          <a:latin typeface="Times New Roman" pitchFamily="18" charset="0"/>
                          <a:cs typeface="Times New Roman" pitchFamily="18" charset="0"/>
                        </a:rPr>
                        <a:t>4. Ba</a:t>
                      </a:r>
                      <a:r>
                        <a:rPr lang="en-US" sz="3700" baseline="0" dirty="0">
                          <a:solidFill>
                            <a:schemeClr val="tx1"/>
                          </a:solidFill>
                          <a:latin typeface="Times New Roman" pitchFamily="18" charset="0"/>
                          <a:cs typeface="Times New Roman" pitchFamily="18" charset="0"/>
                        </a:rPr>
                        <a:t> is reserved and he likes the peace and quite of the local library.</a:t>
                      </a:r>
                      <a:endParaRPr lang="en-US" sz="3700" dirty="0">
                        <a:solidFill>
                          <a:schemeClr val="tx1"/>
                        </a:solidFill>
                        <a:latin typeface="Times New Roman" pitchFamily="18" charset="0"/>
                        <a:cs typeface="Times New Roman" pitchFamily="18" charset="0"/>
                      </a:endParaRP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3700" dirty="0">
                        <a:solidFill>
                          <a:schemeClr val="tx1"/>
                        </a:solidFill>
                        <a:latin typeface="Times New Roman" pitchFamily="18" charset="0"/>
                        <a:cs typeface="Times New Roman" pitchFamily="18" charset="0"/>
                      </a:endParaRP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3700" dirty="0">
                        <a:solidFill>
                          <a:schemeClr val="tx1"/>
                        </a:solidFill>
                        <a:latin typeface="Times New Roman" pitchFamily="18" charset="0"/>
                        <a:cs typeface="Times New Roman" pitchFamily="18" charset="0"/>
                      </a:endParaRP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690880">
                <a:tc>
                  <a:txBody>
                    <a:bodyPr/>
                    <a:lstStyle/>
                    <a:p>
                      <a:r>
                        <a:rPr lang="en-US" sz="3700" dirty="0">
                          <a:solidFill>
                            <a:schemeClr val="tx1"/>
                          </a:solidFill>
                          <a:latin typeface="Times New Roman" pitchFamily="18" charset="0"/>
                          <a:cs typeface="Times New Roman" pitchFamily="18" charset="0"/>
                        </a:rPr>
                        <a:t>5. </a:t>
                      </a:r>
                      <a:r>
                        <a:rPr lang="en-US" sz="3700" dirty="0" err="1">
                          <a:solidFill>
                            <a:schemeClr val="tx1"/>
                          </a:solidFill>
                          <a:latin typeface="Times New Roman" pitchFamily="18" charset="0"/>
                          <a:cs typeface="Times New Roman" pitchFamily="18" charset="0"/>
                        </a:rPr>
                        <a:t>Bao</a:t>
                      </a:r>
                      <a:r>
                        <a:rPr lang="en-US" sz="3700" dirty="0">
                          <a:solidFill>
                            <a:schemeClr val="tx1"/>
                          </a:solidFill>
                          <a:latin typeface="Times New Roman" pitchFamily="18" charset="0"/>
                          <a:cs typeface="Times New Roman" pitchFamily="18" charset="0"/>
                        </a:rPr>
                        <a:t>, </a:t>
                      </a:r>
                      <a:r>
                        <a:rPr lang="en-US" sz="3700" dirty="0" err="1">
                          <a:solidFill>
                            <a:schemeClr val="tx1"/>
                          </a:solidFill>
                          <a:latin typeface="Times New Roman" pitchFamily="18" charset="0"/>
                          <a:cs typeface="Times New Roman" pitchFamily="18" charset="0"/>
                        </a:rPr>
                        <a:t>Khai</a:t>
                      </a:r>
                      <a:r>
                        <a:rPr lang="en-US" sz="3700" dirty="0">
                          <a:solidFill>
                            <a:schemeClr val="tx1"/>
                          </a:solidFill>
                          <a:latin typeface="Times New Roman" pitchFamily="18" charset="0"/>
                          <a:cs typeface="Times New Roman" pitchFamily="18" charset="0"/>
                        </a:rPr>
                        <a:t>, Song and Ba are close friends.</a:t>
                      </a: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3700" dirty="0">
                        <a:solidFill>
                          <a:schemeClr val="tx1"/>
                        </a:solidFill>
                        <a:latin typeface="Times New Roman" pitchFamily="18" charset="0"/>
                        <a:cs typeface="Times New Roman" pitchFamily="18" charset="0"/>
                      </a:endParaRP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3700" dirty="0">
                        <a:solidFill>
                          <a:schemeClr val="tx1"/>
                        </a:solidFill>
                        <a:latin typeface="Times New Roman" pitchFamily="18" charset="0"/>
                        <a:cs typeface="Times New Roman" pitchFamily="18" charset="0"/>
                      </a:endParaRP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bl>
          </a:graphicData>
        </a:graphic>
      </p:graphicFrame>
      <p:sp>
        <p:nvSpPr>
          <p:cNvPr id="3" name="TextBox 2"/>
          <p:cNvSpPr txBox="1"/>
          <p:nvPr/>
        </p:nvSpPr>
        <p:spPr>
          <a:xfrm>
            <a:off x="1031203" y="12422"/>
            <a:ext cx="5892800" cy="748988"/>
          </a:xfrm>
          <a:prstGeom prst="rect">
            <a:avLst/>
          </a:prstGeom>
          <a:noFill/>
        </p:spPr>
        <p:txBody>
          <a:bodyPr wrap="square" rtlCol="0">
            <a:spAutoFit/>
          </a:bodyPr>
          <a:lstStyle/>
          <a:p>
            <a:r>
              <a:rPr lang="en-US" sz="4267" b="1" dirty="0">
                <a:solidFill>
                  <a:srgbClr val="FF0000"/>
                </a:solidFill>
                <a:latin typeface="Times New Roman" pitchFamily="18" charset="0"/>
                <a:cs typeface="Times New Roman" pitchFamily="18" charset="0"/>
              </a:rPr>
              <a:t>True ( T ) or false ( F)</a:t>
            </a:r>
          </a:p>
        </p:txBody>
      </p:sp>
      <p:sp>
        <p:nvSpPr>
          <p:cNvPr id="5" name="TextBox 4"/>
          <p:cNvSpPr txBox="1"/>
          <p:nvPr/>
        </p:nvSpPr>
        <p:spPr>
          <a:xfrm>
            <a:off x="9855200" y="1701800"/>
            <a:ext cx="812800" cy="666786"/>
          </a:xfrm>
          <a:prstGeom prst="rect">
            <a:avLst/>
          </a:prstGeom>
          <a:noFill/>
        </p:spPr>
        <p:txBody>
          <a:bodyPr wrap="square" rtlCol="0">
            <a:spAutoFit/>
          </a:bodyPr>
          <a:lstStyle/>
          <a:p>
            <a:pPr algn="ctr"/>
            <a:r>
              <a:rPr lang="en-US" sz="3733" b="1" dirty="0">
                <a:solidFill>
                  <a:srgbClr val="FF0000"/>
                </a:solidFill>
              </a:rPr>
              <a:t>T</a:t>
            </a:r>
          </a:p>
        </p:txBody>
      </p:sp>
      <p:sp>
        <p:nvSpPr>
          <p:cNvPr id="6" name="TextBox 5"/>
          <p:cNvSpPr txBox="1"/>
          <p:nvPr/>
        </p:nvSpPr>
        <p:spPr>
          <a:xfrm>
            <a:off x="9855200" y="2717800"/>
            <a:ext cx="812800" cy="666786"/>
          </a:xfrm>
          <a:prstGeom prst="rect">
            <a:avLst/>
          </a:prstGeom>
          <a:noFill/>
        </p:spPr>
        <p:txBody>
          <a:bodyPr wrap="square" rtlCol="0">
            <a:spAutoFit/>
          </a:bodyPr>
          <a:lstStyle/>
          <a:p>
            <a:pPr algn="ctr"/>
            <a:r>
              <a:rPr lang="en-US" sz="3733" b="1" dirty="0">
                <a:solidFill>
                  <a:srgbClr val="FF0000"/>
                </a:solidFill>
              </a:rPr>
              <a:t>T</a:t>
            </a:r>
          </a:p>
        </p:txBody>
      </p:sp>
      <p:sp>
        <p:nvSpPr>
          <p:cNvPr id="7" name="TextBox 6"/>
          <p:cNvSpPr txBox="1"/>
          <p:nvPr/>
        </p:nvSpPr>
        <p:spPr>
          <a:xfrm>
            <a:off x="10871200" y="3632200"/>
            <a:ext cx="812800" cy="666786"/>
          </a:xfrm>
          <a:prstGeom prst="rect">
            <a:avLst/>
          </a:prstGeom>
          <a:noFill/>
        </p:spPr>
        <p:txBody>
          <a:bodyPr wrap="square" rtlCol="0">
            <a:spAutoFit/>
          </a:bodyPr>
          <a:lstStyle/>
          <a:p>
            <a:pPr algn="ctr"/>
            <a:r>
              <a:rPr lang="en-US" sz="3733" b="1" dirty="0">
                <a:solidFill>
                  <a:srgbClr val="FF0000"/>
                </a:solidFill>
              </a:rPr>
              <a:t>F</a:t>
            </a:r>
          </a:p>
        </p:txBody>
      </p:sp>
      <p:sp>
        <p:nvSpPr>
          <p:cNvPr id="8" name="TextBox 7"/>
          <p:cNvSpPr txBox="1"/>
          <p:nvPr/>
        </p:nvSpPr>
        <p:spPr>
          <a:xfrm>
            <a:off x="10871200" y="4546600"/>
            <a:ext cx="812800" cy="666786"/>
          </a:xfrm>
          <a:prstGeom prst="rect">
            <a:avLst/>
          </a:prstGeom>
          <a:noFill/>
        </p:spPr>
        <p:txBody>
          <a:bodyPr wrap="square" rtlCol="0">
            <a:spAutoFit/>
          </a:bodyPr>
          <a:lstStyle/>
          <a:p>
            <a:pPr algn="ctr"/>
            <a:r>
              <a:rPr lang="en-US" sz="3733" b="1" dirty="0">
                <a:solidFill>
                  <a:srgbClr val="FF0000"/>
                </a:solidFill>
              </a:rPr>
              <a:t>F</a:t>
            </a:r>
          </a:p>
        </p:txBody>
      </p:sp>
      <p:sp>
        <p:nvSpPr>
          <p:cNvPr id="9" name="TextBox 8"/>
          <p:cNvSpPr txBox="1"/>
          <p:nvPr/>
        </p:nvSpPr>
        <p:spPr>
          <a:xfrm>
            <a:off x="9855200" y="5562600"/>
            <a:ext cx="812800" cy="666786"/>
          </a:xfrm>
          <a:prstGeom prst="rect">
            <a:avLst/>
          </a:prstGeom>
          <a:noFill/>
        </p:spPr>
        <p:txBody>
          <a:bodyPr wrap="square" rtlCol="0">
            <a:spAutoFit/>
          </a:bodyPr>
          <a:lstStyle/>
          <a:p>
            <a:pPr algn="ctr"/>
            <a:r>
              <a:rPr lang="en-US" sz="3733" b="1" dirty="0">
                <a:solidFill>
                  <a:srgbClr val="FF0000"/>
                </a:solidFill>
              </a:rPr>
              <a:t>T</a:t>
            </a:r>
          </a:p>
        </p:txBody>
      </p:sp>
      <p:cxnSp>
        <p:nvCxnSpPr>
          <p:cNvPr id="10" name="Straight Connector 9"/>
          <p:cNvCxnSpPr/>
          <p:nvPr/>
        </p:nvCxnSpPr>
        <p:spPr>
          <a:xfrm>
            <a:off x="4673600" y="4038600"/>
            <a:ext cx="16256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6604000" y="3632200"/>
            <a:ext cx="3352800" cy="666786"/>
          </a:xfrm>
          <a:prstGeom prst="rect">
            <a:avLst/>
          </a:prstGeom>
          <a:noFill/>
        </p:spPr>
        <p:txBody>
          <a:bodyPr wrap="square" rtlCol="0">
            <a:spAutoFit/>
          </a:bodyPr>
          <a:lstStyle/>
          <a:p>
            <a:r>
              <a:rPr lang="en-US" sz="3733" b="1" dirty="0">
                <a:solidFill>
                  <a:srgbClr val="FF0000"/>
                </a:solidFill>
              </a:rPr>
              <a:t>reserved</a:t>
            </a:r>
          </a:p>
        </p:txBody>
      </p:sp>
      <p:cxnSp>
        <p:nvCxnSpPr>
          <p:cNvPr id="12" name="Straight Connector 11"/>
          <p:cNvCxnSpPr/>
          <p:nvPr/>
        </p:nvCxnSpPr>
        <p:spPr>
          <a:xfrm>
            <a:off x="914400" y="4648200"/>
            <a:ext cx="609600" cy="211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5283200" y="4953000"/>
            <a:ext cx="3352800" cy="666786"/>
          </a:xfrm>
          <a:prstGeom prst="rect">
            <a:avLst/>
          </a:prstGeom>
          <a:noFill/>
        </p:spPr>
        <p:txBody>
          <a:bodyPr wrap="square" rtlCol="0">
            <a:spAutoFit/>
          </a:bodyPr>
          <a:lstStyle/>
          <a:p>
            <a:r>
              <a:rPr lang="en-US" sz="3733" b="1" dirty="0" err="1">
                <a:solidFill>
                  <a:srgbClr val="FF0000"/>
                </a:solidFill>
              </a:rPr>
              <a:t>Khai</a:t>
            </a:r>
            <a:endParaRPr lang="en-US" sz="3733" b="1" dirty="0">
              <a:solidFill>
                <a:srgbClr val="FF0000"/>
              </a:solidFill>
            </a:endParaRPr>
          </a:p>
        </p:txBody>
      </p:sp>
    </p:spTree>
    <p:extLst>
      <p:ext uri="{BB962C8B-B14F-4D97-AF65-F5344CB8AC3E}">
        <p14:creationId xmlns:p14="http://schemas.microsoft.com/office/powerpoint/2010/main" val="1826116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ox(i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ox(in)">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ox(in)">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ox(in)">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blinds(horizontal)">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box(in)">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blinds(horizontal)">
                                      <p:cBhvr>
                                        <p:cTn id="42" dur="5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16"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box(in)">
                                      <p:cBhvr>
                                        <p:cTn id="4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1" grpId="0"/>
      <p:bldP spid="14" grpId="0"/>
    </p:bld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711497" y="232297"/>
            <a:ext cx="10783817" cy="986791"/>
          </a:xfrm>
        </p:spPr>
        <p:txBody>
          <a:bodyPr>
            <a:noAutofit/>
          </a:bodyPr>
          <a:lstStyle/>
          <a:p>
            <a:r>
              <a:rPr lang="en-US" altLang="vi-VN" sz="4000" b="1" dirty="0">
                <a:solidFill>
                  <a:srgbClr val="FF0066"/>
                </a:solidFill>
                <a:latin typeface="Times New Roman" panose="02020603050405020304" pitchFamily="18" charset="0"/>
                <a:cs typeface="Times New Roman" panose="02020603050405020304" pitchFamily="18" charset="0"/>
              </a:rPr>
              <a:t>* Talking about the character of  Ba’s friends :</a:t>
            </a:r>
          </a:p>
        </p:txBody>
      </p:sp>
      <p:sp>
        <p:nvSpPr>
          <p:cNvPr id="35850" name="Rectangle 10"/>
          <p:cNvSpPr>
            <a:spLocks noGrp="1" noChangeArrowheads="1"/>
          </p:cNvSpPr>
          <p:nvPr>
            <p:ph type="body" sz="half" idx="1"/>
          </p:nvPr>
        </p:nvSpPr>
        <p:spPr>
          <a:xfrm>
            <a:off x="452116" y="2819400"/>
            <a:ext cx="3413469" cy="2892088"/>
          </a:xfrm>
        </p:spPr>
        <p:txBody>
          <a:bodyPr>
            <a:noAutofit/>
          </a:bodyPr>
          <a:lstStyle/>
          <a:p>
            <a:pPr>
              <a:buFontTx/>
              <a:buNone/>
            </a:pPr>
            <a:r>
              <a:rPr lang="en-US" altLang="vi-VN" b="1" dirty="0">
                <a:latin typeface="Times New Roman" panose="02020603050405020304" pitchFamily="18" charset="0"/>
                <a:cs typeface="Times New Roman" panose="02020603050405020304" pitchFamily="18" charset="0"/>
              </a:rPr>
              <a:t>-reserved</a:t>
            </a:r>
          </a:p>
          <a:p>
            <a:pPr>
              <a:buFontTx/>
              <a:buNone/>
            </a:pPr>
            <a:r>
              <a:rPr lang="en-US" altLang="vi-VN" b="1" dirty="0">
                <a:latin typeface="Times New Roman" panose="02020603050405020304" pitchFamily="18" charset="0"/>
                <a:cs typeface="Times New Roman" panose="02020603050405020304" pitchFamily="18" charset="0"/>
              </a:rPr>
              <a:t>-enjoys school</a:t>
            </a:r>
          </a:p>
          <a:p>
            <a:pPr>
              <a:buFontTx/>
              <a:buNone/>
            </a:pPr>
            <a:r>
              <a:rPr lang="en-US" altLang="vi-VN" b="1" dirty="0">
                <a:latin typeface="Times New Roman" panose="02020603050405020304" pitchFamily="18" charset="0"/>
                <a:cs typeface="Times New Roman" panose="02020603050405020304" pitchFamily="18" charset="0"/>
              </a:rPr>
              <a:t>-a school’s star player</a:t>
            </a:r>
          </a:p>
          <a:p>
            <a:pPr>
              <a:buFontTx/>
              <a:buNone/>
            </a:pPr>
            <a:endParaRPr lang="en-US" altLang="vi-VN" b="1" dirty="0">
              <a:latin typeface="Times New Roman" panose="02020603050405020304" pitchFamily="18" charset="0"/>
              <a:cs typeface="Times New Roman" panose="02020603050405020304" pitchFamily="18" charset="0"/>
            </a:endParaRPr>
          </a:p>
        </p:txBody>
      </p:sp>
      <p:sp>
        <p:nvSpPr>
          <p:cNvPr id="35851" name="Rectangle 11"/>
          <p:cNvSpPr>
            <a:spLocks noGrp="1" noChangeArrowheads="1"/>
          </p:cNvSpPr>
          <p:nvPr>
            <p:ph type="body" sz="half" idx="2"/>
          </p:nvPr>
        </p:nvSpPr>
        <p:spPr>
          <a:xfrm>
            <a:off x="4262419" y="2869528"/>
            <a:ext cx="3408680" cy="1828800"/>
          </a:xfrm>
        </p:spPr>
        <p:txBody>
          <a:bodyPr>
            <a:noAutofit/>
          </a:bodyPr>
          <a:lstStyle/>
          <a:p>
            <a:pPr>
              <a:buFontTx/>
              <a:buNone/>
            </a:pPr>
            <a:r>
              <a:rPr lang="en-US" altLang="vi-VN" b="1" dirty="0">
                <a:latin typeface="Times New Roman" panose="02020603050405020304" pitchFamily="18" charset="0"/>
                <a:cs typeface="Times New Roman" panose="02020603050405020304" pitchFamily="18" charset="0"/>
              </a:rPr>
              <a:t>- reserved</a:t>
            </a:r>
          </a:p>
          <a:p>
            <a:pPr>
              <a:buFontTx/>
              <a:buNone/>
            </a:pPr>
            <a:r>
              <a:rPr lang="en-US" altLang="vi-VN" b="1" dirty="0">
                <a:latin typeface="Times New Roman" panose="02020603050405020304" pitchFamily="18" charset="0"/>
                <a:cs typeface="Times New Roman" panose="02020603050405020304" pitchFamily="18" charset="0"/>
              </a:rPr>
              <a:t>- enjoys school</a:t>
            </a:r>
          </a:p>
          <a:p>
            <a:pPr>
              <a:buFontTx/>
              <a:buNone/>
            </a:pPr>
            <a:r>
              <a:rPr lang="en-US" altLang="vi-VN" b="1" dirty="0">
                <a:latin typeface="Times New Roman" panose="02020603050405020304" pitchFamily="18" charset="0"/>
                <a:cs typeface="Times New Roman" panose="02020603050405020304" pitchFamily="18" charset="0"/>
              </a:rPr>
              <a:t>- likes reading</a:t>
            </a:r>
          </a:p>
        </p:txBody>
      </p:sp>
      <p:sp>
        <p:nvSpPr>
          <p:cNvPr id="35852" name="Rectangle 12"/>
          <p:cNvSpPr>
            <a:spLocks noChangeArrowheads="1"/>
          </p:cNvSpPr>
          <p:nvPr/>
        </p:nvSpPr>
        <p:spPr bwMode="auto">
          <a:xfrm>
            <a:off x="981187" y="1762312"/>
            <a:ext cx="102489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ctr">
              <a:defRPr sz="3200">
                <a:solidFill>
                  <a:schemeClr val="tx2"/>
                </a:solidFill>
                <a:latin typeface="VNI-Times" pitchFamily="2" charset="0"/>
              </a:defRPr>
            </a:lvl1pPr>
            <a:lvl2pPr algn="ctr">
              <a:defRPr sz="3200">
                <a:solidFill>
                  <a:schemeClr val="tx2"/>
                </a:solidFill>
                <a:latin typeface="VNI-Times" pitchFamily="2" charset="0"/>
              </a:defRPr>
            </a:lvl2pPr>
            <a:lvl3pPr algn="ctr">
              <a:defRPr sz="3200">
                <a:solidFill>
                  <a:schemeClr val="tx2"/>
                </a:solidFill>
                <a:latin typeface="VNI-Times" pitchFamily="2" charset="0"/>
              </a:defRPr>
            </a:lvl3pPr>
            <a:lvl4pPr algn="ctr">
              <a:defRPr sz="3200">
                <a:solidFill>
                  <a:schemeClr val="tx2"/>
                </a:solidFill>
                <a:latin typeface="VNI-Times" pitchFamily="2" charset="0"/>
              </a:defRPr>
            </a:lvl4pPr>
            <a:lvl5pPr algn="ctr">
              <a:defRPr sz="3200">
                <a:solidFill>
                  <a:schemeClr val="tx2"/>
                </a:solidFill>
                <a:latin typeface="VNI-Times" pitchFamily="2" charset="0"/>
              </a:defRPr>
            </a:lvl5pPr>
            <a:lvl6pPr marL="457200" algn="ctr" fontAlgn="base">
              <a:spcBef>
                <a:spcPct val="0"/>
              </a:spcBef>
              <a:spcAft>
                <a:spcPct val="0"/>
              </a:spcAft>
              <a:defRPr sz="3200">
                <a:solidFill>
                  <a:schemeClr val="tx2"/>
                </a:solidFill>
                <a:latin typeface="VNI-Times" pitchFamily="2" charset="0"/>
              </a:defRPr>
            </a:lvl6pPr>
            <a:lvl7pPr marL="914400" algn="ctr" fontAlgn="base">
              <a:spcBef>
                <a:spcPct val="0"/>
              </a:spcBef>
              <a:spcAft>
                <a:spcPct val="0"/>
              </a:spcAft>
              <a:defRPr sz="3200">
                <a:solidFill>
                  <a:schemeClr val="tx2"/>
                </a:solidFill>
                <a:latin typeface="VNI-Times" pitchFamily="2" charset="0"/>
              </a:defRPr>
            </a:lvl7pPr>
            <a:lvl8pPr marL="1371600" algn="ctr" fontAlgn="base">
              <a:spcBef>
                <a:spcPct val="0"/>
              </a:spcBef>
              <a:spcAft>
                <a:spcPct val="0"/>
              </a:spcAft>
              <a:defRPr sz="3200">
                <a:solidFill>
                  <a:schemeClr val="tx2"/>
                </a:solidFill>
                <a:latin typeface="VNI-Times" pitchFamily="2" charset="0"/>
              </a:defRPr>
            </a:lvl8pPr>
            <a:lvl9pPr marL="1828800" algn="ctr" fontAlgn="base">
              <a:spcBef>
                <a:spcPct val="0"/>
              </a:spcBef>
              <a:spcAft>
                <a:spcPct val="0"/>
              </a:spcAft>
              <a:defRPr sz="3200">
                <a:solidFill>
                  <a:schemeClr val="tx2"/>
                </a:solidFill>
                <a:latin typeface="VNI-Times" pitchFamily="2" charset="0"/>
              </a:defRPr>
            </a:lvl9pPr>
          </a:lstStyle>
          <a:p>
            <a:r>
              <a:rPr lang="en-US" altLang="vi-VN" sz="4400" b="1" dirty="0">
                <a:solidFill>
                  <a:srgbClr val="00B050"/>
                </a:solidFill>
                <a:latin typeface="Times New Roman" panose="02020603050405020304" pitchFamily="18" charset="0"/>
                <a:cs typeface="Times New Roman" panose="02020603050405020304" pitchFamily="18" charset="0"/>
              </a:rPr>
              <a:t>Song                 </a:t>
            </a:r>
            <a:r>
              <a:rPr lang="en-US" altLang="vi-VN" sz="4400" b="1" dirty="0">
                <a:solidFill>
                  <a:srgbClr val="00B0F0"/>
                </a:solidFill>
                <a:latin typeface="Times New Roman" panose="02020603050405020304" pitchFamily="18" charset="0"/>
                <a:cs typeface="Times New Roman" panose="02020603050405020304" pitchFamily="18" charset="0"/>
              </a:rPr>
              <a:t>Khai</a:t>
            </a:r>
            <a:r>
              <a:rPr lang="en-US" altLang="vi-VN" sz="4400" b="1" dirty="0">
                <a:solidFill>
                  <a:srgbClr val="00B050"/>
                </a:solidFill>
                <a:latin typeface="Times New Roman" panose="02020603050405020304" pitchFamily="18" charset="0"/>
                <a:cs typeface="Times New Roman" panose="02020603050405020304" pitchFamily="18" charset="0"/>
              </a:rPr>
              <a:t>                  </a:t>
            </a:r>
            <a:r>
              <a:rPr lang="en-US" altLang="vi-VN" sz="4400" b="1" dirty="0">
                <a:solidFill>
                  <a:schemeClr val="accent6">
                    <a:lumMod val="75000"/>
                  </a:schemeClr>
                </a:solidFill>
                <a:latin typeface="Times New Roman" panose="02020603050405020304" pitchFamily="18" charset="0"/>
                <a:cs typeface="Times New Roman" panose="02020603050405020304" pitchFamily="18" charset="0"/>
              </a:rPr>
              <a:t>Bao</a:t>
            </a:r>
          </a:p>
        </p:txBody>
      </p:sp>
      <p:sp>
        <p:nvSpPr>
          <p:cNvPr id="35853" name="Rectangle 13"/>
          <p:cNvSpPr>
            <a:spLocks noChangeArrowheads="1"/>
          </p:cNvSpPr>
          <p:nvPr/>
        </p:nvSpPr>
        <p:spPr bwMode="auto">
          <a:xfrm>
            <a:off x="7813337" y="2798781"/>
            <a:ext cx="4036659"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2400">
                <a:solidFill>
                  <a:schemeClr val="tx1"/>
                </a:solidFill>
                <a:latin typeface="VNI-Times" pitchFamily="2" charset="0"/>
              </a:defRPr>
            </a:lvl1pPr>
            <a:lvl2pPr marL="742950" indent="-285750">
              <a:spcBef>
                <a:spcPct val="20000"/>
              </a:spcBef>
              <a:buChar char="–"/>
              <a:defRPr sz="2000">
                <a:solidFill>
                  <a:schemeClr val="tx1"/>
                </a:solidFill>
                <a:latin typeface="VNI-Times" pitchFamily="2" charset="0"/>
              </a:defRPr>
            </a:lvl2pPr>
            <a:lvl3pPr marL="1143000" indent="-228600">
              <a:spcBef>
                <a:spcPct val="20000"/>
              </a:spcBef>
              <a:buChar char="•"/>
              <a:defRPr>
                <a:solidFill>
                  <a:schemeClr val="tx1"/>
                </a:solidFill>
                <a:latin typeface="VNI-Times" pitchFamily="2" charset="0"/>
              </a:defRPr>
            </a:lvl3pPr>
            <a:lvl4pPr marL="1600200" indent="-228600">
              <a:spcBef>
                <a:spcPct val="20000"/>
              </a:spcBef>
              <a:buChar char="–"/>
              <a:defRPr sz="1600">
                <a:solidFill>
                  <a:schemeClr val="tx1"/>
                </a:solidFill>
                <a:latin typeface="VNI-Times" pitchFamily="2" charset="0"/>
              </a:defRPr>
            </a:lvl4pPr>
            <a:lvl5pPr marL="2057400" indent="-228600">
              <a:spcBef>
                <a:spcPct val="20000"/>
              </a:spcBef>
              <a:buChar char="»"/>
              <a:defRPr sz="1600">
                <a:solidFill>
                  <a:schemeClr val="tx1"/>
                </a:solidFill>
                <a:latin typeface="VNI-Times" pitchFamily="2" charset="0"/>
              </a:defRPr>
            </a:lvl5pPr>
            <a:lvl6pPr marL="2514600" indent="-228600" fontAlgn="base">
              <a:spcBef>
                <a:spcPct val="20000"/>
              </a:spcBef>
              <a:spcAft>
                <a:spcPct val="0"/>
              </a:spcAft>
              <a:buChar char="»"/>
              <a:defRPr sz="1600">
                <a:solidFill>
                  <a:schemeClr val="tx1"/>
                </a:solidFill>
                <a:latin typeface="VNI-Times" pitchFamily="2" charset="0"/>
              </a:defRPr>
            </a:lvl6pPr>
            <a:lvl7pPr marL="2971800" indent="-228600" fontAlgn="base">
              <a:spcBef>
                <a:spcPct val="20000"/>
              </a:spcBef>
              <a:spcAft>
                <a:spcPct val="0"/>
              </a:spcAft>
              <a:buChar char="»"/>
              <a:defRPr sz="1600">
                <a:solidFill>
                  <a:schemeClr val="tx1"/>
                </a:solidFill>
                <a:latin typeface="VNI-Times" pitchFamily="2" charset="0"/>
              </a:defRPr>
            </a:lvl7pPr>
            <a:lvl8pPr marL="3429000" indent="-228600" fontAlgn="base">
              <a:spcBef>
                <a:spcPct val="20000"/>
              </a:spcBef>
              <a:spcAft>
                <a:spcPct val="0"/>
              </a:spcAft>
              <a:buChar char="»"/>
              <a:defRPr sz="1600">
                <a:solidFill>
                  <a:schemeClr val="tx1"/>
                </a:solidFill>
                <a:latin typeface="VNI-Times" pitchFamily="2" charset="0"/>
              </a:defRPr>
            </a:lvl8pPr>
            <a:lvl9pPr marL="3886200" indent="-228600" fontAlgn="base">
              <a:spcBef>
                <a:spcPct val="20000"/>
              </a:spcBef>
              <a:spcAft>
                <a:spcPct val="0"/>
              </a:spcAft>
              <a:buChar char="»"/>
              <a:defRPr sz="1600">
                <a:solidFill>
                  <a:schemeClr val="tx1"/>
                </a:solidFill>
                <a:latin typeface="VNI-Times" pitchFamily="2" charset="0"/>
              </a:defRPr>
            </a:lvl9pPr>
          </a:lstStyle>
          <a:p>
            <a:pPr>
              <a:buFontTx/>
              <a:buNone/>
            </a:pPr>
            <a:r>
              <a:rPr lang="en-US" altLang="vi-VN" sz="2800" b="1" dirty="0">
                <a:latin typeface="Times New Roman" panose="02020603050405020304" pitchFamily="18" charset="0"/>
                <a:cs typeface="Times New Roman" panose="02020603050405020304" pitchFamily="18" charset="0"/>
              </a:rPr>
              <a:t>-sociable, kind, generous</a:t>
            </a:r>
          </a:p>
          <a:p>
            <a:pPr>
              <a:buFontTx/>
              <a:buNone/>
            </a:pPr>
            <a:r>
              <a:rPr lang="en-US" altLang="vi-VN" sz="2800" b="1" dirty="0">
                <a:latin typeface="Times New Roman" panose="02020603050405020304" pitchFamily="18" charset="0"/>
                <a:cs typeface="Times New Roman" panose="02020603050405020304" pitchFamily="18" charset="0"/>
              </a:rPr>
              <a:t>-a volunteer</a:t>
            </a:r>
          </a:p>
          <a:p>
            <a:pPr>
              <a:buFontTx/>
              <a:buNone/>
            </a:pPr>
            <a:r>
              <a:rPr lang="en-US" altLang="vi-VN" sz="2800" b="1" dirty="0">
                <a:latin typeface="Times New Roman" panose="02020603050405020304" pitchFamily="18" charset="0"/>
                <a:cs typeface="Times New Roman" panose="02020603050405020304" pitchFamily="18" charset="0"/>
              </a:rPr>
              <a:t>- a hard-working student</a:t>
            </a:r>
          </a:p>
          <a:p>
            <a:endParaRPr lang="en-US" altLang="vi-VN" sz="2800" b="1" dirty="0">
              <a:latin typeface="Times New Roman" panose="02020603050405020304" pitchFamily="18" charset="0"/>
              <a:cs typeface="Times New Roman" panose="02020603050405020304" pitchFamily="18" charset="0"/>
            </a:endParaRPr>
          </a:p>
        </p:txBody>
      </p:sp>
      <p:sp>
        <p:nvSpPr>
          <p:cNvPr id="35854" name="Line 14"/>
          <p:cNvSpPr>
            <a:spLocks noChangeShapeType="1"/>
          </p:cNvSpPr>
          <p:nvPr/>
        </p:nvSpPr>
        <p:spPr bwMode="auto">
          <a:xfrm flipH="1">
            <a:off x="4120181" y="2448112"/>
            <a:ext cx="45420" cy="38256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sz="2800">
              <a:latin typeface="Times New Roman" panose="02020603050405020304" pitchFamily="18" charset="0"/>
              <a:cs typeface="Times New Roman" panose="02020603050405020304" pitchFamily="18" charset="0"/>
            </a:endParaRPr>
          </a:p>
        </p:txBody>
      </p:sp>
      <p:sp>
        <p:nvSpPr>
          <p:cNvPr id="35855" name="Line 15"/>
          <p:cNvSpPr>
            <a:spLocks noChangeShapeType="1"/>
          </p:cNvSpPr>
          <p:nvPr/>
        </p:nvSpPr>
        <p:spPr bwMode="auto">
          <a:xfrm>
            <a:off x="7813337" y="2448112"/>
            <a:ext cx="0" cy="38256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sz="28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9715482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5842"/>
                                        </p:tgtEl>
                                        <p:attrNameLst>
                                          <p:attrName>style.visibility</p:attrName>
                                        </p:attrNameLst>
                                      </p:cBhvr>
                                      <p:to>
                                        <p:strVal val="visible"/>
                                      </p:to>
                                    </p:set>
                                    <p:animEffect transition="in" filter="checkerboard(across)">
                                      <p:cBhvr>
                                        <p:cTn id="7" dur="500"/>
                                        <p:tgtEl>
                                          <p:spTgt spid="3584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5852"/>
                                        </p:tgtEl>
                                        <p:attrNameLst>
                                          <p:attrName>style.visibility</p:attrName>
                                        </p:attrNameLst>
                                      </p:cBhvr>
                                      <p:to>
                                        <p:strVal val="visible"/>
                                      </p:to>
                                    </p:set>
                                    <p:animEffect transition="in" filter="checkerboard(across)">
                                      <p:cBhvr>
                                        <p:cTn id="12" dur="500"/>
                                        <p:tgtEl>
                                          <p:spTgt spid="3585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5850">
                                            <p:txEl>
                                              <p:pRg st="0" end="0"/>
                                            </p:txEl>
                                          </p:spTgt>
                                        </p:tgtEl>
                                        <p:attrNameLst>
                                          <p:attrName>style.visibility</p:attrName>
                                        </p:attrNameLst>
                                      </p:cBhvr>
                                      <p:to>
                                        <p:strVal val="visible"/>
                                      </p:to>
                                    </p:set>
                                    <p:animEffect transition="in" filter="checkerboard(across)">
                                      <p:cBhvr>
                                        <p:cTn id="17" dur="500"/>
                                        <p:tgtEl>
                                          <p:spTgt spid="35850">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35850">
                                            <p:txEl>
                                              <p:pRg st="1" end="1"/>
                                            </p:txEl>
                                          </p:spTgt>
                                        </p:tgtEl>
                                        <p:attrNameLst>
                                          <p:attrName>style.visibility</p:attrName>
                                        </p:attrNameLst>
                                      </p:cBhvr>
                                      <p:to>
                                        <p:strVal val="visible"/>
                                      </p:to>
                                    </p:set>
                                    <p:animEffect transition="in" filter="checkerboard(across)">
                                      <p:cBhvr>
                                        <p:cTn id="22" dur="500"/>
                                        <p:tgtEl>
                                          <p:spTgt spid="35850">
                                            <p:txEl>
                                              <p:pRg st="1" end="1"/>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35850">
                                            <p:txEl>
                                              <p:pRg st="2" end="2"/>
                                            </p:txEl>
                                          </p:spTgt>
                                        </p:tgtEl>
                                        <p:attrNameLst>
                                          <p:attrName>style.visibility</p:attrName>
                                        </p:attrNameLst>
                                      </p:cBhvr>
                                      <p:to>
                                        <p:strVal val="visible"/>
                                      </p:to>
                                    </p:set>
                                    <p:animEffect transition="in" filter="checkerboard(across)">
                                      <p:cBhvr>
                                        <p:cTn id="27" dur="500"/>
                                        <p:tgtEl>
                                          <p:spTgt spid="35850">
                                            <p:txEl>
                                              <p:pRg st="2" end="2"/>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35851">
                                            <p:txEl>
                                              <p:pRg st="0" end="0"/>
                                            </p:txEl>
                                          </p:spTgt>
                                        </p:tgtEl>
                                        <p:attrNameLst>
                                          <p:attrName>style.visibility</p:attrName>
                                        </p:attrNameLst>
                                      </p:cBhvr>
                                      <p:to>
                                        <p:strVal val="visible"/>
                                      </p:to>
                                    </p:set>
                                    <p:animEffect transition="in" filter="checkerboard(across)">
                                      <p:cBhvr>
                                        <p:cTn id="32" dur="500"/>
                                        <p:tgtEl>
                                          <p:spTgt spid="35851">
                                            <p:txEl>
                                              <p:pRg st="0" end="0"/>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5" presetClass="entr" presetSubtype="10" fill="hold" grpId="0" nodeType="clickEffect">
                                  <p:stCondLst>
                                    <p:cond delay="0"/>
                                  </p:stCondLst>
                                  <p:childTnLst>
                                    <p:set>
                                      <p:cBhvr>
                                        <p:cTn id="36" dur="1" fill="hold">
                                          <p:stCondLst>
                                            <p:cond delay="0"/>
                                          </p:stCondLst>
                                        </p:cTn>
                                        <p:tgtEl>
                                          <p:spTgt spid="35851">
                                            <p:txEl>
                                              <p:pRg st="1" end="1"/>
                                            </p:txEl>
                                          </p:spTgt>
                                        </p:tgtEl>
                                        <p:attrNameLst>
                                          <p:attrName>style.visibility</p:attrName>
                                        </p:attrNameLst>
                                      </p:cBhvr>
                                      <p:to>
                                        <p:strVal val="visible"/>
                                      </p:to>
                                    </p:set>
                                    <p:animEffect transition="in" filter="checkerboard(across)">
                                      <p:cBhvr>
                                        <p:cTn id="37" dur="500"/>
                                        <p:tgtEl>
                                          <p:spTgt spid="35851">
                                            <p:txEl>
                                              <p:pRg st="1" end="1"/>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 presetClass="entr" presetSubtype="10" fill="hold" grpId="0" nodeType="clickEffect">
                                  <p:stCondLst>
                                    <p:cond delay="0"/>
                                  </p:stCondLst>
                                  <p:childTnLst>
                                    <p:set>
                                      <p:cBhvr>
                                        <p:cTn id="41" dur="1" fill="hold">
                                          <p:stCondLst>
                                            <p:cond delay="0"/>
                                          </p:stCondLst>
                                        </p:cTn>
                                        <p:tgtEl>
                                          <p:spTgt spid="35851">
                                            <p:txEl>
                                              <p:pRg st="2" end="2"/>
                                            </p:txEl>
                                          </p:spTgt>
                                        </p:tgtEl>
                                        <p:attrNameLst>
                                          <p:attrName>style.visibility</p:attrName>
                                        </p:attrNameLst>
                                      </p:cBhvr>
                                      <p:to>
                                        <p:strVal val="visible"/>
                                      </p:to>
                                    </p:set>
                                    <p:animEffect transition="in" filter="checkerboard(across)">
                                      <p:cBhvr>
                                        <p:cTn id="42" dur="500"/>
                                        <p:tgtEl>
                                          <p:spTgt spid="35851">
                                            <p:txEl>
                                              <p:pRg st="2" end="2"/>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5" presetClass="entr" presetSubtype="10" fill="hold" grpId="0" nodeType="clickEffect">
                                  <p:stCondLst>
                                    <p:cond delay="0"/>
                                  </p:stCondLst>
                                  <p:childTnLst>
                                    <p:set>
                                      <p:cBhvr>
                                        <p:cTn id="46" dur="1" fill="hold">
                                          <p:stCondLst>
                                            <p:cond delay="0"/>
                                          </p:stCondLst>
                                        </p:cTn>
                                        <p:tgtEl>
                                          <p:spTgt spid="35853"/>
                                        </p:tgtEl>
                                        <p:attrNameLst>
                                          <p:attrName>style.visibility</p:attrName>
                                        </p:attrNameLst>
                                      </p:cBhvr>
                                      <p:to>
                                        <p:strVal val="visible"/>
                                      </p:to>
                                    </p:set>
                                    <p:animEffect transition="in" filter="checkerboard(across)">
                                      <p:cBhvr>
                                        <p:cTn id="47" dur="500"/>
                                        <p:tgtEl>
                                          <p:spTgt spid="358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2" grpId="0"/>
      <p:bldP spid="35850" grpId="0" build="p"/>
      <p:bldP spid="35851" grpId="0" build="p"/>
      <p:bldP spid="35852" grpId="0"/>
      <p:bldP spid="35853"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83573" y="2458639"/>
            <a:ext cx="11709070" cy="1538370"/>
          </a:xfrm>
          <a:prstGeom prst="rect">
            <a:avLst/>
          </a:prstGeom>
          <a:noFill/>
        </p:spPr>
        <p:txBody>
          <a:bodyPr wrap="square" rtlCol="0">
            <a:spAutoFit/>
          </a:bodyPr>
          <a:lstStyle/>
          <a:p>
            <a:pPr marL="571486" indent="-571486">
              <a:lnSpc>
                <a:spcPct val="150000"/>
              </a:lnSpc>
              <a:spcAft>
                <a:spcPts val="1800"/>
              </a:spcAft>
              <a:buAutoNum type="romanUcPeriod"/>
            </a:pPr>
            <a:r>
              <a:rPr lang="en-US" sz="2800" b="1" dirty="0" err="1">
                <a:solidFill>
                  <a:srgbClr val="FF0000"/>
                </a:solidFill>
                <a:latin typeface="Times New Roman" panose="02020603050405020304" pitchFamily="18" charset="0"/>
                <a:cs typeface="Times New Roman" panose="02020603050405020304" pitchFamily="18" charset="0"/>
              </a:rPr>
              <a:t>Học</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thuộc</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từ</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vựng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và</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ngữ</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pháp</a:t>
            </a:r>
            <a:endParaRPr lang="en-US" sz="2800" b="1" dirty="0">
              <a:solidFill>
                <a:srgbClr val="FF0000"/>
              </a:solidFill>
              <a:latin typeface="Times New Roman" panose="02020603050405020304" pitchFamily="18" charset="0"/>
              <a:cs typeface="Times New Roman" panose="02020603050405020304" pitchFamily="18" charset="0"/>
            </a:endParaRPr>
          </a:p>
          <a:p>
            <a:pPr marL="571486" indent="-571486">
              <a:lnSpc>
                <a:spcPct val="150000"/>
              </a:lnSpc>
              <a:spcAft>
                <a:spcPts val="1800"/>
              </a:spcAft>
              <a:buAutoNum type="romanUcPeriod"/>
            </a:pPr>
            <a:r>
              <a:rPr lang="en-US" sz="2800" b="1" dirty="0" err="1">
                <a:solidFill>
                  <a:srgbClr val="FF0000"/>
                </a:solidFill>
                <a:latin typeface="Times New Roman" panose="02020603050405020304" pitchFamily="18" charset="0"/>
                <a:cs typeface="Times New Roman" panose="02020603050405020304" pitchFamily="18" charset="0"/>
              </a:rPr>
              <a:t>Chuẩn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bị</a:t>
            </a:r>
            <a:r>
              <a:rPr lang="en-US" sz="2800" b="1" dirty="0">
                <a:solidFill>
                  <a:srgbClr val="FF0000"/>
                </a:solidFill>
                <a:latin typeface="Times New Roman" panose="02020603050405020304" pitchFamily="18" charset="0"/>
                <a:cs typeface="Times New Roman" panose="02020603050405020304" pitchFamily="18" charset="0"/>
              </a:rPr>
              <a:t> Unit 1_Language Focus</a:t>
            </a:r>
          </a:p>
        </p:txBody>
      </p:sp>
      <p:pic>
        <p:nvPicPr>
          <p:cNvPr id="1026" name="Picture 2" descr="Homework for Monday 1st October – Year 6&amp;#39;s Class Blo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1263" y="152488"/>
            <a:ext cx="11519064" cy="2069937"/>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4" name="Rounded Rectangle 3"/>
          <p:cNvSpPr/>
          <p:nvPr/>
        </p:nvSpPr>
        <p:spPr bwMode="auto">
          <a:xfrm>
            <a:off x="3641790" y="633426"/>
            <a:ext cx="5138009" cy="1371564"/>
          </a:xfrm>
          <a:prstGeom prst="roundRect">
            <a:avLst/>
          </a:prstGeom>
          <a:solidFill>
            <a:srgbClr val="DDF4F8"/>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914377" fontAlgn="base">
              <a:spcBef>
                <a:spcPct val="0"/>
              </a:spcBef>
              <a:spcAft>
                <a:spcPct val="0"/>
              </a:spcAft>
            </a:pPr>
            <a:r>
              <a:rPr lang="en-US" sz="5400" b="1" dirty="0">
                <a:solidFill>
                  <a:srgbClr val="7030A0"/>
                </a:solidFill>
                <a:latin typeface="Times New Roman" panose="02020603050405020304" pitchFamily="18" charset="0"/>
                <a:cs typeface="Times New Roman" panose="02020603050405020304" pitchFamily="18" charset="0"/>
              </a:rPr>
              <a:t>HOMEWORK </a:t>
            </a:r>
          </a:p>
        </p:txBody>
      </p:sp>
    </p:spTree>
    <p:extLst>
      <p:ext uri="{BB962C8B-B14F-4D97-AF65-F5344CB8AC3E}">
        <p14:creationId xmlns:p14="http://schemas.microsoft.com/office/powerpoint/2010/main" val="361773624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8ACD20-9772-4381-A114-BF450E3FE87A}"/>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54E36F75-1503-4C72-9602-782F3B518204}"/>
              </a:ext>
            </a:extLst>
          </p:cNvPr>
          <p:cNvSpPr>
            <a:spLocks noGrp="1"/>
          </p:cNvSpPr>
          <p:nvPr>
            <p:ph sz="half" idx="1"/>
          </p:nvPr>
        </p:nvSpPr>
        <p:spPr/>
        <p:txBody>
          <a:bodyPr/>
          <a:lstStyle/>
          <a:p>
            <a:endParaRPr lang="en-US"/>
          </a:p>
        </p:txBody>
      </p:sp>
      <p:sp>
        <p:nvSpPr>
          <p:cNvPr id="4" name="Content Placeholder 3">
            <a:extLst>
              <a:ext uri="{FF2B5EF4-FFF2-40B4-BE49-F238E27FC236}">
                <a16:creationId xmlns:a16="http://schemas.microsoft.com/office/drawing/2014/main" id="{9F040F4C-598B-46F1-BC56-F1BAD1263950}"/>
              </a:ext>
            </a:extLst>
          </p:cNvPr>
          <p:cNvSpPr>
            <a:spLocks noGrp="1"/>
          </p:cNvSpPr>
          <p:nvPr>
            <p:ph sz="half" idx="2"/>
          </p:nvPr>
        </p:nvSpPr>
        <p:spPr/>
        <p:txBody>
          <a:bodyPr/>
          <a:lstStyle/>
          <a:p>
            <a:endParaRPr lang="en-US"/>
          </a:p>
        </p:txBody>
      </p:sp>
    </p:spTree>
    <p:extLst>
      <p:ext uri="{BB962C8B-B14F-4D97-AF65-F5344CB8AC3E}">
        <p14:creationId xmlns:p14="http://schemas.microsoft.com/office/powerpoint/2010/main" val="6852791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4953000" y="304800"/>
            <a:ext cx="17526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endParaRPr lang="en-US" altLang="en-US" sz="1800">
              <a:latin typeface="Comic Sans MS" panose="030F0702030302020204" pitchFamily="66" charset="0"/>
            </a:endParaRPr>
          </a:p>
        </p:txBody>
      </p:sp>
      <p:sp>
        <p:nvSpPr>
          <p:cNvPr id="6147" name="Rectangle 3"/>
          <p:cNvSpPr>
            <a:spLocks noChangeArrowheads="1"/>
          </p:cNvSpPr>
          <p:nvPr/>
        </p:nvSpPr>
        <p:spPr bwMode="auto">
          <a:xfrm>
            <a:off x="1600200" y="1524000"/>
            <a:ext cx="2743200" cy="6019800"/>
          </a:xfrm>
          <a:prstGeom prst="rect">
            <a:avLst/>
          </a:prstGeom>
          <a:noFill/>
          <a:ln>
            <a:noFill/>
          </a:ln>
          <a:effectLst/>
          <a:extLst>
            <a:ext uri="{909E8E84-426E-40DD-AFC4-6F175D3DCCD1}">
              <a14:hiddenFill xmlns:a14="http://schemas.microsoft.com/office/drawing/2010/main">
                <a:solidFill>
                  <a:srgbClr val="CCFF99"/>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a:solidFill>
                <a:srgbClr val="CC00CC"/>
              </a:solidFill>
              <a:latin typeface=".VnTime" panose="020B7200000000000000" pitchFamily="34" charset="0"/>
            </a:endParaRPr>
          </a:p>
        </p:txBody>
      </p:sp>
      <p:sp>
        <p:nvSpPr>
          <p:cNvPr id="7172" name="Text Box 4"/>
          <p:cNvSpPr txBox="1">
            <a:spLocks noChangeArrowheads="1"/>
          </p:cNvSpPr>
          <p:nvPr/>
        </p:nvSpPr>
        <p:spPr bwMode="auto">
          <a:xfrm>
            <a:off x="1213959" y="1534179"/>
            <a:ext cx="27432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dirty="0" err="1">
                <a:solidFill>
                  <a:srgbClr val="FF0000"/>
                </a:solidFill>
                <a:latin typeface="Comic Sans MS" panose="030F0702030302020204" pitchFamily="66" charset="0"/>
              </a:rPr>
              <a:t>I.</a:t>
            </a:r>
            <a:r>
              <a:rPr lang="en-US" altLang="en-US" sz="2800" b="1" u="sng" dirty="0" err="1">
                <a:solidFill>
                  <a:srgbClr val="FF0000"/>
                </a:solidFill>
                <a:latin typeface="Comic Sans MS" panose="030F0702030302020204" pitchFamily="66" charset="0"/>
              </a:rPr>
              <a:t>Vocabulary</a:t>
            </a:r>
            <a:endParaRPr lang="en-US" altLang="en-US" sz="2800" b="1" u="sng" dirty="0">
              <a:solidFill>
                <a:srgbClr val="FF0000"/>
              </a:solidFill>
              <a:latin typeface="Comic Sans MS" panose="030F0702030302020204" pitchFamily="66" charset="0"/>
            </a:endParaRPr>
          </a:p>
        </p:txBody>
      </p:sp>
      <p:sp>
        <p:nvSpPr>
          <p:cNvPr id="7173" name="Text Box 5"/>
          <p:cNvSpPr txBox="1">
            <a:spLocks noChangeArrowheads="1"/>
          </p:cNvSpPr>
          <p:nvPr/>
        </p:nvSpPr>
        <p:spPr bwMode="auto">
          <a:xfrm>
            <a:off x="1981200" y="2257338"/>
            <a:ext cx="29718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dirty="0">
                <a:latin typeface="Comic Sans MS" panose="030F0702030302020204" pitchFamily="66" charset="0"/>
              </a:rPr>
              <a:t>- (to) seem (v)</a:t>
            </a:r>
          </a:p>
        </p:txBody>
      </p:sp>
      <p:sp>
        <p:nvSpPr>
          <p:cNvPr id="6150" name="Text Box 6"/>
          <p:cNvSpPr txBox="1">
            <a:spLocks noChangeArrowheads="1"/>
          </p:cNvSpPr>
          <p:nvPr/>
        </p:nvSpPr>
        <p:spPr bwMode="auto">
          <a:xfrm>
            <a:off x="2223160" y="569893"/>
            <a:ext cx="79248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b="1" u="sng" dirty="0">
                <a:solidFill>
                  <a:srgbClr val="FF0000"/>
                </a:solidFill>
                <a:latin typeface="Comic Sans MS" panose="030F0702030302020204" pitchFamily="66" charset="0"/>
              </a:rPr>
              <a:t>Unit 1</a:t>
            </a:r>
            <a:r>
              <a:rPr lang="en-US" altLang="en-US" sz="2800" b="1" dirty="0">
                <a:solidFill>
                  <a:srgbClr val="FF0000"/>
                </a:solidFill>
                <a:latin typeface="Comic Sans MS" panose="030F0702030302020204" pitchFamily="66" charset="0"/>
              </a:rPr>
              <a:t>: MY FRIENDS</a:t>
            </a:r>
          </a:p>
          <a:p>
            <a:pPr eaLnBrk="1" hangingPunct="1">
              <a:spcBef>
                <a:spcPct val="0"/>
              </a:spcBef>
              <a:buFontTx/>
              <a:buNone/>
            </a:pPr>
            <a:r>
              <a:rPr lang="en-US" altLang="en-US" sz="2800" u="sng" dirty="0">
                <a:solidFill>
                  <a:srgbClr val="0000FF"/>
                </a:solidFill>
                <a:latin typeface="Comic Sans MS" panose="030F0702030302020204" pitchFamily="66" charset="0"/>
              </a:rPr>
              <a:t>Lesson 1</a:t>
            </a:r>
            <a:r>
              <a:rPr lang="en-US" altLang="en-US" sz="2800" dirty="0">
                <a:solidFill>
                  <a:srgbClr val="0000FF"/>
                </a:solidFill>
                <a:latin typeface="Comic Sans MS" panose="030F0702030302020204" pitchFamily="66" charset="0"/>
              </a:rPr>
              <a:t>: Getting started + Listen and read</a:t>
            </a:r>
          </a:p>
        </p:txBody>
      </p:sp>
      <p:sp>
        <p:nvSpPr>
          <p:cNvPr id="7180" name="Text Box 12"/>
          <p:cNvSpPr txBox="1">
            <a:spLocks noChangeArrowheads="1"/>
          </p:cNvSpPr>
          <p:nvPr/>
        </p:nvSpPr>
        <p:spPr bwMode="auto">
          <a:xfrm>
            <a:off x="1981200" y="2790737"/>
            <a:ext cx="29718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dirty="0">
                <a:latin typeface="Comic Sans MS" panose="030F0702030302020204" pitchFamily="66" charset="0"/>
              </a:rPr>
              <a:t>- smile (n)</a:t>
            </a:r>
          </a:p>
        </p:txBody>
      </p:sp>
      <p:sp>
        <p:nvSpPr>
          <p:cNvPr id="7183" name="Text Box 15"/>
          <p:cNvSpPr txBox="1">
            <a:spLocks noChangeArrowheads="1"/>
          </p:cNvSpPr>
          <p:nvPr/>
        </p:nvSpPr>
        <p:spPr bwMode="auto">
          <a:xfrm>
            <a:off x="1981200" y="3247938"/>
            <a:ext cx="3429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dirty="0">
                <a:latin typeface="Comic Sans MS" panose="030F0702030302020204" pitchFamily="66" charset="0"/>
              </a:rPr>
              <a:t>- enough (adv)</a:t>
            </a:r>
          </a:p>
        </p:txBody>
      </p:sp>
      <p:sp>
        <p:nvSpPr>
          <p:cNvPr id="7184" name="Text Box 16"/>
          <p:cNvSpPr txBox="1">
            <a:spLocks noChangeArrowheads="1"/>
          </p:cNvSpPr>
          <p:nvPr/>
        </p:nvSpPr>
        <p:spPr bwMode="auto">
          <a:xfrm>
            <a:off x="1981200" y="3781338"/>
            <a:ext cx="3429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dirty="0">
                <a:latin typeface="Comic Sans MS" panose="030F0702030302020204" pitchFamily="66" charset="0"/>
              </a:rPr>
              <a:t>- next-door (</a:t>
            </a:r>
            <a:r>
              <a:rPr lang="en-US" altLang="en-US" sz="2800" b="1" dirty="0" err="1">
                <a:latin typeface="Comic Sans MS" panose="030F0702030302020204" pitchFamily="66" charset="0"/>
              </a:rPr>
              <a:t>adj</a:t>
            </a:r>
            <a:r>
              <a:rPr lang="en-US" altLang="en-US" sz="2800" b="1" dirty="0">
                <a:latin typeface="Comic Sans MS" panose="030F0702030302020204" pitchFamily="66" charset="0"/>
              </a:rPr>
              <a:t>)</a:t>
            </a:r>
          </a:p>
        </p:txBody>
      </p:sp>
      <p:sp>
        <p:nvSpPr>
          <p:cNvPr id="7187" name="Text Box 19"/>
          <p:cNvSpPr txBox="1">
            <a:spLocks noChangeArrowheads="1"/>
          </p:cNvSpPr>
          <p:nvPr/>
        </p:nvSpPr>
        <p:spPr bwMode="auto">
          <a:xfrm>
            <a:off x="1981200" y="4314738"/>
            <a:ext cx="365750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dirty="0">
                <a:latin typeface="Comic Sans MS" panose="030F0702030302020204" pitchFamily="66" charset="0"/>
              </a:rPr>
              <a:t>- a photograph (n)</a:t>
            </a:r>
          </a:p>
        </p:txBody>
      </p:sp>
      <p:sp>
        <p:nvSpPr>
          <p:cNvPr id="16" name="TextBox 15"/>
          <p:cNvSpPr txBox="1"/>
          <p:nvPr/>
        </p:nvSpPr>
        <p:spPr>
          <a:xfrm>
            <a:off x="3803994" y="43190"/>
            <a:ext cx="4584012" cy="523220"/>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wrap="none" rtlCol="0">
            <a:spAutoFit/>
          </a:bodyPr>
          <a:lstStyle/>
          <a:p>
            <a:r>
              <a:rPr lang="en-US" sz="2800" dirty="0">
                <a:solidFill>
                  <a:schemeClr val="tx1"/>
                </a:solidFill>
                <a:latin typeface="Times New Roman" panose="02020603050405020304" pitchFamily="18" charset="0"/>
                <a:cs typeface="Times New Roman" panose="02020603050405020304" pitchFamily="18" charset="0"/>
              </a:rPr>
              <a:t>Thursday, September 9</a:t>
            </a:r>
            <a:r>
              <a:rPr lang="en-US" sz="2800" baseline="30000" dirty="0">
                <a:solidFill>
                  <a:schemeClr val="tx1"/>
                </a:solidFill>
                <a:latin typeface="Times New Roman" panose="02020603050405020304" pitchFamily="18" charset="0"/>
                <a:cs typeface="Times New Roman" panose="02020603050405020304" pitchFamily="18" charset="0"/>
              </a:rPr>
              <a:t>th</a:t>
            </a:r>
            <a:r>
              <a:rPr lang="en-US" sz="2800" dirty="0">
                <a:solidFill>
                  <a:schemeClr val="tx1"/>
                </a:solidFill>
                <a:latin typeface="Times New Roman" panose="02020603050405020304" pitchFamily="18" charset="0"/>
                <a:cs typeface="Times New Roman" panose="02020603050405020304" pitchFamily="18" charset="0"/>
              </a:rPr>
              <a:t>, 2021</a:t>
            </a:r>
          </a:p>
        </p:txBody>
      </p:sp>
      <p:sp>
        <p:nvSpPr>
          <p:cNvPr id="13" name="TextBox 12">
            <a:extLst>
              <a:ext uri="{FF2B5EF4-FFF2-40B4-BE49-F238E27FC236}">
                <a16:creationId xmlns:a16="http://schemas.microsoft.com/office/drawing/2014/main" id="{49867E46-DAAD-4B20-A25F-54CAFCE0C977}"/>
              </a:ext>
            </a:extLst>
          </p:cNvPr>
          <p:cNvSpPr txBox="1"/>
          <p:nvPr/>
        </p:nvSpPr>
        <p:spPr>
          <a:xfrm>
            <a:off x="2292006" y="4848138"/>
            <a:ext cx="6096000" cy="1815882"/>
          </a:xfrm>
          <a:prstGeom prst="rect">
            <a:avLst/>
          </a:prstGeom>
          <a:noFill/>
        </p:spPr>
        <p:txBody>
          <a:bodyPr wrap="square">
            <a:spAutoFit/>
          </a:bodyPr>
          <a:lstStyle/>
          <a:p>
            <a:pPr>
              <a:spcBef>
                <a:spcPct val="50000"/>
              </a:spcBef>
            </a:pPr>
            <a:r>
              <a:rPr lang="en-US" sz="2800" b="1" dirty="0">
                <a:latin typeface="Comic Sans MS" panose="030F0702030302020204" pitchFamily="66" charset="0"/>
                <a:sym typeface="Wingdings" panose="05000000000000000000" pitchFamily="2" charset="2"/>
              </a:rPr>
              <a:t> </a:t>
            </a:r>
            <a:r>
              <a:rPr lang="en-US" sz="2800" b="1" dirty="0">
                <a:latin typeface="Comic Sans MS" panose="030F0702030302020204" pitchFamily="66" charset="0"/>
              </a:rPr>
              <a:t>photographer (n)</a:t>
            </a:r>
          </a:p>
          <a:p>
            <a:pPr marL="457200" indent="-457200">
              <a:spcBef>
                <a:spcPct val="50000"/>
              </a:spcBef>
              <a:buFont typeface="Wingdings" panose="05000000000000000000" pitchFamily="2" charset="2"/>
              <a:buChar char="à"/>
            </a:pPr>
            <a:r>
              <a:rPr lang="en-US" sz="2800" b="1" dirty="0">
                <a:latin typeface="Comic Sans MS" panose="030F0702030302020204" pitchFamily="66" charset="0"/>
              </a:rPr>
              <a:t>photography (n)</a:t>
            </a:r>
          </a:p>
          <a:p>
            <a:pPr marL="457200" indent="-457200">
              <a:spcBef>
                <a:spcPct val="50000"/>
              </a:spcBef>
              <a:buFont typeface="Wingdings" panose="05000000000000000000" pitchFamily="2" charset="2"/>
              <a:buChar char="à"/>
            </a:pPr>
            <a:r>
              <a:rPr lang="en-US" sz="2800" b="1" dirty="0">
                <a:latin typeface="Comic Sans MS" panose="030F0702030302020204" pitchFamily="66" charset="0"/>
              </a:rPr>
              <a:t>photographic (adj)</a:t>
            </a:r>
          </a:p>
        </p:txBody>
      </p:sp>
    </p:spTree>
    <p:extLst>
      <p:ext uri="{BB962C8B-B14F-4D97-AF65-F5344CB8AC3E}">
        <p14:creationId xmlns:p14="http://schemas.microsoft.com/office/powerpoint/2010/main" val="177693774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172"/>
                                        </p:tgtEl>
                                        <p:attrNameLst>
                                          <p:attrName>style.visibility</p:attrName>
                                        </p:attrNameLst>
                                      </p:cBhvr>
                                      <p:to>
                                        <p:strVal val="visible"/>
                                      </p:to>
                                    </p:set>
                                    <p:animEffect transition="in" filter="blinds(horizontal)">
                                      <p:cBhvr>
                                        <p:cTn id="7" dur="500"/>
                                        <p:tgtEl>
                                          <p:spTgt spid="717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173"/>
                                        </p:tgtEl>
                                        <p:attrNameLst>
                                          <p:attrName>style.visibility</p:attrName>
                                        </p:attrNameLst>
                                      </p:cBhvr>
                                      <p:to>
                                        <p:strVal val="visible"/>
                                      </p:to>
                                    </p:set>
                                    <p:anim calcmode="lin" valueType="num">
                                      <p:cBhvr additive="base">
                                        <p:cTn id="12" dur="500" fill="hold"/>
                                        <p:tgtEl>
                                          <p:spTgt spid="7173"/>
                                        </p:tgtEl>
                                        <p:attrNameLst>
                                          <p:attrName>ppt_x</p:attrName>
                                        </p:attrNameLst>
                                      </p:cBhvr>
                                      <p:tavLst>
                                        <p:tav tm="0">
                                          <p:val>
                                            <p:strVal val="#ppt_x"/>
                                          </p:val>
                                        </p:tav>
                                        <p:tav tm="100000">
                                          <p:val>
                                            <p:strVal val="#ppt_x"/>
                                          </p:val>
                                        </p:tav>
                                      </p:tavLst>
                                    </p:anim>
                                    <p:anim calcmode="lin" valueType="num">
                                      <p:cBhvr additive="base">
                                        <p:cTn id="13" dur="500" fill="hold"/>
                                        <p:tgtEl>
                                          <p:spTgt spid="717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7180"/>
                                        </p:tgtEl>
                                        <p:attrNameLst>
                                          <p:attrName>style.visibility</p:attrName>
                                        </p:attrNameLst>
                                      </p:cBhvr>
                                      <p:to>
                                        <p:strVal val="visible"/>
                                      </p:to>
                                    </p:set>
                                    <p:anim calcmode="lin" valueType="num">
                                      <p:cBhvr additive="base">
                                        <p:cTn id="18" dur="500" fill="hold"/>
                                        <p:tgtEl>
                                          <p:spTgt spid="7180"/>
                                        </p:tgtEl>
                                        <p:attrNameLst>
                                          <p:attrName>ppt_x</p:attrName>
                                        </p:attrNameLst>
                                      </p:cBhvr>
                                      <p:tavLst>
                                        <p:tav tm="0">
                                          <p:val>
                                            <p:strVal val="#ppt_x"/>
                                          </p:val>
                                        </p:tav>
                                        <p:tav tm="100000">
                                          <p:val>
                                            <p:strVal val="#ppt_x"/>
                                          </p:val>
                                        </p:tav>
                                      </p:tavLst>
                                    </p:anim>
                                    <p:anim calcmode="lin" valueType="num">
                                      <p:cBhvr additive="base">
                                        <p:cTn id="19" dur="500" fill="hold"/>
                                        <p:tgtEl>
                                          <p:spTgt spid="7180"/>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7183"/>
                                        </p:tgtEl>
                                        <p:attrNameLst>
                                          <p:attrName>style.visibility</p:attrName>
                                        </p:attrNameLst>
                                      </p:cBhvr>
                                      <p:to>
                                        <p:strVal val="visible"/>
                                      </p:to>
                                    </p:set>
                                    <p:anim calcmode="lin" valueType="num">
                                      <p:cBhvr additive="base">
                                        <p:cTn id="24" dur="500" fill="hold"/>
                                        <p:tgtEl>
                                          <p:spTgt spid="7183"/>
                                        </p:tgtEl>
                                        <p:attrNameLst>
                                          <p:attrName>ppt_x</p:attrName>
                                        </p:attrNameLst>
                                      </p:cBhvr>
                                      <p:tavLst>
                                        <p:tav tm="0">
                                          <p:val>
                                            <p:strVal val="#ppt_x"/>
                                          </p:val>
                                        </p:tav>
                                        <p:tav tm="100000">
                                          <p:val>
                                            <p:strVal val="#ppt_x"/>
                                          </p:val>
                                        </p:tav>
                                      </p:tavLst>
                                    </p:anim>
                                    <p:anim calcmode="lin" valueType="num">
                                      <p:cBhvr additive="base">
                                        <p:cTn id="25" dur="500" fill="hold"/>
                                        <p:tgtEl>
                                          <p:spTgt spid="7183"/>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7184"/>
                                        </p:tgtEl>
                                        <p:attrNameLst>
                                          <p:attrName>style.visibility</p:attrName>
                                        </p:attrNameLst>
                                      </p:cBhvr>
                                      <p:to>
                                        <p:strVal val="visible"/>
                                      </p:to>
                                    </p:set>
                                    <p:anim calcmode="lin" valueType="num">
                                      <p:cBhvr additive="base">
                                        <p:cTn id="30" dur="500" fill="hold"/>
                                        <p:tgtEl>
                                          <p:spTgt spid="7184"/>
                                        </p:tgtEl>
                                        <p:attrNameLst>
                                          <p:attrName>ppt_x</p:attrName>
                                        </p:attrNameLst>
                                      </p:cBhvr>
                                      <p:tavLst>
                                        <p:tav tm="0">
                                          <p:val>
                                            <p:strVal val="#ppt_x"/>
                                          </p:val>
                                        </p:tav>
                                        <p:tav tm="100000">
                                          <p:val>
                                            <p:strVal val="#ppt_x"/>
                                          </p:val>
                                        </p:tav>
                                      </p:tavLst>
                                    </p:anim>
                                    <p:anim calcmode="lin" valueType="num">
                                      <p:cBhvr additive="base">
                                        <p:cTn id="31" dur="500" fill="hold"/>
                                        <p:tgtEl>
                                          <p:spTgt spid="7184"/>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7187"/>
                                        </p:tgtEl>
                                        <p:attrNameLst>
                                          <p:attrName>style.visibility</p:attrName>
                                        </p:attrNameLst>
                                      </p:cBhvr>
                                      <p:to>
                                        <p:strVal val="visible"/>
                                      </p:to>
                                    </p:set>
                                    <p:anim calcmode="lin" valueType="num">
                                      <p:cBhvr additive="base">
                                        <p:cTn id="36" dur="500" fill="hold"/>
                                        <p:tgtEl>
                                          <p:spTgt spid="7187"/>
                                        </p:tgtEl>
                                        <p:attrNameLst>
                                          <p:attrName>ppt_x</p:attrName>
                                        </p:attrNameLst>
                                      </p:cBhvr>
                                      <p:tavLst>
                                        <p:tav tm="0">
                                          <p:val>
                                            <p:strVal val="#ppt_x"/>
                                          </p:val>
                                        </p:tav>
                                        <p:tav tm="100000">
                                          <p:val>
                                            <p:strVal val="#ppt_x"/>
                                          </p:val>
                                        </p:tav>
                                      </p:tavLst>
                                    </p:anim>
                                    <p:anim calcmode="lin" valueType="num">
                                      <p:cBhvr additive="base">
                                        <p:cTn id="37" dur="500" fill="hold"/>
                                        <p:tgtEl>
                                          <p:spTgt spid="718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2" grpId="0" autoUpdateAnimBg="0"/>
      <p:bldP spid="7173" grpId="0"/>
      <p:bldP spid="7180" grpId="0"/>
      <p:bldP spid="7183" grpId="0"/>
      <p:bldP spid="7184" grpId="0"/>
      <p:bldP spid="7187"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01000" y="2127034"/>
            <a:ext cx="3962400" cy="584775"/>
          </a:xfrm>
          <a:prstGeom prst="rect">
            <a:avLst/>
          </a:prstGeom>
          <a:noFill/>
        </p:spPr>
        <p:txBody>
          <a:bodyPr wrap="square" rtlCol="0">
            <a:spAutoFit/>
          </a:bodyPr>
          <a:lstStyle/>
          <a:p>
            <a:pPr algn="ctr"/>
            <a:r>
              <a:rPr lang="en-US" altLang="vi-VN" sz="3200" b="1" i="1" dirty="0">
                <a:solidFill>
                  <a:schemeClr val="accent2"/>
                </a:solidFill>
                <a:latin typeface="Times New Roman" panose="02020603050405020304" pitchFamily="18" charset="0"/>
              </a:rPr>
              <a:t>Simple Present Tense</a:t>
            </a:r>
            <a:endParaRPr lang="vi-VN" sz="3200" b="1" dirty="0">
              <a:solidFill>
                <a:schemeClr val="accent2"/>
              </a:solidFill>
            </a:endParaRPr>
          </a:p>
        </p:txBody>
      </p:sp>
      <p:sp>
        <p:nvSpPr>
          <p:cNvPr id="4" name="TextBox 3"/>
          <p:cNvSpPr txBox="1"/>
          <p:nvPr/>
        </p:nvSpPr>
        <p:spPr>
          <a:xfrm>
            <a:off x="7506602" y="2168071"/>
            <a:ext cx="3454400" cy="584775"/>
          </a:xfrm>
          <a:prstGeom prst="rect">
            <a:avLst/>
          </a:prstGeom>
          <a:noFill/>
        </p:spPr>
        <p:txBody>
          <a:bodyPr wrap="square" rtlCol="0">
            <a:spAutoFit/>
          </a:bodyPr>
          <a:lstStyle/>
          <a:p>
            <a:pPr algn="ctr"/>
            <a:r>
              <a:rPr lang="en-US" altLang="vi-VN" sz="3200" b="1" i="1" dirty="0">
                <a:solidFill>
                  <a:schemeClr val="accent2"/>
                </a:solidFill>
                <a:latin typeface="Times New Roman" panose="02020603050405020304" pitchFamily="18" charset="0"/>
              </a:rPr>
              <a:t>Simple Past Tense </a:t>
            </a:r>
            <a:endParaRPr lang="vi-VN" sz="3200" b="1" dirty="0">
              <a:solidFill>
                <a:schemeClr val="accent2"/>
              </a:solidFill>
            </a:endParaRPr>
          </a:p>
        </p:txBody>
      </p:sp>
      <p:sp>
        <p:nvSpPr>
          <p:cNvPr id="2" name="TextBox 1"/>
          <p:cNvSpPr txBox="1"/>
          <p:nvPr/>
        </p:nvSpPr>
        <p:spPr>
          <a:xfrm>
            <a:off x="447638" y="2676309"/>
            <a:ext cx="5427233" cy="4031873"/>
          </a:xfrm>
          <a:prstGeom prst="rect">
            <a:avLst/>
          </a:prstGeom>
          <a:noFill/>
        </p:spPr>
        <p:txBody>
          <a:bodyPr wrap="square" rtlCol="0">
            <a:spAutoFit/>
          </a:bodyPr>
          <a:lstStyle/>
          <a:p>
            <a:r>
              <a:rPr lang="en-US" sz="3200" b="1" u="sng" dirty="0">
                <a:solidFill>
                  <a:srgbClr val="00B050"/>
                </a:solidFill>
                <a:latin typeface="Times New Roman" panose="02020603050405020304" pitchFamily="18" charset="0"/>
                <a:ea typeface="Tahoma" panose="020B0604030504040204" pitchFamily="34" charset="0"/>
                <a:cs typeface="Times New Roman" panose="02020603050405020304" pitchFamily="18" charset="0"/>
              </a:rPr>
              <a:t>1. Tobe</a:t>
            </a:r>
          </a:p>
          <a:p>
            <a:r>
              <a:rPr lang="en-US" sz="3200" b="1"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S + am/ is/ are + .....</a:t>
            </a:r>
          </a:p>
          <a:p>
            <a:r>
              <a:rPr lang="en-US" sz="3200" b="1"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S + am/ is/ are + not ..…</a:t>
            </a:r>
          </a:p>
          <a:p>
            <a:r>
              <a:rPr lang="en-US" sz="3200" b="1"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Am/ is /are + S +...... ?</a:t>
            </a:r>
          </a:p>
          <a:p>
            <a:r>
              <a:rPr lang="en-US" sz="3200" b="1" u="sng" dirty="0">
                <a:solidFill>
                  <a:srgbClr val="00B050"/>
                </a:solidFill>
                <a:latin typeface="Times New Roman" panose="02020603050405020304" pitchFamily="18" charset="0"/>
                <a:ea typeface="Tahoma" panose="020B0604030504040204" pitchFamily="34" charset="0"/>
                <a:cs typeface="Times New Roman" panose="02020603050405020304" pitchFamily="18" charset="0"/>
              </a:rPr>
              <a:t>2. Verb</a:t>
            </a:r>
          </a:p>
          <a:p>
            <a:r>
              <a:rPr lang="en-US" sz="3200" b="1"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S + </a:t>
            </a:r>
            <a:r>
              <a:rPr lang="en-US" sz="3200" b="1"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V</a:t>
            </a:r>
            <a:r>
              <a:rPr lang="en-US" sz="3200" b="1" baseline="-16000"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bare</a:t>
            </a:r>
            <a:r>
              <a:rPr lang="en-US" sz="3200" b="1"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/V</a:t>
            </a:r>
            <a:r>
              <a:rPr lang="en-US" sz="3200" b="1" baseline="-16000"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s/</a:t>
            </a:r>
            <a:r>
              <a:rPr lang="en-US" sz="3200" b="1" baseline="-16000"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es</a:t>
            </a:r>
            <a:endParaRPr lang="en-US" sz="3200" b="1" baseline="-16000" dirty="0">
              <a:solidFill>
                <a:srgbClr val="002060"/>
              </a:solidFill>
              <a:latin typeface="Times New Roman" panose="02020603050405020304" pitchFamily="18" charset="0"/>
              <a:ea typeface="Tahoma" panose="020B0604030504040204" pitchFamily="34" charset="0"/>
              <a:cs typeface="Times New Roman" panose="02020603050405020304" pitchFamily="18" charset="0"/>
            </a:endParaRPr>
          </a:p>
          <a:p>
            <a:r>
              <a:rPr lang="en-US" sz="3200" b="1"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S + don’t/ doesn’t + </a:t>
            </a:r>
            <a:r>
              <a:rPr lang="en-US" sz="3200" b="1"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V</a:t>
            </a:r>
            <a:r>
              <a:rPr lang="en-US" sz="3200" b="1" baseline="-16000"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bare</a:t>
            </a:r>
            <a:endParaRPr lang="en-US" sz="3200" b="1" baseline="-16000" dirty="0">
              <a:solidFill>
                <a:srgbClr val="002060"/>
              </a:solidFill>
              <a:latin typeface="Times New Roman" panose="02020603050405020304" pitchFamily="18" charset="0"/>
              <a:ea typeface="Tahoma" panose="020B0604030504040204" pitchFamily="34" charset="0"/>
              <a:cs typeface="Times New Roman" panose="02020603050405020304" pitchFamily="18" charset="0"/>
            </a:endParaRPr>
          </a:p>
          <a:p>
            <a:r>
              <a:rPr lang="en-US" sz="3200" b="1"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Do/ Does + S + </a:t>
            </a:r>
            <a:r>
              <a:rPr lang="en-US" sz="3200" b="1"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V</a:t>
            </a:r>
            <a:r>
              <a:rPr lang="en-US" sz="3200" b="1" baseline="-16000"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bare</a:t>
            </a:r>
            <a:r>
              <a:rPr lang="en-US" sz="3200" b="1" baseline="-16000"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sz="3200" b="1"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p>
        </p:txBody>
      </p:sp>
      <p:sp>
        <p:nvSpPr>
          <p:cNvPr id="8" name="TextBox 7"/>
          <p:cNvSpPr txBox="1"/>
          <p:nvPr/>
        </p:nvSpPr>
        <p:spPr>
          <a:xfrm>
            <a:off x="6484471" y="2677713"/>
            <a:ext cx="5164865" cy="4031873"/>
          </a:xfrm>
          <a:prstGeom prst="rect">
            <a:avLst/>
          </a:prstGeom>
          <a:noFill/>
        </p:spPr>
        <p:txBody>
          <a:bodyPr wrap="square" rtlCol="0">
            <a:spAutoFit/>
          </a:bodyPr>
          <a:lstStyle/>
          <a:p>
            <a:r>
              <a:rPr lang="en-US" sz="3200" b="1" u="sng" dirty="0">
                <a:solidFill>
                  <a:srgbClr val="00B050"/>
                </a:solidFill>
                <a:latin typeface="Times New Roman" panose="02020603050405020304" pitchFamily="18" charset="0"/>
                <a:ea typeface="Tahoma" panose="020B0604030504040204" pitchFamily="34" charset="0"/>
                <a:cs typeface="Times New Roman" panose="02020603050405020304" pitchFamily="18" charset="0"/>
              </a:rPr>
              <a:t>1. Tobe</a:t>
            </a:r>
          </a:p>
          <a:p>
            <a:r>
              <a:rPr lang="en-US" sz="3200" b="1"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S + was/ were + .....</a:t>
            </a:r>
          </a:p>
          <a:p>
            <a:r>
              <a:rPr lang="en-US" sz="3200" b="1"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S + was/ were + not +...</a:t>
            </a:r>
          </a:p>
          <a:p>
            <a:r>
              <a:rPr lang="en-US" sz="3200" b="1"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Was/ Were + S +...... ?</a:t>
            </a:r>
          </a:p>
          <a:p>
            <a:r>
              <a:rPr lang="en-US" sz="3200" b="1" u="sng" dirty="0">
                <a:solidFill>
                  <a:srgbClr val="00B050"/>
                </a:solidFill>
                <a:latin typeface="Times New Roman" panose="02020603050405020304" pitchFamily="18" charset="0"/>
                <a:ea typeface="Tahoma" panose="020B0604030504040204" pitchFamily="34" charset="0"/>
                <a:cs typeface="Times New Roman" panose="02020603050405020304" pitchFamily="18" charset="0"/>
              </a:rPr>
              <a:t>2. Verb</a:t>
            </a:r>
          </a:p>
          <a:p>
            <a:r>
              <a:rPr lang="en-US" sz="3200" b="1"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S + V</a:t>
            </a:r>
            <a:r>
              <a:rPr lang="en-US" sz="3200" b="1" baseline="-16000"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2/</a:t>
            </a:r>
            <a:r>
              <a:rPr lang="en-US" sz="3200" b="1" baseline="-16000"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ed</a:t>
            </a:r>
            <a:endParaRPr lang="en-US" sz="3200" b="1" baseline="-16000" dirty="0">
              <a:solidFill>
                <a:srgbClr val="002060"/>
              </a:solidFill>
              <a:latin typeface="Times New Roman" panose="02020603050405020304" pitchFamily="18" charset="0"/>
              <a:ea typeface="Tahoma" panose="020B0604030504040204" pitchFamily="34" charset="0"/>
              <a:cs typeface="Times New Roman" panose="02020603050405020304" pitchFamily="18" charset="0"/>
            </a:endParaRPr>
          </a:p>
          <a:p>
            <a:r>
              <a:rPr lang="en-US" sz="3200" b="1"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S + didn’t + </a:t>
            </a:r>
            <a:r>
              <a:rPr lang="en-US" sz="3200" b="1"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V</a:t>
            </a:r>
            <a:r>
              <a:rPr lang="en-US" sz="3200" b="1" baseline="-16000"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bare</a:t>
            </a:r>
            <a:endParaRPr lang="en-US" sz="3200" b="1" baseline="-16000" dirty="0">
              <a:solidFill>
                <a:srgbClr val="002060"/>
              </a:solidFill>
              <a:latin typeface="Times New Roman" panose="02020603050405020304" pitchFamily="18" charset="0"/>
              <a:ea typeface="Tahoma" panose="020B0604030504040204" pitchFamily="34" charset="0"/>
              <a:cs typeface="Times New Roman" panose="02020603050405020304" pitchFamily="18" charset="0"/>
            </a:endParaRPr>
          </a:p>
          <a:p>
            <a:r>
              <a:rPr lang="en-US" sz="3200" b="1"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Did + S + </a:t>
            </a:r>
            <a:r>
              <a:rPr lang="en-US" sz="3200" b="1"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V</a:t>
            </a:r>
            <a:r>
              <a:rPr lang="en-US" sz="3200" b="1" baseline="-16000"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bare</a:t>
            </a:r>
            <a:r>
              <a:rPr lang="en-US" sz="3200" b="1" baseline="-16000"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sz="3200" b="1"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p>
        </p:txBody>
      </p:sp>
      <p:sp>
        <p:nvSpPr>
          <p:cNvPr id="5" name="TextBox 4"/>
          <p:cNvSpPr txBox="1"/>
          <p:nvPr/>
        </p:nvSpPr>
        <p:spPr>
          <a:xfrm>
            <a:off x="447638" y="1419059"/>
            <a:ext cx="4673600" cy="646331"/>
          </a:xfrm>
          <a:prstGeom prst="rect">
            <a:avLst/>
          </a:prstGeom>
          <a:noFill/>
        </p:spPr>
        <p:txBody>
          <a:bodyPr wrap="square" rtlCol="0">
            <a:spAutoFit/>
          </a:bodyPr>
          <a:lstStyle/>
          <a:p>
            <a:r>
              <a:rPr lang="en-US" sz="3600" b="1" dirty="0">
                <a:solidFill>
                  <a:srgbClr val="FF0000"/>
                </a:solidFill>
                <a:latin typeface="Times New Roman" panose="02020603050405020304" pitchFamily="18" charset="0"/>
                <a:cs typeface="Times New Roman" panose="02020603050405020304" pitchFamily="18" charset="0"/>
              </a:rPr>
              <a:t>I. </a:t>
            </a:r>
            <a:r>
              <a:rPr lang="en-US" sz="3600" b="1" u="sng" dirty="0">
                <a:solidFill>
                  <a:srgbClr val="FF0000"/>
                </a:solidFill>
                <a:latin typeface="Times New Roman" panose="02020603050405020304" pitchFamily="18" charset="0"/>
                <a:cs typeface="Times New Roman" panose="02020603050405020304" pitchFamily="18" charset="0"/>
              </a:rPr>
              <a:t>Simple Tense</a:t>
            </a:r>
          </a:p>
        </p:txBody>
      </p:sp>
      <p:sp>
        <p:nvSpPr>
          <p:cNvPr id="9" name="TextBox 8"/>
          <p:cNvSpPr txBox="1"/>
          <p:nvPr/>
        </p:nvSpPr>
        <p:spPr>
          <a:xfrm>
            <a:off x="3715771" y="568175"/>
            <a:ext cx="4324967" cy="584775"/>
          </a:xfrm>
          <a:prstGeom prst="rect">
            <a:avLst/>
          </a:prstGeom>
          <a:noFill/>
        </p:spPr>
        <p:txBody>
          <a:bodyPr wrap="none" rtlCol="0">
            <a:spAutoFit/>
          </a:bodyPr>
          <a:lstStyle/>
          <a:p>
            <a:r>
              <a:rPr lang="en-US" sz="3200" b="1" u="sng" dirty="0">
                <a:solidFill>
                  <a:srgbClr val="FF0000"/>
                </a:solidFill>
                <a:latin typeface="Times New Roman" panose="02020603050405020304" pitchFamily="18" charset="0"/>
                <a:cs typeface="Times New Roman" panose="02020603050405020304" pitchFamily="18" charset="0"/>
              </a:rPr>
              <a:t>UNIT 1</a:t>
            </a:r>
            <a:r>
              <a:rPr lang="en-US" sz="3200" b="1" dirty="0">
                <a:solidFill>
                  <a:srgbClr val="FF0000"/>
                </a:solidFill>
                <a:latin typeface="Times New Roman" panose="02020603050405020304" pitchFamily="18" charset="0"/>
                <a:cs typeface="Times New Roman" panose="02020603050405020304" pitchFamily="18" charset="0"/>
              </a:rPr>
              <a:t>: MY FRIENDS</a:t>
            </a:r>
          </a:p>
        </p:txBody>
      </p:sp>
      <p:sp>
        <p:nvSpPr>
          <p:cNvPr id="11" name="TextBox 10"/>
          <p:cNvSpPr txBox="1"/>
          <p:nvPr/>
        </p:nvSpPr>
        <p:spPr>
          <a:xfrm>
            <a:off x="3030070" y="75607"/>
            <a:ext cx="5537670" cy="584775"/>
          </a:xfrm>
          <a:prstGeom prst="rect">
            <a:avLst/>
          </a:prstGeom>
          <a:noFill/>
        </p:spPr>
        <p:txBody>
          <a:bodyPr wrap="none" rtlCol="0">
            <a:spAutoFit/>
          </a:bodyPr>
          <a:lstStyle/>
          <a:p>
            <a:r>
              <a:rPr lang="en-US" sz="3200" dirty="0">
                <a:latin typeface="Times New Roman" panose="02020603050405020304" pitchFamily="18" charset="0"/>
                <a:cs typeface="Times New Roman" panose="02020603050405020304" pitchFamily="18" charset="0"/>
              </a:rPr>
              <a:t>Thursday, September 23</a:t>
            </a:r>
            <a:r>
              <a:rPr lang="en-US" sz="3200" baseline="30000" dirty="0">
                <a:latin typeface="Times New Roman" panose="02020603050405020304" pitchFamily="18" charset="0"/>
                <a:cs typeface="Times New Roman" panose="02020603050405020304" pitchFamily="18" charset="0"/>
              </a:rPr>
              <a:t>rd</a:t>
            </a:r>
            <a:r>
              <a:rPr lang="en-US" sz="3200" dirty="0">
                <a:latin typeface="Times New Roman" panose="02020603050405020304" pitchFamily="18" charset="0"/>
                <a:cs typeface="Times New Roman" panose="02020603050405020304" pitchFamily="18" charset="0"/>
              </a:rPr>
              <a:t> , 2021</a:t>
            </a:r>
          </a:p>
        </p:txBody>
      </p:sp>
      <p:sp>
        <p:nvSpPr>
          <p:cNvPr id="12" name="Line 19"/>
          <p:cNvSpPr>
            <a:spLocks noChangeShapeType="1"/>
          </p:cNvSpPr>
          <p:nvPr/>
        </p:nvSpPr>
        <p:spPr bwMode="auto">
          <a:xfrm>
            <a:off x="6078070" y="2321859"/>
            <a:ext cx="0" cy="4283093"/>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8" name="TextBox 17"/>
          <p:cNvSpPr txBox="1"/>
          <p:nvPr/>
        </p:nvSpPr>
        <p:spPr>
          <a:xfrm>
            <a:off x="4187969" y="1056712"/>
            <a:ext cx="3780202" cy="502766"/>
          </a:xfrm>
          <a:prstGeom prst="rect">
            <a:avLst/>
          </a:prstGeom>
          <a:noFill/>
        </p:spPr>
        <p:txBody>
          <a:bodyPr wrap="none" rtlCol="0">
            <a:spAutoFit/>
          </a:bodyPr>
          <a:lstStyle/>
          <a:p>
            <a:r>
              <a:rPr lang="en-US" sz="2667" b="1" dirty="0">
                <a:solidFill>
                  <a:srgbClr val="92D050"/>
                </a:solidFill>
                <a:latin typeface="Times New Roman" panose="02020603050405020304" pitchFamily="18" charset="0"/>
                <a:cs typeface="Times New Roman" panose="02020603050405020304" pitchFamily="18" charset="0"/>
              </a:rPr>
              <a:t>Lesson: Language Focus</a:t>
            </a:r>
          </a:p>
        </p:txBody>
      </p:sp>
    </p:spTree>
    <p:extLst>
      <p:ext uri="{BB962C8B-B14F-4D97-AF65-F5344CB8AC3E}">
        <p14:creationId xmlns:p14="http://schemas.microsoft.com/office/powerpoint/2010/main" val="248681501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4" presetClass="entr" presetSubtype="16"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box(in)">
                                      <p:cBhvr>
                                        <p:cTn id="16" dur="5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2">
                                            <p:txEl>
                                              <p:pRg st="0" end="0"/>
                                            </p:txEl>
                                          </p:spTgt>
                                        </p:tgtEl>
                                        <p:attrNameLst>
                                          <p:attrName>style.visibility</p:attrName>
                                        </p:attrNameLst>
                                      </p:cBhvr>
                                      <p:to>
                                        <p:strVal val="visible"/>
                                      </p:to>
                                    </p:set>
                                    <p:anim calcmode="lin" valueType="num">
                                      <p:cBhvr additive="base">
                                        <p:cTn id="21"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2">
                                            <p:txEl>
                                              <p:pRg st="1" end="1"/>
                                            </p:txEl>
                                          </p:spTgt>
                                        </p:tgtEl>
                                        <p:attrNameLst>
                                          <p:attrName>style.visibility</p:attrName>
                                        </p:attrNameLst>
                                      </p:cBhvr>
                                      <p:to>
                                        <p:strVal val="visible"/>
                                      </p:to>
                                    </p:set>
                                    <p:anim calcmode="lin" valueType="num">
                                      <p:cBhvr additive="base">
                                        <p:cTn id="27"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2">
                                            <p:txEl>
                                              <p:pRg st="2" end="2"/>
                                            </p:txEl>
                                          </p:spTgt>
                                        </p:tgtEl>
                                        <p:attrNameLst>
                                          <p:attrName>style.visibility</p:attrName>
                                        </p:attrNameLst>
                                      </p:cBhvr>
                                      <p:to>
                                        <p:strVal val="visible"/>
                                      </p:to>
                                    </p:set>
                                    <p:anim calcmode="lin" valueType="num">
                                      <p:cBhvr additive="base">
                                        <p:cTn id="3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2">
                                            <p:txEl>
                                              <p:pRg st="3" end="3"/>
                                            </p:txEl>
                                          </p:spTgt>
                                        </p:tgtEl>
                                        <p:attrNameLst>
                                          <p:attrName>style.visibility</p:attrName>
                                        </p:attrNameLst>
                                      </p:cBhvr>
                                      <p:to>
                                        <p:strVal val="visible"/>
                                      </p:to>
                                    </p:set>
                                    <p:anim calcmode="lin" valueType="num">
                                      <p:cBhvr additive="base">
                                        <p:cTn id="39"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8">
                                            <p:txEl>
                                              <p:pRg st="0" end="0"/>
                                            </p:txEl>
                                          </p:spTgt>
                                        </p:tgtEl>
                                        <p:attrNameLst>
                                          <p:attrName>style.visibility</p:attrName>
                                        </p:attrNameLst>
                                      </p:cBhvr>
                                      <p:to>
                                        <p:strVal val="visible"/>
                                      </p:to>
                                    </p:set>
                                    <p:anim calcmode="lin" valueType="num">
                                      <p:cBhvr additive="base">
                                        <p:cTn id="45"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8">
                                            <p:txEl>
                                              <p:pRg st="1" end="1"/>
                                            </p:txEl>
                                          </p:spTgt>
                                        </p:tgtEl>
                                        <p:attrNameLst>
                                          <p:attrName>style.visibility</p:attrName>
                                        </p:attrNameLst>
                                      </p:cBhvr>
                                      <p:to>
                                        <p:strVal val="visible"/>
                                      </p:to>
                                    </p:set>
                                    <p:anim calcmode="lin" valueType="num">
                                      <p:cBhvr additive="base">
                                        <p:cTn id="51"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8">
                                            <p:txEl>
                                              <p:pRg st="2" end="2"/>
                                            </p:txEl>
                                          </p:spTgt>
                                        </p:tgtEl>
                                        <p:attrNameLst>
                                          <p:attrName>style.visibility</p:attrName>
                                        </p:attrNameLst>
                                      </p:cBhvr>
                                      <p:to>
                                        <p:strVal val="visible"/>
                                      </p:to>
                                    </p:set>
                                    <p:anim calcmode="lin" valueType="num">
                                      <p:cBhvr additive="base">
                                        <p:cTn id="57"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nodeType="clickEffect">
                                  <p:stCondLst>
                                    <p:cond delay="0"/>
                                  </p:stCondLst>
                                  <p:childTnLst>
                                    <p:set>
                                      <p:cBhvr>
                                        <p:cTn id="62" dur="1" fill="hold">
                                          <p:stCondLst>
                                            <p:cond delay="0"/>
                                          </p:stCondLst>
                                        </p:cTn>
                                        <p:tgtEl>
                                          <p:spTgt spid="8">
                                            <p:txEl>
                                              <p:pRg st="3" end="3"/>
                                            </p:txEl>
                                          </p:spTgt>
                                        </p:tgtEl>
                                        <p:attrNameLst>
                                          <p:attrName>style.visibility</p:attrName>
                                        </p:attrNameLst>
                                      </p:cBhvr>
                                      <p:to>
                                        <p:strVal val="visible"/>
                                      </p:to>
                                    </p:set>
                                    <p:anim calcmode="lin" valueType="num">
                                      <p:cBhvr additive="base">
                                        <p:cTn id="63"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nodeType="clickEffect">
                                  <p:stCondLst>
                                    <p:cond delay="0"/>
                                  </p:stCondLst>
                                  <p:childTnLst>
                                    <p:set>
                                      <p:cBhvr>
                                        <p:cTn id="68" dur="1" fill="hold">
                                          <p:stCondLst>
                                            <p:cond delay="0"/>
                                          </p:stCondLst>
                                        </p:cTn>
                                        <p:tgtEl>
                                          <p:spTgt spid="2">
                                            <p:txEl>
                                              <p:pRg st="4" end="4"/>
                                            </p:txEl>
                                          </p:spTgt>
                                        </p:tgtEl>
                                        <p:attrNameLst>
                                          <p:attrName>style.visibility</p:attrName>
                                        </p:attrNameLst>
                                      </p:cBhvr>
                                      <p:to>
                                        <p:strVal val="visible"/>
                                      </p:to>
                                    </p:set>
                                    <p:anim calcmode="lin" valueType="num">
                                      <p:cBhvr additive="base">
                                        <p:cTn id="69"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70"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nodeType="clickEffect">
                                  <p:stCondLst>
                                    <p:cond delay="0"/>
                                  </p:stCondLst>
                                  <p:childTnLst>
                                    <p:set>
                                      <p:cBhvr>
                                        <p:cTn id="74" dur="1" fill="hold">
                                          <p:stCondLst>
                                            <p:cond delay="0"/>
                                          </p:stCondLst>
                                        </p:cTn>
                                        <p:tgtEl>
                                          <p:spTgt spid="2">
                                            <p:txEl>
                                              <p:pRg st="5" end="5"/>
                                            </p:txEl>
                                          </p:spTgt>
                                        </p:tgtEl>
                                        <p:attrNameLst>
                                          <p:attrName>style.visibility</p:attrName>
                                        </p:attrNameLst>
                                      </p:cBhvr>
                                      <p:to>
                                        <p:strVal val="visible"/>
                                      </p:to>
                                    </p:set>
                                    <p:anim calcmode="lin" valueType="num">
                                      <p:cBhvr additive="base">
                                        <p:cTn id="75"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2" presetClass="entr" presetSubtype="4" fill="hold" nodeType="clickEffect">
                                  <p:stCondLst>
                                    <p:cond delay="0"/>
                                  </p:stCondLst>
                                  <p:childTnLst>
                                    <p:set>
                                      <p:cBhvr>
                                        <p:cTn id="80" dur="1" fill="hold">
                                          <p:stCondLst>
                                            <p:cond delay="0"/>
                                          </p:stCondLst>
                                        </p:cTn>
                                        <p:tgtEl>
                                          <p:spTgt spid="2">
                                            <p:txEl>
                                              <p:pRg st="6" end="6"/>
                                            </p:txEl>
                                          </p:spTgt>
                                        </p:tgtEl>
                                        <p:attrNameLst>
                                          <p:attrName>style.visibility</p:attrName>
                                        </p:attrNameLst>
                                      </p:cBhvr>
                                      <p:to>
                                        <p:strVal val="visible"/>
                                      </p:to>
                                    </p:set>
                                    <p:anim calcmode="lin" valueType="num">
                                      <p:cBhvr additive="base">
                                        <p:cTn id="81"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82"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2" presetClass="entr" presetSubtype="4" fill="hold" nodeType="clickEffect">
                                  <p:stCondLst>
                                    <p:cond delay="0"/>
                                  </p:stCondLst>
                                  <p:childTnLst>
                                    <p:set>
                                      <p:cBhvr>
                                        <p:cTn id="86" dur="1" fill="hold">
                                          <p:stCondLst>
                                            <p:cond delay="0"/>
                                          </p:stCondLst>
                                        </p:cTn>
                                        <p:tgtEl>
                                          <p:spTgt spid="2">
                                            <p:txEl>
                                              <p:pRg st="7" end="7"/>
                                            </p:txEl>
                                          </p:spTgt>
                                        </p:tgtEl>
                                        <p:attrNameLst>
                                          <p:attrName>style.visibility</p:attrName>
                                        </p:attrNameLst>
                                      </p:cBhvr>
                                      <p:to>
                                        <p:strVal val="visible"/>
                                      </p:to>
                                    </p:set>
                                    <p:anim calcmode="lin" valueType="num">
                                      <p:cBhvr additive="base">
                                        <p:cTn id="87"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88" dur="5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2" presetClass="entr" presetSubtype="4" fill="hold" nodeType="clickEffect">
                                  <p:stCondLst>
                                    <p:cond delay="0"/>
                                  </p:stCondLst>
                                  <p:childTnLst>
                                    <p:set>
                                      <p:cBhvr>
                                        <p:cTn id="92" dur="1" fill="hold">
                                          <p:stCondLst>
                                            <p:cond delay="0"/>
                                          </p:stCondLst>
                                        </p:cTn>
                                        <p:tgtEl>
                                          <p:spTgt spid="8">
                                            <p:txEl>
                                              <p:pRg st="4" end="4"/>
                                            </p:txEl>
                                          </p:spTgt>
                                        </p:tgtEl>
                                        <p:attrNameLst>
                                          <p:attrName>style.visibility</p:attrName>
                                        </p:attrNameLst>
                                      </p:cBhvr>
                                      <p:to>
                                        <p:strVal val="visible"/>
                                      </p:to>
                                    </p:set>
                                    <p:anim calcmode="lin" valueType="num">
                                      <p:cBhvr additive="base">
                                        <p:cTn id="93" dur="500" fill="hold"/>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94" dur="500" fill="hold"/>
                                        <p:tgtEl>
                                          <p:spTgt spid="8">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95" fill="hold">
                      <p:stCondLst>
                        <p:cond delay="indefinite"/>
                      </p:stCondLst>
                      <p:childTnLst>
                        <p:par>
                          <p:cTn id="96" fill="hold">
                            <p:stCondLst>
                              <p:cond delay="0"/>
                            </p:stCondLst>
                            <p:childTnLst>
                              <p:par>
                                <p:cTn id="97" presetID="2" presetClass="entr" presetSubtype="4" fill="hold" nodeType="clickEffect">
                                  <p:stCondLst>
                                    <p:cond delay="0"/>
                                  </p:stCondLst>
                                  <p:childTnLst>
                                    <p:set>
                                      <p:cBhvr>
                                        <p:cTn id="98" dur="1" fill="hold">
                                          <p:stCondLst>
                                            <p:cond delay="0"/>
                                          </p:stCondLst>
                                        </p:cTn>
                                        <p:tgtEl>
                                          <p:spTgt spid="8">
                                            <p:txEl>
                                              <p:pRg st="5" end="5"/>
                                            </p:txEl>
                                          </p:spTgt>
                                        </p:tgtEl>
                                        <p:attrNameLst>
                                          <p:attrName>style.visibility</p:attrName>
                                        </p:attrNameLst>
                                      </p:cBhvr>
                                      <p:to>
                                        <p:strVal val="visible"/>
                                      </p:to>
                                    </p:set>
                                    <p:anim calcmode="lin" valueType="num">
                                      <p:cBhvr additive="base">
                                        <p:cTn id="99" dur="500" fill="hold"/>
                                        <p:tgtEl>
                                          <p:spTgt spid="8">
                                            <p:txEl>
                                              <p:pRg st="5" end="5"/>
                                            </p:txEl>
                                          </p:spTgt>
                                        </p:tgtEl>
                                        <p:attrNameLst>
                                          <p:attrName>ppt_x</p:attrName>
                                        </p:attrNameLst>
                                      </p:cBhvr>
                                      <p:tavLst>
                                        <p:tav tm="0">
                                          <p:val>
                                            <p:strVal val="#ppt_x"/>
                                          </p:val>
                                        </p:tav>
                                        <p:tav tm="100000">
                                          <p:val>
                                            <p:strVal val="#ppt_x"/>
                                          </p:val>
                                        </p:tav>
                                      </p:tavLst>
                                    </p:anim>
                                    <p:anim calcmode="lin" valueType="num">
                                      <p:cBhvr additive="base">
                                        <p:cTn id="100" dur="500" fill="hold"/>
                                        <p:tgtEl>
                                          <p:spTgt spid="8">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2" presetClass="entr" presetSubtype="4" fill="hold" nodeType="clickEffect">
                                  <p:stCondLst>
                                    <p:cond delay="0"/>
                                  </p:stCondLst>
                                  <p:childTnLst>
                                    <p:set>
                                      <p:cBhvr>
                                        <p:cTn id="104" dur="1" fill="hold">
                                          <p:stCondLst>
                                            <p:cond delay="0"/>
                                          </p:stCondLst>
                                        </p:cTn>
                                        <p:tgtEl>
                                          <p:spTgt spid="8">
                                            <p:txEl>
                                              <p:pRg st="6" end="6"/>
                                            </p:txEl>
                                          </p:spTgt>
                                        </p:tgtEl>
                                        <p:attrNameLst>
                                          <p:attrName>style.visibility</p:attrName>
                                        </p:attrNameLst>
                                      </p:cBhvr>
                                      <p:to>
                                        <p:strVal val="visible"/>
                                      </p:to>
                                    </p:set>
                                    <p:anim calcmode="lin" valueType="num">
                                      <p:cBhvr additive="base">
                                        <p:cTn id="105" dur="500" fill="hold"/>
                                        <p:tgtEl>
                                          <p:spTgt spid="8">
                                            <p:txEl>
                                              <p:pRg st="6" end="6"/>
                                            </p:txEl>
                                          </p:spTgt>
                                        </p:tgtEl>
                                        <p:attrNameLst>
                                          <p:attrName>ppt_x</p:attrName>
                                        </p:attrNameLst>
                                      </p:cBhvr>
                                      <p:tavLst>
                                        <p:tav tm="0">
                                          <p:val>
                                            <p:strVal val="#ppt_x"/>
                                          </p:val>
                                        </p:tav>
                                        <p:tav tm="100000">
                                          <p:val>
                                            <p:strVal val="#ppt_x"/>
                                          </p:val>
                                        </p:tav>
                                      </p:tavLst>
                                    </p:anim>
                                    <p:anim calcmode="lin" valueType="num">
                                      <p:cBhvr additive="base">
                                        <p:cTn id="106" dur="500" fill="hold"/>
                                        <p:tgtEl>
                                          <p:spTgt spid="8">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107" fill="hold">
                      <p:stCondLst>
                        <p:cond delay="indefinite"/>
                      </p:stCondLst>
                      <p:childTnLst>
                        <p:par>
                          <p:cTn id="108" fill="hold">
                            <p:stCondLst>
                              <p:cond delay="0"/>
                            </p:stCondLst>
                            <p:childTnLst>
                              <p:par>
                                <p:cTn id="109" presetID="2" presetClass="entr" presetSubtype="4" fill="hold" nodeType="clickEffect">
                                  <p:stCondLst>
                                    <p:cond delay="0"/>
                                  </p:stCondLst>
                                  <p:childTnLst>
                                    <p:set>
                                      <p:cBhvr>
                                        <p:cTn id="110" dur="1" fill="hold">
                                          <p:stCondLst>
                                            <p:cond delay="0"/>
                                          </p:stCondLst>
                                        </p:cTn>
                                        <p:tgtEl>
                                          <p:spTgt spid="8">
                                            <p:txEl>
                                              <p:pRg st="7" end="7"/>
                                            </p:txEl>
                                          </p:spTgt>
                                        </p:tgtEl>
                                        <p:attrNameLst>
                                          <p:attrName>style.visibility</p:attrName>
                                        </p:attrNameLst>
                                      </p:cBhvr>
                                      <p:to>
                                        <p:strVal val="visible"/>
                                      </p:to>
                                    </p:set>
                                    <p:anim calcmode="lin" valueType="num">
                                      <p:cBhvr additive="base">
                                        <p:cTn id="111" dur="500" fill="hold"/>
                                        <p:tgtEl>
                                          <p:spTgt spid="8">
                                            <p:txEl>
                                              <p:pRg st="7" end="7"/>
                                            </p:txEl>
                                          </p:spTgt>
                                        </p:tgtEl>
                                        <p:attrNameLst>
                                          <p:attrName>ppt_x</p:attrName>
                                        </p:attrNameLst>
                                      </p:cBhvr>
                                      <p:tavLst>
                                        <p:tav tm="0">
                                          <p:val>
                                            <p:strVal val="#ppt_x"/>
                                          </p:val>
                                        </p:tav>
                                        <p:tav tm="100000">
                                          <p:val>
                                            <p:strVal val="#ppt_x"/>
                                          </p:val>
                                        </p:tav>
                                      </p:tavLst>
                                    </p:anim>
                                    <p:anim calcmode="lin" valueType="num">
                                      <p:cBhvr additive="base">
                                        <p:cTn id="112" dur="500" fill="hold"/>
                                        <p:tgtEl>
                                          <p:spTgt spid="8">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12"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ext Box 2"/>
          <p:cNvSpPr txBox="1">
            <a:spLocks noChangeArrowheads="1"/>
          </p:cNvSpPr>
          <p:nvPr/>
        </p:nvSpPr>
        <p:spPr bwMode="auto">
          <a:xfrm>
            <a:off x="295909" y="1295401"/>
            <a:ext cx="4580891"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defRPr>
                <a:solidFill>
                  <a:schemeClr val="tx1"/>
                </a:solidFill>
                <a:latin typeface="Arial" panose="020B0604020202020204" pitchFamily="34" charset="0"/>
              </a:defRPr>
            </a:lvl1pPr>
            <a:lvl2pPr marL="800100" indent="-342900">
              <a:defRPr>
                <a:solidFill>
                  <a:schemeClr val="tx1"/>
                </a:solidFill>
                <a:latin typeface="Arial" panose="020B0604020202020204" pitchFamily="34" charset="0"/>
              </a:defRPr>
            </a:lvl2pPr>
            <a:lvl3pPr marL="1257300" indent="-342900">
              <a:defRPr>
                <a:solidFill>
                  <a:schemeClr val="tx1"/>
                </a:solidFill>
                <a:latin typeface="Arial" panose="020B0604020202020204" pitchFamily="34" charset="0"/>
              </a:defRPr>
            </a:lvl3pPr>
            <a:lvl4pPr marL="1714500" indent="-342900">
              <a:defRPr>
                <a:solidFill>
                  <a:schemeClr val="tx1"/>
                </a:solidFill>
                <a:latin typeface="Arial" panose="020B0604020202020204" pitchFamily="34" charset="0"/>
              </a:defRPr>
            </a:lvl4pPr>
            <a:lvl5pPr marL="2171700" indent="-342900">
              <a:defRPr>
                <a:solidFill>
                  <a:schemeClr val="tx1"/>
                </a:solidFill>
                <a:latin typeface="Arial" panose="020B0604020202020204" pitchFamily="34" charset="0"/>
              </a:defRPr>
            </a:lvl5pPr>
            <a:lvl6pPr marL="2628900" indent="-342900" fontAlgn="base">
              <a:spcBef>
                <a:spcPct val="0"/>
              </a:spcBef>
              <a:spcAft>
                <a:spcPct val="0"/>
              </a:spcAft>
              <a:defRPr>
                <a:solidFill>
                  <a:schemeClr val="tx1"/>
                </a:solidFill>
                <a:latin typeface="Arial" panose="020B0604020202020204" pitchFamily="34" charset="0"/>
              </a:defRPr>
            </a:lvl6pPr>
            <a:lvl7pPr marL="3086100" indent="-342900" fontAlgn="base">
              <a:spcBef>
                <a:spcPct val="0"/>
              </a:spcBef>
              <a:spcAft>
                <a:spcPct val="0"/>
              </a:spcAft>
              <a:defRPr>
                <a:solidFill>
                  <a:schemeClr val="tx1"/>
                </a:solidFill>
                <a:latin typeface="Arial" panose="020B0604020202020204" pitchFamily="34" charset="0"/>
              </a:defRPr>
            </a:lvl7pPr>
            <a:lvl8pPr marL="3543300" indent="-342900" fontAlgn="base">
              <a:spcBef>
                <a:spcPct val="0"/>
              </a:spcBef>
              <a:spcAft>
                <a:spcPct val="0"/>
              </a:spcAft>
              <a:defRPr>
                <a:solidFill>
                  <a:schemeClr val="tx1"/>
                </a:solidFill>
                <a:latin typeface="Arial" panose="020B0604020202020204" pitchFamily="34" charset="0"/>
              </a:defRPr>
            </a:lvl8pPr>
            <a:lvl9pPr marL="4000500" indent="-342900" fontAlgn="base">
              <a:spcBef>
                <a:spcPct val="0"/>
              </a:spcBef>
              <a:spcAft>
                <a:spcPct val="0"/>
              </a:spcAft>
              <a:defRPr>
                <a:solidFill>
                  <a:schemeClr val="tx1"/>
                </a:solidFill>
                <a:latin typeface="Arial" panose="020B0604020202020204" pitchFamily="34" charset="0"/>
              </a:defRPr>
            </a:lvl9pPr>
          </a:lstStyle>
          <a:p>
            <a:pPr>
              <a:buFont typeface="Symbol" panose="05050102010706020507" pitchFamily="18" charset="2"/>
              <a:buChar char="-"/>
            </a:pPr>
            <a:r>
              <a:rPr lang="en-US" altLang="vi-VN" sz="3200" dirty="0">
                <a:solidFill>
                  <a:srgbClr val="002060"/>
                </a:solidFill>
                <a:latin typeface="Times New Roman" panose="02020603050405020304" pitchFamily="18" charset="0"/>
                <a:cs typeface="Times New Roman" panose="02020603050405020304" pitchFamily="18" charset="0"/>
              </a:rPr>
              <a:t>Daily habit</a:t>
            </a:r>
          </a:p>
          <a:p>
            <a:pPr>
              <a:buFont typeface="Symbol" panose="05050102010706020507" pitchFamily="18" charset="2"/>
              <a:buChar char="-"/>
            </a:pPr>
            <a:r>
              <a:rPr lang="en-US" altLang="vi-VN" sz="3200" dirty="0">
                <a:solidFill>
                  <a:srgbClr val="002060"/>
                </a:solidFill>
                <a:latin typeface="Times New Roman" panose="02020603050405020304" pitchFamily="18" charset="0"/>
                <a:cs typeface="Times New Roman" panose="02020603050405020304" pitchFamily="18" charset="0"/>
              </a:rPr>
              <a:t>Truth/ fact</a:t>
            </a:r>
          </a:p>
          <a:p>
            <a:pPr>
              <a:buFont typeface="Symbol" panose="05050102010706020507" pitchFamily="18" charset="2"/>
              <a:buChar char="-"/>
            </a:pPr>
            <a:r>
              <a:rPr lang="en-US" altLang="vi-VN" sz="3200" dirty="0">
                <a:solidFill>
                  <a:srgbClr val="002060"/>
                </a:solidFill>
                <a:latin typeface="Times New Roman" panose="02020603050405020304" pitchFamily="18" charset="0"/>
                <a:cs typeface="Times New Roman" panose="02020603050405020304" pitchFamily="18" charset="0"/>
              </a:rPr>
              <a:t>Every (day, night, week, month, year…).   </a:t>
            </a:r>
          </a:p>
          <a:p>
            <a:pPr>
              <a:buFont typeface="Symbol" panose="05050102010706020507" pitchFamily="18" charset="2"/>
              <a:buChar char="-"/>
            </a:pPr>
            <a:r>
              <a:rPr lang="en-US" altLang="vi-VN" sz="3200" dirty="0">
                <a:solidFill>
                  <a:srgbClr val="002060"/>
                </a:solidFill>
                <a:latin typeface="Times New Roman" panose="02020603050405020304" pitchFamily="18" charset="0"/>
                <a:cs typeface="Times New Roman" panose="02020603050405020304" pitchFamily="18" charset="0"/>
              </a:rPr>
              <a:t>Always, usually, often, sometimes, never.          </a:t>
            </a:r>
          </a:p>
        </p:txBody>
      </p:sp>
      <p:sp>
        <p:nvSpPr>
          <p:cNvPr id="61459" name="Line 19"/>
          <p:cNvSpPr>
            <a:spLocks noChangeShapeType="1"/>
          </p:cNvSpPr>
          <p:nvPr/>
        </p:nvSpPr>
        <p:spPr bwMode="auto">
          <a:xfrm>
            <a:off x="5892800" y="381000"/>
            <a:ext cx="0" cy="46736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latin typeface="Times New Roman" panose="02020603050405020304" pitchFamily="18" charset="0"/>
              <a:cs typeface="Times New Roman" panose="02020603050405020304" pitchFamily="18" charset="0"/>
            </a:endParaRPr>
          </a:p>
        </p:txBody>
      </p:sp>
      <p:sp>
        <p:nvSpPr>
          <p:cNvPr id="21" name="Text Box 2"/>
          <p:cNvSpPr txBox="1">
            <a:spLocks noChangeArrowheads="1"/>
          </p:cNvSpPr>
          <p:nvPr/>
        </p:nvSpPr>
        <p:spPr bwMode="auto">
          <a:xfrm>
            <a:off x="6197600" y="1193800"/>
            <a:ext cx="5588000" cy="3539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defRPr>
                <a:solidFill>
                  <a:schemeClr val="tx1"/>
                </a:solidFill>
                <a:latin typeface="Arial" panose="020B0604020202020204" pitchFamily="34" charset="0"/>
              </a:defRPr>
            </a:lvl1pPr>
            <a:lvl2pPr marL="800100" indent="-342900">
              <a:defRPr>
                <a:solidFill>
                  <a:schemeClr val="tx1"/>
                </a:solidFill>
                <a:latin typeface="Arial" panose="020B0604020202020204" pitchFamily="34" charset="0"/>
              </a:defRPr>
            </a:lvl2pPr>
            <a:lvl3pPr marL="1257300" indent="-342900">
              <a:defRPr>
                <a:solidFill>
                  <a:schemeClr val="tx1"/>
                </a:solidFill>
                <a:latin typeface="Arial" panose="020B0604020202020204" pitchFamily="34" charset="0"/>
              </a:defRPr>
            </a:lvl3pPr>
            <a:lvl4pPr marL="1714500" indent="-342900">
              <a:defRPr>
                <a:solidFill>
                  <a:schemeClr val="tx1"/>
                </a:solidFill>
                <a:latin typeface="Arial" panose="020B0604020202020204" pitchFamily="34" charset="0"/>
              </a:defRPr>
            </a:lvl4pPr>
            <a:lvl5pPr marL="2171700" indent="-342900">
              <a:defRPr>
                <a:solidFill>
                  <a:schemeClr val="tx1"/>
                </a:solidFill>
                <a:latin typeface="Arial" panose="020B0604020202020204" pitchFamily="34" charset="0"/>
              </a:defRPr>
            </a:lvl5pPr>
            <a:lvl6pPr marL="2628900" indent="-342900" fontAlgn="base">
              <a:spcBef>
                <a:spcPct val="0"/>
              </a:spcBef>
              <a:spcAft>
                <a:spcPct val="0"/>
              </a:spcAft>
              <a:defRPr>
                <a:solidFill>
                  <a:schemeClr val="tx1"/>
                </a:solidFill>
                <a:latin typeface="Arial" panose="020B0604020202020204" pitchFamily="34" charset="0"/>
              </a:defRPr>
            </a:lvl6pPr>
            <a:lvl7pPr marL="3086100" indent="-342900" fontAlgn="base">
              <a:spcBef>
                <a:spcPct val="0"/>
              </a:spcBef>
              <a:spcAft>
                <a:spcPct val="0"/>
              </a:spcAft>
              <a:defRPr>
                <a:solidFill>
                  <a:schemeClr val="tx1"/>
                </a:solidFill>
                <a:latin typeface="Arial" panose="020B0604020202020204" pitchFamily="34" charset="0"/>
              </a:defRPr>
            </a:lvl7pPr>
            <a:lvl8pPr marL="3543300" indent="-342900" fontAlgn="base">
              <a:spcBef>
                <a:spcPct val="0"/>
              </a:spcBef>
              <a:spcAft>
                <a:spcPct val="0"/>
              </a:spcAft>
              <a:defRPr>
                <a:solidFill>
                  <a:schemeClr val="tx1"/>
                </a:solidFill>
                <a:latin typeface="Arial" panose="020B0604020202020204" pitchFamily="34" charset="0"/>
              </a:defRPr>
            </a:lvl8pPr>
            <a:lvl9pPr marL="4000500" indent="-342900" fontAlgn="base">
              <a:spcBef>
                <a:spcPct val="0"/>
              </a:spcBef>
              <a:spcAft>
                <a:spcPct val="0"/>
              </a:spcAft>
              <a:defRPr>
                <a:solidFill>
                  <a:schemeClr val="tx1"/>
                </a:solidFill>
                <a:latin typeface="Arial" panose="020B0604020202020204" pitchFamily="34" charset="0"/>
              </a:defRPr>
            </a:lvl9pPr>
          </a:lstStyle>
          <a:p>
            <a:pPr>
              <a:buFont typeface="Symbol" panose="05050102010706020507" pitchFamily="18" charset="2"/>
              <a:buChar char="-"/>
            </a:pPr>
            <a:r>
              <a:rPr lang="en-US" altLang="vi-VN" sz="3200" dirty="0">
                <a:solidFill>
                  <a:srgbClr val="002060"/>
                </a:solidFill>
                <a:latin typeface="Times New Roman" panose="02020603050405020304" pitchFamily="18" charset="0"/>
                <a:cs typeface="Times New Roman" panose="02020603050405020304" pitchFamily="18" charset="0"/>
              </a:rPr>
              <a:t>Habit in the past</a:t>
            </a:r>
          </a:p>
          <a:p>
            <a:pPr>
              <a:buFont typeface="Symbol" panose="05050102010706020507" pitchFamily="18" charset="2"/>
              <a:buChar char="-"/>
            </a:pPr>
            <a:r>
              <a:rPr lang="en-US" altLang="vi-VN" sz="3200" dirty="0">
                <a:solidFill>
                  <a:srgbClr val="002060"/>
                </a:solidFill>
                <a:latin typeface="Times New Roman" panose="02020603050405020304" pitchFamily="18" charset="0"/>
                <a:cs typeface="Times New Roman" panose="02020603050405020304" pitchFamily="18" charset="0"/>
              </a:rPr>
              <a:t>Something happened </a:t>
            </a:r>
          </a:p>
          <a:p>
            <a:pPr>
              <a:buFont typeface="Symbol" panose="05050102010706020507" pitchFamily="18" charset="2"/>
              <a:buChar char="-"/>
            </a:pPr>
            <a:r>
              <a:rPr lang="en-US" altLang="vi-VN" sz="3200" dirty="0">
                <a:solidFill>
                  <a:srgbClr val="002060"/>
                </a:solidFill>
                <a:latin typeface="Times New Roman" panose="02020603050405020304" pitchFamily="18" charset="0"/>
                <a:cs typeface="Times New Roman" panose="02020603050405020304" pitchFamily="18" charset="0"/>
              </a:rPr>
              <a:t>Yesterday. </a:t>
            </a:r>
          </a:p>
          <a:p>
            <a:pPr>
              <a:buFont typeface="Symbol" panose="05050102010706020507" pitchFamily="18" charset="2"/>
              <a:buChar char="-"/>
            </a:pPr>
            <a:r>
              <a:rPr lang="en-US" altLang="vi-VN" sz="3200" dirty="0">
                <a:solidFill>
                  <a:srgbClr val="002060"/>
                </a:solidFill>
                <a:latin typeface="Times New Roman" panose="02020603050405020304" pitchFamily="18" charset="0"/>
                <a:cs typeface="Times New Roman" panose="02020603050405020304" pitchFamily="18" charset="0"/>
              </a:rPr>
              <a:t>Last (night, week, month, year...). </a:t>
            </a:r>
          </a:p>
          <a:p>
            <a:pPr>
              <a:buFont typeface="Symbol" panose="05050102010706020507" pitchFamily="18" charset="2"/>
              <a:buChar char="-"/>
            </a:pPr>
            <a:r>
              <a:rPr lang="en-US" altLang="vi-VN" sz="3200" dirty="0">
                <a:solidFill>
                  <a:srgbClr val="002060"/>
                </a:solidFill>
                <a:latin typeface="Times New Roman" panose="02020603050405020304" pitchFamily="18" charset="0"/>
                <a:cs typeface="Times New Roman" panose="02020603050405020304" pitchFamily="18" charset="0"/>
              </a:rPr>
              <a:t>ago.  </a:t>
            </a:r>
          </a:p>
          <a:p>
            <a:pPr marL="0" indent="0"/>
            <a:r>
              <a:rPr lang="en-US" altLang="vi-VN" sz="3200" dirty="0">
                <a:solidFill>
                  <a:srgbClr val="002060"/>
                </a:solidFill>
                <a:latin typeface="Times New Roman" panose="02020603050405020304" pitchFamily="18" charset="0"/>
                <a:cs typeface="Times New Roman" panose="02020603050405020304" pitchFamily="18" charset="0"/>
              </a:rPr>
              <a:t>                               </a:t>
            </a:r>
          </a:p>
        </p:txBody>
      </p:sp>
      <p:sp>
        <p:nvSpPr>
          <p:cNvPr id="7" name="TextBox 6"/>
          <p:cNvSpPr txBox="1"/>
          <p:nvPr/>
        </p:nvSpPr>
        <p:spPr>
          <a:xfrm>
            <a:off x="914400" y="279400"/>
            <a:ext cx="3962400" cy="584775"/>
          </a:xfrm>
          <a:prstGeom prst="rect">
            <a:avLst/>
          </a:prstGeom>
          <a:noFill/>
        </p:spPr>
        <p:txBody>
          <a:bodyPr wrap="square" rtlCol="0">
            <a:spAutoFit/>
          </a:bodyPr>
          <a:lstStyle/>
          <a:p>
            <a:pPr algn="ctr"/>
            <a:r>
              <a:rPr lang="en-US" altLang="vi-VN" sz="3200" b="1" i="1" dirty="0">
                <a:solidFill>
                  <a:schemeClr val="accent2"/>
                </a:solidFill>
                <a:latin typeface="Times New Roman" panose="02020603050405020304" pitchFamily="18" charset="0"/>
                <a:cs typeface="Times New Roman" panose="02020603050405020304" pitchFamily="18" charset="0"/>
              </a:rPr>
              <a:t>Simple Present Tense</a:t>
            </a:r>
            <a:endParaRPr lang="vi-VN" sz="3200" b="1" dirty="0">
              <a:solidFill>
                <a:schemeClr val="accent2"/>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7620001" y="320437"/>
            <a:ext cx="3454400" cy="584775"/>
          </a:xfrm>
          <a:prstGeom prst="rect">
            <a:avLst/>
          </a:prstGeom>
          <a:noFill/>
        </p:spPr>
        <p:txBody>
          <a:bodyPr wrap="square" rtlCol="0">
            <a:spAutoFit/>
          </a:bodyPr>
          <a:lstStyle/>
          <a:p>
            <a:pPr algn="ctr"/>
            <a:r>
              <a:rPr lang="en-US" altLang="vi-VN" sz="3200" b="1" i="1" dirty="0">
                <a:solidFill>
                  <a:schemeClr val="accent2"/>
                </a:solidFill>
                <a:latin typeface="Times New Roman" panose="02020603050405020304" pitchFamily="18" charset="0"/>
                <a:cs typeface="Times New Roman" panose="02020603050405020304" pitchFamily="18" charset="0"/>
              </a:rPr>
              <a:t>Simple Past Tense</a:t>
            </a:r>
            <a:endParaRPr lang="vi-VN" sz="3200" b="1" dirty="0">
              <a:solidFill>
                <a:schemeClr val="accent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6009592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1459"/>
                                        </p:tgtEl>
                                        <p:attrNameLst>
                                          <p:attrName>style.visibility</p:attrName>
                                        </p:attrNameLst>
                                      </p:cBhvr>
                                      <p:to>
                                        <p:strVal val="visible"/>
                                      </p:to>
                                    </p:set>
                                    <p:animEffect transition="in" filter="box(in)">
                                      <p:cBhvr>
                                        <p:cTn id="7" dur="500"/>
                                        <p:tgtEl>
                                          <p:spTgt spid="61459"/>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61442"/>
                                        </p:tgtEl>
                                        <p:attrNameLst>
                                          <p:attrName>style.visibility</p:attrName>
                                        </p:attrNameLst>
                                      </p:cBhvr>
                                      <p:to>
                                        <p:strVal val="visible"/>
                                      </p:to>
                                    </p:set>
                                    <p:animEffect transition="in" filter="box(in)">
                                      <p:cBhvr>
                                        <p:cTn id="10" dur="500"/>
                                        <p:tgtEl>
                                          <p:spTgt spid="61442"/>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box(in)">
                                      <p:cBhvr>
                                        <p:cTn id="13"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2" grpId="0"/>
      <p:bldP spid="61459" grpId="0" animBg="1"/>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5"/>
          <p:cNvSpPr txBox="1">
            <a:spLocks noChangeArrowheads="1"/>
          </p:cNvSpPr>
          <p:nvPr/>
        </p:nvSpPr>
        <p:spPr bwMode="auto">
          <a:xfrm>
            <a:off x="13441" y="452795"/>
            <a:ext cx="11887200" cy="60016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panose="020B0604020202020204" pitchFamily="34" charset="0"/>
              </a:defRPr>
            </a:lvl1pPr>
            <a:lvl2pPr marL="800100" indent="-342900">
              <a:defRPr>
                <a:solidFill>
                  <a:schemeClr val="tx1"/>
                </a:solidFill>
                <a:latin typeface="Arial" panose="020B0604020202020204" pitchFamily="34" charset="0"/>
              </a:defRPr>
            </a:lvl2pPr>
            <a:lvl3pPr marL="1257300" indent="-342900">
              <a:defRPr>
                <a:solidFill>
                  <a:schemeClr val="tx1"/>
                </a:solidFill>
                <a:latin typeface="Arial" panose="020B0604020202020204" pitchFamily="34" charset="0"/>
              </a:defRPr>
            </a:lvl3pPr>
            <a:lvl4pPr marL="1714500" indent="-342900">
              <a:defRPr>
                <a:solidFill>
                  <a:schemeClr val="tx1"/>
                </a:solidFill>
                <a:latin typeface="Arial" panose="020B0604020202020204" pitchFamily="34" charset="0"/>
              </a:defRPr>
            </a:lvl4pPr>
            <a:lvl5pPr marL="2171700" indent="-342900">
              <a:defRPr>
                <a:solidFill>
                  <a:schemeClr val="tx1"/>
                </a:solidFill>
                <a:latin typeface="Arial" panose="020B0604020202020204" pitchFamily="34" charset="0"/>
              </a:defRPr>
            </a:lvl5pPr>
            <a:lvl6pPr marL="2628900" indent="-342900" fontAlgn="base">
              <a:spcBef>
                <a:spcPct val="0"/>
              </a:spcBef>
              <a:spcAft>
                <a:spcPct val="0"/>
              </a:spcAft>
              <a:defRPr>
                <a:solidFill>
                  <a:schemeClr val="tx1"/>
                </a:solidFill>
                <a:latin typeface="Arial" panose="020B0604020202020204" pitchFamily="34" charset="0"/>
              </a:defRPr>
            </a:lvl6pPr>
            <a:lvl7pPr marL="3086100" indent="-342900" fontAlgn="base">
              <a:spcBef>
                <a:spcPct val="0"/>
              </a:spcBef>
              <a:spcAft>
                <a:spcPct val="0"/>
              </a:spcAft>
              <a:defRPr>
                <a:solidFill>
                  <a:schemeClr val="tx1"/>
                </a:solidFill>
                <a:latin typeface="Arial" panose="020B0604020202020204" pitchFamily="34" charset="0"/>
              </a:defRPr>
            </a:lvl7pPr>
            <a:lvl8pPr marL="3543300" indent="-342900" fontAlgn="base">
              <a:spcBef>
                <a:spcPct val="0"/>
              </a:spcBef>
              <a:spcAft>
                <a:spcPct val="0"/>
              </a:spcAft>
              <a:defRPr>
                <a:solidFill>
                  <a:schemeClr val="tx1"/>
                </a:solidFill>
                <a:latin typeface="Arial" panose="020B0604020202020204" pitchFamily="34" charset="0"/>
              </a:defRPr>
            </a:lvl8pPr>
            <a:lvl9pPr marL="4000500" indent="-342900" fontAlgn="base">
              <a:spcBef>
                <a:spcPct val="0"/>
              </a:spcBef>
              <a:spcAft>
                <a:spcPct val="0"/>
              </a:spcAft>
              <a:defRPr>
                <a:solidFill>
                  <a:schemeClr val="tx1"/>
                </a:solidFill>
                <a:latin typeface="Arial" panose="020B0604020202020204" pitchFamily="34" charset="0"/>
              </a:defRPr>
            </a:lvl9pPr>
          </a:lstStyle>
          <a:p>
            <a:r>
              <a:rPr lang="en-US" altLang="vi-VN" sz="3200" i="1" dirty="0">
                <a:solidFill>
                  <a:srgbClr val="7030A0"/>
                </a:solidFill>
                <a:latin typeface="Times New Roman" panose="02020603050405020304" pitchFamily="18" charset="0"/>
              </a:rPr>
              <a:t>*</a:t>
            </a:r>
            <a:r>
              <a:rPr lang="en-US" altLang="vi-VN" sz="3200" b="1" i="1" u="sng" dirty="0">
                <a:solidFill>
                  <a:srgbClr val="7030A0"/>
                </a:solidFill>
                <a:latin typeface="Times New Roman" panose="02020603050405020304" pitchFamily="18" charset="0"/>
              </a:rPr>
              <a:t>Exercise1</a:t>
            </a:r>
            <a:r>
              <a:rPr lang="en-US" altLang="vi-VN" sz="3200" b="1" i="1" dirty="0">
                <a:solidFill>
                  <a:srgbClr val="7030A0"/>
                </a:solidFill>
                <a:latin typeface="Times New Roman" panose="02020603050405020304" pitchFamily="18" charset="0"/>
              </a:rPr>
              <a:t>: Complete the paragraphs. Use the correct form of the verb in brackets </a:t>
            </a:r>
          </a:p>
          <a:p>
            <a:endParaRPr lang="en-US" altLang="vi-VN" sz="3200" b="1" i="1" dirty="0">
              <a:solidFill>
                <a:srgbClr val="7030A0"/>
              </a:solidFill>
              <a:latin typeface="Times New Roman" panose="02020603050405020304" pitchFamily="18" charset="0"/>
            </a:endParaRPr>
          </a:p>
          <a:p>
            <a:pPr>
              <a:lnSpc>
                <a:spcPct val="90000"/>
              </a:lnSpc>
              <a:buFontTx/>
              <a:buAutoNum type="alphaLcPeriod"/>
            </a:pPr>
            <a:r>
              <a:rPr lang="en-US" altLang="vi-VN" sz="3200" dirty="0">
                <a:latin typeface="Times New Roman" panose="02020603050405020304" pitchFamily="18" charset="0"/>
              </a:rPr>
              <a:t>Hoa (0)……….(live) in Hue last year, but now she (1)……….(live) in Ha Noi. Yesterday, Hoa’s friends Nien (2)………(send) Hoa a letter. Nien (3)………(be) </a:t>
            </a:r>
            <a:r>
              <a:rPr lang="en-US" altLang="vi-VN" sz="3200" dirty="0" err="1">
                <a:latin typeface="Times New Roman" panose="02020603050405020304" pitchFamily="18" charset="0"/>
              </a:rPr>
              <a:t>Hoa’s</a:t>
            </a:r>
            <a:r>
              <a:rPr lang="en-US" altLang="vi-VN" sz="3200" dirty="0">
                <a:latin typeface="Times New Roman" panose="02020603050405020304" pitchFamily="18" charset="0"/>
              </a:rPr>
              <a:t> neighbor when Hoa lived in Hue. She (4)……….(be) younger than </a:t>
            </a:r>
            <a:r>
              <a:rPr lang="en-US" altLang="vi-VN" sz="3200" dirty="0" err="1">
                <a:latin typeface="Times New Roman" panose="02020603050405020304" pitchFamily="18" charset="0"/>
              </a:rPr>
              <a:t>Hoa</a:t>
            </a:r>
            <a:r>
              <a:rPr lang="en-US" altLang="vi-VN" sz="3200" dirty="0">
                <a:latin typeface="Times New Roman" panose="02020603050405020304" pitchFamily="18" charset="0"/>
              </a:rPr>
              <a:t>. </a:t>
            </a:r>
          </a:p>
          <a:p>
            <a:pPr marL="0" indent="0">
              <a:lnSpc>
                <a:spcPct val="90000"/>
              </a:lnSpc>
            </a:pPr>
            <a:endParaRPr lang="en-US" altLang="vi-VN" sz="3200" dirty="0">
              <a:latin typeface="Times New Roman" panose="02020603050405020304" pitchFamily="18" charset="0"/>
            </a:endParaRPr>
          </a:p>
          <a:p>
            <a:pPr>
              <a:lnSpc>
                <a:spcPct val="90000"/>
              </a:lnSpc>
              <a:buFontTx/>
              <a:buAutoNum type="alphaLcPeriod" startAt="2"/>
            </a:pPr>
            <a:r>
              <a:rPr lang="en-US" altLang="vi-VN" sz="3200" dirty="0">
                <a:latin typeface="Times New Roman" panose="02020603050405020304" pitchFamily="18" charset="0"/>
              </a:rPr>
              <a:t>Lan (0)……(be) Hoa’s best friends. The two girls (1)……….(be) in the same class at Quang Trung school. Last year, Hoa (2)………(come) to the school for the first time. Lan (3)………… (show) her around and (4)………………..(introduce) her to many friends.     </a:t>
            </a:r>
          </a:p>
        </p:txBody>
      </p:sp>
      <p:sp>
        <p:nvSpPr>
          <p:cNvPr id="5" name="Text Box 6"/>
          <p:cNvSpPr txBox="1">
            <a:spLocks noChangeArrowheads="1"/>
          </p:cNvSpPr>
          <p:nvPr/>
        </p:nvSpPr>
        <p:spPr bwMode="auto">
          <a:xfrm>
            <a:off x="1727201" y="1814783"/>
            <a:ext cx="1517255"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vi-VN" sz="3200" b="1" i="1" dirty="0">
                <a:solidFill>
                  <a:srgbClr val="FF0000"/>
                </a:solidFill>
                <a:latin typeface="Times New Roman" panose="02020603050405020304" pitchFamily="18" charset="0"/>
              </a:rPr>
              <a:t>lived</a:t>
            </a:r>
          </a:p>
        </p:txBody>
      </p:sp>
      <p:sp>
        <p:nvSpPr>
          <p:cNvPr id="6" name="Text Box 7"/>
          <p:cNvSpPr txBox="1">
            <a:spLocks noChangeArrowheads="1"/>
          </p:cNvSpPr>
          <p:nvPr/>
        </p:nvSpPr>
        <p:spPr bwMode="auto">
          <a:xfrm>
            <a:off x="9550401" y="1814782"/>
            <a:ext cx="938077"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vi-VN" sz="3200" b="1" i="1" dirty="0">
                <a:solidFill>
                  <a:srgbClr val="FF0000"/>
                </a:solidFill>
                <a:latin typeface="Times New Roman" panose="02020603050405020304" pitchFamily="18" charset="0"/>
              </a:rPr>
              <a:t>lives</a:t>
            </a:r>
          </a:p>
        </p:txBody>
      </p:sp>
      <p:sp>
        <p:nvSpPr>
          <p:cNvPr id="7" name="Text Box 8"/>
          <p:cNvSpPr txBox="1">
            <a:spLocks noChangeArrowheads="1"/>
          </p:cNvSpPr>
          <p:nvPr/>
        </p:nvSpPr>
        <p:spPr bwMode="auto">
          <a:xfrm>
            <a:off x="7924801" y="2220079"/>
            <a:ext cx="869149"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vi-VN" sz="3200" b="1" i="1" dirty="0">
                <a:solidFill>
                  <a:srgbClr val="FF0000"/>
                </a:solidFill>
                <a:latin typeface="Times New Roman" panose="02020603050405020304" pitchFamily="18" charset="0"/>
              </a:rPr>
              <a:t>sent</a:t>
            </a:r>
          </a:p>
        </p:txBody>
      </p:sp>
      <p:sp>
        <p:nvSpPr>
          <p:cNvPr id="8" name="Text Box 9"/>
          <p:cNvSpPr txBox="1">
            <a:spLocks noChangeArrowheads="1"/>
          </p:cNvSpPr>
          <p:nvPr/>
        </p:nvSpPr>
        <p:spPr bwMode="auto">
          <a:xfrm>
            <a:off x="3083837" y="2711847"/>
            <a:ext cx="824265"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vi-VN" sz="3200" b="1" i="1" dirty="0">
                <a:solidFill>
                  <a:srgbClr val="FF0000"/>
                </a:solidFill>
                <a:latin typeface="Times New Roman" panose="02020603050405020304" pitchFamily="18" charset="0"/>
              </a:rPr>
              <a:t>was</a:t>
            </a:r>
          </a:p>
        </p:txBody>
      </p:sp>
      <p:sp>
        <p:nvSpPr>
          <p:cNvPr id="9" name="Text Box 10"/>
          <p:cNvSpPr txBox="1">
            <a:spLocks noChangeArrowheads="1"/>
          </p:cNvSpPr>
          <p:nvPr/>
        </p:nvSpPr>
        <p:spPr bwMode="auto">
          <a:xfrm>
            <a:off x="2133600" y="3115513"/>
            <a:ext cx="45878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vi-VN" sz="3200" b="1" i="1" dirty="0">
                <a:solidFill>
                  <a:srgbClr val="FF0000"/>
                </a:solidFill>
                <a:latin typeface="Times New Roman" panose="02020603050405020304" pitchFamily="18" charset="0"/>
              </a:rPr>
              <a:t>is</a:t>
            </a:r>
          </a:p>
        </p:txBody>
      </p:sp>
      <p:sp>
        <p:nvSpPr>
          <p:cNvPr id="10" name="Text Box 11"/>
          <p:cNvSpPr txBox="1">
            <a:spLocks noChangeArrowheads="1"/>
          </p:cNvSpPr>
          <p:nvPr/>
        </p:nvSpPr>
        <p:spPr bwMode="auto">
          <a:xfrm>
            <a:off x="1923771" y="3937001"/>
            <a:ext cx="45878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vi-VN" sz="3200" b="1" i="1" dirty="0">
                <a:solidFill>
                  <a:srgbClr val="FF0000"/>
                </a:solidFill>
                <a:latin typeface="Times New Roman" panose="02020603050405020304" pitchFamily="18" charset="0"/>
              </a:rPr>
              <a:t>is</a:t>
            </a:r>
          </a:p>
        </p:txBody>
      </p:sp>
      <p:sp>
        <p:nvSpPr>
          <p:cNvPr id="11" name="Text Box 12"/>
          <p:cNvSpPr txBox="1">
            <a:spLocks noChangeArrowheads="1"/>
          </p:cNvSpPr>
          <p:nvPr/>
        </p:nvSpPr>
        <p:spPr bwMode="auto">
          <a:xfrm>
            <a:off x="9547413" y="3937001"/>
            <a:ext cx="73289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vi-VN" sz="3200" b="1" i="1" dirty="0">
                <a:solidFill>
                  <a:srgbClr val="FF0000"/>
                </a:solidFill>
                <a:latin typeface="Times New Roman" panose="02020603050405020304" pitchFamily="18" charset="0"/>
              </a:rPr>
              <a:t>are</a:t>
            </a:r>
          </a:p>
        </p:txBody>
      </p:sp>
      <p:sp>
        <p:nvSpPr>
          <p:cNvPr id="12" name="Text Box 13"/>
          <p:cNvSpPr txBox="1">
            <a:spLocks noChangeArrowheads="1"/>
          </p:cNvSpPr>
          <p:nvPr/>
        </p:nvSpPr>
        <p:spPr bwMode="auto">
          <a:xfrm>
            <a:off x="1039285" y="4874762"/>
            <a:ext cx="107433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vi-VN" sz="3200" b="1" i="1" dirty="0">
                <a:solidFill>
                  <a:srgbClr val="FF0000"/>
                </a:solidFill>
                <a:latin typeface="Times New Roman" panose="02020603050405020304" pitchFamily="18" charset="0"/>
              </a:rPr>
              <a:t>came</a:t>
            </a:r>
          </a:p>
        </p:txBody>
      </p:sp>
      <p:sp>
        <p:nvSpPr>
          <p:cNvPr id="13" name="Text Box 14"/>
          <p:cNvSpPr txBox="1">
            <a:spLocks noChangeArrowheads="1"/>
          </p:cNvSpPr>
          <p:nvPr/>
        </p:nvSpPr>
        <p:spPr bwMode="auto">
          <a:xfrm>
            <a:off x="9578697" y="4849554"/>
            <a:ext cx="2088587"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vi-VN" sz="3200" b="1" i="1" dirty="0">
                <a:solidFill>
                  <a:srgbClr val="FF0000"/>
                </a:solidFill>
                <a:latin typeface="Times New Roman" panose="02020603050405020304" pitchFamily="18" charset="0"/>
              </a:rPr>
              <a:t>showed</a:t>
            </a:r>
          </a:p>
        </p:txBody>
      </p:sp>
      <p:sp>
        <p:nvSpPr>
          <p:cNvPr id="14" name="Text Box 15"/>
          <p:cNvSpPr txBox="1">
            <a:spLocks noChangeArrowheads="1"/>
          </p:cNvSpPr>
          <p:nvPr/>
        </p:nvSpPr>
        <p:spPr bwMode="auto">
          <a:xfrm>
            <a:off x="5144230" y="5257801"/>
            <a:ext cx="200888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vi-VN" sz="3200" b="1" i="1" dirty="0">
                <a:solidFill>
                  <a:srgbClr val="FF0000"/>
                </a:solidFill>
                <a:latin typeface="Times New Roman" panose="02020603050405020304" pitchFamily="18" charset="0"/>
              </a:rPr>
              <a:t>introduced</a:t>
            </a:r>
          </a:p>
        </p:txBody>
      </p:sp>
    </p:spTree>
    <p:extLst>
      <p:ext uri="{BB962C8B-B14F-4D97-AF65-F5344CB8AC3E}">
        <p14:creationId xmlns:p14="http://schemas.microsoft.com/office/powerpoint/2010/main" val="2816659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ppt_x"/>
                                          </p:val>
                                        </p:tav>
                                        <p:tav tm="100000">
                                          <p:val>
                                            <p:strVal val="#ppt_x"/>
                                          </p:val>
                                        </p:tav>
                                      </p:tavLst>
                                    </p:anim>
                                    <p:anim calcmode="lin" valueType="num">
                                      <p:cBhvr additive="base">
                                        <p:cTn id="3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additive="base">
                                        <p:cTn id="43" dur="500" fill="hold"/>
                                        <p:tgtEl>
                                          <p:spTgt spid="11"/>
                                        </p:tgtEl>
                                        <p:attrNameLst>
                                          <p:attrName>ppt_x</p:attrName>
                                        </p:attrNameLst>
                                      </p:cBhvr>
                                      <p:tavLst>
                                        <p:tav tm="0">
                                          <p:val>
                                            <p:strVal val="#ppt_x"/>
                                          </p:val>
                                        </p:tav>
                                        <p:tav tm="100000">
                                          <p:val>
                                            <p:strVal val="#ppt_x"/>
                                          </p:val>
                                        </p:tav>
                                      </p:tavLst>
                                    </p:anim>
                                    <p:anim calcmode="lin" valueType="num">
                                      <p:cBhvr additive="base">
                                        <p:cTn id="4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additive="base">
                                        <p:cTn id="55" dur="500" fill="hold"/>
                                        <p:tgtEl>
                                          <p:spTgt spid="13"/>
                                        </p:tgtEl>
                                        <p:attrNameLst>
                                          <p:attrName>ppt_x</p:attrName>
                                        </p:attrNameLst>
                                      </p:cBhvr>
                                      <p:tavLst>
                                        <p:tav tm="0">
                                          <p:val>
                                            <p:strVal val="#ppt_x"/>
                                          </p:val>
                                        </p:tav>
                                        <p:tav tm="100000">
                                          <p:val>
                                            <p:strVal val="#ppt_x"/>
                                          </p:val>
                                        </p:tav>
                                      </p:tavLst>
                                    </p:anim>
                                    <p:anim calcmode="lin" valueType="num">
                                      <p:cBhvr additive="base">
                                        <p:cTn id="5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P spid="11" grpId="0"/>
      <p:bldP spid="12" grpId="0"/>
      <p:bldP spid="13" grpId="0"/>
      <p:bldP spid="14"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ext Box 2"/>
          <p:cNvSpPr txBox="1">
            <a:spLocks noChangeArrowheads="1"/>
          </p:cNvSpPr>
          <p:nvPr/>
        </p:nvSpPr>
        <p:spPr bwMode="auto">
          <a:xfrm>
            <a:off x="165100" y="1717119"/>
            <a:ext cx="11785600" cy="3539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vi-VN" sz="2800" dirty="0">
                <a:latin typeface="Times New Roman" panose="02020603050405020304" pitchFamily="18" charset="0"/>
                <a:cs typeface="Times New Roman" panose="02020603050405020304" pitchFamily="18" charset="0"/>
              </a:rPr>
              <a:t>Ba:</a:t>
            </a:r>
            <a:r>
              <a:rPr lang="en-US" altLang="vi-VN" sz="2800" i="1" dirty="0">
                <a:latin typeface="Times New Roman" panose="02020603050405020304" pitchFamily="18" charset="0"/>
                <a:cs typeface="Times New Roman" panose="02020603050405020304" pitchFamily="18" charset="0"/>
              </a:rPr>
              <a:t>       </a:t>
            </a:r>
            <a:r>
              <a:rPr lang="en-US" altLang="vi-VN" sz="2800" dirty="0">
                <a:latin typeface="Times New Roman" panose="02020603050405020304" pitchFamily="18" charset="0"/>
                <a:cs typeface="Times New Roman" panose="02020603050405020304" pitchFamily="18" charset="0"/>
              </a:rPr>
              <a:t>What do you know about the sun, Tuan ?</a:t>
            </a:r>
          </a:p>
          <a:p>
            <a:r>
              <a:rPr lang="en-US" altLang="vi-VN" sz="2800" dirty="0">
                <a:latin typeface="Times New Roman" panose="02020603050405020304" pitchFamily="18" charset="0"/>
                <a:cs typeface="Times New Roman" panose="02020603050405020304" pitchFamily="18" charset="0"/>
              </a:rPr>
              <a:t>Tuan:   The sun (0)………….in the east and (1)………in the west.</a:t>
            </a:r>
          </a:p>
          <a:p>
            <a:r>
              <a:rPr lang="en-US" altLang="vi-VN" sz="2800" dirty="0">
                <a:latin typeface="Times New Roman" panose="02020603050405020304" pitchFamily="18" charset="0"/>
                <a:cs typeface="Times New Roman" panose="02020603050405020304" pitchFamily="18" charset="0"/>
              </a:rPr>
              <a:t>Ba:       Can you tell me anything about the other planets?</a:t>
            </a:r>
          </a:p>
          <a:p>
            <a:r>
              <a:rPr lang="en-US" altLang="vi-VN" sz="2800" dirty="0">
                <a:latin typeface="Times New Roman" panose="02020603050405020304" pitchFamily="18" charset="0"/>
                <a:cs typeface="Times New Roman" panose="02020603050405020304" pitchFamily="18" charset="0"/>
              </a:rPr>
              <a:t>Tuan:    I know something about the earth. It (2)…………around the sun.</a:t>
            </a:r>
          </a:p>
          <a:p>
            <a:r>
              <a:rPr lang="en-US" altLang="vi-VN" sz="2800" dirty="0">
                <a:latin typeface="Times New Roman" panose="02020603050405020304" pitchFamily="18" charset="0"/>
                <a:cs typeface="Times New Roman" panose="02020603050405020304" pitchFamily="18" charset="0"/>
              </a:rPr>
              <a:t>Ba:       Yes, and the moon (3) …………around the Earth.</a:t>
            </a:r>
          </a:p>
          <a:p>
            <a:r>
              <a:rPr lang="en-US" altLang="vi-VN" sz="2800" dirty="0">
                <a:latin typeface="Times New Roman" panose="02020603050405020304" pitchFamily="18" charset="0"/>
                <a:cs typeface="Times New Roman" panose="02020603050405020304" pitchFamily="18" charset="0"/>
              </a:rPr>
              <a:t>Tuan:   Where is Mars, Ba?</a:t>
            </a:r>
          </a:p>
          <a:p>
            <a:r>
              <a:rPr lang="en-US" altLang="vi-VN" sz="2800" dirty="0">
                <a:latin typeface="Times New Roman" panose="02020603050405020304" pitchFamily="18" charset="0"/>
                <a:cs typeface="Times New Roman" panose="02020603050405020304" pitchFamily="18" charset="0"/>
              </a:rPr>
              <a:t>Ba:       It (4)……near the sun.</a:t>
            </a:r>
          </a:p>
          <a:p>
            <a:r>
              <a:rPr lang="en-US" altLang="vi-VN" sz="2800" dirty="0">
                <a:latin typeface="Times New Roman" panose="02020603050405020304" pitchFamily="18" charset="0"/>
                <a:cs typeface="Times New Roman" panose="02020603050405020304" pitchFamily="18" charset="0"/>
              </a:rPr>
              <a:t>Tuan:    No, it’s silly! That (5)……Mercury. Mars (6)……near the Earth.   </a:t>
            </a:r>
          </a:p>
        </p:txBody>
      </p:sp>
      <p:sp>
        <p:nvSpPr>
          <p:cNvPr id="62469" name="Text Box 5"/>
          <p:cNvSpPr txBox="1">
            <a:spLocks noChangeArrowheads="1"/>
          </p:cNvSpPr>
          <p:nvPr/>
        </p:nvSpPr>
        <p:spPr bwMode="auto">
          <a:xfrm>
            <a:off x="2346325" y="4762500"/>
            <a:ext cx="504507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vi-VN" altLang="vi-VN" sz="2800">
              <a:latin typeface="Times New Roman" panose="02020603050405020304" pitchFamily="18" charset="0"/>
              <a:cs typeface="Times New Roman" panose="02020603050405020304" pitchFamily="18" charset="0"/>
            </a:endParaRPr>
          </a:p>
        </p:txBody>
      </p:sp>
      <p:sp>
        <p:nvSpPr>
          <p:cNvPr id="62470" name="Rectangle 6"/>
          <p:cNvSpPr>
            <a:spLocks noChangeArrowheads="1"/>
          </p:cNvSpPr>
          <p:nvPr/>
        </p:nvSpPr>
        <p:spPr bwMode="auto">
          <a:xfrm>
            <a:off x="76200" y="201495"/>
            <a:ext cx="1181100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vi-VN" sz="3200" b="1" i="1" dirty="0">
                <a:solidFill>
                  <a:srgbClr val="7030A0"/>
                </a:solidFill>
                <a:latin typeface="Times New Roman" panose="02020603050405020304" pitchFamily="18" charset="0"/>
                <a:cs typeface="Times New Roman" panose="02020603050405020304" pitchFamily="18" charset="0"/>
              </a:rPr>
              <a:t>*</a:t>
            </a:r>
            <a:r>
              <a:rPr lang="en-US" altLang="vi-VN" sz="3200" b="1" i="1" u="sng" dirty="0">
                <a:solidFill>
                  <a:srgbClr val="7030A0"/>
                </a:solidFill>
                <a:latin typeface="Times New Roman" panose="02020603050405020304" pitchFamily="18" charset="0"/>
                <a:cs typeface="Times New Roman" panose="02020603050405020304" pitchFamily="18" charset="0"/>
              </a:rPr>
              <a:t>Exercise 2:</a:t>
            </a:r>
            <a:r>
              <a:rPr lang="en-US" altLang="vi-VN" sz="3200" b="1" i="1" dirty="0">
                <a:solidFill>
                  <a:srgbClr val="7030A0"/>
                </a:solidFill>
                <a:latin typeface="Times New Roman" panose="02020603050405020304" pitchFamily="18" charset="0"/>
                <a:cs typeface="Times New Roman" panose="02020603050405020304" pitchFamily="18" charset="0"/>
              </a:rPr>
              <a:t> Complete the dialogue. Use the correct form of the verbs in the box</a:t>
            </a:r>
          </a:p>
        </p:txBody>
      </p:sp>
      <p:sp>
        <p:nvSpPr>
          <p:cNvPr id="62471" name="Rectangle 7"/>
          <p:cNvSpPr>
            <a:spLocks noChangeArrowheads="1"/>
          </p:cNvSpPr>
          <p:nvPr/>
        </p:nvSpPr>
        <p:spPr bwMode="auto">
          <a:xfrm>
            <a:off x="2269677" y="1230632"/>
            <a:ext cx="8518807" cy="5027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vi-VN" sz="2667" b="1" i="1" dirty="0">
                <a:solidFill>
                  <a:srgbClr val="FF0066"/>
                </a:solidFill>
                <a:latin typeface="Times New Roman" panose="02020603050405020304" pitchFamily="18" charset="0"/>
                <a:cs typeface="Times New Roman" panose="02020603050405020304" pitchFamily="18" charset="0"/>
              </a:rPr>
              <a:t>Ba is helping his young cousin Tuan  with some homework</a:t>
            </a:r>
          </a:p>
        </p:txBody>
      </p:sp>
      <p:sp>
        <p:nvSpPr>
          <p:cNvPr id="62472" name="Text Box 8"/>
          <p:cNvSpPr txBox="1">
            <a:spLocks noChangeArrowheads="1"/>
          </p:cNvSpPr>
          <p:nvPr/>
        </p:nvSpPr>
        <p:spPr bwMode="auto">
          <a:xfrm>
            <a:off x="1889125" y="1638300"/>
            <a:ext cx="39687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vi-VN" altLang="vi-VN" sz="2800">
              <a:latin typeface="Times New Roman" panose="02020603050405020304" pitchFamily="18" charset="0"/>
              <a:cs typeface="Times New Roman" panose="02020603050405020304" pitchFamily="18" charset="0"/>
            </a:endParaRPr>
          </a:p>
        </p:txBody>
      </p:sp>
      <p:sp>
        <p:nvSpPr>
          <p:cNvPr id="62473" name="Rectangle 9"/>
          <p:cNvSpPr>
            <a:spLocks noChangeArrowheads="1"/>
          </p:cNvSpPr>
          <p:nvPr/>
        </p:nvSpPr>
        <p:spPr bwMode="auto">
          <a:xfrm>
            <a:off x="2971802" y="1905001"/>
            <a:ext cx="73977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vi-VN" sz="2800">
                <a:solidFill>
                  <a:schemeClr val="bg1"/>
                </a:solidFill>
                <a:latin typeface="Times New Roman" panose="02020603050405020304" pitchFamily="18" charset="0"/>
                <a:cs typeface="Times New Roman" panose="02020603050405020304" pitchFamily="18" charset="0"/>
              </a:rPr>
              <a:t>be</a:t>
            </a:r>
          </a:p>
        </p:txBody>
      </p:sp>
      <p:sp>
        <p:nvSpPr>
          <p:cNvPr id="62474" name="Text Box 10"/>
          <p:cNvSpPr txBox="1">
            <a:spLocks noChangeArrowheads="1"/>
          </p:cNvSpPr>
          <p:nvPr/>
        </p:nvSpPr>
        <p:spPr bwMode="auto">
          <a:xfrm>
            <a:off x="4038600" y="1905001"/>
            <a:ext cx="117633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vi-VN" sz="2800">
                <a:solidFill>
                  <a:schemeClr val="bg1"/>
                </a:solidFill>
                <a:latin typeface="Times New Roman" panose="02020603050405020304" pitchFamily="18" charset="0"/>
                <a:cs typeface="Times New Roman" panose="02020603050405020304" pitchFamily="18" charset="0"/>
              </a:rPr>
              <a:t>move</a:t>
            </a:r>
          </a:p>
        </p:txBody>
      </p:sp>
      <p:sp>
        <p:nvSpPr>
          <p:cNvPr id="62475" name="Text Box 11"/>
          <p:cNvSpPr txBox="1">
            <a:spLocks noChangeArrowheads="1"/>
          </p:cNvSpPr>
          <p:nvPr/>
        </p:nvSpPr>
        <p:spPr bwMode="auto">
          <a:xfrm>
            <a:off x="5494338" y="1905001"/>
            <a:ext cx="83026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vi-VN" sz="2800" dirty="0">
                <a:solidFill>
                  <a:schemeClr val="bg1"/>
                </a:solidFill>
                <a:latin typeface="Times New Roman" panose="02020603050405020304" pitchFamily="18" charset="0"/>
                <a:cs typeface="Times New Roman" panose="02020603050405020304" pitchFamily="18" charset="0"/>
              </a:rPr>
              <a:t>set</a:t>
            </a:r>
          </a:p>
        </p:txBody>
      </p:sp>
      <p:sp>
        <p:nvSpPr>
          <p:cNvPr id="62476" name="Text Box 12"/>
          <p:cNvSpPr txBox="1">
            <a:spLocks noChangeArrowheads="1"/>
          </p:cNvSpPr>
          <p:nvPr/>
        </p:nvSpPr>
        <p:spPr bwMode="auto">
          <a:xfrm>
            <a:off x="6826250" y="1905001"/>
            <a:ext cx="94615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vi-VN" sz="2800">
                <a:solidFill>
                  <a:schemeClr val="bg1"/>
                </a:solidFill>
                <a:latin typeface="Times New Roman" panose="02020603050405020304" pitchFamily="18" charset="0"/>
                <a:cs typeface="Times New Roman" panose="02020603050405020304" pitchFamily="18" charset="0"/>
              </a:rPr>
              <a:t>rise</a:t>
            </a:r>
          </a:p>
        </p:txBody>
      </p:sp>
      <p:sp>
        <p:nvSpPr>
          <p:cNvPr id="62477" name="Text Box 13"/>
          <p:cNvSpPr txBox="1">
            <a:spLocks noChangeArrowheads="1"/>
          </p:cNvSpPr>
          <p:nvPr/>
        </p:nvSpPr>
        <p:spPr bwMode="auto">
          <a:xfrm>
            <a:off x="2879725" y="6286500"/>
            <a:ext cx="108267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vi-VN" altLang="vi-VN" sz="2800">
              <a:latin typeface="Times New Roman" panose="02020603050405020304" pitchFamily="18" charset="0"/>
              <a:cs typeface="Times New Roman" panose="02020603050405020304" pitchFamily="18" charset="0"/>
            </a:endParaRPr>
          </a:p>
        </p:txBody>
      </p:sp>
      <p:sp>
        <p:nvSpPr>
          <p:cNvPr id="62478" name="Rectangle 14"/>
          <p:cNvSpPr>
            <a:spLocks noChangeArrowheads="1"/>
          </p:cNvSpPr>
          <p:nvPr/>
        </p:nvSpPr>
        <p:spPr bwMode="auto">
          <a:xfrm>
            <a:off x="8328026" y="1905001"/>
            <a:ext cx="73977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vi-VN" sz="2800">
                <a:solidFill>
                  <a:schemeClr val="bg1"/>
                </a:solidFill>
                <a:latin typeface="Times New Roman" panose="02020603050405020304" pitchFamily="18" charset="0"/>
                <a:cs typeface="Times New Roman" panose="02020603050405020304" pitchFamily="18" charset="0"/>
              </a:rPr>
              <a:t>go</a:t>
            </a:r>
          </a:p>
        </p:txBody>
      </p:sp>
      <p:sp>
        <p:nvSpPr>
          <p:cNvPr id="62497" name="Text Box 33"/>
          <p:cNvSpPr txBox="1">
            <a:spLocks noChangeArrowheads="1"/>
          </p:cNvSpPr>
          <p:nvPr/>
        </p:nvSpPr>
        <p:spPr bwMode="auto">
          <a:xfrm>
            <a:off x="2201881" y="4208184"/>
            <a:ext cx="50806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vi-VN" sz="2800" b="1" i="1" dirty="0">
                <a:solidFill>
                  <a:srgbClr val="FF0000"/>
                </a:solidFill>
                <a:latin typeface="Times New Roman" panose="02020603050405020304" pitchFamily="18" charset="0"/>
                <a:cs typeface="Times New Roman" panose="02020603050405020304" pitchFamily="18" charset="0"/>
              </a:rPr>
              <a:t>is</a:t>
            </a:r>
          </a:p>
        </p:txBody>
      </p:sp>
      <p:sp>
        <p:nvSpPr>
          <p:cNvPr id="62498" name="Text Box 34"/>
          <p:cNvSpPr txBox="1">
            <a:spLocks noChangeArrowheads="1"/>
          </p:cNvSpPr>
          <p:nvPr/>
        </p:nvSpPr>
        <p:spPr bwMode="auto">
          <a:xfrm>
            <a:off x="4652862" y="3381167"/>
            <a:ext cx="125660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vi-VN" sz="2800" b="1" i="1" dirty="0">
                <a:solidFill>
                  <a:srgbClr val="FF0000"/>
                </a:solidFill>
                <a:latin typeface="Times New Roman" panose="02020603050405020304" pitchFamily="18" charset="0"/>
                <a:cs typeface="Times New Roman" panose="02020603050405020304" pitchFamily="18" charset="0"/>
              </a:rPr>
              <a:t>moves</a:t>
            </a:r>
          </a:p>
        </p:txBody>
      </p:sp>
      <p:sp>
        <p:nvSpPr>
          <p:cNvPr id="62499" name="Text Box 35"/>
          <p:cNvSpPr txBox="1">
            <a:spLocks noChangeArrowheads="1"/>
          </p:cNvSpPr>
          <p:nvPr/>
        </p:nvSpPr>
        <p:spPr bwMode="auto">
          <a:xfrm>
            <a:off x="4643832" y="4640775"/>
            <a:ext cx="49468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vi-VN" sz="2800" b="1" i="1" dirty="0">
                <a:solidFill>
                  <a:srgbClr val="FF0000"/>
                </a:solidFill>
                <a:latin typeface="Times New Roman" panose="02020603050405020304" pitchFamily="18" charset="0"/>
                <a:cs typeface="Times New Roman" panose="02020603050405020304" pitchFamily="18" charset="0"/>
              </a:rPr>
              <a:t>is</a:t>
            </a:r>
          </a:p>
        </p:txBody>
      </p:sp>
      <p:sp>
        <p:nvSpPr>
          <p:cNvPr id="62500" name="Text Box 36"/>
          <p:cNvSpPr txBox="1">
            <a:spLocks noChangeArrowheads="1"/>
          </p:cNvSpPr>
          <p:nvPr/>
        </p:nvSpPr>
        <p:spPr bwMode="auto">
          <a:xfrm>
            <a:off x="7316586" y="2926482"/>
            <a:ext cx="91162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vi-VN" sz="2800" b="1" i="1" dirty="0">
                <a:solidFill>
                  <a:srgbClr val="FF0000"/>
                </a:solidFill>
                <a:latin typeface="Times New Roman" panose="02020603050405020304" pitchFamily="18" charset="0"/>
                <a:cs typeface="Times New Roman" panose="02020603050405020304" pitchFamily="18" charset="0"/>
              </a:rPr>
              <a:t>goes</a:t>
            </a:r>
          </a:p>
        </p:txBody>
      </p:sp>
      <p:sp>
        <p:nvSpPr>
          <p:cNvPr id="62501" name="Text Box 37"/>
          <p:cNvSpPr txBox="1">
            <a:spLocks noChangeArrowheads="1"/>
          </p:cNvSpPr>
          <p:nvPr/>
        </p:nvSpPr>
        <p:spPr bwMode="auto">
          <a:xfrm>
            <a:off x="7996631" y="4642786"/>
            <a:ext cx="43986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vi-VN" sz="2800" b="1" i="1" dirty="0">
                <a:solidFill>
                  <a:srgbClr val="FF0000"/>
                </a:solidFill>
                <a:latin typeface="Times New Roman" panose="02020603050405020304" pitchFamily="18" charset="0"/>
                <a:cs typeface="Times New Roman" panose="02020603050405020304" pitchFamily="18" charset="0"/>
              </a:rPr>
              <a:t>is</a:t>
            </a:r>
          </a:p>
        </p:txBody>
      </p:sp>
      <p:sp>
        <p:nvSpPr>
          <p:cNvPr id="62502" name="Text Box 38"/>
          <p:cNvSpPr txBox="1">
            <a:spLocks noChangeArrowheads="1"/>
          </p:cNvSpPr>
          <p:nvPr/>
        </p:nvSpPr>
        <p:spPr bwMode="auto">
          <a:xfrm>
            <a:off x="7179260" y="2084917"/>
            <a:ext cx="81737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vi-VN" sz="2800" b="1" i="1" dirty="0">
                <a:solidFill>
                  <a:srgbClr val="FF0000"/>
                </a:solidFill>
                <a:latin typeface="Times New Roman" panose="02020603050405020304" pitchFamily="18" charset="0"/>
                <a:cs typeface="Times New Roman" panose="02020603050405020304" pitchFamily="18" charset="0"/>
              </a:rPr>
              <a:t>sets</a:t>
            </a:r>
          </a:p>
        </p:txBody>
      </p:sp>
      <p:sp>
        <p:nvSpPr>
          <p:cNvPr id="62503" name="Text Box 39"/>
          <p:cNvSpPr txBox="1">
            <a:spLocks noChangeArrowheads="1"/>
          </p:cNvSpPr>
          <p:nvPr/>
        </p:nvSpPr>
        <p:spPr bwMode="auto">
          <a:xfrm>
            <a:off x="3348073" y="2084917"/>
            <a:ext cx="94828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vi-VN" sz="2800" b="1" i="1" dirty="0">
                <a:solidFill>
                  <a:srgbClr val="FF0000"/>
                </a:solidFill>
                <a:latin typeface="Times New Roman" panose="02020603050405020304" pitchFamily="18" charset="0"/>
                <a:cs typeface="Times New Roman" panose="02020603050405020304" pitchFamily="18" charset="0"/>
              </a:rPr>
              <a:t>rises</a:t>
            </a:r>
          </a:p>
        </p:txBody>
      </p:sp>
    </p:spTree>
    <p:extLst>
      <p:ext uri="{BB962C8B-B14F-4D97-AF65-F5344CB8AC3E}">
        <p14:creationId xmlns:p14="http://schemas.microsoft.com/office/powerpoint/2010/main" val="196601194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2470"/>
                                        </p:tgtEl>
                                        <p:attrNameLst>
                                          <p:attrName>style.visibility</p:attrName>
                                        </p:attrNameLst>
                                      </p:cBhvr>
                                      <p:to>
                                        <p:strVal val="visible"/>
                                      </p:to>
                                    </p:set>
                                    <p:anim calcmode="lin" valueType="num">
                                      <p:cBhvr additive="base">
                                        <p:cTn id="7" dur="500" fill="hold"/>
                                        <p:tgtEl>
                                          <p:spTgt spid="62470"/>
                                        </p:tgtEl>
                                        <p:attrNameLst>
                                          <p:attrName>ppt_x</p:attrName>
                                        </p:attrNameLst>
                                      </p:cBhvr>
                                      <p:tavLst>
                                        <p:tav tm="0">
                                          <p:val>
                                            <p:strVal val="#ppt_x"/>
                                          </p:val>
                                        </p:tav>
                                        <p:tav tm="100000">
                                          <p:val>
                                            <p:strVal val="#ppt_x"/>
                                          </p:val>
                                        </p:tav>
                                      </p:tavLst>
                                    </p:anim>
                                    <p:anim calcmode="lin" valueType="num">
                                      <p:cBhvr additive="base">
                                        <p:cTn id="8" dur="500" fill="hold"/>
                                        <p:tgtEl>
                                          <p:spTgt spid="6247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2471"/>
                                        </p:tgtEl>
                                        <p:attrNameLst>
                                          <p:attrName>style.visibility</p:attrName>
                                        </p:attrNameLst>
                                      </p:cBhvr>
                                      <p:to>
                                        <p:strVal val="visible"/>
                                      </p:to>
                                    </p:set>
                                    <p:anim calcmode="lin" valueType="num">
                                      <p:cBhvr additive="base">
                                        <p:cTn id="13" dur="500" fill="hold"/>
                                        <p:tgtEl>
                                          <p:spTgt spid="62471"/>
                                        </p:tgtEl>
                                        <p:attrNameLst>
                                          <p:attrName>ppt_x</p:attrName>
                                        </p:attrNameLst>
                                      </p:cBhvr>
                                      <p:tavLst>
                                        <p:tav tm="0">
                                          <p:val>
                                            <p:strVal val="#ppt_x"/>
                                          </p:val>
                                        </p:tav>
                                        <p:tav tm="100000">
                                          <p:val>
                                            <p:strVal val="#ppt_x"/>
                                          </p:val>
                                        </p:tav>
                                      </p:tavLst>
                                    </p:anim>
                                    <p:anim calcmode="lin" valueType="num">
                                      <p:cBhvr additive="base">
                                        <p:cTn id="14" dur="500" fill="hold"/>
                                        <p:tgtEl>
                                          <p:spTgt spid="6247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2466"/>
                                        </p:tgtEl>
                                        <p:attrNameLst>
                                          <p:attrName>style.visibility</p:attrName>
                                        </p:attrNameLst>
                                      </p:cBhvr>
                                      <p:to>
                                        <p:strVal val="visible"/>
                                      </p:to>
                                    </p:set>
                                    <p:anim calcmode="lin" valueType="num">
                                      <p:cBhvr additive="base">
                                        <p:cTn id="19" dur="500" fill="hold"/>
                                        <p:tgtEl>
                                          <p:spTgt spid="62466"/>
                                        </p:tgtEl>
                                        <p:attrNameLst>
                                          <p:attrName>ppt_x</p:attrName>
                                        </p:attrNameLst>
                                      </p:cBhvr>
                                      <p:tavLst>
                                        <p:tav tm="0">
                                          <p:val>
                                            <p:strVal val="#ppt_x"/>
                                          </p:val>
                                        </p:tav>
                                        <p:tav tm="100000">
                                          <p:val>
                                            <p:strVal val="#ppt_x"/>
                                          </p:val>
                                        </p:tav>
                                      </p:tavLst>
                                    </p:anim>
                                    <p:anim calcmode="lin" valueType="num">
                                      <p:cBhvr additive="base">
                                        <p:cTn id="20" dur="500" fill="hold"/>
                                        <p:tgtEl>
                                          <p:spTgt spid="6246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2503"/>
                                        </p:tgtEl>
                                        <p:attrNameLst>
                                          <p:attrName>style.visibility</p:attrName>
                                        </p:attrNameLst>
                                      </p:cBhvr>
                                      <p:to>
                                        <p:strVal val="visible"/>
                                      </p:to>
                                    </p:set>
                                    <p:anim calcmode="lin" valueType="num">
                                      <p:cBhvr additive="base">
                                        <p:cTn id="25" dur="500" fill="hold"/>
                                        <p:tgtEl>
                                          <p:spTgt spid="62503"/>
                                        </p:tgtEl>
                                        <p:attrNameLst>
                                          <p:attrName>ppt_x</p:attrName>
                                        </p:attrNameLst>
                                      </p:cBhvr>
                                      <p:tavLst>
                                        <p:tav tm="0">
                                          <p:val>
                                            <p:strVal val="#ppt_x"/>
                                          </p:val>
                                        </p:tav>
                                        <p:tav tm="100000">
                                          <p:val>
                                            <p:strVal val="#ppt_x"/>
                                          </p:val>
                                        </p:tav>
                                      </p:tavLst>
                                    </p:anim>
                                    <p:anim calcmode="lin" valueType="num">
                                      <p:cBhvr additive="base">
                                        <p:cTn id="26" dur="500" fill="hold"/>
                                        <p:tgtEl>
                                          <p:spTgt spid="6250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2502"/>
                                        </p:tgtEl>
                                        <p:attrNameLst>
                                          <p:attrName>style.visibility</p:attrName>
                                        </p:attrNameLst>
                                      </p:cBhvr>
                                      <p:to>
                                        <p:strVal val="visible"/>
                                      </p:to>
                                    </p:set>
                                    <p:anim calcmode="lin" valueType="num">
                                      <p:cBhvr additive="base">
                                        <p:cTn id="31" dur="500" fill="hold"/>
                                        <p:tgtEl>
                                          <p:spTgt spid="62502"/>
                                        </p:tgtEl>
                                        <p:attrNameLst>
                                          <p:attrName>ppt_x</p:attrName>
                                        </p:attrNameLst>
                                      </p:cBhvr>
                                      <p:tavLst>
                                        <p:tav tm="0">
                                          <p:val>
                                            <p:strVal val="#ppt_x"/>
                                          </p:val>
                                        </p:tav>
                                        <p:tav tm="100000">
                                          <p:val>
                                            <p:strVal val="#ppt_x"/>
                                          </p:val>
                                        </p:tav>
                                      </p:tavLst>
                                    </p:anim>
                                    <p:anim calcmode="lin" valueType="num">
                                      <p:cBhvr additive="base">
                                        <p:cTn id="32" dur="500" fill="hold"/>
                                        <p:tgtEl>
                                          <p:spTgt spid="6250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62500"/>
                                        </p:tgtEl>
                                        <p:attrNameLst>
                                          <p:attrName>style.visibility</p:attrName>
                                        </p:attrNameLst>
                                      </p:cBhvr>
                                      <p:to>
                                        <p:strVal val="visible"/>
                                      </p:to>
                                    </p:set>
                                    <p:anim calcmode="lin" valueType="num">
                                      <p:cBhvr additive="base">
                                        <p:cTn id="37" dur="500" fill="hold"/>
                                        <p:tgtEl>
                                          <p:spTgt spid="62500"/>
                                        </p:tgtEl>
                                        <p:attrNameLst>
                                          <p:attrName>ppt_x</p:attrName>
                                        </p:attrNameLst>
                                      </p:cBhvr>
                                      <p:tavLst>
                                        <p:tav tm="0">
                                          <p:val>
                                            <p:strVal val="#ppt_x"/>
                                          </p:val>
                                        </p:tav>
                                        <p:tav tm="100000">
                                          <p:val>
                                            <p:strVal val="#ppt_x"/>
                                          </p:val>
                                        </p:tav>
                                      </p:tavLst>
                                    </p:anim>
                                    <p:anim calcmode="lin" valueType="num">
                                      <p:cBhvr additive="base">
                                        <p:cTn id="38" dur="500" fill="hold"/>
                                        <p:tgtEl>
                                          <p:spTgt spid="62500"/>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62498"/>
                                        </p:tgtEl>
                                        <p:attrNameLst>
                                          <p:attrName>style.visibility</p:attrName>
                                        </p:attrNameLst>
                                      </p:cBhvr>
                                      <p:to>
                                        <p:strVal val="visible"/>
                                      </p:to>
                                    </p:set>
                                    <p:anim calcmode="lin" valueType="num">
                                      <p:cBhvr additive="base">
                                        <p:cTn id="43" dur="500" fill="hold"/>
                                        <p:tgtEl>
                                          <p:spTgt spid="62498"/>
                                        </p:tgtEl>
                                        <p:attrNameLst>
                                          <p:attrName>ppt_x</p:attrName>
                                        </p:attrNameLst>
                                      </p:cBhvr>
                                      <p:tavLst>
                                        <p:tav tm="0">
                                          <p:val>
                                            <p:strVal val="#ppt_x"/>
                                          </p:val>
                                        </p:tav>
                                        <p:tav tm="100000">
                                          <p:val>
                                            <p:strVal val="#ppt_x"/>
                                          </p:val>
                                        </p:tav>
                                      </p:tavLst>
                                    </p:anim>
                                    <p:anim calcmode="lin" valueType="num">
                                      <p:cBhvr additive="base">
                                        <p:cTn id="44" dur="500" fill="hold"/>
                                        <p:tgtEl>
                                          <p:spTgt spid="62498"/>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62497"/>
                                        </p:tgtEl>
                                        <p:attrNameLst>
                                          <p:attrName>style.visibility</p:attrName>
                                        </p:attrNameLst>
                                      </p:cBhvr>
                                      <p:to>
                                        <p:strVal val="visible"/>
                                      </p:to>
                                    </p:set>
                                    <p:anim calcmode="lin" valueType="num">
                                      <p:cBhvr additive="base">
                                        <p:cTn id="49" dur="500" fill="hold"/>
                                        <p:tgtEl>
                                          <p:spTgt spid="62497"/>
                                        </p:tgtEl>
                                        <p:attrNameLst>
                                          <p:attrName>ppt_x</p:attrName>
                                        </p:attrNameLst>
                                      </p:cBhvr>
                                      <p:tavLst>
                                        <p:tav tm="0">
                                          <p:val>
                                            <p:strVal val="#ppt_x"/>
                                          </p:val>
                                        </p:tav>
                                        <p:tav tm="100000">
                                          <p:val>
                                            <p:strVal val="#ppt_x"/>
                                          </p:val>
                                        </p:tav>
                                      </p:tavLst>
                                    </p:anim>
                                    <p:anim calcmode="lin" valueType="num">
                                      <p:cBhvr additive="base">
                                        <p:cTn id="50" dur="500" fill="hold"/>
                                        <p:tgtEl>
                                          <p:spTgt spid="62497"/>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62499"/>
                                        </p:tgtEl>
                                        <p:attrNameLst>
                                          <p:attrName>style.visibility</p:attrName>
                                        </p:attrNameLst>
                                      </p:cBhvr>
                                      <p:to>
                                        <p:strVal val="visible"/>
                                      </p:to>
                                    </p:set>
                                    <p:anim calcmode="lin" valueType="num">
                                      <p:cBhvr additive="base">
                                        <p:cTn id="55" dur="500" fill="hold"/>
                                        <p:tgtEl>
                                          <p:spTgt spid="62499"/>
                                        </p:tgtEl>
                                        <p:attrNameLst>
                                          <p:attrName>ppt_x</p:attrName>
                                        </p:attrNameLst>
                                      </p:cBhvr>
                                      <p:tavLst>
                                        <p:tav tm="0">
                                          <p:val>
                                            <p:strVal val="#ppt_x"/>
                                          </p:val>
                                        </p:tav>
                                        <p:tav tm="100000">
                                          <p:val>
                                            <p:strVal val="#ppt_x"/>
                                          </p:val>
                                        </p:tav>
                                      </p:tavLst>
                                    </p:anim>
                                    <p:anim calcmode="lin" valueType="num">
                                      <p:cBhvr additive="base">
                                        <p:cTn id="56" dur="500" fill="hold"/>
                                        <p:tgtEl>
                                          <p:spTgt spid="62499"/>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62501"/>
                                        </p:tgtEl>
                                        <p:attrNameLst>
                                          <p:attrName>style.visibility</p:attrName>
                                        </p:attrNameLst>
                                      </p:cBhvr>
                                      <p:to>
                                        <p:strVal val="visible"/>
                                      </p:to>
                                    </p:set>
                                    <p:anim calcmode="lin" valueType="num">
                                      <p:cBhvr additive="base">
                                        <p:cTn id="61" dur="500" fill="hold"/>
                                        <p:tgtEl>
                                          <p:spTgt spid="62501"/>
                                        </p:tgtEl>
                                        <p:attrNameLst>
                                          <p:attrName>ppt_x</p:attrName>
                                        </p:attrNameLst>
                                      </p:cBhvr>
                                      <p:tavLst>
                                        <p:tav tm="0">
                                          <p:val>
                                            <p:strVal val="#ppt_x"/>
                                          </p:val>
                                        </p:tav>
                                        <p:tav tm="100000">
                                          <p:val>
                                            <p:strVal val="#ppt_x"/>
                                          </p:val>
                                        </p:tav>
                                      </p:tavLst>
                                    </p:anim>
                                    <p:anim calcmode="lin" valueType="num">
                                      <p:cBhvr additive="base">
                                        <p:cTn id="62" dur="500" fill="hold"/>
                                        <p:tgtEl>
                                          <p:spTgt spid="6250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6" grpId="0"/>
      <p:bldP spid="62470" grpId="0"/>
      <p:bldP spid="62471" grpId="0"/>
      <p:bldP spid="62497" grpId="0"/>
      <p:bldP spid="62498" grpId="0"/>
      <p:bldP spid="62499" grpId="0"/>
      <p:bldP spid="62500" grpId="0"/>
      <p:bldP spid="62501" grpId="0"/>
      <p:bldP spid="62502" grpId="0"/>
      <p:bldP spid="62503"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99189" y="279400"/>
            <a:ext cx="8779282" cy="666786"/>
          </a:xfrm>
          <a:prstGeom prst="rect">
            <a:avLst/>
          </a:prstGeom>
          <a:noFill/>
        </p:spPr>
        <p:txBody>
          <a:bodyPr wrap="square" rtlCol="0">
            <a:spAutoFit/>
          </a:bodyPr>
          <a:lstStyle/>
          <a:p>
            <a:r>
              <a:rPr lang="en-US" sz="3733" b="1" dirty="0">
                <a:solidFill>
                  <a:srgbClr val="FF0000"/>
                </a:solidFill>
                <a:latin typeface="Times New Roman" panose="02020603050405020304" pitchFamily="18" charset="0"/>
                <a:cs typeface="Times New Roman" panose="02020603050405020304" pitchFamily="18" charset="0"/>
              </a:rPr>
              <a:t>II. </a:t>
            </a:r>
            <a:r>
              <a:rPr lang="en-US" sz="3733" b="1" u="sng" dirty="0">
                <a:solidFill>
                  <a:srgbClr val="FF0000"/>
                </a:solidFill>
                <a:latin typeface="Times New Roman" panose="02020603050405020304" pitchFamily="18" charset="0"/>
                <a:cs typeface="Times New Roman" panose="02020603050405020304" pitchFamily="18" charset="0"/>
              </a:rPr>
              <a:t>(Not) adjective + enough + to-infinitive</a:t>
            </a:r>
          </a:p>
        </p:txBody>
      </p:sp>
      <p:sp>
        <p:nvSpPr>
          <p:cNvPr id="9" name="Text Box 8"/>
          <p:cNvSpPr txBox="1">
            <a:spLocks noChangeArrowheads="1"/>
          </p:cNvSpPr>
          <p:nvPr/>
        </p:nvSpPr>
        <p:spPr bwMode="auto">
          <a:xfrm>
            <a:off x="2312895" y="1358155"/>
            <a:ext cx="7368988" cy="646331"/>
          </a:xfrm>
          <a:prstGeom prst="rect">
            <a:avLst/>
          </a:prstGeom>
          <a:solidFill>
            <a:srgbClr val="7030A0"/>
          </a:solidFill>
          <a:ln>
            <a:noFill/>
          </a:ln>
          <a:effectLst/>
        </p:spPr>
        <p:txBody>
          <a:bodyPr wrap="square">
            <a:spAutoFit/>
          </a:bodyPr>
          <a:lstStyle/>
          <a:p>
            <a:pPr eaLnBrk="1" hangingPunct="1">
              <a:spcBef>
                <a:spcPct val="50000"/>
              </a:spcBef>
            </a:pPr>
            <a:r>
              <a:rPr lang="en-US" altLang="vi-VN" sz="3600" b="1" dirty="0">
                <a:solidFill>
                  <a:schemeClr val="bg1"/>
                </a:solidFill>
                <a:latin typeface="Times New Roman" panose="02020603050405020304" pitchFamily="18" charset="0"/>
                <a:cs typeface="Times New Roman" panose="02020603050405020304" pitchFamily="18" charset="0"/>
              </a:rPr>
              <a:t>S + be (not) </a:t>
            </a:r>
            <a:r>
              <a:rPr lang="en-US" altLang="vi-VN" sz="3600" b="1" dirty="0" err="1">
                <a:solidFill>
                  <a:schemeClr val="bg1"/>
                </a:solidFill>
                <a:latin typeface="Times New Roman" panose="02020603050405020304" pitchFamily="18" charset="0"/>
                <a:cs typeface="Times New Roman" panose="02020603050405020304" pitchFamily="18" charset="0"/>
              </a:rPr>
              <a:t>adj</a:t>
            </a:r>
            <a:r>
              <a:rPr lang="en-US" altLang="vi-VN" sz="3600" b="1" dirty="0">
                <a:solidFill>
                  <a:schemeClr val="bg1"/>
                </a:solidFill>
                <a:latin typeface="Times New Roman" panose="02020603050405020304" pitchFamily="18" charset="0"/>
                <a:cs typeface="Times New Roman" panose="02020603050405020304" pitchFamily="18" charset="0"/>
              </a:rPr>
              <a:t> + enough +  to V …                                                       </a:t>
            </a:r>
          </a:p>
        </p:txBody>
      </p:sp>
      <p:pic>
        <p:nvPicPr>
          <p:cNvPr id="10"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9189" y="4320988"/>
            <a:ext cx="2537012" cy="253701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70895" y="4068927"/>
            <a:ext cx="2487800" cy="2789073"/>
          </a:xfrm>
          <a:prstGeom prst="rect">
            <a:avLst/>
          </a:prstGeom>
          <a:noFill/>
          <a:extLst>
            <a:ext uri="{909E8E84-426E-40DD-AFC4-6F175D3DCCD1}">
              <a14:hiddenFill xmlns:a14="http://schemas.microsoft.com/office/drawing/2010/main">
                <a:solidFill>
                  <a:srgbClr val="FFFFFF"/>
                </a:solidFill>
              </a14:hiddenFill>
            </a:ext>
          </a:extLst>
        </p:spPr>
      </p:pic>
      <p:sp>
        <p:nvSpPr>
          <p:cNvPr id="12" name="AutoShape 5"/>
          <p:cNvSpPr>
            <a:spLocks noChangeArrowheads="1"/>
          </p:cNvSpPr>
          <p:nvPr/>
        </p:nvSpPr>
        <p:spPr bwMode="auto">
          <a:xfrm>
            <a:off x="8399928" y="2416455"/>
            <a:ext cx="3092825" cy="1189985"/>
          </a:xfrm>
          <a:prstGeom prst="wedgeRoundRectCallout">
            <a:avLst>
              <a:gd name="adj1" fmla="val -380"/>
              <a:gd name="adj2" fmla="val 77204"/>
              <a:gd name="adj3" fmla="val 16667"/>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r>
              <a:rPr lang="en-US" altLang="vi-VN" sz="2400" dirty="0"/>
              <a:t>They </a:t>
            </a:r>
            <a:r>
              <a:rPr lang="en-US" altLang="vi-VN" sz="2400" b="1" dirty="0">
                <a:solidFill>
                  <a:srgbClr val="FFC000"/>
                </a:solidFill>
              </a:rPr>
              <a:t>are old enough to cycle </a:t>
            </a:r>
            <a:r>
              <a:rPr lang="en-US" altLang="vi-VN" sz="2400" dirty="0"/>
              <a:t>safely. </a:t>
            </a:r>
          </a:p>
        </p:txBody>
      </p:sp>
      <p:sp>
        <p:nvSpPr>
          <p:cNvPr id="13" name="AutoShape 6"/>
          <p:cNvSpPr>
            <a:spLocks noChangeArrowheads="1"/>
          </p:cNvSpPr>
          <p:nvPr/>
        </p:nvSpPr>
        <p:spPr bwMode="auto">
          <a:xfrm>
            <a:off x="340658" y="2312808"/>
            <a:ext cx="2612465" cy="1359977"/>
          </a:xfrm>
          <a:prstGeom prst="wedgeRoundRectCallout">
            <a:avLst>
              <a:gd name="adj1" fmla="val 2519"/>
              <a:gd name="adj2" fmla="val 82475"/>
              <a:gd name="adj3" fmla="val 16667"/>
            </a:avLst>
          </a:prstGeom>
          <a:solidFill>
            <a:srgbClr val="0070C0"/>
          </a:solidFill>
          <a:ln w="9525">
            <a:solidFill>
              <a:schemeClr val="tx1"/>
            </a:solidFill>
            <a:miter lim="800000"/>
            <a:headEnd/>
            <a:tailEnd/>
          </a:ln>
          <a:effectLst/>
        </p:spPr>
        <p:txBody>
          <a:bodyPr/>
          <a:lstStyle/>
          <a:p>
            <a:pPr algn="ctr" eaLnBrk="1" hangingPunct="1"/>
            <a:r>
              <a:rPr lang="en-US" altLang="vi-VN" sz="2400" dirty="0">
                <a:solidFill>
                  <a:schemeClr val="bg1"/>
                </a:solidFill>
              </a:rPr>
              <a:t>They are 13 years old. They can cycle safely. </a:t>
            </a:r>
          </a:p>
        </p:txBody>
      </p:sp>
      <p:pic>
        <p:nvPicPr>
          <p:cNvPr id="14" name="Picture 7" descr="MP90026223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78942" y="2147675"/>
            <a:ext cx="3418258" cy="2633035"/>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424596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slide(fromBottom)">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arn(inHorizontal)">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slide(fromBottom)">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slide(fromBottom)">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slide(fromBottom)">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4"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slide(fromBottom)">
                                      <p:cBhvr>
                                        <p:cTn id="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3"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ext Box 2"/>
          <p:cNvSpPr txBox="1">
            <a:spLocks noChangeArrowheads="1"/>
          </p:cNvSpPr>
          <p:nvPr/>
        </p:nvSpPr>
        <p:spPr bwMode="auto">
          <a:xfrm>
            <a:off x="85164" y="1485876"/>
            <a:ext cx="11918576"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defRPr>
                <a:solidFill>
                  <a:schemeClr val="tx1"/>
                </a:solidFill>
                <a:latin typeface="Arial" panose="020B0604020202020204" pitchFamily="34" charset="0"/>
              </a:defRPr>
            </a:lvl1pPr>
            <a:lvl2pPr marL="800100" indent="-342900">
              <a:defRPr>
                <a:solidFill>
                  <a:schemeClr val="tx1"/>
                </a:solidFill>
                <a:latin typeface="Arial" panose="020B0604020202020204" pitchFamily="34" charset="0"/>
              </a:defRPr>
            </a:lvl2pPr>
            <a:lvl3pPr marL="1257300" indent="-342900">
              <a:defRPr>
                <a:solidFill>
                  <a:schemeClr val="tx1"/>
                </a:solidFill>
                <a:latin typeface="Arial" panose="020B0604020202020204" pitchFamily="34" charset="0"/>
              </a:defRPr>
            </a:lvl3pPr>
            <a:lvl4pPr marL="1714500" indent="-342900">
              <a:defRPr>
                <a:solidFill>
                  <a:schemeClr val="tx1"/>
                </a:solidFill>
                <a:latin typeface="Arial" panose="020B0604020202020204" pitchFamily="34" charset="0"/>
              </a:defRPr>
            </a:lvl4pPr>
            <a:lvl5pPr marL="2171700" indent="-342900">
              <a:defRPr>
                <a:solidFill>
                  <a:schemeClr val="tx1"/>
                </a:solidFill>
                <a:latin typeface="Arial" panose="020B0604020202020204" pitchFamily="34" charset="0"/>
              </a:defRPr>
            </a:lvl5pPr>
            <a:lvl6pPr marL="2628900" indent="-342900" fontAlgn="base">
              <a:spcBef>
                <a:spcPct val="0"/>
              </a:spcBef>
              <a:spcAft>
                <a:spcPct val="0"/>
              </a:spcAft>
              <a:defRPr>
                <a:solidFill>
                  <a:schemeClr val="tx1"/>
                </a:solidFill>
                <a:latin typeface="Arial" panose="020B0604020202020204" pitchFamily="34" charset="0"/>
              </a:defRPr>
            </a:lvl6pPr>
            <a:lvl7pPr marL="3086100" indent="-342900" fontAlgn="base">
              <a:spcBef>
                <a:spcPct val="0"/>
              </a:spcBef>
              <a:spcAft>
                <a:spcPct val="0"/>
              </a:spcAft>
              <a:defRPr>
                <a:solidFill>
                  <a:schemeClr val="tx1"/>
                </a:solidFill>
                <a:latin typeface="Arial" panose="020B0604020202020204" pitchFamily="34" charset="0"/>
              </a:defRPr>
            </a:lvl7pPr>
            <a:lvl8pPr marL="3543300" indent="-342900" fontAlgn="base">
              <a:spcBef>
                <a:spcPct val="0"/>
              </a:spcBef>
              <a:spcAft>
                <a:spcPct val="0"/>
              </a:spcAft>
              <a:defRPr>
                <a:solidFill>
                  <a:schemeClr val="tx1"/>
                </a:solidFill>
                <a:latin typeface="Arial" panose="020B0604020202020204" pitchFamily="34" charset="0"/>
              </a:defRPr>
            </a:lvl8pPr>
            <a:lvl9pPr marL="4000500" indent="-342900" fontAlgn="base">
              <a:spcBef>
                <a:spcPct val="0"/>
              </a:spcBef>
              <a:spcAft>
                <a:spcPct val="0"/>
              </a:spcAft>
              <a:defRPr>
                <a:solidFill>
                  <a:schemeClr val="tx1"/>
                </a:solidFill>
                <a:latin typeface="Arial" panose="020B0604020202020204" pitchFamily="34" charset="0"/>
              </a:defRPr>
            </a:lvl9pPr>
          </a:lstStyle>
          <a:p>
            <a:pPr>
              <a:buFontTx/>
              <a:buAutoNum type="alphaLcParenR"/>
            </a:pPr>
            <a:r>
              <a:rPr lang="en-US" altLang="vi-VN" sz="3200" dirty="0">
                <a:latin typeface="Times New Roman" panose="02020603050405020304" pitchFamily="18" charset="0"/>
              </a:rPr>
              <a:t> </a:t>
            </a:r>
            <a:r>
              <a:rPr lang="en-US" altLang="vi-VN" sz="3200" dirty="0" err="1">
                <a:latin typeface="Times New Roman" panose="02020603050405020304" pitchFamily="18" charset="0"/>
              </a:rPr>
              <a:t>Hoa</a:t>
            </a:r>
            <a:r>
              <a:rPr lang="en-US" altLang="vi-VN" sz="3200" dirty="0">
                <a:latin typeface="Times New Roman" panose="02020603050405020304" pitchFamily="18" charset="0"/>
              </a:rPr>
              <a:t>: Can you put the groceries in your bag? </a:t>
            </a:r>
          </a:p>
          <a:p>
            <a:r>
              <a:rPr lang="en-US" altLang="vi-VN" sz="3200" dirty="0">
                <a:latin typeface="Times New Roman" panose="02020603050405020304" pitchFamily="18" charset="0"/>
              </a:rPr>
              <a:t>     Lan: No. It is ……………………….to carry every thing.          </a:t>
            </a:r>
          </a:p>
          <a:p>
            <a:r>
              <a:rPr lang="en-US" altLang="vi-VN" sz="3200" dirty="0">
                <a:latin typeface="Times New Roman" panose="02020603050405020304" pitchFamily="18" charset="0"/>
              </a:rPr>
              <a:t>b) Hoa: Is Ba going to drive his father’s car?</a:t>
            </a:r>
          </a:p>
          <a:p>
            <a:r>
              <a:rPr lang="en-US" altLang="vi-VN" sz="3200" dirty="0">
                <a:latin typeface="Times New Roman" panose="02020603050405020304" pitchFamily="18" charset="0"/>
              </a:rPr>
              <a:t>     Lan: Don’t be silly! Ba is……………………… to drive a car.      </a:t>
            </a:r>
          </a:p>
          <a:p>
            <a:pPr>
              <a:buFontTx/>
              <a:buAutoNum type="alphaLcParenR" startAt="3"/>
            </a:pPr>
            <a:r>
              <a:rPr lang="en-US" altLang="vi-VN" sz="3200" dirty="0">
                <a:latin typeface="Times New Roman" panose="02020603050405020304" pitchFamily="18" charset="0"/>
              </a:rPr>
              <a:t> </a:t>
            </a:r>
            <a:r>
              <a:rPr lang="en-US" altLang="vi-VN" sz="3200" dirty="0" err="1">
                <a:latin typeface="Times New Roman" panose="02020603050405020304" pitchFamily="18" charset="0"/>
              </a:rPr>
              <a:t>Hoa</a:t>
            </a:r>
            <a:r>
              <a:rPr lang="en-US" altLang="vi-VN" sz="3200" dirty="0">
                <a:latin typeface="Times New Roman" panose="02020603050405020304" pitchFamily="18" charset="0"/>
              </a:rPr>
              <a:t>:  Do you need any help?</a:t>
            </a:r>
          </a:p>
          <a:p>
            <a:r>
              <a:rPr lang="en-US" altLang="vi-VN" sz="3200" dirty="0">
                <a:latin typeface="Times New Roman" panose="02020603050405020304" pitchFamily="18" charset="0"/>
              </a:rPr>
              <a:t>     Lan:  No, thanks. I’m ………………….to lift this box.                              </a:t>
            </a:r>
          </a:p>
          <a:p>
            <a:pPr>
              <a:buFontTx/>
              <a:buAutoNum type="alphaLcParenR" startAt="4"/>
            </a:pPr>
            <a:r>
              <a:rPr lang="en-US" altLang="vi-VN" sz="3200" dirty="0">
                <a:latin typeface="Times New Roman" panose="02020603050405020304" pitchFamily="18" charset="0"/>
              </a:rPr>
              <a:t> </a:t>
            </a:r>
            <a:r>
              <a:rPr lang="en-US" altLang="vi-VN" sz="3200" dirty="0" err="1">
                <a:latin typeface="Times New Roman" panose="02020603050405020304" pitchFamily="18" charset="0"/>
              </a:rPr>
              <a:t>Hoa</a:t>
            </a:r>
            <a:r>
              <a:rPr lang="en-US" altLang="vi-VN" sz="3200" dirty="0">
                <a:latin typeface="Times New Roman" panose="02020603050405020304" pitchFamily="18" charset="0"/>
              </a:rPr>
              <a:t>:  Why don’t you join our English Speaking Club?</a:t>
            </a:r>
          </a:p>
          <a:p>
            <a:r>
              <a:rPr lang="en-US" altLang="vi-VN" sz="3200" dirty="0">
                <a:latin typeface="Times New Roman" panose="02020603050405020304" pitchFamily="18" charset="0"/>
              </a:rPr>
              <a:t>    Lan:   I don’t  think my English is ………………. to be a member. </a:t>
            </a:r>
            <a:br>
              <a:rPr lang="en-US" altLang="vi-VN" sz="3200" dirty="0">
                <a:latin typeface="Times New Roman" panose="02020603050405020304" pitchFamily="18" charset="0"/>
              </a:rPr>
            </a:br>
            <a:endParaRPr lang="en-US" altLang="vi-VN" sz="3200" dirty="0">
              <a:latin typeface="Times New Roman" panose="02020603050405020304" pitchFamily="18" charset="0"/>
            </a:endParaRPr>
          </a:p>
        </p:txBody>
      </p:sp>
      <p:sp>
        <p:nvSpPr>
          <p:cNvPr id="74756" name="Text Box 4"/>
          <p:cNvSpPr txBox="1">
            <a:spLocks noChangeArrowheads="1"/>
          </p:cNvSpPr>
          <p:nvPr/>
        </p:nvSpPr>
        <p:spPr bwMode="auto">
          <a:xfrm>
            <a:off x="313764" y="832223"/>
            <a:ext cx="107696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vi-VN" sz="3200" b="1" i="1" dirty="0">
                <a:solidFill>
                  <a:srgbClr val="7030A0"/>
                </a:solidFill>
                <a:latin typeface="Times New Roman" panose="02020603050405020304" pitchFamily="18" charset="0"/>
              </a:rPr>
              <a:t>*Exercise 4: Complete the dialogues. Use ( not) adj + enough</a:t>
            </a:r>
          </a:p>
        </p:txBody>
      </p:sp>
      <p:sp>
        <p:nvSpPr>
          <p:cNvPr id="74764" name="Text Box 12"/>
          <p:cNvSpPr txBox="1">
            <a:spLocks noChangeArrowheads="1"/>
          </p:cNvSpPr>
          <p:nvPr/>
        </p:nvSpPr>
        <p:spPr bwMode="auto">
          <a:xfrm>
            <a:off x="3480364" y="1884720"/>
            <a:ext cx="2781531"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vi-VN" sz="3200" b="1" i="1" dirty="0">
                <a:solidFill>
                  <a:srgbClr val="FF0000"/>
                </a:solidFill>
                <a:latin typeface="Times New Roman" panose="02020603050405020304" pitchFamily="18" charset="0"/>
              </a:rPr>
              <a:t>not big enough</a:t>
            </a:r>
          </a:p>
        </p:txBody>
      </p:sp>
      <p:sp>
        <p:nvSpPr>
          <p:cNvPr id="74770" name="Text Box 18"/>
          <p:cNvSpPr txBox="1">
            <a:spLocks noChangeArrowheads="1"/>
          </p:cNvSpPr>
          <p:nvPr/>
        </p:nvSpPr>
        <p:spPr bwMode="auto">
          <a:xfrm>
            <a:off x="5256611" y="2868338"/>
            <a:ext cx="2781531"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vi-VN" sz="3200" b="1" i="1" dirty="0">
                <a:solidFill>
                  <a:srgbClr val="FF0000"/>
                </a:solidFill>
                <a:latin typeface="Times New Roman" panose="02020603050405020304" pitchFamily="18" charset="0"/>
              </a:rPr>
              <a:t>not old enough</a:t>
            </a:r>
          </a:p>
        </p:txBody>
      </p:sp>
      <p:sp>
        <p:nvSpPr>
          <p:cNvPr id="74773" name="Text Box 21"/>
          <p:cNvSpPr txBox="1">
            <a:spLocks noChangeArrowheads="1"/>
          </p:cNvSpPr>
          <p:nvPr/>
        </p:nvSpPr>
        <p:spPr bwMode="auto">
          <a:xfrm>
            <a:off x="4496390" y="3844112"/>
            <a:ext cx="267310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vi-VN" sz="3200" b="1" i="1" dirty="0">
                <a:solidFill>
                  <a:srgbClr val="FF0000"/>
                </a:solidFill>
                <a:latin typeface="Times New Roman" panose="02020603050405020304" pitchFamily="18" charset="0"/>
              </a:rPr>
              <a:t>strong enough</a:t>
            </a:r>
          </a:p>
        </p:txBody>
      </p:sp>
      <p:sp>
        <p:nvSpPr>
          <p:cNvPr id="74777" name="Text Box 25"/>
          <p:cNvSpPr txBox="1">
            <a:spLocks noChangeArrowheads="1"/>
          </p:cNvSpPr>
          <p:nvPr/>
        </p:nvSpPr>
        <p:spPr bwMode="auto">
          <a:xfrm>
            <a:off x="6417368" y="4821391"/>
            <a:ext cx="2406428"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vi-VN" sz="3200" b="1" i="1" dirty="0">
                <a:solidFill>
                  <a:srgbClr val="FF0000"/>
                </a:solidFill>
                <a:latin typeface="Times New Roman" panose="02020603050405020304" pitchFamily="18" charset="0"/>
              </a:rPr>
              <a:t>good enough</a:t>
            </a:r>
          </a:p>
        </p:txBody>
      </p:sp>
    </p:spTree>
    <p:extLst>
      <p:ext uri="{BB962C8B-B14F-4D97-AF65-F5344CB8AC3E}">
        <p14:creationId xmlns:p14="http://schemas.microsoft.com/office/powerpoint/2010/main" val="368011419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withEffect">
                                  <p:stCondLst>
                                    <p:cond delay="0"/>
                                  </p:stCondLst>
                                  <p:childTnLst>
                                    <p:set>
                                      <p:cBhvr>
                                        <p:cTn id="6" dur="1" fill="hold">
                                          <p:stCondLst>
                                            <p:cond delay="0"/>
                                          </p:stCondLst>
                                        </p:cTn>
                                        <p:tgtEl>
                                          <p:spTgt spid="74756"/>
                                        </p:tgtEl>
                                        <p:attrNameLst>
                                          <p:attrName>style.visibility</p:attrName>
                                        </p:attrNameLst>
                                      </p:cBhvr>
                                      <p:to>
                                        <p:strVal val="visible"/>
                                      </p:to>
                                    </p:set>
                                    <p:anim calcmode="lin" valueType="num">
                                      <p:cBhvr additive="base">
                                        <p:cTn id="7" dur="500" fill="hold"/>
                                        <p:tgtEl>
                                          <p:spTgt spid="74756"/>
                                        </p:tgtEl>
                                        <p:attrNameLst>
                                          <p:attrName>ppt_x</p:attrName>
                                        </p:attrNameLst>
                                      </p:cBhvr>
                                      <p:tavLst>
                                        <p:tav tm="0">
                                          <p:val>
                                            <p:strVal val="#ppt_x"/>
                                          </p:val>
                                        </p:tav>
                                        <p:tav tm="100000">
                                          <p:val>
                                            <p:strVal val="#ppt_x"/>
                                          </p:val>
                                        </p:tav>
                                      </p:tavLst>
                                    </p:anim>
                                    <p:anim calcmode="lin" valueType="num">
                                      <p:cBhvr additive="base">
                                        <p:cTn id="8" dur="500" fill="hold"/>
                                        <p:tgtEl>
                                          <p:spTgt spid="7475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4754"/>
                                        </p:tgtEl>
                                        <p:attrNameLst>
                                          <p:attrName>style.visibility</p:attrName>
                                        </p:attrNameLst>
                                      </p:cBhvr>
                                      <p:to>
                                        <p:strVal val="visible"/>
                                      </p:to>
                                    </p:set>
                                    <p:anim calcmode="lin" valueType="num">
                                      <p:cBhvr additive="base">
                                        <p:cTn id="11" dur="500" fill="hold"/>
                                        <p:tgtEl>
                                          <p:spTgt spid="74754"/>
                                        </p:tgtEl>
                                        <p:attrNameLst>
                                          <p:attrName>ppt_x</p:attrName>
                                        </p:attrNameLst>
                                      </p:cBhvr>
                                      <p:tavLst>
                                        <p:tav tm="0">
                                          <p:val>
                                            <p:strVal val="#ppt_x"/>
                                          </p:val>
                                        </p:tav>
                                        <p:tav tm="100000">
                                          <p:val>
                                            <p:strVal val="#ppt_x"/>
                                          </p:val>
                                        </p:tav>
                                      </p:tavLst>
                                    </p:anim>
                                    <p:anim calcmode="lin" valueType="num">
                                      <p:cBhvr additive="base">
                                        <p:cTn id="12" dur="500" fill="hold"/>
                                        <p:tgtEl>
                                          <p:spTgt spid="74754"/>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74764"/>
                                        </p:tgtEl>
                                        <p:attrNameLst>
                                          <p:attrName>style.visibility</p:attrName>
                                        </p:attrNameLst>
                                      </p:cBhvr>
                                      <p:to>
                                        <p:strVal val="visible"/>
                                      </p:to>
                                    </p:set>
                                    <p:anim calcmode="lin" valueType="num">
                                      <p:cBhvr additive="base">
                                        <p:cTn id="17" dur="500" fill="hold"/>
                                        <p:tgtEl>
                                          <p:spTgt spid="74764"/>
                                        </p:tgtEl>
                                        <p:attrNameLst>
                                          <p:attrName>ppt_x</p:attrName>
                                        </p:attrNameLst>
                                      </p:cBhvr>
                                      <p:tavLst>
                                        <p:tav tm="0">
                                          <p:val>
                                            <p:strVal val="#ppt_x"/>
                                          </p:val>
                                        </p:tav>
                                        <p:tav tm="100000">
                                          <p:val>
                                            <p:strVal val="#ppt_x"/>
                                          </p:val>
                                        </p:tav>
                                      </p:tavLst>
                                    </p:anim>
                                    <p:anim calcmode="lin" valueType="num">
                                      <p:cBhvr additive="base">
                                        <p:cTn id="18" dur="500" fill="hold"/>
                                        <p:tgtEl>
                                          <p:spTgt spid="74764"/>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74770"/>
                                        </p:tgtEl>
                                        <p:attrNameLst>
                                          <p:attrName>style.visibility</p:attrName>
                                        </p:attrNameLst>
                                      </p:cBhvr>
                                      <p:to>
                                        <p:strVal val="visible"/>
                                      </p:to>
                                    </p:set>
                                    <p:anim calcmode="lin" valueType="num">
                                      <p:cBhvr additive="base">
                                        <p:cTn id="23" dur="500" fill="hold"/>
                                        <p:tgtEl>
                                          <p:spTgt spid="74770"/>
                                        </p:tgtEl>
                                        <p:attrNameLst>
                                          <p:attrName>ppt_x</p:attrName>
                                        </p:attrNameLst>
                                      </p:cBhvr>
                                      <p:tavLst>
                                        <p:tav tm="0">
                                          <p:val>
                                            <p:strVal val="#ppt_x"/>
                                          </p:val>
                                        </p:tav>
                                        <p:tav tm="100000">
                                          <p:val>
                                            <p:strVal val="#ppt_x"/>
                                          </p:val>
                                        </p:tav>
                                      </p:tavLst>
                                    </p:anim>
                                    <p:anim calcmode="lin" valueType="num">
                                      <p:cBhvr additive="base">
                                        <p:cTn id="24" dur="500" fill="hold"/>
                                        <p:tgtEl>
                                          <p:spTgt spid="74770"/>
                                        </p:tgtEl>
                                        <p:attrNameLst>
                                          <p:attrName>ppt_y</p:attrName>
                                        </p:attrNameLst>
                                      </p:cBhvr>
                                      <p:tavLst>
                                        <p:tav tm="0">
                                          <p:val>
                                            <p:strVal val="1+#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74773"/>
                                        </p:tgtEl>
                                        <p:attrNameLst>
                                          <p:attrName>style.visibility</p:attrName>
                                        </p:attrNameLst>
                                      </p:cBhvr>
                                      <p:to>
                                        <p:strVal val="visible"/>
                                      </p:to>
                                    </p:set>
                                    <p:anim calcmode="lin" valueType="num">
                                      <p:cBhvr additive="base">
                                        <p:cTn id="29" dur="500" fill="hold"/>
                                        <p:tgtEl>
                                          <p:spTgt spid="74773"/>
                                        </p:tgtEl>
                                        <p:attrNameLst>
                                          <p:attrName>ppt_x</p:attrName>
                                        </p:attrNameLst>
                                      </p:cBhvr>
                                      <p:tavLst>
                                        <p:tav tm="0">
                                          <p:val>
                                            <p:strVal val="#ppt_x"/>
                                          </p:val>
                                        </p:tav>
                                        <p:tav tm="100000">
                                          <p:val>
                                            <p:strVal val="#ppt_x"/>
                                          </p:val>
                                        </p:tav>
                                      </p:tavLst>
                                    </p:anim>
                                    <p:anim calcmode="lin" valueType="num">
                                      <p:cBhvr additive="base">
                                        <p:cTn id="30" dur="500" fill="hold"/>
                                        <p:tgtEl>
                                          <p:spTgt spid="74773"/>
                                        </p:tgtEl>
                                        <p:attrNameLst>
                                          <p:attrName>ppt_y</p:attrName>
                                        </p:attrNameLst>
                                      </p:cBhvr>
                                      <p:tavLst>
                                        <p:tav tm="0">
                                          <p:val>
                                            <p:strVal val="1+#ppt_h/2"/>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74777"/>
                                        </p:tgtEl>
                                        <p:attrNameLst>
                                          <p:attrName>style.visibility</p:attrName>
                                        </p:attrNameLst>
                                      </p:cBhvr>
                                      <p:to>
                                        <p:strVal val="visible"/>
                                      </p:to>
                                    </p:set>
                                    <p:anim calcmode="lin" valueType="num">
                                      <p:cBhvr additive="base">
                                        <p:cTn id="35" dur="500" fill="hold"/>
                                        <p:tgtEl>
                                          <p:spTgt spid="74777"/>
                                        </p:tgtEl>
                                        <p:attrNameLst>
                                          <p:attrName>ppt_x</p:attrName>
                                        </p:attrNameLst>
                                      </p:cBhvr>
                                      <p:tavLst>
                                        <p:tav tm="0">
                                          <p:val>
                                            <p:strVal val="#ppt_x"/>
                                          </p:val>
                                        </p:tav>
                                        <p:tav tm="100000">
                                          <p:val>
                                            <p:strVal val="#ppt_x"/>
                                          </p:val>
                                        </p:tav>
                                      </p:tavLst>
                                    </p:anim>
                                    <p:anim calcmode="lin" valueType="num">
                                      <p:cBhvr additive="base">
                                        <p:cTn id="36" dur="500" fill="hold"/>
                                        <p:tgtEl>
                                          <p:spTgt spid="7477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4" grpId="0"/>
      <p:bldP spid="74756" grpId="0"/>
      <p:bldP spid="74764" grpId="0"/>
      <p:bldP spid="74770" grpId="0"/>
      <p:bldP spid="74773" grpId="0"/>
      <p:bldP spid="74777"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83573" y="2458639"/>
            <a:ext cx="11709070" cy="2415533"/>
          </a:xfrm>
          <a:prstGeom prst="rect">
            <a:avLst/>
          </a:prstGeom>
          <a:noFill/>
        </p:spPr>
        <p:txBody>
          <a:bodyPr wrap="square" rtlCol="0">
            <a:spAutoFit/>
          </a:bodyPr>
          <a:lstStyle/>
          <a:p>
            <a:pPr marL="571486" indent="-571486">
              <a:lnSpc>
                <a:spcPct val="150000"/>
              </a:lnSpc>
              <a:spcAft>
                <a:spcPts val="1800"/>
              </a:spcAft>
              <a:buAutoNum type="romanUcPeriod"/>
            </a:pPr>
            <a:r>
              <a:rPr lang="en-US" sz="2800" b="1" dirty="0" err="1">
                <a:solidFill>
                  <a:srgbClr val="FF0000"/>
                </a:solidFill>
                <a:latin typeface="Times New Roman" panose="02020603050405020304" pitchFamily="18" charset="0"/>
                <a:cs typeface="Times New Roman" panose="02020603050405020304" pitchFamily="18" charset="0"/>
              </a:rPr>
              <a:t>Học</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thuộc</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từ</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vựng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và</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ngữ</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pháp</a:t>
            </a:r>
            <a:endParaRPr lang="en-US" sz="2800" b="1" dirty="0">
              <a:solidFill>
                <a:srgbClr val="FF0000"/>
              </a:solidFill>
              <a:latin typeface="Times New Roman" panose="02020603050405020304" pitchFamily="18" charset="0"/>
              <a:cs typeface="Times New Roman" panose="02020603050405020304" pitchFamily="18" charset="0"/>
            </a:endParaRPr>
          </a:p>
          <a:p>
            <a:pPr marL="571486" indent="-571486">
              <a:lnSpc>
                <a:spcPct val="150000"/>
              </a:lnSpc>
              <a:spcAft>
                <a:spcPts val="1800"/>
              </a:spcAft>
              <a:buAutoNum type="romanUcPeriod"/>
            </a:pPr>
            <a:r>
              <a:rPr lang="en-US" sz="2800" b="1" dirty="0" err="1">
                <a:solidFill>
                  <a:srgbClr val="FF0000"/>
                </a:solidFill>
                <a:latin typeface="Times New Roman" panose="02020603050405020304" pitchFamily="18" charset="0"/>
                <a:cs typeface="Times New Roman" panose="02020603050405020304" pitchFamily="18" charset="0"/>
              </a:rPr>
              <a:t>Làm</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bài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tập</a:t>
            </a:r>
            <a:r>
              <a:rPr lang="en-US" sz="2800" b="1" dirty="0">
                <a:solidFill>
                  <a:srgbClr val="FF0000"/>
                </a:solidFill>
                <a:latin typeface="Times New Roman" panose="02020603050405020304" pitchFamily="18" charset="0"/>
                <a:cs typeface="Times New Roman" panose="02020603050405020304" pitchFamily="18" charset="0"/>
              </a:rPr>
              <a:t> A, B</a:t>
            </a:r>
          </a:p>
          <a:p>
            <a:pPr marL="571486" indent="-571486">
              <a:lnSpc>
                <a:spcPct val="150000"/>
              </a:lnSpc>
              <a:spcAft>
                <a:spcPts val="1800"/>
              </a:spcAft>
              <a:buAutoNum type="romanUcPeriod"/>
            </a:pPr>
            <a:r>
              <a:rPr lang="en-US" sz="2800" b="1" dirty="0" err="1">
                <a:solidFill>
                  <a:srgbClr val="FF0000"/>
                </a:solidFill>
                <a:latin typeface="Times New Roman" panose="02020603050405020304" pitchFamily="18" charset="0"/>
                <a:cs typeface="Times New Roman" panose="02020603050405020304" pitchFamily="18" charset="0"/>
              </a:rPr>
              <a:t>Chuẩn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bị</a:t>
            </a:r>
            <a:r>
              <a:rPr lang="en-US" sz="2800" b="1" dirty="0">
                <a:solidFill>
                  <a:srgbClr val="FF0000"/>
                </a:solidFill>
                <a:latin typeface="Times New Roman" panose="02020603050405020304" pitchFamily="18" charset="0"/>
                <a:cs typeface="Times New Roman" panose="02020603050405020304" pitchFamily="18" charset="0"/>
              </a:rPr>
              <a:t> Unit 2_Getting Started + Speak</a:t>
            </a:r>
          </a:p>
        </p:txBody>
      </p:sp>
      <p:pic>
        <p:nvPicPr>
          <p:cNvPr id="5" name="Picture 2" descr="Word Homework Stock Illustrations – 3,340 Word Homework Stock  Illustrations, Vectors &amp;amp; Clipart - Dreamstime">
            <a:extLst>
              <a:ext uri="{FF2B5EF4-FFF2-40B4-BE49-F238E27FC236}">
                <a16:creationId xmlns:a16="http://schemas.microsoft.com/office/drawing/2014/main" id="{CBE1869E-F8A4-4029-864E-9917602C60D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2195" y="326493"/>
            <a:ext cx="10567610" cy="20460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003229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Word Homework Stock Illustrations – 3,340 Word Homework Stock  Illustrations, Vectors &amp;amp; Clipart - Dreamstim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7599" y="-43034"/>
            <a:ext cx="8605815" cy="1666180"/>
          </a:xfrm>
          <a:prstGeom prst="rect">
            <a:avLst/>
          </a:prstGeom>
          <a:noFill/>
          <a:extLst>
            <a:ext uri="{909E8E84-426E-40DD-AFC4-6F175D3DCCD1}">
              <a14:hiddenFill xmlns:a14="http://schemas.microsoft.com/office/drawing/2010/main">
                <a:solidFill>
                  <a:srgbClr val="FFFFFF"/>
                </a:solidFill>
              </a14:hiddenFill>
            </a:ext>
          </a:extLst>
        </p:spPr>
      </p:pic>
      <p:sp>
        <p:nvSpPr>
          <p:cNvPr id="6" name="Text Box 4"/>
          <p:cNvSpPr txBox="1">
            <a:spLocks noChangeArrowheads="1"/>
          </p:cNvSpPr>
          <p:nvPr/>
        </p:nvSpPr>
        <p:spPr bwMode="auto">
          <a:xfrm>
            <a:off x="583738" y="2508161"/>
            <a:ext cx="11506662" cy="397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a:lnSpc>
                <a:spcPct val="150000"/>
              </a:lnSpc>
            </a:pPr>
            <a:r>
              <a:rPr lang="en-US" altLang="en-US" dirty="0"/>
              <a:t>1.</a:t>
            </a:r>
            <a:r>
              <a:rPr lang="en-US" altLang="en-US" b="0" dirty="0"/>
              <a:t> He always……… to work by car. Yesterday he…………. to work by car, too.    </a:t>
            </a:r>
            <a:r>
              <a:rPr lang="en-US" altLang="en-US" dirty="0"/>
              <a:t>(go)</a:t>
            </a:r>
          </a:p>
          <a:p>
            <a:pPr>
              <a:lnSpc>
                <a:spcPct val="150000"/>
              </a:lnSpc>
            </a:pPr>
            <a:r>
              <a:rPr lang="en-US" altLang="en-US" dirty="0"/>
              <a:t>2.</a:t>
            </a:r>
            <a:r>
              <a:rPr lang="en-US" altLang="en-US" b="0" dirty="0"/>
              <a:t> They always…….. up early. This morning they……… up late</a:t>
            </a:r>
            <a:r>
              <a:rPr lang="en-US" altLang="en-US" dirty="0"/>
              <a:t>.                            (get)</a:t>
            </a:r>
          </a:p>
          <a:p>
            <a:pPr>
              <a:lnSpc>
                <a:spcPct val="150000"/>
              </a:lnSpc>
            </a:pPr>
            <a:r>
              <a:rPr lang="en-US" altLang="en-US" dirty="0"/>
              <a:t>3.</a:t>
            </a:r>
            <a:r>
              <a:rPr lang="en-US" altLang="en-US" b="0" dirty="0"/>
              <a:t> I………… a letter to Jane every week. Last week I………….. two letters.        </a:t>
            </a:r>
            <a:r>
              <a:rPr lang="en-US" altLang="en-US" dirty="0"/>
              <a:t>(write)                 </a:t>
            </a:r>
          </a:p>
          <a:p>
            <a:pPr>
              <a:lnSpc>
                <a:spcPct val="150000"/>
              </a:lnSpc>
            </a:pPr>
            <a:r>
              <a:rPr lang="en-US" altLang="en-US" dirty="0"/>
              <a:t>4.</a:t>
            </a:r>
            <a:r>
              <a:rPr lang="en-US" altLang="en-US" b="0" dirty="0"/>
              <a:t> She……… her friends every evening. She……. them yesterday evening, too.   </a:t>
            </a:r>
            <a:r>
              <a:rPr lang="en-US" altLang="en-US" dirty="0"/>
              <a:t>(meet)</a:t>
            </a:r>
            <a:br>
              <a:rPr lang="en-US" altLang="en-US" b="0" dirty="0"/>
            </a:br>
            <a:r>
              <a:rPr lang="en-US" altLang="en-US" dirty="0"/>
              <a:t>5.</a:t>
            </a:r>
            <a:r>
              <a:rPr lang="en-US" altLang="en-US" b="0" dirty="0"/>
              <a:t> They……. a new car every year. Last year they………. a new car, too.               </a:t>
            </a:r>
            <a:r>
              <a:rPr lang="en-US" altLang="en-US" dirty="0"/>
              <a:t>(buy)                       </a:t>
            </a:r>
          </a:p>
          <a:p>
            <a:pPr>
              <a:lnSpc>
                <a:spcPct val="150000"/>
              </a:lnSpc>
            </a:pPr>
            <a:r>
              <a:rPr lang="en-US" altLang="en-US" dirty="0"/>
              <a:t>6.</a:t>
            </a:r>
            <a:r>
              <a:rPr lang="en-US" altLang="en-US" b="0" dirty="0"/>
              <a:t> I…….an orange every day. Yesterday I……. two oranges.                                    </a:t>
            </a:r>
            <a:r>
              <a:rPr lang="en-US" altLang="en-US" dirty="0"/>
              <a:t>(eat)</a:t>
            </a:r>
          </a:p>
          <a:p>
            <a:pPr>
              <a:lnSpc>
                <a:spcPct val="150000"/>
              </a:lnSpc>
            </a:pPr>
            <a:r>
              <a:rPr lang="en-US" altLang="en-US" dirty="0"/>
              <a:t>7.</a:t>
            </a:r>
            <a:r>
              <a:rPr lang="en-US" altLang="en-US" b="0" dirty="0"/>
              <a:t> We usually……. shopping on Monday. We………. shopping last Monday, too.   </a:t>
            </a:r>
            <a:r>
              <a:rPr lang="en-US" altLang="en-US" dirty="0"/>
              <a:t>(go)</a:t>
            </a:r>
          </a:p>
        </p:txBody>
      </p:sp>
      <p:sp>
        <p:nvSpPr>
          <p:cNvPr id="7" name="Text Box 5"/>
          <p:cNvSpPr txBox="1">
            <a:spLocks noChangeArrowheads="1"/>
          </p:cNvSpPr>
          <p:nvPr/>
        </p:nvSpPr>
        <p:spPr bwMode="auto">
          <a:xfrm>
            <a:off x="857578" y="1834821"/>
            <a:ext cx="1008564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dirty="0">
                <a:solidFill>
                  <a:srgbClr val="FF0000"/>
                </a:solidFill>
              </a:rPr>
              <a:t>A. </a:t>
            </a:r>
            <a:r>
              <a:rPr lang="en-US" altLang="en-US" u="sng" dirty="0">
                <a:solidFill>
                  <a:srgbClr val="FF0000"/>
                </a:solidFill>
              </a:rPr>
              <a:t>Complete these sentences. Use the correct tense of the verbs in brackets: </a:t>
            </a:r>
            <a:endParaRPr lang="en-US" altLang="en-US" b="0" dirty="0">
              <a:solidFill>
                <a:srgbClr val="FF0000"/>
              </a:solidFill>
            </a:endParaRPr>
          </a:p>
        </p:txBody>
      </p:sp>
    </p:spTree>
    <p:extLst>
      <p:ext uri="{BB962C8B-B14F-4D97-AF65-F5344CB8AC3E}">
        <p14:creationId xmlns:p14="http://schemas.microsoft.com/office/powerpoint/2010/main" val="3557740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0-#ppt_w/2"/>
                                          </p:val>
                                        </p:tav>
                                        <p:tav tm="100000">
                                          <p:val>
                                            <p:strVal val="#ppt_x"/>
                                          </p:val>
                                        </p:tav>
                                      </p:tavLst>
                                    </p:anim>
                                    <p:anim calcmode="lin" valueType="num">
                                      <p:cBhvr additive="base">
                                        <p:cTn id="8" dur="10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1000" fill="hold"/>
                                        <p:tgtEl>
                                          <p:spTgt spid="6"/>
                                        </p:tgtEl>
                                        <p:attrNameLst>
                                          <p:attrName>ppt_x</p:attrName>
                                        </p:attrNameLst>
                                      </p:cBhvr>
                                      <p:tavLst>
                                        <p:tav tm="0">
                                          <p:val>
                                            <p:strVal val="0-#ppt_w/2"/>
                                          </p:val>
                                        </p:tav>
                                        <p:tav tm="100000">
                                          <p:val>
                                            <p:strVal val="#ppt_x"/>
                                          </p:val>
                                        </p:tav>
                                      </p:tavLst>
                                    </p:anim>
                                    <p:anim calcmode="lin" valueType="num">
                                      <p:cBhvr additive="base">
                                        <p:cTn id="12" dur="10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Word Homework Stock Illustrations – 3,340 Word Homework Stock  Illustrations, Vectors &amp;amp; Clipart - Dreamstim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7599" y="-43034"/>
            <a:ext cx="8605815" cy="1266071"/>
          </a:xfrm>
          <a:prstGeom prst="rect">
            <a:avLst/>
          </a:prstGeom>
          <a:noFill/>
          <a:extLst>
            <a:ext uri="{909E8E84-426E-40DD-AFC4-6F175D3DCCD1}">
              <a14:hiddenFill xmlns:a14="http://schemas.microsoft.com/office/drawing/2010/main">
                <a:solidFill>
                  <a:srgbClr val="FFFFFF"/>
                </a:solidFill>
              </a14:hiddenFill>
            </a:ext>
          </a:extLst>
        </p:spPr>
      </p:pic>
      <p:sp>
        <p:nvSpPr>
          <p:cNvPr id="7" name="Text Box 5"/>
          <p:cNvSpPr txBox="1">
            <a:spLocks noChangeArrowheads="1"/>
          </p:cNvSpPr>
          <p:nvPr/>
        </p:nvSpPr>
        <p:spPr bwMode="auto">
          <a:xfrm>
            <a:off x="857578" y="1834821"/>
            <a:ext cx="6522170" cy="4608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a:lnSpc>
                <a:spcPct val="107000"/>
              </a:lnSpc>
              <a:spcAft>
                <a:spcPts val="0"/>
              </a:spcAft>
            </a:pPr>
            <a:r>
              <a:rPr lang="en-US" altLang="en-US" dirty="0">
                <a:solidFill>
                  <a:srgbClr val="FF0000"/>
                </a:solidFill>
              </a:rPr>
              <a:t>B. </a:t>
            </a:r>
            <a:r>
              <a:rPr lang="en-US" u="sng" dirty="0">
                <a:solidFill>
                  <a:srgbClr val="FF0000"/>
                </a:solidFill>
                <a:ea typeface="Times New Roman" panose="02020603050405020304" pitchFamily="18" charset="0"/>
                <a:cs typeface="Times New Roman" panose="02020603050405020304" pitchFamily="18" charset="0"/>
              </a:rPr>
              <a:t>Use the correct form of the words in brackets</a:t>
            </a:r>
            <a:endParaRPr lang="en-US" u="sng" dirty="0">
              <a:solidFill>
                <a:srgbClr val="FF0000"/>
              </a:solidFill>
              <a:ea typeface="Calibri" panose="020F0502020204030204" pitchFamily="34" charset="0"/>
              <a:cs typeface="Times New Roman" panose="02020603050405020304" pitchFamily="18" charset="0"/>
            </a:endParaRPr>
          </a:p>
        </p:txBody>
      </p:sp>
      <p:sp>
        <p:nvSpPr>
          <p:cNvPr id="2" name="Rectangle 1"/>
          <p:cNvSpPr/>
          <p:nvPr/>
        </p:nvSpPr>
        <p:spPr>
          <a:xfrm>
            <a:off x="389466" y="2464993"/>
            <a:ext cx="11590868" cy="4044056"/>
          </a:xfrm>
          <a:prstGeom prst="rect">
            <a:avLst/>
          </a:prstGeom>
        </p:spPr>
        <p:txBody>
          <a:bodyPr wrap="square">
            <a:spAutoFit/>
          </a:bodyPr>
          <a:lstStyle/>
          <a:p>
            <a:pPr marL="342900" lvl="0" indent="-342900">
              <a:lnSpc>
                <a:spcPct val="107000"/>
              </a:lnSpc>
              <a:spcAft>
                <a:spcPts val="0"/>
              </a:spcAft>
              <a:buFont typeface="+mj-lt"/>
              <a:buAutoNum type="arabicPeriod"/>
              <a:tabLst>
                <a:tab pos="228600" algn="l"/>
                <a:tab pos="5029200" algn="l"/>
              </a:tabLst>
            </a:pPr>
            <a:r>
              <a:rPr lang="en-US" sz="2400" dirty="0">
                <a:latin typeface="Times New Roman" panose="02020603050405020304" pitchFamily="18" charset="0"/>
                <a:ea typeface="Times New Roman" panose="02020603050405020304" pitchFamily="18" charset="0"/>
                <a:cs typeface="Times New Roman" panose="02020603050405020304" pitchFamily="18" charset="0"/>
              </a:rPr>
              <a:t>Vietnamese people are very warm and________________. </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(friend)</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mj-lt"/>
              <a:buAutoNum type="arabicPeriod"/>
              <a:tabLst>
                <a:tab pos="228600" algn="l"/>
                <a:tab pos="5029200" algn="l"/>
              </a:tabLst>
            </a:pPr>
            <a:r>
              <a:rPr lang="en-US" sz="2400" dirty="0">
                <a:latin typeface="Times New Roman" panose="02020603050405020304" pitchFamily="18" charset="0"/>
                <a:ea typeface="Times New Roman" panose="02020603050405020304" pitchFamily="18" charset="0"/>
                <a:cs typeface="Times New Roman" panose="02020603050405020304" pitchFamily="18" charset="0"/>
              </a:rPr>
              <a:t>La Hill is a ______________ writer. (</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humor</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mj-lt"/>
              <a:buAutoNum type="arabicPeriod"/>
              <a:tabLst>
                <a:tab pos="228600" algn="l"/>
                <a:tab pos="5029200" algn="l"/>
              </a:tabLst>
            </a:pPr>
            <a:r>
              <a:rPr lang="en-US" sz="2400" dirty="0">
                <a:latin typeface="Times New Roman" panose="02020603050405020304" pitchFamily="18" charset="0"/>
                <a:ea typeface="Times New Roman" panose="02020603050405020304" pitchFamily="18" charset="0"/>
                <a:cs typeface="Times New Roman" panose="02020603050405020304" pitchFamily="18" charset="0"/>
              </a:rPr>
              <a:t>I’m ______________sorry for coming late. (</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extreme</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mj-lt"/>
              <a:buAutoNum type="arabicPeriod"/>
              <a:tabLst>
                <a:tab pos="228600" algn="l"/>
                <a:tab pos="5029200" algn="l"/>
              </a:tabLst>
            </a:pPr>
            <a:r>
              <a:rPr lang="en-US" sz="2400" dirty="0">
                <a:latin typeface="Times New Roman" panose="02020603050405020304" pitchFamily="18" charset="0"/>
                <a:ea typeface="Times New Roman" panose="02020603050405020304" pitchFamily="18" charset="0"/>
                <a:cs typeface="Times New Roman" panose="02020603050405020304" pitchFamily="18" charset="0"/>
              </a:rPr>
              <a:t>I love the ____________of the atmosphere in the countryside. (</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peaceful</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mj-lt"/>
              <a:buAutoNum type="arabicPeriod"/>
              <a:tabLst>
                <a:tab pos="228600" algn="l"/>
                <a:tab pos="5029200" algn="l"/>
              </a:tabLst>
            </a:pP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Bao</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is very _____________, kind and generous. 	(</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social</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mj-lt"/>
              <a:buAutoNum type="arabicPeriod"/>
              <a:tabLst>
                <a:tab pos="228600" algn="l"/>
                <a:tab pos="5029200" algn="l"/>
              </a:tabLst>
            </a:pPr>
            <a:r>
              <a:rPr lang="en-US" sz="2400" dirty="0">
                <a:latin typeface="Times New Roman" panose="02020603050405020304" pitchFamily="18" charset="0"/>
                <a:ea typeface="Times New Roman" panose="02020603050405020304" pitchFamily="18" charset="0"/>
                <a:cs typeface="Times New Roman" panose="02020603050405020304" pitchFamily="18" charset="0"/>
              </a:rPr>
              <a:t>Each of my friend has a _________________ character. (</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difference</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mj-lt"/>
              <a:buAutoNum type="arabicPeriod"/>
              <a:tabLst>
                <a:tab pos="228600" algn="l"/>
                <a:tab pos="5029200" algn="l"/>
              </a:tabLst>
            </a:pPr>
            <a:r>
              <a:rPr lang="en-US" sz="2400" dirty="0">
                <a:latin typeface="Times New Roman" panose="02020603050405020304" pitchFamily="18" charset="0"/>
                <a:ea typeface="Times New Roman" panose="02020603050405020304" pitchFamily="18" charset="0"/>
                <a:cs typeface="Times New Roman" panose="02020603050405020304" pitchFamily="18" charset="0"/>
              </a:rPr>
              <a:t>We are good friends although each of us has a different ____________. (</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characteristic</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mj-lt"/>
              <a:buAutoNum type="arabicPeriod"/>
              <a:tabLst>
                <a:tab pos="228600" algn="l"/>
                <a:tab pos="5029200" algn="l"/>
              </a:tabLst>
            </a:pPr>
            <a:r>
              <a:rPr lang="en-US" sz="2400" dirty="0">
                <a:latin typeface="Times New Roman" panose="02020603050405020304" pitchFamily="18" charset="0"/>
                <a:ea typeface="Times New Roman" panose="02020603050405020304" pitchFamily="18" charset="0"/>
                <a:cs typeface="Times New Roman" panose="02020603050405020304" pitchFamily="18" charset="0"/>
              </a:rPr>
              <a:t>He spends most of his time doing charity work. He’s a ______________ man. (</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social</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mj-lt"/>
              <a:buAutoNum type="arabicPeriod"/>
              <a:tabLst>
                <a:tab pos="228600" algn="l"/>
                <a:tab pos="5029200" algn="l"/>
              </a:tabLst>
            </a:pPr>
            <a:r>
              <a:rPr lang="en-US" sz="2400" dirty="0">
                <a:latin typeface="Times New Roman" panose="02020603050405020304" pitchFamily="18" charset="0"/>
                <a:ea typeface="Times New Roman" panose="02020603050405020304" pitchFamily="18" charset="0"/>
                <a:cs typeface="Times New Roman" panose="02020603050405020304" pitchFamily="18" charset="0"/>
              </a:rPr>
              <a:t>He has a sense of _____________ because he often tells jokes. (</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humorous</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marL="685800">
              <a:lnSpc>
                <a:spcPct val="107000"/>
              </a:lnSpc>
              <a:spcAft>
                <a:spcPts val="80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698736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0-#ppt_w/2"/>
                                          </p:val>
                                        </p:tav>
                                        <p:tav tm="100000">
                                          <p:val>
                                            <p:strVal val="#ppt_x"/>
                                          </p:val>
                                        </p:tav>
                                      </p:tavLst>
                                    </p:anim>
                                    <p:anim calcmode="lin" valueType="num">
                                      <p:cBhvr additive="base">
                                        <p:cTn id="8" dur="1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ChangeArrowheads="1"/>
          </p:cNvSpPr>
          <p:nvPr/>
        </p:nvSpPr>
        <p:spPr bwMode="auto">
          <a:xfrm>
            <a:off x="1524000" y="1524000"/>
            <a:ext cx="2743200" cy="601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solidFill>
                <a:srgbClr val="CC00CC"/>
              </a:solidFill>
              <a:latin typeface=".VnTime" panose="020B7200000000000000" pitchFamily="34" charset="0"/>
            </a:endParaRPr>
          </a:p>
        </p:txBody>
      </p:sp>
      <p:sp>
        <p:nvSpPr>
          <p:cNvPr id="5124" name="Text Box 4"/>
          <p:cNvSpPr txBox="1">
            <a:spLocks noChangeArrowheads="1"/>
          </p:cNvSpPr>
          <p:nvPr/>
        </p:nvSpPr>
        <p:spPr bwMode="auto">
          <a:xfrm>
            <a:off x="2032597" y="248961"/>
            <a:ext cx="528260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sz="4800" b="1" dirty="0">
                <a:solidFill>
                  <a:srgbClr val="FF0000"/>
                </a:solidFill>
                <a:latin typeface="Times New Roman" panose="02020603050405020304" pitchFamily="18" charset="0"/>
                <a:cs typeface="Times New Roman" panose="02020603050405020304" pitchFamily="18" charset="0"/>
              </a:rPr>
              <a:t>I. </a:t>
            </a:r>
            <a:r>
              <a:rPr lang="en-US" sz="4800" b="1" u="sng" dirty="0">
                <a:solidFill>
                  <a:srgbClr val="FF0000"/>
                </a:solidFill>
                <a:latin typeface="Times New Roman" panose="02020603050405020304" pitchFamily="18" charset="0"/>
                <a:cs typeface="Times New Roman" panose="02020603050405020304" pitchFamily="18" charset="0"/>
              </a:rPr>
              <a:t>Vocabulary</a:t>
            </a:r>
          </a:p>
        </p:txBody>
      </p:sp>
      <p:pic>
        <p:nvPicPr>
          <p:cNvPr id="5125" name="Picture 6" descr="POINSET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829800" y="5335589"/>
            <a:ext cx="838200" cy="144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Picture 7" descr="POINSET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0" y="0"/>
            <a:ext cx="8382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7052" name="Text Box 12"/>
          <p:cNvSpPr txBox="1">
            <a:spLocks noChangeArrowheads="1"/>
          </p:cNvSpPr>
          <p:nvPr/>
        </p:nvSpPr>
        <p:spPr bwMode="auto">
          <a:xfrm>
            <a:off x="7254241" y="887771"/>
            <a:ext cx="3352800" cy="9130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sz="5333" b="1" dirty="0">
                <a:solidFill>
                  <a:srgbClr val="0000FF"/>
                </a:solidFill>
                <a:latin typeface=".VnTime" panose="020B7200000000000000" pitchFamily="34" charset="0"/>
              </a:rPr>
              <a:t>smile</a:t>
            </a:r>
            <a:r>
              <a:rPr lang="en-US" sz="4267" b="1" dirty="0">
                <a:solidFill>
                  <a:srgbClr val="0000FF"/>
                </a:solidFill>
                <a:latin typeface=".VnTime" panose="020B7200000000000000" pitchFamily="34" charset="0"/>
              </a:rPr>
              <a:t> (n)</a:t>
            </a:r>
          </a:p>
        </p:txBody>
      </p:sp>
      <p:pic>
        <p:nvPicPr>
          <p:cNvPr id="87056" name="Picture 16" descr="untitl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6800" y="2421064"/>
            <a:ext cx="7343513" cy="443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7057" name="Text Box 17"/>
          <p:cNvSpPr txBox="1">
            <a:spLocks noChangeArrowheads="1"/>
          </p:cNvSpPr>
          <p:nvPr/>
        </p:nvSpPr>
        <p:spPr bwMode="auto">
          <a:xfrm>
            <a:off x="6896100" y="1643660"/>
            <a:ext cx="3352800" cy="9130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sz="4267" b="1" dirty="0">
                <a:solidFill>
                  <a:srgbClr val="0000FF"/>
                </a:solidFill>
                <a:latin typeface=".VnTime" panose="020B7200000000000000" pitchFamily="34" charset="0"/>
              </a:rPr>
              <a:t>-&gt; </a:t>
            </a:r>
            <a:r>
              <a:rPr lang="en-US" sz="5333" b="1" dirty="0">
                <a:solidFill>
                  <a:srgbClr val="0000FF"/>
                </a:solidFill>
                <a:latin typeface=".VnTime" panose="020B7200000000000000" pitchFamily="34" charset="0"/>
              </a:rPr>
              <a:t>smile </a:t>
            </a:r>
            <a:r>
              <a:rPr lang="en-US" sz="4267" b="1" dirty="0">
                <a:solidFill>
                  <a:srgbClr val="0000FF"/>
                </a:solidFill>
                <a:latin typeface=".VnTime" panose="020B7200000000000000" pitchFamily="34" charset="0"/>
              </a:rPr>
              <a:t>(v)</a:t>
            </a:r>
          </a:p>
        </p:txBody>
      </p:sp>
      <p:sp>
        <p:nvSpPr>
          <p:cNvPr id="9" name="Text Box 20"/>
          <p:cNvSpPr txBox="1">
            <a:spLocks noChangeArrowheads="1"/>
          </p:cNvSpPr>
          <p:nvPr/>
        </p:nvSpPr>
        <p:spPr bwMode="auto">
          <a:xfrm>
            <a:off x="304801" y="2874946"/>
            <a:ext cx="6123524" cy="1734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sz="4267" b="1" u="sng" dirty="0">
                <a:solidFill>
                  <a:srgbClr val="7030A0"/>
                </a:solidFill>
                <a:latin typeface=".VnTime" panose="020B7200000000000000" pitchFamily="34" charset="0"/>
              </a:rPr>
              <a:t>Ex:</a:t>
            </a:r>
            <a:r>
              <a:rPr lang="en-US" sz="4267" b="1" dirty="0">
                <a:solidFill>
                  <a:srgbClr val="7030A0"/>
                </a:solidFill>
                <a:latin typeface=".VnTime" panose="020B7200000000000000" pitchFamily="34" charset="0"/>
              </a:rPr>
              <a:t> She </a:t>
            </a:r>
            <a:r>
              <a:rPr lang="en-US" sz="4267" b="1" u="sng" dirty="0">
                <a:solidFill>
                  <a:srgbClr val="FF0000"/>
                </a:solidFill>
                <a:latin typeface=".VnTime" panose="020B7200000000000000" pitchFamily="34" charset="0"/>
              </a:rPr>
              <a:t>smiles</a:t>
            </a:r>
            <a:r>
              <a:rPr lang="en-US" sz="4267" b="1" dirty="0">
                <a:solidFill>
                  <a:srgbClr val="FF0000"/>
                </a:solidFill>
                <a:latin typeface=".VnTime" panose="020B7200000000000000" pitchFamily="34" charset="0"/>
              </a:rPr>
              <a:t> </a:t>
            </a:r>
            <a:r>
              <a:rPr lang="en-US" sz="4267" b="1" dirty="0">
                <a:solidFill>
                  <a:srgbClr val="7030A0"/>
                </a:solidFill>
                <a:latin typeface=".VnTime" panose="020B7200000000000000" pitchFamily="34" charset="0"/>
              </a:rPr>
              <a:t> happily .</a:t>
            </a:r>
          </a:p>
          <a:p>
            <a:pPr eaLnBrk="1" hangingPunct="1">
              <a:spcBef>
                <a:spcPct val="50000"/>
              </a:spcBef>
              <a:buFontTx/>
              <a:buNone/>
            </a:pPr>
            <a:r>
              <a:rPr lang="en-US" sz="4267" b="1" dirty="0">
                <a:solidFill>
                  <a:srgbClr val="7030A0"/>
                </a:solidFill>
                <a:latin typeface=".VnTime" panose="020B7200000000000000" pitchFamily="34" charset="0"/>
              </a:rPr>
              <a:t>She has a graceful </a:t>
            </a:r>
            <a:r>
              <a:rPr lang="en-US" sz="4267" b="1" u="sng" dirty="0">
                <a:solidFill>
                  <a:srgbClr val="FF0000"/>
                </a:solidFill>
                <a:latin typeface=".VnTime" panose="020B7200000000000000" pitchFamily="34" charset="0"/>
              </a:rPr>
              <a:t>smile</a:t>
            </a:r>
            <a:r>
              <a:rPr lang="en-US" sz="4267" b="1" dirty="0">
                <a:solidFill>
                  <a:srgbClr val="7030A0"/>
                </a:solidFill>
                <a:latin typeface=".VnTime" panose="020B7200000000000000" pitchFamily="34" charset="0"/>
              </a:rPr>
              <a:t>.  </a:t>
            </a:r>
          </a:p>
        </p:txBody>
      </p:sp>
      <p:sp>
        <p:nvSpPr>
          <p:cNvPr id="2" name="TextBox 1"/>
          <p:cNvSpPr txBox="1"/>
          <p:nvPr/>
        </p:nvSpPr>
        <p:spPr>
          <a:xfrm>
            <a:off x="2743200" y="3285314"/>
            <a:ext cx="508000" cy="913007"/>
          </a:xfrm>
          <a:prstGeom prst="rect">
            <a:avLst/>
          </a:prstGeom>
          <a:noFill/>
        </p:spPr>
        <p:txBody>
          <a:bodyPr wrap="square" rtlCol="0">
            <a:spAutoFit/>
          </a:bodyPr>
          <a:lstStyle/>
          <a:p>
            <a:r>
              <a:rPr lang="en-US" sz="5333" b="1" dirty="0">
                <a:solidFill>
                  <a:srgbClr val="FF0000"/>
                </a:solidFill>
              </a:rPr>
              <a:t>v</a:t>
            </a:r>
            <a:endParaRPr lang="vi-VN" sz="5333" b="1" dirty="0">
              <a:solidFill>
                <a:srgbClr val="FF0000"/>
              </a:solidFill>
            </a:endParaRPr>
          </a:p>
        </p:txBody>
      </p:sp>
      <p:sp>
        <p:nvSpPr>
          <p:cNvPr id="11" name="TextBox 10"/>
          <p:cNvSpPr txBox="1"/>
          <p:nvPr/>
        </p:nvSpPr>
        <p:spPr>
          <a:xfrm>
            <a:off x="5073649" y="4229162"/>
            <a:ext cx="508000" cy="913007"/>
          </a:xfrm>
          <a:prstGeom prst="rect">
            <a:avLst/>
          </a:prstGeom>
          <a:noFill/>
        </p:spPr>
        <p:txBody>
          <a:bodyPr wrap="square" rtlCol="0">
            <a:spAutoFit/>
          </a:bodyPr>
          <a:lstStyle/>
          <a:p>
            <a:r>
              <a:rPr lang="en-US" sz="5333" b="1" dirty="0">
                <a:solidFill>
                  <a:srgbClr val="FF0000"/>
                </a:solidFill>
              </a:rPr>
              <a:t>n</a:t>
            </a:r>
            <a:endParaRPr lang="vi-VN" sz="5333" b="1" dirty="0">
              <a:solidFill>
                <a:srgbClr val="FF0000"/>
              </a:solidFill>
            </a:endParaRPr>
          </a:p>
        </p:txBody>
      </p:sp>
    </p:spTree>
    <p:extLst>
      <p:ext uri="{BB962C8B-B14F-4D97-AF65-F5344CB8AC3E}">
        <p14:creationId xmlns:p14="http://schemas.microsoft.com/office/powerpoint/2010/main" val="766921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124"/>
                                        </p:tgtEl>
                                        <p:attrNameLst>
                                          <p:attrName>style.visibility</p:attrName>
                                        </p:attrNameLst>
                                      </p:cBhvr>
                                      <p:to>
                                        <p:strVal val="visible"/>
                                      </p:to>
                                    </p:set>
                                    <p:animEffect transition="in" filter="circle(in)">
                                      <p:cBhvr>
                                        <p:cTn id="7" dur="2000"/>
                                        <p:tgtEl>
                                          <p:spTgt spid="512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87056"/>
                                        </p:tgtEl>
                                        <p:attrNameLst>
                                          <p:attrName>style.visibility</p:attrName>
                                        </p:attrNameLst>
                                      </p:cBhvr>
                                      <p:to>
                                        <p:strVal val="visible"/>
                                      </p:to>
                                    </p:set>
                                    <p:animEffect transition="in" filter="circle(in)">
                                      <p:cBhvr>
                                        <p:cTn id="12" dur="2000"/>
                                        <p:tgtEl>
                                          <p:spTgt spid="8705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7052"/>
                                        </p:tgtEl>
                                        <p:attrNameLst>
                                          <p:attrName>style.visibility</p:attrName>
                                        </p:attrNameLst>
                                      </p:cBhvr>
                                      <p:to>
                                        <p:strVal val="visible"/>
                                      </p:to>
                                    </p:set>
                                    <p:animEffect transition="in" filter="wipe(down)">
                                      <p:cBhvr>
                                        <p:cTn id="17" dur="500"/>
                                        <p:tgtEl>
                                          <p:spTgt spid="87052"/>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87057"/>
                                        </p:tgtEl>
                                        <p:attrNameLst>
                                          <p:attrName>style.visibility</p:attrName>
                                        </p:attrNameLst>
                                      </p:cBhvr>
                                      <p:to>
                                        <p:strVal val="visible"/>
                                      </p:to>
                                    </p:set>
                                    <p:animEffect transition="in" filter="circle(in)">
                                      <p:cBhvr>
                                        <p:cTn id="22" dur="2000"/>
                                        <p:tgtEl>
                                          <p:spTgt spid="87057"/>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ppt_x"/>
                                          </p:val>
                                        </p:tav>
                                        <p:tav tm="100000">
                                          <p:val>
                                            <p:strVal val="#ppt_x"/>
                                          </p:val>
                                        </p:tav>
                                      </p:tavLst>
                                    </p:anim>
                                    <p:anim calcmode="lin" valueType="num">
                                      <p:cBhvr additive="base">
                                        <p:cTn id="2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barn(inVertical)">
                                      <p:cBhvr>
                                        <p:cTn id="33" dur="500"/>
                                        <p:tgtEl>
                                          <p:spTgt spid="2"/>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wipe(down)">
                                      <p:cBhvr>
                                        <p:cTn id="3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4" grpId="0"/>
      <p:bldP spid="87052" grpId="0"/>
      <p:bldP spid="87057" grpId="0"/>
      <p:bldP spid="9" grpId="0"/>
      <p:bldP spid="2"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0"/>
          <p:cNvSpPr txBox="1">
            <a:spLocks noChangeArrowheads="1"/>
          </p:cNvSpPr>
          <p:nvPr/>
        </p:nvSpPr>
        <p:spPr bwMode="auto">
          <a:xfrm>
            <a:off x="5080000" y="787400"/>
            <a:ext cx="6502400" cy="9130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sz="5333" b="1" dirty="0">
                <a:solidFill>
                  <a:srgbClr val="0000FF"/>
                </a:solidFill>
                <a:latin typeface=".VnTime" panose="020B7200000000000000" pitchFamily="34" charset="0"/>
              </a:rPr>
              <a:t> seem (v) = may be </a:t>
            </a:r>
          </a:p>
        </p:txBody>
      </p:sp>
      <p:sp>
        <p:nvSpPr>
          <p:cNvPr id="4" name="Text Box 20"/>
          <p:cNvSpPr txBox="1">
            <a:spLocks noChangeArrowheads="1"/>
          </p:cNvSpPr>
          <p:nvPr/>
        </p:nvSpPr>
        <p:spPr bwMode="auto">
          <a:xfrm>
            <a:off x="737498" y="3225800"/>
            <a:ext cx="3893551" cy="1733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sz="5333" b="1" u="sng" dirty="0">
                <a:solidFill>
                  <a:srgbClr val="7030A0"/>
                </a:solidFill>
                <a:latin typeface=".VnTime" panose="020B7200000000000000" pitchFamily="34" charset="0"/>
              </a:rPr>
              <a:t>Ex:</a:t>
            </a:r>
            <a:r>
              <a:rPr lang="en-US" sz="5333" b="1" dirty="0">
                <a:solidFill>
                  <a:srgbClr val="7030A0"/>
                </a:solidFill>
                <a:latin typeface=".VnTime" panose="020B7200000000000000" pitchFamily="34" charset="0"/>
              </a:rPr>
              <a:t> You </a:t>
            </a:r>
            <a:r>
              <a:rPr lang="en-US" sz="5333" b="1" dirty="0">
                <a:solidFill>
                  <a:srgbClr val="FF0000"/>
                </a:solidFill>
                <a:latin typeface=".VnTime" panose="020B7200000000000000" pitchFamily="34" charset="0"/>
              </a:rPr>
              <a:t>seem</a:t>
            </a:r>
            <a:r>
              <a:rPr lang="en-US" sz="5333" b="1" dirty="0">
                <a:solidFill>
                  <a:srgbClr val="7030A0"/>
                </a:solidFill>
                <a:latin typeface=".VnTime" panose="020B7200000000000000" pitchFamily="34" charset="0"/>
              </a:rPr>
              <a:t> happy.  </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78309" y="2224443"/>
            <a:ext cx="7413692" cy="4633557"/>
          </a:xfrm>
          <a:prstGeom prst="rect">
            <a:avLst/>
          </a:prstGeom>
        </p:spPr>
      </p:pic>
    </p:spTree>
    <p:extLst>
      <p:ext uri="{BB962C8B-B14F-4D97-AF65-F5344CB8AC3E}">
        <p14:creationId xmlns:p14="http://schemas.microsoft.com/office/powerpoint/2010/main" val="1181770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heel(1)">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799809" y="482601"/>
            <a:ext cx="4891083" cy="913007"/>
          </a:xfrm>
          <a:prstGeom prst="rect">
            <a:avLst/>
          </a:prstGeom>
        </p:spPr>
        <p:txBody>
          <a:bodyPr wrap="none">
            <a:spAutoFit/>
          </a:bodyPr>
          <a:lstStyle/>
          <a:p>
            <a:pPr>
              <a:spcBef>
                <a:spcPct val="50000"/>
              </a:spcBef>
            </a:pPr>
            <a:r>
              <a:rPr lang="en-US" sz="5333" b="1" dirty="0">
                <a:solidFill>
                  <a:srgbClr val="0000FF"/>
                </a:solidFill>
                <a:latin typeface=".VnTime" panose="020B7200000000000000" pitchFamily="34" charset="0"/>
              </a:rPr>
              <a:t>Next- door (adj)</a:t>
            </a:r>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b="12676"/>
          <a:stretch/>
        </p:blipFill>
        <p:spPr>
          <a:xfrm>
            <a:off x="4368801" y="1905000"/>
            <a:ext cx="7823200" cy="4953000"/>
          </a:xfrm>
          <a:prstGeom prst="rect">
            <a:avLst/>
          </a:prstGeom>
        </p:spPr>
      </p:pic>
      <p:sp>
        <p:nvSpPr>
          <p:cNvPr id="4" name="Text Box 20"/>
          <p:cNvSpPr txBox="1">
            <a:spLocks noChangeArrowheads="1"/>
          </p:cNvSpPr>
          <p:nvPr/>
        </p:nvSpPr>
        <p:spPr bwMode="auto">
          <a:xfrm>
            <a:off x="203201" y="1701800"/>
            <a:ext cx="4064001" cy="2554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sz="5333" b="1" u="sng" dirty="0">
                <a:solidFill>
                  <a:srgbClr val="7030A0"/>
                </a:solidFill>
                <a:latin typeface=".VnTime" panose="020B7200000000000000" pitchFamily="34" charset="0"/>
              </a:rPr>
              <a:t>Ex:</a:t>
            </a:r>
            <a:r>
              <a:rPr lang="en-US" sz="5333" b="1" dirty="0">
                <a:solidFill>
                  <a:srgbClr val="7030A0"/>
                </a:solidFill>
                <a:latin typeface=".VnTime" panose="020B7200000000000000" pitchFamily="34" charset="0"/>
              </a:rPr>
              <a:t> He is my </a:t>
            </a:r>
            <a:r>
              <a:rPr lang="en-US" sz="5333" b="1" dirty="0">
                <a:solidFill>
                  <a:srgbClr val="FF0000"/>
                </a:solidFill>
                <a:latin typeface=".VnTime" panose="020B7200000000000000" pitchFamily="34" charset="0"/>
              </a:rPr>
              <a:t>next-door</a:t>
            </a:r>
            <a:r>
              <a:rPr lang="en-US" sz="5333" b="1" dirty="0">
                <a:solidFill>
                  <a:srgbClr val="7030A0"/>
                </a:solidFill>
                <a:latin typeface=".VnTime" panose="020B7200000000000000" pitchFamily="34" charset="0"/>
              </a:rPr>
              <a:t> neighbor.  </a:t>
            </a:r>
          </a:p>
        </p:txBody>
      </p:sp>
    </p:spTree>
    <p:extLst>
      <p:ext uri="{BB962C8B-B14F-4D97-AF65-F5344CB8AC3E}">
        <p14:creationId xmlns:p14="http://schemas.microsoft.com/office/powerpoint/2010/main" val="4287400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2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heel(1)">
                                      <p:cBhvr>
                                        <p:cTn id="1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12800" y="1219797"/>
            <a:ext cx="5686172" cy="4154984"/>
          </a:xfrm>
          <a:prstGeom prst="rect">
            <a:avLst/>
          </a:prstGeom>
        </p:spPr>
        <p:txBody>
          <a:bodyPr wrap="none">
            <a:spAutoFit/>
          </a:bodyPr>
          <a:lstStyle/>
          <a:p>
            <a:pPr>
              <a:spcBef>
                <a:spcPct val="50000"/>
              </a:spcBef>
            </a:pPr>
            <a:r>
              <a:rPr lang="en-US" sz="4800" b="1" dirty="0">
                <a:solidFill>
                  <a:srgbClr val="0000FF"/>
                </a:solidFill>
                <a:latin typeface=".VnTime" panose="020B7200000000000000" pitchFamily="34" charset="0"/>
              </a:rPr>
              <a:t> photograph (n)</a:t>
            </a:r>
          </a:p>
          <a:p>
            <a:pPr>
              <a:spcBef>
                <a:spcPct val="50000"/>
              </a:spcBef>
            </a:pPr>
            <a:r>
              <a:rPr lang="en-US" sz="4800" b="1" dirty="0">
                <a:solidFill>
                  <a:srgbClr val="0000FF"/>
                </a:solidFill>
                <a:latin typeface=".VnTime" panose="020B7200000000000000" pitchFamily="34" charset="0"/>
              </a:rPr>
              <a:t>-&gt; photographer (n)</a:t>
            </a:r>
          </a:p>
          <a:p>
            <a:pPr>
              <a:spcBef>
                <a:spcPct val="50000"/>
              </a:spcBef>
            </a:pPr>
            <a:r>
              <a:rPr lang="en-US" sz="4800" b="1" dirty="0">
                <a:solidFill>
                  <a:srgbClr val="0000FF"/>
                </a:solidFill>
                <a:latin typeface=".VnTime" panose="020B7200000000000000" pitchFamily="34" charset="0"/>
              </a:rPr>
              <a:t>-&gt;photography (n)</a:t>
            </a:r>
          </a:p>
          <a:p>
            <a:pPr>
              <a:spcBef>
                <a:spcPct val="50000"/>
              </a:spcBef>
            </a:pPr>
            <a:r>
              <a:rPr lang="en-US" sz="4800" b="1" dirty="0">
                <a:solidFill>
                  <a:srgbClr val="0000FF"/>
                </a:solidFill>
                <a:latin typeface=".VnTime" panose="020B7200000000000000" pitchFamily="34" charset="0"/>
              </a:rPr>
              <a:t>-&gt;photographic (adj)</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00800" y="1193800"/>
            <a:ext cx="5791200" cy="5664200"/>
          </a:xfrm>
          <a:prstGeom prst="rect">
            <a:avLst/>
          </a:prstGeom>
        </p:spPr>
      </p:pic>
    </p:spTree>
    <p:extLst>
      <p:ext uri="{BB962C8B-B14F-4D97-AF65-F5344CB8AC3E}">
        <p14:creationId xmlns:p14="http://schemas.microsoft.com/office/powerpoint/2010/main" val="426850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circle(in)">
                                      <p:cBhvr>
                                        <p:cTn id="12" dur="20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wipe(down)">
                                      <p:cBhvr>
                                        <p:cTn id="17" dur="500"/>
                                        <p:tgtEl>
                                          <p:spTgt spid="2">
                                            <p:txEl>
                                              <p:pRg st="1" end="1"/>
                                            </p:txEl>
                                          </p:spTgt>
                                        </p:tgtEl>
                                      </p:cBhvr>
                                    </p:animEffect>
                                  </p:childTnLst>
                                </p:cTn>
                              </p:par>
                              <p:par>
                                <p:cTn id="18" presetID="22" presetClass="entr" presetSubtype="4" fill="hold" nodeType="withEffect">
                                  <p:stCondLst>
                                    <p:cond delay="0"/>
                                  </p:stCondLst>
                                  <p:childTnLst>
                                    <p:set>
                                      <p:cBhvr>
                                        <p:cTn id="19" dur="1" fill="hold">
                                          <p:stCondLst>
                                            <p:cond delay="0"/>
                                          </p:stCondLst>
                                        </p:cTn>
                                        <p:tgtEl>
                                          <p:spTgt spid="2">
                                            <p:txEl>
                                              <p:pRg st="2" end="2"/>
                                            </p:txEl>
                                          </p:spTgt>
                                        </p:tgtEl>
                                        <p:attrNameLst>
                                          <p:attrName>style.visibility</p:attrName>
                                        </p:attrNameLst>
                                      </p:cBhvr>
                                      <p:to>
                                        <p:strVal val="visible"/>
                                      </p:to>
                                    </p:set>
                                    <p:animEffect transition="in" filter="wipe(down)">
                                      <p:cBhvr>
                                        <p:cTn id="20" dur="500"/>
                                        <p:tgtEl>
                                          <p:spTgt spid="2">
                                            <p:txEl>
                                              <p:pRg st="2" end="2"/>
                                            </p:txEl>
                                          </p:spTgt>
                                        </p:tgtEl>
                                      </p:cBhvr>
                                    </p:animEffect>
                                  </p:childTnLst>
                                </p:cTn>
                              </p:par>
                              <p:par>
                                <p:cTn id="21" presetID="22" presetClass="entr" presetSubtype="4" fill="hold" nodeType="withEffect">
                                  <p:stCondLst>
                                    <p:cond delay="0"/>
                                  </p:stCondLst>
                                  <p:childTnLst>
                                    <p:set>
                                      <p:cBhvr>
                                        <p:cTn id="22" dur="1" fill="hold">
                                          <p:stCondLst>
                                            <p:cond delay="0"/>
                                          </p:stCondLst>
                                        </p:cTn>
                                        <p:tgtEl>
                                          <p:spTgt spid="2">
                                            <p:txEl>
                                              <p:pRg st="3" end="3"/>
                                            </p:txEl>
                                          </p:spTgt>
                                        </p:tgtEl>
                                        <p:attrNameLst>
                                          <p:attrName>style.visibility</p:attrName>
                                        </p:attrNameLst>
                                      </p:cBhvr>
                                      <p:to>
                                        <p:strVal val="visible"/>
                                      </p:to>
                                    </p:set>
                                    <p:animEffect transition="in" filter="wipe(down)">
                                      <p:cBhvr>
                                        <p:cTn id="23"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4876800" y="304800"/>
            <a:ext cx="17526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endParaRPr lang="en-US" altLang="en-US" sz="1800">
              <a:latin typeface="Comic Sans MS" panose="030F0702030302020204" pitchFamily="66" charset="0"/>
            </a:endParaRPr>
          </a:p>
        </p:txBody>
      </p:sp>
      <p:sp>
        <p:nvSpPr>
          <p:cNvPr id="8195" name="Rectangle 3"/>
          <p:cNvSpPr>
            <a:spLocks noChangeArrowheads="1"/>
          </p:cNvSpPr>
          <p:nvPr/>
        </p:nvSpPr>
        <p:spPr bwMode="auto">
          <a:xfrm>
            <a:off x="1524000" y="1524000"/>
            <a:ext cx="2743200" cy="6019800"/>
          </a:xfrm>
          <a:prstGeom prst="rect">
            <a:avLst/>
          </a:prstGeom>
          <a:noFill/>
          <a:ln>
            <a:noFill/>
          </a:ln>
          <a:effectLst/>
          <a:extLst>
            <a:ext uri="{909E8E84-426E-40DD-AFC4-6F175D3DCCD1}">
              <a14:hiddenFill xmlns:a14="http://schemas.microsoft.com/office/drawing/2010/main">
                <a:solidFill>
                  <a:srgbClr val="CCFF99"/>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a:solidFill>
                <a:srgbClr val="CC00CC"/>
              </a:solidFill>
              <a:latin typeface=".VnTime" panose="020B7200000000000000" pitchFamily="34" charset="0"/>
            </a:endParaRPr>
          </a:p>
        </p:txBody>
      </p:sp>
      <p:sp>
        <p:nvSpPr>
          <p:cNvPr id="8196" name="Text Box 4"/>
          <p:cNvSpPr txBox="1">
            <a:spLocks noChangeArrowheads="1"/>
          </p:cNvSpPr>
          <p:nvPr/>
        </p:nvSpPr>
        <p:spPr bwMode="auto">
          <a:xfrm>
            <a:off x="1676400" y="1447800"/>
            <a:ext cx="27432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b="1" dirty="0">
                <a:solidFill>
                  <a:srgbClr val="FF0066"/>
                </a:solidFill>
                <a:latin typeface="Comic Sans MS" panose="030F0702030302020204" pitchFamily="66" charset="0"/>
              </a:rPr>
              <a:t>* Matching</a:t>
            </a:r>
          </a:p>
        </p:txBody>
      </p:sp>
      <p:sp>
        <p:nvSpPr>
          <p:cNvPr id="8199" name="Text Box 7"/>
          <p:cNvSpPr txBox="1">
            <a:spLocks noChangeArrowheads="1"/>
          </p:cNvSpPr>
          <p:nvPr/>
        </p:nvSpPr>
        <p:spPr bwMode="auto">
          <a:xfrm>
            <a:off x="1981200" y="2133600"/>
            <a:ext cx="29718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a:solidFill>
                  <a:srgbClr val="0000FF"/>
                </a:solidFill>
                <a:latin typeface="Comic Sans MS" panose="030F0702030302020204" pitchFamily="66" charset="0"/>
              </a:rPr>
              <a:t>1.(to) seem</a:t>
            </a:r>
          </a:p>
        </p:txBody>
      </p:sp>
      <p:sp>
        <p:nvSpPr>
          <p:cNvPr id="8200" name="Text Box 8"/>
          <p:cNvSpPr txBox="1">
            <a:spLocks noChangeArrowheads="1"/>
          </p:cNvSpPr>
          <p:nvPr/>
        </p:nvSpPr>
        <p:spPr bwMode="auto">
          <a:xfrm>
            <a:off x="5486400" y="2743200"/>
            <a:ext cx="44196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a:solidFill>
                  <a:srgbClr val="0000FF"/>
                </a:solidFill>
                <a:latin typeface="Comic Sans MS" panose="030F0702030302020204" pitchFamily="66" charset="0"/>
                <a:ea typeface="Comic Sans MS" panose="030F0702030302020204" pitchFamily="66" charset="0"/>
                <a:cs typeface="Comic Sans MS" panose="030F0702030302020204" pitchFamily="66" charset="0"/>
              </a:rPr>
              <a:t>b.dường như</a:t>
            </a:r>
          </a:p>
        </p:txBody>
      </p:sp>
      <p:sp>
        <p:nvSpPr>
          <p:cNvPr id="8201" name="Text Box 9"/>
          <p:cNvSpPr txBox="1">
            <a:spLocks noChangeArrowheads="1"/>
          </p:cNvSpPr>
          <p:nvPr/>
        </p:nvSpPr>
        <p:spPr bwMode="auto">
          <a:xfrm>
            <a:off x="5486400" y="2057400"/>
            <a:ext cx="29718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dirty="0" err="1">
                <a:solidFill>
                  <a:srgbClr val="0000FF"/>
                </a:solidFill>
                <a:latin typeface="Comic Sans MS" panose="030F0702030302020204" pitchFamily="66" charset="0"/>
                <a:ea typeface="Comic Sans MS" panose="030F0702030302020204" pitchFamily="66" charset="0"/>
                <a:cs typeface="Comic Sans MS" panose="030F0702030302020204" pitchFamily="66" charset="0"/>
              </a:rPr>
              <a:t>a.nụ</a:t>
            </a:r>
            <a:r>
              <a:rPr lang="en-US" altLang="en-US" sz="2800" b="1" dirty="0">
                <a:solidFill>
                  <a:srgbClr val="0000FF"/>
                </a:solidFill>
                <a:latin typeface="Comic Sans MS" panose="030F0702030302020204" pitchFamily="66" charset="0"/>
                <a:ea typeface="Comic Sans MS" panose="030F0702030302020204" pitchFamily="66" charset="0"/>
                <a:cs typeface="Comic Sans MS" panose="030F0702030302020204" pitchFamily="66" charset="0"/>
              </a:rPr>
              <a:t> </a:t>
            </a:r>
            <a:r>
              <a:rPr lang="en-US" altLang="en-US" sz="2800" b="1" dirty="0" err="1">
                <a:solidFill>
                  <a:srgbClr val="0000FF"/>
                </a:solidFill>
                <a:latin typeface="Comic Sans MS" panose="030F0702030302020204" pitchFamily="66" charset="0"/>
                <a:ea typeface="Comic Sans MS" panose="030F0702030302020204" pitchFamily="66" charset="0"/>
                <a:cs typeface="Comic Sans MS" panose="030F0702030302020204" pitchFamily="66" charset="0"/>
              </a:rPr>
              <a:t>cười</a:t>
            </a:r>
            <a:endParaRPr lang="en-US" altLang="en-US" sz="2800" b="1" dirty="0">
              <a:solidFill>
                <a:srgbClr val="0000FF"/>
              </a:solidFill>
              <a:latin typeface="Comic Sans MS" panose="030F0702030302020204" pitchFamily="66" charset="0"/>
              <a:ea typeface="Comic Sans MS" panose="030F0702030302020204" pitchFamily="66" charset="0"/>
              <a:cs typeface="Comic Sans MS" panose="030F0702030302020204" pitchFamily="66" charset="0"/>
            </a:endParaRPr>
          </a:p>
        </p:txBody>
      </p:sp>
      <p:sp>
        <p:nvSpPr>
          <p:cNvPr id="8202" name="Text Box 10"/>
          <p:cNvSpPr txBox="1">
            <a:spLocks noChangeArrowheads="1"/>
          </p:cNvSpPr>
          <p:nvPr/>
        </p:nvSpPr>
        <p:spPr bwMode="auto">
          <a:xfrm>
            <a:off x="1981200" y="2819400"/>
            <a:ext cx="29718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dirty="0">
                <a:solidFill>
                  <a:srgbClr val="0000FF"/>
                </a:solidFill>
                <a:latin typeface="Comic Sans MS" panose="030F0702030302020204" pitchFamily="66" charset="0"/>
              </a:rPr>
              <a:t>2.smile</a:t>
            </a:r>
          </a:p>
        </p:txBody>
      </p:sp>
      <p:sp>
        <p:nvSpPr>
          <p:cNvPr id="8203" name="Text Box 11"/>
          <p:cNvSpPr txBox="1">
            <a:spLocks noChangeArrowheads="1"/>
          </p:cNvSpPr>
          <p:nvPr/>
        </p:nvSpPr>
        <p:spPr bwMode="auto">
          <a:xfrm>
            <a:off x="5410200" y="5181600"/>
            <a:ext cx="29718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a:solidFill>
                  <a:srgbClr val="0000FF"/>
                </a:solidFill>
                <a:latin typeface="Comic Sans MS" panose="030F0702030302020204" pitchFamily="66" charset="0"/>
                <a:ea typeface="Comic Sans MS" panose="030F0702030302020204" pitchFamily="66" charset="0"/>
                <a:cs typeface="Comic Sans MS" panose="030F0702030302020204" pitchFamily="66" charset="0"/>
              </a:rPr>
              <a:t> e.đủ</a:t>
            </a:r>
          </a:p>
        </p:txBody>
      </p:sp>
      <p:sp>
        <p:nvSpPr>
          <p:cNvPr id="8204" name="Text Box 12"/>
          <p:cNvSpPr txBox="1">
            <a:spLocks noChangeArrowheads="1"/>
          </p:cNvSpPr>
          <p:nvPr/>
        </p:nvSpPr>
        <p:spPr bwMode="auto">
          <a:xfrm>
            <a:off x="1981200" y="3581400"/>
            <a:ext cx="3429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dirty="0">
                <a:solidFill>
                  <a:srgbClr val="0000FF"/>
                </a:solidFill>
                <a:latin typeface="Comic Sans MS" panose="030F0702030302020204" pitchFamily="66" charset="0"/>
              </a:rPr>
              <a:t>3.enough</a:t>
            </a:r>
          </a:p>
        </p:txBody>
      </p:sp>
      <p:sp>
        <p:nvSpPr>
          <p:cNvPr id="8205" name="Text Box 13"/>
          <p:cNvSpPr txBox="1">
            <a:spLocks noChangeArrowheads="1"/>
          </p:cNvSpPr>
          <p:nvPr/>
        </p:nvSpPr>
        <p:spPr bwMode="auto">
          <a:xfrm>
            <a:off x="1981200" y="4419601"/>
            <a:ext cx="3429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dirty="0">
                <a:solidFill>
                  <a:srgbClr val="0000FF"/>
                </a:solidFill>
                <a:latin typeface="Comic Sans MS" panose="030F0702030302020204" pitchFamily="66" charset="0"/>
              </a:rPr>
              <a:t>4.Next - door</a:t>
            </a:r>
          </a:p>
        </p:txBody>
      </p:sp>
      <p:sp>
        <p:nvSpPr>
          <p:cNvPr id="8206" name="Text Box 14"/>
          <p:cNvSpPr txBox="1">
            <a:spLocks noChangeArrowheads="1"/>
          </p:cNvSpPr>
          <p:nvPr/>
        </p:nvSpPr>
        <p:spPr bwMode="auto">
          <a:xfrm>
            <a:off x="5486400" y="3581400"/>
            <a:ext cx="29718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dirty="0">
                <a:solidFill>
                  <a:srgbClr val="0000FF"/>
                </a:solidFill>
                <a:latin typeface="Comic Sans MS" panose="030F0702030302020204" pitchFamily="66" charset="0"/>
                <a:ea typeface="Comic Sans MS" panose="030F0702030302020204" pitchFamily="66" charset="0"/>
                <a:cs typeface="Comic Sans MS" panose="030F0702030302020204" pitchFamily="66" charset="0"/>
              </a:rPr>
              <a:t>c. </a:t>
            </a:r>
            <a:r>
              <a:rPr lang="en-US" altLang="en-US" sz="2800" b="1" dirty="0" err="1">
                <a:solidFill>
                  <a:srgbClr val="0000FF"/>
                </a:solidFill>
                <a:latin typeface="Comic Sans MS" panose="030F0702030302020204" pitchFamily="66" charset="0"/>
                <a:ea typeface="Comic Sans MS" panose="030F0702030302020204" pitchFamily="66" charset="0"/>
                <a:cs typeface="Comic Sans MS" panose="030F0702030302020204" pitchFamily="66" charset="0"/>
              </a:rPr>
              <a:t>kế</a:t>
            </a:r>
            <a:r>
              <a:rPr lang="en-US" altLang="en-US" sz="2800" b="1" dirty="0">
                <a:solidFill>
                  <a:srgbClr val="0000FF"/>
                </a:solidFill>
                <a:latin typeface="Comic Sans MS" panose="030F0702030302020204" pitchFamily="66" charset="0"/>
                <a:ea typeface="Comic Sans MS" panose="030F0702030302020204" pitchFamily="66" charset="0"/>
                <a:cs typeface="Comic Sans MS" panose="030F0702030302020204" pitchFamily="66" charset="0"/>
              </a:rPr>
              <a:t> </a:t>
            </a:r>
            <a:r>
              <a:rPr lang="en-US" altLang="en-US" sz="2800" b="1" dirty="0" err="1">
                <a:solidFill>
                  <a:srgbClr val="0000FF"/>
                </a:solidFill>
                <a:latin typeface="Comic Sans MS" panose="030F0702030302020204" pitchFamily="66" charset="0"/>
                <a:ea typeface="Comic Sans MS" panose="030F0702030302020204" pitchFamily="66" charset="0"/>
                <a:cs typeface="Comic Sans MS" panose="030F0702030302020204" pitchFamily="66" charset="0"/>
              </a:rPr>
              <a:t>bên</a:t>
            </a:r>
            <a:endParaRPr lang="en-US" altLang="en-US" sz="2800" b="1" dirty="0">
              <a:solidFill>
                <a:srgbClr val="0000FF"/>
              </a:solidFill>
              <a:latin typeface="Comic Sans MS" panose="030F0702030302020204" pitchFamily="66" charset="0"/>
              <a:ea typeface="Comic Sans MS" panose="030F0702030302020204" pitchFamily="66" charset="0"/>
              <a:cs typeface="Comic Sans MS" panose="030F0702030302020204" pitchFamily="66" charset="0"/>
            </a:endParaRPr>
          </a:p>
        </p:txBody>
      </p:sp>
      <p:sp>
        <p:nvSpPr>
          <p:cNvPr id="8207" name="Text Box 15"/>
          <p:cNvSpPr txBox="1">
            <a:spLocks noChangeArrowheads="1"/>
          </p:cNvSpPr>
          <p:nvPr/>
        </p:nvSpPr>
        <p:spPr bwMode="auto">
          <a:xfrm>
            <a:off x="5410200" y="4419600"/>
            <a:ext cx="44196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a:solidFill>
                  <a:srgbClr val="0000FF"/>
                </a:solidFill>
                <a:latin typeface="Comic Sans MS" panose="030F0702030302020204" pitchFamily="66" charset="0"/>
                <a:ea typeface="Comic Sans MS" panose="030F0702030302020204" pitchFamily="66" charset="0"/>
                <a:cs typeface="Comic Sans MS" panose="030F0702030302020204" pitchFamily="66" charset="0"/>
              </a:rPr>
              <a:t> d.tấm ảnh</a:t>
            </a:r>
          </a:p>
        </p:txBody>
      </p:sp>
      <p:sp>
        <p:nvSpPr>
          <p:cNvPr id="8208" name="Text Box 16"/>
          <p:cNvSpPr txBox="1">
            <a:spLocks noChangeArrowheads="1"/>
          </p:cNvSpPr>
          <p:nvPr/>
        </p:nvSpPr>
        <p:spPr bwMode="auto">
          <a:xfrm>
            <a:off x="1981200" y="5181601"/>
            <a:ext cx="29718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a:solidFill>
                  <a:srgbClr val="0000FF"/>
                </a:solidFill>
                <a:latin typeface="Comic Sans MS" panose="030F0702030302020204" pitchFamily="66" charset="0"/>
              </a:rPr>
              <a:t>5.a photograph</a:t>
            </a:r>
          </a:p>
        </p:txBody>
      </p:sp>
      <p:sp>
        <p:nvSpPr>
          <p:cNvPr id="9233" name="Line 17"/>
          <p:cNvSpPr>
            <a:spLocks noChangeShapeType="1"/>
          </p:cNvSpPr>
          <p:nvPr/>
        </p:nvSpPr>
        <p:spPr bwMode="auto">
          <a:xfrm flipV="1">
            <a:off x="4038653" y="2438400"/>
            <a:ext cx="1371547" cy="777875"/>
          </a:xfrm>
          <a:prstGeom prst="line">
            <a:avLst/>
          </a:prstGeom>
          <a:noFill/>
          <a:ln w="38100">
            <a:solidFill>
              <a:srgbClr val="FF00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34" name="Line 18"/>
          <p:cNvSpPr>
            <a:spLocks noChangeShapeType="1"/>
          </p:cNvSpPr>
          <p:nvPr/>
        </p:nvSpPr>
        <p:spPr bwMode="auto">
          <a:xfrm flipV="1">
            <a:off x="4724400" y="3886201"/>
            <a:ext cx="838200" cy="838167"/>
          </a:xfrm>
          <a:prstGeom prst="line">
            <a:avLst/>
          </a:prstGeom>
          <a:noFill/>
          <a:ln w="38100">
            <a:solidFill>
              <a:srgbClr val="FF00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35" name="Line 19"/>
          <p:cNvSpPr>
            <a:spLocks noChangeShapeType="1"/>
          </p:cNvSpPr>
          <p:nvPr/>
        </p:nvSpPr>
        <p:spPr bwMode="auto">
          <a:xfrm flipV="1">
            <a:off x="4876800" y="4830763"/>
            <a:ext cx="762000" cy="777875"/>
          </a:xfrm>
          <a:prstGeom prst="line">
            <a:avLst/>
          </a:prstGeom>
          <a:noFill/>
          <a:ln w="38100">
            <a:solidFill>
              <a:srgbClr val="FF00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36" name="Line 20"/>
          <p:cNvSpPr>
            <a:spLocks noChangeShapeType="1"/>
          </p:cNvSpPr>
          <p:nvPr/>
        </p:nvSpPr>
        <p:spPr bwMode="auto">
          <a:xfrm>
            <a:off x="4572040" y="3930649"/>
            <a:ext cx="1066760" cy="1463643"/>
          </a:xfrm>
          <a:prstGeom prst="line">
            <a:avLst/>
          </a:prstGeom>
          <a:noFill/>
          <a:ln w="38100">
            <a:solidFill>
              <a:srgbClr val="FF00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37" name="Line 21"/>
          <p:cNvSpPr>
            <a:spLocks noChangeShapeType="1"/>
          </p:cNvSpPr>
          <p:nvPr/>
        </p:nvSpPr>
        <p:spPr bwMode="auto">
          <a:xfrm>
            <a:off x="4191000" y="2438400"/>
            <a:ext cx="1295400" cy="609600"/>
          </a:xfrm>
          <a:prstGeom prst="line">
            <a:avLst/>
          </a:prstGeom>
          <a:noFill/>
          <a:ln w="38100">
            <a:solidFill>
              <a:srgbClr val="FF00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 name="Text Box 4">
            <a:extLst>
              <a:ext uri="{FF2B5EF4-FFF2-40B4-BE49-F238E27FC236}">
                <a16:creationId xmlns:a16="http://schemas.microsoft.com/office/drawing/2014/main" id="{237FD342-1C7C-4557-8623-B9A44000A071}"/>
              </a:ext>
            </a:extLst>
          </p:cNvPr>
          <p:cNvSpPr txBox="1">
            <a:spLocks noChangeArrowheads="1"/>
          </p:cNvSpPr>
          <p:nvPr/>
        </p:nvSpPr>
        <p:spPr bwMode="auto">
          <a:xfrm>
            <a:off x="1092200" y="209491"/>
            <a:ext cx="49530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b="1" u="sng" dirty="0">
                <a:solidFill>
                  <a:srgbClr val="FF0000"/>
                </a:solidFill>
                <a:latin typeface="Comic Sans MS" panose="030F0702030302020204" pitchFamily="66" charset="0"/>
              </a:rPr>
              <a:t>Checking Vocabulary</a:t>
            </a:r>
          </a:p>
        </p:txBody>
      </p:sp>
    </p:spTree>
    <p:extLst>
      <p:ext uri="{BB962C8B-B14F-4D97-AF65-F5344CB8AC3E}">
        <p14:creationId xmlns:p14="http://schemas.microsoft.com/office/powerpoint/2010/main" val="52179033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9237"/>
                                        </p:tgtEl>
                                        <p:attrNameLst>
                                          <p:attrName>style.visibility</p:attrName>
                                        </p:attrNameLst>
                                      </p:cBhvr>
                                      <p:to>
                                        <p:strVal val="visible"/>
                                      </p:to>
                                    </p:set>
                                    <p:animEffect transition="in" filter="blinds(horizontal)">
                                      <p:cBhvr>
                                        <p:cTn id="7" dur="500"/>
                                        <p:tgtEl>
                                          <p:spTgt spid="923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9233"/>
                                        </p:tgtEl>
                                        <p:attrNameLst>
                                          <p:attrName>style.visibility</p:attrName>
                                        </p:attrNameLst>
                                      </p:cBhvr>
                                      <p:to>
                                        <p:strVal val="visible"/>
                                      </p:to>
                                    </p:set>
                                    <p:animEffect transition="in" filter="blinds(horizontal)">
                                      <p:cBhvr>
                                        <p:cTn id="12" dur="500"/>
                                        <p:tgtEl>
                                          <p:spTgt spid="923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9236"/>
                                        </p:tgtEl>
                                        <p:attrNameLst>
                                          <p:attrName>style.visibility</p:attrName>
                                        </p:attrNameLst>
                                      </p:cBhvr>
                                      <p:to>
                                        <p:strVal val="visible"/>
                                      </p:to>
                                    </p:set>
                                    <p:animEffect transition="in" filter="blinds(horizontal)">
                                      <p:cBhvr>
                                        <p:cTn id="17" dur="500"/>
                                        <p:tgtEl>
                                          <p:spTgt spid="923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9234"/>
                                        </p:tgtEl>
                                        <p:attrNameLst>
                                          <p:attrName>style.visibility</p:attrName>
                                        </p:attrNameLst>
                                      </p:cBhvr>
                                      <p:to>
                                        <p:strVal val="visible"/>
                                      </p:to>
                                    </p:set>
                                    <p:animEffect transition="in" filter="blinds(horizontal)">
                                      <p:cBhvr>
                                        <p:cTn id="22" dur="500"/>
                                        <p:tgtEl>
                                          <p:spTgt spid="923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9235"/>
                                        </p:tgtEl>
                                        <p:attrNameLst>
                                          <p:attrName>style.visibility</p:attrName>
                                        </p:attrNameLst>
                                      </p:cBhvr>
                                      <p:to>
                                        <p:strVal val="visible"/>
                                      </p:to>
                                    </p:set>
                                    <p:animEffect transition="in" filter="blinds(horizontal)">
                                      <p:cBhvr>
                                        <p:cTn id="27" dur="500"/>
                                        <p:tgtEl>
                                          <p:spTgt spid="9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310</TotalTime>
  <Words>2575</Words>
  <Application>Microsoft Office PowerPoint</Application>
  <PresentationFormat>Widescreen</PresentationFormat>
  <Paragraphs>357</Paragraphs>
  <Slides>48</Slides>
  <Notes>0</Notes>
  <HiddenSlides>8</HiddenSlides>
  <MMClips>1</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48</vt:i4>
      </vt:variant>
    </vt:vector>
  </HeadingPairs>
  <TitlesOfParts>
    <vt:vector size="58" baseType="lpstr">
      <vt:lpstr>.VnTime</vt:lpstr>
      <vt:lpstr>Arial</vt:lpstr>
      <vt:lpstr>Calibri</vt:lpstr>
      <vt:lpstr>Calibri Light</vt:lpstr>
      <vt:lpstr>Comic Sans MS</vt:lpstr>
      <vt:lpstr>Symbol</vt:lpstr>
      <vt:lpstr>Times New Roman</vt:lpstr>
      <vt:lpstr>VNI-Times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Talking about the character of  Ba’s friends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Duy Đặng - CV . PTLG</dc:creator>
  <cp:lastModifiedBy>Duy Đặng - CV . PTLG</cp:lastModifiedBy>
  <cp:revision>14</cp:revision>
  <dcterms:created xsi:type="dcterms:W3CDTF">2021-09-22T15:57:36Z</dcterms:created>
  <dcterms:modified xsi:type="dcterms:W3CDTF">2021-10-08T20:43:44Z</dcterms:modified>
</cp:coreProperties>
</file>