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 id="2147483673" r:id="rId3"/>
  </p:sldMasterIdLst>
  <p:notesMasterIdLst>
    <p:notesMasterId r:id="rId3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Tahoma" panose="020B0604030504040204" pitchFamily="34"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8C22E41-7E39-4DEB-AC3A-A64B947116FB}">
  <a:tblStyle styleId="{48C22E41-7E39-4DEB-AC3A-A64B947116F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474"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font" Target="fonts/font3.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5.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4.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2.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0: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a:solidFill>
                  <a:srgbClr val="000000"/>
                </a:solidFill>
                <a:latin typeface="Times New Roman"/>
                <a:ea typeface="Times New Roman"/>
                <a:cs typeface="Times New Roman"/>
                <a:sym typeface="Times New Roman"/>
              </a:rPr>
              <a:t>10</a:t>
            </a:fld>
            <a:endParaRPr/>
          </a:p>
        </p:txBody>
      </p:sp>
      <p:sp>
        <p:nvSpPr>
          <p:cNvPr id="270" name="Google Shape;27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1" name="Google Shape;271;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a:solidFill>
                  <a:srgbClr val="000000"/>
                </a:solidFill>
                <a:latin typeface="Times New Roman"/>
                <a:ea typeface="Times New Roman"/>
                <a:cs typeface="Times New Roman"/>
                <a:sym typeface="Times New Roman"/>
              </a:rPr>
              <a:t>11</a:t>
            </a:fld>
            <a:endParaRPr/>
          </a:p>
        </p:txBody>
      </p:sp>
      <p:sp>
        <p:nvSpPr>
          <p:cNvPr id="283" name="Google Shape;28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4" name="Google Shape;28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a:solidFill>
                  <a:srgbClr val="000000"/>
                </a:solidFill>
                <a:latin typeface="Times New Roman"/>
                <a:ea typeface="Times New Roman"/>
                <a:cs typeface="Times New Roman"/>
                <a:sym typeface="Times New Roman"/>
              </a:rPr>
              <a:t>12</a:t>
            </a:fld>
            <a:endParaRPr/>
          </a:p>
        </p:txBody>
      </p:sp>
      <p:sp>
        <p:nvSpPr>
          <p:cNvPr id="298" name="Google Shape;29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9" name="Google Shape;299;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a:solidFill>
                  <a:srgbClr val="000000"/>
                </a:solidFill>
                <a:latin typeface="Times New Roman"/>
                <a:ea typeface="Times New Roman"/>
                <a:cs typeface="Times New Roman"/>
                <a:sym typeface="Times New Roman"/>
              </a:rPr>
              <a:t>13</a:t>
            </a:fld>
            <a:endParaRPr/>
          </a:p>
        </p:txBody>
      </p:sp>
      <p:sp>
        <p:nvSpPr>
          <p:cNvPr id="307" name="Google Shape;30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8" name="Google Shape;308;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a:solidFill>
                  <a:srgbClr val="000000"/>
                </a:solidFill>
                <a:latin typeface="Times New Roman"/>
                <a:ea typeface="Times New Roman"/>
                <a:cs typeface="Times New Roman"/>
                <a:sym typeface="Times New Roman"/>
              </a:rPr>
              <a:t>14</a:t>
            </a:fld>
            <a:endParaRPr/>
          </a:p>
        </p:txBody>
      </p:sp>
      <p:sp>
        <p:nvSpPr>
          <p:cNvPr id="319" name="Google Shape;31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0" name="Google Shape;320;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a:solidFill>
                  <a:srgbClr val="000000"/>
                </a:solidFill>
                <a:latin typeface="Times New Roman"/>
                <a:ea typeface="Times New Roman"/>
                <a:cs typeface="Times New Roman"/>
                <a:sym typeface="Times New Roman"/>
              </a:rPr>
              <a:t>15</a:t>
            </a:fld>
            <a:endParaRPr/>
          </a:p>
        </p:txBody>
      </p:sp>
      <p:sp>
        <p:nvSpPr>
          <p:cNvPr id="335" name="Google Shape;33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6" name="Google Shape;336;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a:solidFill>
                  <a:srgbClr val="000000"/>
                </a:solidFill>
                <a:latin typeface="Times New Roman"/>
                <a:ea typeface="Times New Roman"/>
                <a:cs typeface="Times New Roman"/>
                <a:sym typeface="Times New Roman"/>
              </a:rPr>
              <a:t>16</a:t>
            </a:fld>
            <a:endParaRPr/>
          </a:p>
        </p:txBody>
      </p:sp>
      <p:sp>
        <p:nvSpPr>
          <p:cNvPr id="345" name="Google Shape;34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6" name="Google Shape;346;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a:solidFill>
                  <a:srgbClr val="000000"/>
                </a:solidFill>
                <a:latin typeface="Times New Roman"/>
                <a:ea typeface="Times New Roman"/>
                <a:cs typeface="Times New Roman"/>
                <a:sym typeface="Times New Roman"/>
              </a:rPr>
              <a:t>17</a:t>
            </a:fld>
            <a:endParaRPr/>
          </a:p>
        </p:txBody>
      </p:sp>
      <p:sp>
        <p:nvSpPr>
          <p:cNvPr id="355" name="Google Shape;35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6" name="Google Shape;356;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8: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a:solidFill>
                  <a:srgbClr val="000000"/>
                </a:solidFill>
                <a:latin typeface="Times New Roman"/>
                <a:ea typeface="Times New Roman"/>
                <a:cs typeface="Times New Roman"/>
                <a:sym typeface="Times New Roman"/>
              </a:rPr>
              <a:t>18</a:t>
            </a:fld>
            <a:endParaRPr/>
          </a:p>
        </p:txBody>
      </p:sp>
      <p:sp>
        <p:nvSpPr>
          <p:cNvPr id="370" name="Google Shape;37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1" name="Google Shape;371;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9: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a:solidFill>
                  <a:srgbClr val="000000"/>
                </a:solidFill>
                <a:latin typeface="Times New Roman"/>
                <a:ea typeface="Times New Roman"/>
                <a:cs typeface="Times New Roman"/>
                <a:sym typeface="Times New Roman"/>
              </a:rPr>
              <a:t>19</a:t>
            </a:fld>
            <a:endParaRPr/>
          </a:p>
        </p:txBody>
      </p:sp>
      <p:sp>
        <p:nvSpPr>
          <p:cNvPr id="386" name="Google Shape;38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7" name="Google Shape;38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2</a:t>
            </a:fld>
            <a:endParaRPr/>
          </a:p>
        </p:txBody>
      </p:sp>
      <p:sp>
        <p:nvSpPr>
          <p:cNvPr id="180" name="Google Shape;18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1" name="Google Shape;18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0: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a:solidFill>
                  <a:srgbClr val="000000"/>
                </a:solidFill>
                <a:latin typeface="Times New Roman"/>
                <a:ea typeface="Times New Roman"/>
                <a:cs typeface="Times New Roman"/>
                <a:sym typeface="Times New Roman"/>
              </a:rPr>
              <a:t>20</a:t>
            </a:fld>
            <a:endParaRPr/>
          </a:p>
        </p:txBody>
      </p:sp>
      <p:sp>
        <p:nvSpPr>
          <p:cNvPr id="416" name="Google Shape;41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7" name="Google Shape;417;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a:solidFill>
                  <a:srgbClr val="000000"/>
                </a:solidFill>
                <a:latin typeface="Times New Roman"/>
                <a:ea typeface="Times New Roman"/>
                <a:cs typeface="Times New Roman"/>
                <a:sym typeface="Times New Roman"/>
              </a:rPr>
              <a:t>21</a:t>
            </a:fld>
            <a:endParaRPr/>
          </a:p>
        </p:txBody>
      </p:sp>
      <p:sp>
        <p:nvSpPr>
          <p:cNvPr id="425" name="Google Shape;42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6" name="Google Shape;426;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a:solidFill>
                  <a:srgbClr val="000000"/>
                </a:solidFill>
                <a:latin typeface="Times New Roman"/>
                <a:ea typeface="Times New Roman"/>
                <a:cs typeface="Times New Roman"/>
                <a:sym typeface="Times New Roman"/>
              </a:rPr>
              <a:t>22</a:t>
            </a:fld>
            <a:endParaRPr/>
          </a:p>
        </p:txBody>
      </p:sp>
      <p:sp>
        <p:nvSpPr>
          <p:cNvPr id="434" name="Google Shape;43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5" name="Google Shape;435;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a:solidFill>
                  <a:srgbClr val="000000"/>
                </a:solidFill>
                <a:latin typeface="Times New Roman"/>
                <a:ea typeface="Times New Roman"/>
                <a:cs typeface="Times New Roman"/>
                <a:sym typeface="Times New Roman"/>
              </a:rPr>
              <a:t>23</a:t>
            </a:fld>
            <a:endParaRPr/>
          </a:p>
        </p:txBody>
      </p:sp>
      <p:sp>
        <p:nvSpPr>
          <p:cNvPr id="443" name="Google Shape;44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4" name="Google Shape;444;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2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a:solidFill>
                  <a:srgbClr val="000000"/>
                </a:solidFill>
                <a:latin typeface="Times New Roman"/>
                <a:ea typeface="Times New Roman"/>
                <a:cs typeface="Times New Roman"/>
                <a:sym typeface="Times New Roman"/>
              </a:rPr>
              <a:t>24</a:t>
            </a:fld>
            <a:endParaRPr/>
          </a:p>
        </p:txBody>
      </p:sp>
      <p:sp>
        <p:nvSpPr>
          <p:cNvPr id="452" name="Google Shape;452;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3" name="Google Shape;453;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2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a:solidFill>
                  <a:srgbClr val="000000"/>
                </a:solidFill>
                <a:latin typeface="Times New Roman"/>
                <a:ea typeface="Times New Roman"/>
                <a:cs typeface="Times New Roman"/>
                <a:sym typeface="Times New Roman"/>
              </a:rPr>
              <a:t>25</a:t>
            </a:fld>
            <a:endParaRPr/>
          </a:p>
        </p:txBody>
      </p:sp>
      <p:sp>
        <p:nvSpPr>
          <p:cNvPr id="459" name="Google Shape;459;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0" name="Google Shape;460;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2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a:solidFill>
                  <a:srgbClr val="000000"/>
                </a:solidFill>
                <a:latin typeface="Times New Roman"/>
                <a:ea typeface="Times New Roman"/>
                <a:cs typeface="Times New Roman"/>
                <a:sym typeface="Times New Roman"/>
              </a:rPr>
              <a:t>26</a:t>
            </a:fld>
            <a:endParaRPr/>
          </a:p>
        </p:txBody>
      </p:sp>
      <p:sp>
        <p:nvSpPr>
          <p:cNvPr id="467" name="Google Shape;467;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8" name="Google Shape;468;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a:solidFill>
                  <a:srgbClr val="000000"/>
                </a:solidFill>
                <a:latin typeface="Times New Roman"/>
                <a:ea typeface="Times New Roman"/>
                <a:cs typeface="Times New Roman"/>
                <a:sym typeface="Times New Roman"/>
              </a:rPr>
              <a:t>27</a:t>
            </a:fld>
            <a:endParaRPr/>
          </a:p>
        </p:txBody>
      </p:sp>
      <p:sp>
        <p:nvSpPr>
          <p:cNvPr id="477" name="Google Shape;477;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8" name="Google Shape;478;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3</a:t>
            </a:fld>
            <a:endParaRPr/>
          </a:p>
        </p:txBody>
      </p:sp>
      <p:sp>
        <p:nvSpPr>
          <p:cNvPr id="189" name="Google Shape;18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0" name="Google Shape;19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4</a:t>
            </a:fld>
            <a:endParaRPr/>
          </a:p>
        </p:txBody>
      </p:sp>
      <p:sp>
        <p:nvSpPr>
          <p:cNvPr id="199" name="Google Shape;19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0" name="Google Shape;20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a:solidFill>
                  <a:srgbClr val="000000"/>
                </a:solidFill>
                <a:latin typeface="Times New Roman"/>
                <a:ea typeface="Times New Roman"/>
                <a:cs typeface="Times New Roman"/>
                <a:sym typeface="Times New Roman"/>
              </a:rPr>
              <a:t>5</a:t>
            </a:fld>
            <a:endParaRPr/>
          </a:p>
        </p:txBody>
      </p:sp>
      <p:sp>
        <p:nvSpPr>
          <p:cNvPr id="210" name="Google Shape;21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1" name="Google Shape;211;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a:solidFill>
                  <a:srgbClr val="000000"/>
                </a:solidFill>
                <a:latin typeface="Times New Roman"/>
                <a:ea typeface="Times New Roman"/>
                <a:cs typeface="Times New Roman"/>
                <a:sym typeface="Times New Roman"/>
              </a:rPr>
              <a:t>6</a:t>
            </a:fld>
            <a:endParaRPr/>
          </a:p>
        </p:txBody>
      </p:sp>
      <p:sp>
        <p:nvSpPr>
          <p:cNvPr id="217" name="Google Shape;21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8" name="Google Shape;218;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a:solidFill>
                  <a:srgbClr val="000000"/>
                </a:solidFill>
                <a:latin typeface="Times New Roman"/>
                <a:ea typeface="Times New Roman"/>
                <a:cs typeface="Times New Roman"/>
                <a:sym typeface="Times New Roman"/>
              </a:rPr>
              <a:t>7</a:t>
            </a:fld>
            <a:endParaRPr/>
          </a:p>
        </p:txBody>
      </p:sp>
      <p:sp>
        <p:nvSpPr>
          <p:cNvPr id="230" name="Google Shape;23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1" name="Google Shape;231;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8: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a:solidFill>
                  <a:srgbClr val="000000"/>
                </a:solidFill>
                <a:latin typeface="Times New Roman"/>
                <a:ea typeface="Times New Roman"/>
                <a:cs typeface="Times New Roman"/>
                <a:sym typeface="Times New Roman"/>
              </a:rPr>
              <a:t>8</a:t>
            </a:fld>
            <a:endParaRPr/>
          </a:p>
        </p:txBody>
      </p:sp>
      <p:sp>
        <p:nvSpPr>
          <p:cNvPr id="251" name="Google Shape;25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2" name="Google Shape;252;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9: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a:solidFill>
                  <a:srgbClr val="000000"/>
                </a:solidFill>
                <a:latin typeface="Times New Roman"/>
                <a:ea typeface="Times New Roman"/>
                <a:cs typeface="Times New Roman"/>
                <a:sym typeface="Times New Roman"/>
              </a:rPr>
              <a:t>9</a:t>
            </a:fld>
            <a:endParaRPr/>
          </a:p>
        </p:txBody>
      </p:sp>
      <p:sp>
        <p:nvSpPr>
          <p:cNvPr id="260" name="Google Shape;26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1" name="Google Shape;261;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457200" y="1905000"/>
            <a:ext cx="8229600" cy="4114800"/>
          </a:xfrm>
          <a:prstGeom prst="rect">
            <a:avLst/>
          </a:prstGeom>
          <a:noFill/>
          <a:ln>
            <a:noFill/>
          </a:ln>
        </p:spPr>
        <p:txBody>
          <a:bodyPr spcFirstLastPara="1" wrap="square" lIns="91425" tIns="45700" rIns="91425" bIns="45700" anchor="t" anchorCtr="0">
            <a:noAutofit/>
          </a:bodyPr>
          <a:lstStyle>
            <a:lvl1pPr marL="457200" lvl="0" indent="-365760" algn="l">
              <a:spcBef>
                <a:spcPts val="360"/>
              </a:spcBef>
              <a:spcAft>
                <a:spcPts val="0"/>
              </a:spcAft>
              <a:buSzPts val="2160"/>
              <a:buChar char="•"/>
              <a:defRPr/>
            </a:lvl1pPr>
            <a:lvl2pPr marL="914400" lvl="1" indent="-342900" algn="l">
              <a:spcBef>
                <a:spcPts val="360"/>
              </a:spcBef>
              <a:spcAft>
                <a:spcPts val="0"/>
              </a:spcAft>
              <a:buClr>
                <a:schemeClr val="lt1"/>
              </a:buClr>
              <a:buSzPts val="1800"/>
              <a:buChar char="–"/>
              <a:defRPr/>
            </a:lvl2pPr>
            <a:lvl3pPr marL="1371600" lvl="2" indent="-365760" algn="l">
              <a:spcBef>
                <a:spcPts val="360"/>
              </a:spcBef>
              <a:spcAft>
                <a:spcPts val="0"/>
              </a:spcAft>
              <a:buSzPts val="2160"/>
              <a:buChar char="•"/>
              <a:defRPr/>
            </a:lvl3pPr>
            <a:lvl4pPr marL="1828800" lvl="3" indent="-342900" algn="l">
              <a:spcBef>
                <a:spcPts val="360"/>
              </a:spcBef>
              <a:spcAft>
                <a:spcPts val="0"/>
              </a:spcAft>
              <a:buClr>
                <a:schemeClr val="lt1"/>
              </a:buClr>
              <a:buSzPts val="180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18" name="Google Shape;18;p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400"/>
              <a:buFont typeface="Tahoma"/>
              <a:buNone/>
              <a:defRPr sz="2000"/>
            </a:lvl1pPr>
            <a:lvl2pPr marL="914400" lvl="1" indent="-228600" algn="l">
              <a:spcBef>
                <a:spcPts val="360"/>
              </a:spcBef>
              <a:spcAft>
                <a:spcPts val="0"/>
              </a:spcAft>
              <a:buClr>
                <a:schemeClr val="lt1"/>
              </a:buClr>
              <a:buSzPts val="1800"/>
              <a:buNone/>
              <a:defRPr sz="1800"/>
            </a:lvl2pPr>
            <a:lvl3pPr marL="1371600" lvl="2" indent="-228600" algn="l">
              <a:spcBef>
                <a:spcPts val="320"/>
              </a:spcBef>
              <a:spcAft>
                <a:spcPts val="0"/>
              </a:spcAft>
              <a:buSzPts val="1920"/>
              <a:buFont typeface="Tahoma"/>
              <a:buNone/>
              <a:defRPr sz="1600"/>
            </a:lvl3pPr>
            <a:lvl4pPr marL="1828800" lvl="3" indent="-228600" algn="l">
              <a:spcBef>
                <a:spcPts val="280"/>
              </a:spcBef>
              <a:spcAft>
                <a:spcPts val="0"/>
              </a:spcAft>
              <a:buClr>
                <a:schemeClr val="lt1"/>
              </a:buClr>
              <a:buSzPts val="1400"/>
              <a:buNone/>
              <a:defRPr sz="1400"/>
            </a:lvl4pPr>
            <a:lvl5pPr marL="2286000" lvl="4" indent="-228600" algn="l">
              <a:spcBef>
                <a:spcPts val="280"/>
              </a:spcBef>
              <a:spcAft>
                <a:spcPts val="0"/>
              </a:spcAft>
              <a:buSzPts val="1120"/>
              <a:buNone/>
              <a:defRPr sz="1400"/>
            </a:lvl5pPr>
            <a:lvl6pPr marL="2743200" lvl="5" indent="-228600" algn="l">
              <a:spcBef>
                <a:spcPts val="280"/>
              </a:spcBef>
              <a:spcAft>
                <a:spcPts val="0"/>
              </a:spcAft>
              <a:buSzPts val="1120"/>
              <a:buNone/>
              <a:defRPr sz="1400"/>
            </a:lvl6pPr>
            <a:lvl7pPr marL="3200400" lvl="6" indent="-228600" algn="l">
              <a:spcBef>
                <a:spcPts val="280"/>
              </a:spcBef>
              <a:spcAft>
                <a:spcPts val="0"/>
              </a:spcAft>
              <a:buSzPts val="1120"/>
              <a:buNone/>
              <a:defRPr sz="1400"/>
            </a:lvl7pPr>
            <a:lvl8pPr marL="3657600" lvl="7" indent="-228600" algn="l">
              <a:spcBef>
                <a:spcPts val="280"/>
              </a:spcBef>
              <a:spcAft>
                <a:spcPts val="0"/>
              </a:spcAft>
              <a:buSzPts val="1120"/>
              <a:buNone/>
              <a:defRPr sz="1400"/>
            </a:lvl8pPr>
            <a:lvl9pPr marL="4114800" lvl="8" indent="-228600" algn="l">
              <a:spcBef>
                <a:spcPts val="280"/>
              </a:spcBef>
              <a:spcAft>
                <a:spcPts val="0"/>
              </a:spcAft>
              <a:buSzPts val="1120"/>
              <a:buNone/>
              <a:defRPr sz="1400"/>
            </a:lvl9pPr>
          </a:lstStyle>
          <a:p>
            <a:endParaRPr/>
          </a:p>
        </p:txBody>
      </p:sp>
      <p:sp>
        <p:nvSpPr>
          <p:cNvPr id="75" name="Google Shape;75;p1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84"/>
        <p:cNvGrpSpPr/>
        <p:nvPr/>
      </p:nvGrpSpPr>
      <p:grpSpPr>
        <a:xfrm>
          <a:off x="0" y="0"/>
          <a:ext cx="0" cy="0"/>
          <a:chOff x="0" y="0"/>
          <a:chExt cx="0" cy="0"/>
        </a:xfrm>
      </p:grpSpPr>
      <p:sp>
        <p:nvSpPr>
          <p:cNvPr id="85" name="Google Shape;85;p13"/>
          <p:cNvSpPr txBox="1">
            <a:spLocks noGrp="1"/>
          </p:cNvSpPr>
          <p:nvPr>
            <p:ph type="body" idx="1"/>
          </p:nvPr>
        </p:nvSpPr>
        <p:spPr>
          <a:xfrm>
            <a:off x="457200" y="274638"/>
            <a:ext cx="8229600" cy="58515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1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91" name="Google Shape;91;p14"/>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1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1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9"/>
        <p:cNvGrpSpPr/>
        <p:nvPr/>
      </p:nvGrpSpPr>
      <p:grpSpPr>
        <a:xfrm>
          <a:off x="0" y="0"/>
          <a:ext cx="0" cy="0"/>
          <a:chOff x="0" y="0"/>
          <a:chExt cx="0" cy="0"/>
        </a:xfrm>
      </p:grpSpPr>
      <p:sp>
        <p:nvSpPr>
          <p:cNvPr id="100" name="Google Shape;100;p16"/>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1" name="Google Shape;101;p16"/>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2" name="Google Shape;102;p1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7" name="Google Shape;107;p17"/>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1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13" name="Google Shape;113;p18"/>
          <p:cNvSpPr txBox="1">
            <a:spLocks noGrp="1"/>
          </p:cNvSpPr>
          <p:nvPr>
            <p:ph type="body" idx="1"/>
          </p:nvPr>
        </p:nvSpPr>
        <p:spPr>
          <a:xfrm rot="5400000">
            <a:off x="2396331" y="57943"/>
            <a:ext cx="4351337"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1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1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19" name="Google Shape;119;p19"/>
          <p:cNvSpPr>
            <a:spLocks noGrp="1"/>
          </p:cNvSpPr>
          <p:nvPr>
            <p:ph type="pic" idx="2"/>
          </p:nvPr>
        </p:nvSpPr>
        <p:spPr>
          <a:xfrm>
            <a:off x="3887391" y="987426"/>
            <a:ext cx="4629150" cy="4873625"/>
          </a:xfrm>
          <a:prstGeom prst="rect">
            <a:avLst/>
          </a:prstGeom>
          <a:noFill/>
          <a:ln>
            <a:noFill/>
          </a:ln>
        </p:spPr>
      </p:sp>
      <p:sp>
        <p:nvSpPr>
          <p:cNvPr id="120" name="Google Shape;120;p19"/>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1" name="Google Shape;121;p1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1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1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26" name="Google Shape;126;p20"/>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7" name="Google Shape;127;p20"/>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8" name="Google Shape;128;p2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2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2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3" name="Google Shape;133;p2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2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2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rot="5400000">
            <a:off x="4794250" y="2127250"/>
            <a:ext cx="5727700" cy="2057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body" idx="1"/>
          </p:nvPr>
        </p:nvSpPr>
        <p:spPr>
          <a:xfrm rot="5400000">
            <a:off x="603250" y="146050"/>
            <a:ext cx="5727700" cy="6019800"/>
          </a:xfrm>
          <a:prstGeom prst="rect">
            <a:avLst/>
          </a:prstGeom>
          <a:noFill/>
          <a:ln>
            <a:noFill/>
          </a:ln>
        </p:spPr>
        <p:txBody>
          <a:bodyPr spcFirstLastPara="1" wrap="square" lIns="91425" tIns="45700" rIns="91425" bIns="45700" anchor="t" anchorCtr="0">
            <a:noAutofit/>
          </a:bodyPr>
          <a:lstStyle>
            <a:lvl1pPr marL="457200" lvl="0" indent="-365760" algn="l">
              <a:spcBef>
                <a:spcPts val="360"/>
              </a:spcBef>
              <a:spcAft>
                <a:spcPts val="0"/>
              </a:spcAft>
              <a:buSzPts val="2160"/>
              <a:buChar char="•"/>
              <a:defRPr/>
            </a:lvl1pPr>
            <a:lvl2pPr marL="914400" lvl="1" indent="-342900" algn="l">
              <a:spcBef>
                <a:spcPts val="360"/>
              </a:spcBef>
              <a:spcAft>
                <a:spcPts val="0"/>
              </a:spcAft>
              <a:buClr>
                <a:schemeClr val="lt1"/>
              </a:buClr>
              <a:buSzPts val="1800"/>
              <a:buChar char="–"/>
              <a:defRPr/>
            </a:lvl2pPr>
            <a:lvl3pPr marL="1371600" lvl="2" indent="-365760" algn="l">
              <a:spcBef>
                <a:spcPts val="360"/>
              </a:spcBef>
              <a:spcAft>
                <a:spcPts val="0"/>
              </a:spcAft>
              <a:buSzPts val="2160"/>
              <a:buChar char="•"/>
              <a:defRPr/>
            </a:lvl3pPr>
            <a:lvl4pPr marL="1828800" lvl="3" indent="-342900" algn="l">
              <a:spcBef>
                <a:spcPts val="360"/>
              </a:spcBef>
              <a:spcAft>
                <a:spcPts val="0"/>
              </a:spcAft>
              <a:buClr>
                <a:schemeClr val="lt1"/>
              </a:buClr>
              <a:buSzPts val="180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24" name="Google Shape;24;p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8" name="Google Shape;138;p22"/>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9" name="Google Shape;139;p22"/>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22"/>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1" name="Google Shape;141;p22"/>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2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2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2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5"/>
        <p:cNvGrpSpPr/>
        <p:nvPr/>
      </p:nvGrpSpPr>
      <p:grpSpPr>
        <a:xfrm>
          <a:off x="0" y="0"/>
          <a:ext cx="0" cy="0"/>
          <a:chOff x="0" y="0"/>
          <a:chExt cx="0" cy="0"/>
        </a:xfrm>
      </p:grpSpPr>
      <p:sp>
        <p:nvSpPr>
          <p:cNvPr id="146" name="Google Shape;146;p23"/>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47" name="Google Shape;147;p23"/>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23"/>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2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2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2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54" name="Google Shape;154;p2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55" name="Google Shape;155;p2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2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2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5"/>
        <p:cNvGrpSpPr/>
        <p:nvPr/>
      </p:nvGrpSpPr>
      <p:grpSpPr>
        <a:xfrm>
          <a:off x="0" y="0"/>
          <a:ext cx="0" cy="0"/>
          <a:chOff x="0" y="0"/>
          <a:chExt cx="0" cy="0"/>
        </a:xfrm>
      </p:grpSpPr>
      <p:sp>
        <p:nvSpPr>
          <p:cNvPr id="166" name="Google Shape;166;p26"/>
          <p:cNvSpPr txBox="1">
            <a:spLocks noGrp="1"/>
          </p:cNvSpPr>
          <p:nvPr>
            <p:ph type="ctrTitle"/>
          </p:nvPr>
        </p:nvSpPr>
        <p:spPr>
          <a:xfrm>
            <a:off x="685800" y="1997075"/>
            <a:ext cx="7772400" cy="1431925"/>
          </a:xfrm>
          <a:prstGeom prst="rect">
            <a:avLst/>
          </a:prstGeom>
          <a:noFill/>
          <a:ln>
            <a:noFill/>
          </a:ln>
        </p:spPr>
        <p:txBody>
          <a:bodyPr spcFirstLastPara="1" wrap="square" lIns="91425" tIns="45700" rIns="91425" bIns="45700" anchor="b" anchorCtr="1">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2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840"/>
              <a:buFont typeface="Tahoma"/>
              <a:buNone/>
              <a:defRPr/>
            </a:lvl1pPr>
            <a:lvl2pPr lvl="1" algn="l">
              <a:spcBef>
                <a:spcPts val="360"/>
              </a:spcBef>
              <a:spcAft>
                <a:spcPts val="0"/>
              </a:spcAft>
              <a:buClr>
                <a:schemeClr val="lt1"/>
              </a:buClr>
              <a:buSzPts val="1800"/>
              <a:buChar char="–"/>
              <a:defRPr/>
            </a:lvl2pPr>
            <a:lvl3pPr lvl="2" algn="l">
              <a:spcBef>
                <a:spcPts val="360"/>
              </a:spcBef>
              <a:spcAft>
                <a:spcPts val="0"/>
              </a:spcAft>
              <a:buSzPts val="2160"/>
              <a:buChar char="•"/>
              <a:defRPr/>
            </a:lvl3pPr>
            <a:lvl4pPr lvl="3" algn="l">
              <a:spcBef>
                <a:spcPts val="360"/>
              </a:spcBef>
              <a:spcAft>
                <a:spcPts val="0"/>
              </a:spcAft>
              <a:buClr>
                <a:schemeClr val="lt1"/>
              </a:buClr>
              <a:buSzPts val="1800"/>
              <a:buChar char="–"/>
              <a:defRPr/>
            </a:lvl4pPr>
            <a:lvl5pPr lvl="4" algn="l">
              <a:spcBef>
                <a:spcPts val="360"/>
              </a:spcBef>
              <a:spcAft>
                <a:spcPts val="0"/>
              </a:spcAft>
              <a:buSzPts val="1440"/>
              <a:buChar char="❖"/>
              <a:defRPr/>
            </a:lvl5pPr>
            <a:lvl6pPr lvl="5" algn="l">
              <a:spcBef>
                <a:spcPts val="360"/>
              </a:spcBef>
              <a:spcAft>
                <a:spcPts val="0"/>
              </a:spcAft>
              <a:buSzPts val="1440"/>
              <a:buChar char="❖"/>
              <a:defRPr/>
            </a:lvl6pPr>
            <a:lvl7pPr lvl="6" algn="l">
              <a:spcBef>
                <a:spcPts val="360"/>
              </a:spcBef>
              <a:spcAft>
                <a:spcPts val="0"/>
              </a:spcAft>
              <a:buSzPts val="1440"/>
              <a:buChar char="❖"/>
              <a:defRPr/>
            </a:lvl7pPr>
            <a:lvl8pPr lvl="7" algn="l">
              <a:spcBef>
                <a:spcPts val="360"/>
              </a:spcBef>
              <a:spcAft>
                <a:spcPts val="0"/>
              </a:spcAft>
              <a:buSzPts val="1440"/>
              <a:buChar char="❖"/>
              <a:defRPr/>
            </a:lvl8pPr>
            <a:lvl9pPr lvl="8" algn="l">
              <a:spcBef>
                <a:spcPts val="360"/>
              </a:spcBef>
              <a:spcAft>
                <a:spcPts val="0"/>
              </a:spcAft>
              <a:buSzPts val="1440"/>
              <a:buChar char="❖"/>
              <a:defRPr/>
            </a:lvl9pPr>
          </a:lstStyle>
          <a:p>
            <a:endParaRPr/>
          </a:p>
        </p:txBody>
      </p:sp>
      <p:sp>
        <p:nvSpPr>
          <p:cNvPr id="168" name="Google Shape;168;p2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2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0" name="Google Shape;170;p2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body" idx="1"/>
          </p:nvPr>
        </p:nvSpPr>
        <p:spPr>
          <a:xfrm rot="5400000">
            <a:off x="2514600" y="-152400"/>
            <a:ext cx="4114800" cy="8229600"/>
          </a:xfrm>
          <a:prstGeom prst="rect">
            <a:avLst/>
          </a:prstGeom>
          <a:noFill/>
          <a:ln>
            <a:noFill/>
          </a:ln>
        </p:spPr>
        <p:txBody>
          <a:bodyPr spcFirstLastPara="1" wrap="square" lIns="91425" tIns="45700" rIns="91425" bIns="45700" anchor="t" anchorCtr="0">
            <a:noAutofit/>
          </a:bodyPr>
          <a:lstStyle>
            <a:lvl1pPr marL="457200" lvl="0" indent="-365760" algn="l">
              <a:spcBef>
                <a:spcPts val="360"/>
              </a:spcBef>
              <a:spcAft>
                <a:spcPts val="0"/>
              </a:spcAft>
              <a:buSzPts val="2160"/>
              <a:buChar char="•"/>
              <a:defRPr/>
            </a:lvl1pPr>
            <a:lvl2pPr marL="914400" lvl="1" indent="-342900" algn="l">
              <a:spcBef>
                <a:spcPts val="360"/>
              </a:spcBef>
              <a:spcAft>
                <a:spcPts val="0"/>
              </a:spcAft>
              <a:buClr>
                <a:schemeClr val="lt1"/>
              </a:buClr>
              <a:buSzPts val="1800"/>
              <a:buChar char="–"/>
              <a:defRPr/>
            </a:lvl2pPr>
            <a:lvl3pPr marL="1371600" lvl="2" indent="-365760" algn="l">
              <a:spcBef>
                <a:spcPts val="360"/>
              </a:spcBef>
              <a:spcAft>
                <a:spcPts val="0"/>
              </a:spcAft>
              <a:buSzPts val="2160"/>
              <a:buChar char="•"/>
              <a:defRPr/>
            </a:lvl3pPr>
            <a:lvl4pPr marL="1828800" lvl="3" indent="-342900" algn="l">
              <a:spcBef>
                <a:spcPts val="360"/>
              </a:spcBef>
              <a:spcAft>
                <a:spcPts val="0"/>
              </a:spcAft>
              <a:buClr>
                <a:schemeClr val="lt1"/>
              </a:buClr>
              <a:buSzPts val="180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30" name="Google Shape;30;p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a:spLocks noGrp="1"/>
          </p:cNvSpPr>
          <p:nvPr>
            <p:ph type="pic" idx="2"/>
          </p:nvPr>
        </p:nvSpPr>
        <p:spPr>
          <a:xfrm>
            <a:off x="1792288" y="612775"/>
            <a:ext cx="5486400" cy="4114800"/>
          </a:xfrm>
          <a:prstGeom prst="rect">
            <a:avLst/>
          </a:prstGeom>
          <a:noFill/>
          <a:ln>
            <a:noFill/>
          </a:ln>
        </p:spPr>
      </p:sp>
      <p:sp>
        <p:nvSpPr>
          <p:cNvPr id="36" name="Google Shape;36;p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680"/>
              <a:buFont typeface="Tahoma"/>
              <a:buNone/>
              <a:defRPr sz="1400"/>
            </a:lvl1pPr>
            <a:lvl2pPr marL="914400" lvl="1" indent="-228600" algn="l">
              <a:spcBef>
                <a:spcPts val="240"/>
              </a:spcBef>
              <a:spcAft>
                <a:spcPts val="0"/>
              </a:spcAft>
              <a:buClr>
                <a:schemeClr val="lt1"/>
              </a:buClr>
              <a:buSzPts val="1200"/>
              <a:buNone/>
              <a:defRPr sz="1200"/>
            </a:lvl2pPr>
            <a:lvl3pPr marL="1371600" lvl="2" indent="-228600" algn="l">
              <a:spcBef>
                <a:spcPts val="200"/>
              </a:spcBef>
              <a:spcAft>
                <a:spcPts val="0"/>
              </a:spcAft>
              <a:buSzPts val="1200"/>
              <a:buFont typeface="Tahoma"/>
              <a:buNone/>
              <a:defRPr sz="1000"/>
            </a:lvl3pPr>
            <a:lvl4pPr marL="1828800" lvl="3" indent="-228600" algn="l">
              <a:spcBef>
                <a:spcPts val="180"/>
              </a:spcBef>
              <a:spcAft>
                <a:spcPts val="0"/>
              </a:spcAft>
              <a:buClr>
                <a:schemeClr val="lt1"/>
              </a:buClr>
              <a:buSzPts val="900"/>
              <a:buNone/>
              <a:defRPr sz="900"/>
            </a:lvl4pPr>
            <a:lvl5pPr marL="2286000" lvl="4" indent="-228600" algn="l">
              <a:spcBef>
                <a:spcPts val="180"/>
              </a:spcBef>
              <a:spcAft>
                <a:spcPts val="0"/>
              </a:spcAft>
              <a:buSzPts val="720"/>
              <a:buNone/>
              <a:defRPr sz="900"/>
            </a:lvl5pPr>
            <a:lvl6pPr marL="2743200" lvl="5" indent="-228600" algn="l">
              <a:spcBef>
                <a:spcPts val="180"/>
              </a:spcBef>
              <a:spcAft>
                <a:spcPts val="0"/>
              </a:spcAft>
              <a:buSzPts val="720"/>
              <a:buNone/>
              <a:defRPr sz="900"/>
            </a:lvl6pPr>
            <a:lvl7pPr marL="3200400" lvl="6" indent="-228600" algn="l">
              <a:spcBef>
                <a:spcPts val="180"/>
              </a:spcBef>
              <a:spcAft>
                <a:spcPts val="0"/>
              </a:spcAft>
              <a:buSzPts val="720"/>
              <a:buNone/>
              <a:defRPr sz="900"/>
            </a:lvl7pPr>
            <a:lvl8pPr marL="3657600" lvl="7" indent="-228600" algn="l">
              <a:spcBef>
                <a:spcPts val="180"/>
              </a:spcBef>
              <a:spcAft>
                <a:spcPts val="0"/>
              </a:spcAft>
              <a:buSzPts val="720"/>
              <a:buNone/>
              <a:defRPr sz="900"/>
            </a:lvl8pPr>
            <a:lvl9pPr marL="4114800" lvl="8" indent="-228600" algn="l">
              <a:spcBef>
                <a:spcPts val="180"/>
              </a:spcBef>
              <a:spcAft>
                <a:spcPts val="0"/>
              </a:spcAft>
              <a:buSzPts val="720"/>
              <a:buNone/>
              <a:defRPr sz="900"/>
            </a:lvl9pPr>
          </a:lstStyle>
          <a:p>
            <a:endParaRPr/>
          </a:p>
        </p:txBody>
      </p:sp>
      <p:sp>
        <p:nvSpPr>
          <p:cNvPr id="37" name="Google Shape;37;p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72440" algn="l">
              <a:spcBef>
                <a:spcPts val="640"/>
              </a:spcBef>
              <a:spcAft>
                <a:spcPts val="0"/>
              </a:spcAft>
              <a:buSzPts val="3840"/>
              <a:buFont typeface="Tahoma"/>
              <a:buChar char="•"/>
              <a:defRPr sz="3200"/>
            </a:lvl1pPr>
            <a:lvl2pPr marL="914400" lvl="1" indent="-406400" algn="l">
              <a:spcBef>
                <a:spcPts val="560"/>
              </a:spcBef>
              <a:spcAft>
                <a:spcPts val="0"/>
              </a:spcAft>
              <a:buClr>
                <a:schemeClr val="lt1"/>
              </a:buClr>
              <a:buSzPts val="2800"/>
              <a:buChar char="–"/>
              <a:defRPr sz="2800"/>
            </a:lvl2pPr>
            <a:lvl3pPr marL="1371600" lvl="2" indent="-411480" algn="l">
              <a:spcBef>
                <a:spcPts val="480"/>
              </a:spcBef>
              <a:spcAft>
                <a:spcPts val="0"/>
              </a:spcAft>
              <a:buSzPts val="2880"/>
              <a:buFont typeface="Tahoma"/>
              <a:buChar char="•"/>
              <a:defRPr sz="2400"/>
            </a:lvl3pPr>
            <a:lvl4pPr marL="1828800" lvl="3" indent="-355600" algn="l">
              <a:spcBef>
                <a:spcPts val="400"/>
              </a:spcBef>
              <a:spcAft>
                <a:spcPts val="0"/>
              </a:spcAft>
              <a:buClr>
                <a:schemeClr val="lt1"/>
              </a:buClr>
              <a:buSzPts val="2000"/>
              <a:buChar char="–"/>
              <a:defRPr sz="2000"/>
            </a:lvl4pPr>
            <a:lvl5pPr marL="2286000" lvl="4" indent="-330200" algn="l">
              <a:spcBef>
                <a:spcPts val="400"/>
              </a:spcBef>
              <a:spcAft>
                <a:spcPts val="0"/>
              </a:spcAft>
              <a:buSzPts val="1600"/>
              <a:buChar char="❖"/>
              <a:defRPr sz="2000"/>
            </a:lvl5pPr>
            <a:lvl6pPr marL="2743200" lvl="5" indent="-330200" algn="l">
              <a:spcBef>
                <a:spcPts val="400"/>
              </a:spcBef>
              <a:spcAft>
                <a:spcPts val="0"/>
              </a:spcAft>
              <a:buSzPts val="1600"/>
              <a:buChar char="❖"/>
              <a:defRPr sz="2000"/>
            </a:lvl6pPr>
            <a:lvl7pPr marL="3200400" lvl="6" indent="-330200" algn="l">
              <a:spcBef>
                <a:spcPts val="400"/>
              </a:spcBef>
              <a:spcAft>
                <a:spcPts val="0"/>
              </a:spcAft>
              <a:buSzPts val="1600"/>
              <a:buChar char="❖"/>
              <a:defRPr sz="2000"/>
            </a:lvl7pPr>
            <a:lvl8pPr marL="3657600" lvl="7" indent="-330200" algn="l">
              <a:spcBef>
                <a:spcPts val="400"/>
              </a:spcBef>
              <a:spcAft>
                <a:spcPts val="0"/>
              </a:spcAft>
              <a:buSzPts val="1600"/>
              <a:buChar char="❖"/>
              <a:defRPr sz="2000"/>
            </a:lvl8pPr>
            <a:lvl9pPr marL="4114800" lvl="8" indent="-330200" algn="l">
              <a:spcBef>
                <a:spcPts val="400"/>
              </a:spcBef>
              <a:spcAft>
                <a:spcPts val="0"/>
              </a:spcAft>
              <a:buSzPts val="1600"/>
              <a:buChar char="❖"/>
              <a:defRPr sz="2000"/>
            </a:lvl9pPr>
          </a:lstStyle>
          <a:p>
            <a:endParaRPr/>
          </a:p>
        </p:txBody>
      </p:sp>
      <p:sp>
        <p:nvSpPr>
          <p:cNvPr id="43" name="Google Shape;43;p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680"/>
              <a:buFont typeface="Tahoma"/>
              <a:buNone/>
              <a:defRPr sz="1400"/>
            </a:lvl1pPr>
            <a:lvl2pPr marL="914400" lvl="1" indent="-228600" algn="l">
              <a:spcBef>
                <a:spcPts val="240"/>
              </a:spcBef>
              <a:spcAft>
                <a:spcPts val="0"/>
              </a:spcAft>
              <a:buClr>
                <a:schemeClr val="lt1"/>
              </a:buClr>
              <a:buSzPts val="1200"/>
              <a:buNone/>
              <a:defRPr sz="1200"/>
            </a:lvl2pPr>
            <a:lvl3pPr marL="1371600" lvl="2" indent="-228600" algn="l">
              <a:spcBef>
                <a:spcPts val="200"/>
              </a:spcBef>
              <a:spcAft>
                <a:spcPts val="0"/>
              </a:spcAft>
              <a:buSzPts val="1200"/>
              <a:buFont typeface="Tahoma"/>
              <a:buNone/>
              <a:defRPr sz="1000"/>
            </a:lvl3pPr>
            <a:lvl4pPr marL="1828800" lvl="3" indent="-228600" algn="l">
              <a:spcBef>
                <a:spcPts val="180"/>
              </a:spcBef>
              <a:spcAft>
                <a:spcPts val="0"/>
              </a:spcAft>
              <a:buClr>
                <a:schemeClr val="lt1"/>
              </a:buClr>
              <a:buSzPts val="900"/>
              <a:buNone/>
              <a:defRPr sz="900"/>
            </a:lvl4pPr>
            <a:lvl5pPr marL="2286000" lvl="4" indent="-228600" algn="l">
              <a:spcBef>
                <a:spcPts val="180"/>
              </a:spcBef>
              <a:spcAft>
                <a:spcPts val="0"/>
              </a:spcAft>
              <a:buSzPts val="720"/>
              <a:buNone/>
              <a:defRPr sz="900"/>
            </a:lvl5pPr>
            <a:lvl6pPr marL="2743200" lvl="5" indent="-228600" algn="l">
              <a:spcBef>
                <a:spcPts val="180"/>
              </a:spcBef>
              <a:spcAft>
                <a:spcPts val="0"/>
              </a:spcAft>
              <a:buSzPts val="720"/>
              <a:buNone/>
              <a:defRPr sz="900"/>
            </a:lvl6pPr>
            <a:lvl7pPr marL="3200400" lvl="6" indent="-228600" algn="l">
              <a:spcBef>
                <a:spcPts val="180"/>
              </a:spcBef>
              <a:spcAft>
                <a:spcPts val="0"/>
              </a:spcAft>
              <a:buSzPts val="720"/>
              <a:buNone/>
              <a:defRPr sz="900"/>
            </a:lvl7pPr>
            <a:lvl8pPr marL="3657600" lvl="7" indent="-228600" algn="l">
              <a:spcBef>
                <a:spcPts val="180"/>
              </a:spcBef>
              <a:spcAft>
                <a:spcPts val="0"/>
              </a:spcAft>
              <a:buSzPts val="720"/>
              <a:buNone/>
              <a:defRPr sz="900"/>
            </a:lvl8pPr>
            <a:lvl9pPr marL="4114800" lvl="8" indent="-228600" algn="l">
              <a:spcBef>
                <a:spcPts val="180"/>
              </a:spcBef>
              <a:spcAft>
                <a:spcPts val="0"/>
              </a:spcAft>
              <a:buSzPts val="720"/>
              <a:buNone/>
              <a:defRPr sz="900"/>
            </a:lvl9pPr>
          </a:lstStyle>
          <a:p>
            <a:endParaRPr/>
          </a:p>
        </p:txBody>
      </p:sp>
      <p:sp>
        <p:nvSpPr>
          <p:cNvPr id="44" name="Google Shape;44;p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880"/>
              <a:buFont typeface="Tahoma"/>
              <a:buNone/>
              <a:defRPr sz="2400" b="1"/>
            </a:lvl1pPr>
            <a:lvl2pPr marL="914400" lvl="1" indent="-228600" algn="l">
              <a:spcBef>
                <a:spcPts val="400"/>
              </a:spcBef>
              <a:spcAft>
                <a:spcPts val="0"/>
              </a:spcAft>
              <a:buClr>
                <a:schemeClr val="lt1"/>
              </a:buClr>
              <a:buSzPts val="2000"/>
              <a:buNone/>
              <a:defRPr sz="2000" b="1"/>
            </a:lvl2pPr>
            <a:lvl3pPr marL="1371600" lvl="2" indent="-228600" algn="l">
              <a:spcBef>
                <a:spcPts val="360"/>
              </a:spcBef>
              <a:spcAft>
                <a:spcPts val="0"/>
              </a:spcAft>
              <a:buSzPts val="2160"/>
              <a:buFont typeface="Tahoma"/>
              <a:buNone/>
              <a:defRPr sz="1800" b="1"/>
            </a:lvl3pPr>
            <a:lvl4pPr marL="1828800" lvl="3" indent="-228600" algn="l">
              <a:spcBef>
                <a:spcPts val="320"/>
              </a:spcBef>
              <a:spcAft>
                <a:spcPts val="0"/>
              </a:spcAft>
              <a:buClr>
                <a:schemeClr val="lt1"/>
              </a:buClr>
              <a:buSzPts val="1600"/>
              <a:buNone/>
              <a:defRPr sz="1600" b="1"/>
            </a:lvl4pPr>
            <a:lvl5pPr marL="2286000" lvl="4" indent="-228600" algn="l">
              <a:spcBef>
                <a:spcPts val="320"/>
              </a:spcBef>
              <a:spcAft>
                <a:spcPts val="0"/>
              </a:spcAft>
              <a:buSzPts val="1280"/>
              <a:buNone/>
              <a:defRPr sz="1600" b="1"/>
            </a:lvl5pPr>
            <a:lvl6pPr marL="2743200" lvl="5" indent="-228600" algn="l">
              <a:spcBef>
                <a:spcPts val="320"/>
              </a:spcBef>
              <a:spcAft>
                <a:spcPts val="0"/>
              </a:spcAft>
              <a:buSzPts val="1280"/>
              <a:buNone/>
              <a:defRPr sz="1600" b="1"/>
            </a:lvl6pPr>
            <a:lvl7pPr marL="3200400" lvl="6" indent="-228600" algn="l">
              <a:spcBef>
                <a:spcPts val="320"/>
              </a:spcBef>
              <a:spcAft>
                <a:spcPts val="0"/>
              </a:spcAft>
              <a:buSzPts val="1280"/>
              <a:buNone/>
              <a:defRPr sz="1600" b="1"/>
            </a:lvl7pPr>
            <a:lvl8pPr marL="3657600" lvl="7" indent="-228600" algn="l">
              <a:spcBef>
                <a:spcPts val="320"/>
              </a:spcBef>
              <a:spcAft>
                <a:spcPts val="0"/>
              </a:spcAft>
              <a:buSzPts val="1280"/>
              <a:buNone/>
              <a:defRPr sz="1600" b="1"/>
            </a:lvl8pPr>
            <a:lvl9pPr marL="4114800" lvl="8" indent="-228600" algn="l">
              <a:spcBef>
                <a:spcPts val="320"/>
              </a:spcBef>
              <a:spcAft>
                <a:spcPts val="0"/>
              </a:spcAft>
              <a:buSzPts val="1280"/>
              <a:buNone/>
              <a:defRPr sz="1600" b="1"/>
            </a:lvl9pPr>
          </a:lstStyle>
          <a:p>
            <a:endParaRPr/>
          </a:p>
        </p:txBody>
      </p:sp>
      <p:sp>
        <p:nvSpPr>
          <p:cNvPr id="59" name="Google Shape;59;p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411480" algn="l">
              <a:spcBef>
                <a:spcPts val="480"/>
              </a:spcBef>
              <a:spcAft>
                <a:spcPts val="0"/>
              </a:spcAft>
              <a:buSzPts val="2880"/>
              <a:buFont typeface="Tahoma"/>
              <a:buChar char="•"/>
              <a:defRPr sz="2400"/>
            </a:lvl1pPr>
            <a:lvl2pPr marL="914400" lvl="1" indent="-355600" algn="l">
              <a:spcBef>
                <a:spcPts val="400"/>
              </a:spcBef>
              <a:spcAft>
                <a:spcPts val="0"/>
              </a:spcAft>
              <a:buClr>
                <a:schemeClr val="lt1"/>
              </a:buClr>
              <a:buSzPts val="2000"/>
              <a:buChar char="–"/>
              <a:defRPr sz="2000"/>
            </a:lvl2pPr>
            <a:lvl3pPr marL="1371600" lvl="2" indent="-365760" algn="l">
              <a:spcBef>
                <a:spcPts val="360"/>
              </a:spcBef>
              <a:spcAft>
                <a:spcPts val="0"/>
              </a:spcAft>
              <a:buSzPts val="2160"/>
              <a:buFont typeface="Tahoma"/>
              <a:buChar char="•"/>
              <a:defRPr sz="1800"/>
            </a:lvl3pPr>
            <a:lvl4pPr marL="1828800" lvl="3" indent="-330200" algn="l">
              <a:spcBef>
                <a:spcPts val="320"/>
              </a:spcBef>
              <a:spcAft>
                <a:spcPts val="0"/>
              </a:spcAft>
              <a:buClr>
                <a:schemeClr val="lt1"/>
              </a:buClr>
              <a:buSzPts val="1600"/>
              <a:buChar char="–"/>
              <a:defRPr sz="1600"/>
            </a:lvl4pPr>
            <a:lvl5pPr marL="2286000" lvl="4" indent="-309879" algn="l">
              <a:spcBef>
                <a:spcPts val="320"/>
              </a:spcBef>
              <a:spcAft>
                <a:spcPts val="0"/>
              </a:spcAft>
              <a:buSzPts val="1280"/>
              <a:buChar char="❖"/>
              <a:defRPr sz="1600"/>
            </a:lvl5pPr>
            <a:lvl6pPr marL="2743200" lvl="5" indent="-309879" algn="l">
              <a:spcBef>
                <a:spcPts val="320"/>
              </a:spcBef>
              <a:spcAft>
                <a:spcPts val="0"/>
              </a:spcAft>
              <a:buSzPts val="1280"/>
              <a:buChar char="❖"/>
              <a:defRPr sz="1600"/>
            </a:lvl6pPr>
            <a:lvl7pPr marL="3200400" lvl="6" indent="-309879" algn="l">
              <a:spcBef>
                <a:spcPts val="320"/>
              </a:spcBef>
              <a:spcAft>
                <a:spcPts val="0"/>
              </a:spcAft>
              <a:buSzPts val="1280"/>
              <a:buChar char="❖"/>
              <a:defRPr sz="1600"/>
            </a:lvl7pPr>
            <a:lvl8pPr marL="3657600" lvl="7" indent="-309879" algn="l">
              <a:spcBef>
                <a:spcPts val="320"/>
              </a:spcBef>
              <a:spcAft>
                <a:spcPts val="0"/>
              </a:spcAft>
              <a:buSzPts val="1280"/>
              <a:buChar char="❖"/>
              <a:defRPr sz="1600"/>
            </a:lvl8pPr>
            <a:lvl9pPr marL="4114800" lvl="8" indent="-309879" algn="l">
              <a:spcBef>
                <a:spcPts val="320"/>
              </a:spcBef>
              <a:spcAft>
                <a:spcPts val="0"/>
              </a:spcAft>
              <a:buSzPts val="1280"/>
              <a:buChar char="❖"/>
              <a:defRPr sz="1600"/>
            </a:lvl9pPr>
          </a:lstStyle>
          <a:p>
            <a:endParaRPr/>
          </a:p>
        </p:txBody>
      </p:sp>
      <p:sp>
        <p:nvSpPr>
          <p:cNvPr id="60" name="Google Shape;60;p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880"/>
              <a:buFont typeface="Tahoma"/>
              <a:buNone/>
              <a:defRPr sz="2400" b="1"/>
            </a:lvl1pPr>
            <a:lvl2pPr marL="914400" lvl="1" indent="-228600" algn="l">
              <a:spcBef>
                <a:spcPts val="400"/>
              </a:spcBef>
              <a:spcAft>
                <a:spcPts val="0"/>
              </a:spcAft>
              <a:buClr>
                <a:schemeClr val="lt1"/>
              </a:buClr>
              <a:buSzPts val="2000"/>
              <a:buNone/>
              <a:defRPr sz="2000" b="1"/>
            </a:lvl2pPr>
            <a:lvl3pPr marL="1371600" lvl="2" indent="-228600" algn="l">
              <a:spcBef>
                <a:spcPts val="360"/>
              </a:spcBef>
              <a:spcAft>
                <a:spcPts val="0"/>
              </a:spcAft>
              <a:buSzPts val="2160"/>
              <a:buFont typeface="Tahoma"/>
              <a:buNone/>
              <a:defRPr sz="1800" b="1"/>
            </a:lvl3pPr>
            <a:lvl4pPr marL="1828800" lvl="3" indent="-228600" algn="l">
              <a:spcBef>
                <a:spcPts val="320"/>
              </a:spcBef>
              <a:spcAft>
                <a:spcPts val="0"/>
              </a:spcAft>
              <a:buClr>
                <a:schemeClr val="lt1"/>
              </a:buClr>
              <a:buSzPts val="1600"/>
              <a:buNone/>
              <a:defRPr sz="1600" b="1"/>
            </a:lvl4pPr>
            <a:lvl5pPr marL="2286000" lvl="4" indent="-228600" algn="l">
              <a:spcBef>
                <a:spcPts val="320"/>
              </a:spcBef>
              <a:spcAft>
                <a:spcPts val="0"/>
              </a:spcAft>
              <a:buSzPts val="1280"/>
              <a:buNone/>
              <a:defRPr sz="1600" b="1"/>
            </a:lvl5pPr>
            <a:lvl6pPr marL="2743200" lvl="5" indent="-228600" algn="l">
              <a:spcBef>
                <a:spcPts val="320"/>
              </a:spcBef>
              <a:spcAft>
                <a:spcPts val="0"/>
              </a:spcAft>
              <a:buSzPts val="1280"/>
              <a:buNone/>
              <a:defRPr sz="1600" b="1"/>
            </a:lvl6pPr>
            <a:lvl7pPr marL="3200400" lvl="6" indent="-228600" algn="l">
              <a:spcBef>
                <a:spcPts val="320"/>
              </a:spcBef>
              <a:spcAft>
                <a:spcPts val="0"/>
              </a:spcAft>
              <a:buSzPts val="1280"/>
              <a:buNone/>
              <a:defRPr sz="1600" b="1"/>
            </a:lvl7pPr>
            <a:lvl8pPr marL="3657600" lvl="7" indent="-228600" algn="l">
              <a:spcBef>
                <a:spcPts val="320"/>
              </a:spcBef>
              <a:spcAft>
                <a:spcPts val="0"/>
              </a:spcAft>
              <a:buSzPts val="1280"/>
              <a:buNone/>
              <a:defRPr sz="1600" b="1"/>
            </a:lvl8pPr>
            <a:lvl9pPr marL="4114800" lvl="8" indent="-228600" algn="l">
              <a:spcBef>
                <a:spcPts val="320"/>
              </a:spcBef>
              <a:spcAft>
                <a:spcPts val="0"/>
              </a:spcAft>
              <a:buSzPts val="1280"/>
              <a:buNone/>
              <a:defRPr sz="1600" b="1"/>
            </a:lvl9pPr>
          </a:lstStyle>
          <a:p>
            <a:endParaRPr/>
          </a:p>
        </p:txBody>
      </p:sp>
      <p:sp>
        <p:nvSpPr>
          <p:cNvPr id="61" name="Google Shape;61;p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411480" algn="l">
              <a:spcBef>
                <a:spcPts val="480"/>
              </a:spcBef>
              <a:spcAft>
                <a:spcPts val="0"/>
              </a:spcAft>
              <a:buSzPts val="2880"/>
              <a:buFont typeface="Tahoma"/>
              <a:buChar char="•"/>
              <a:defRPr sz="2400"/>
            </a:lvl1pPr>
            <a:lvl2pPr marL="914400" lvl="1" indent="-355600" algn="l">
              <a:spcBef>
                <a:spcPts val="400"/>
              </a:spcBef>
              <a:spcAft>
                <a:spcPts val="0"/>
              </a:spcAft>
              <a:buClr>
                <a:schemeClr val="lt1"/>
              </a:buClr>
              <a:buSzPts val="2000"/>
              <a:buChar char="–"/>
              <a:defRPr sz="2000"/>
            </a:lvl2pPr>
            <a:lvl3pPr marL="1371600" lvl="2" indent="-365760" algn="l">
              <a:spcBef>
                <a:spcPts val="360"/>
              </a:spcBef>
              <a:spcAft>
                <a:spcPts val="0"/>
              </a:spcAft>
              <a:buSzPts val="2160"/>
              <a:buFont typeface="Tahoma"/>
              <a:buChar char="•"/>
              <a:defRPr sz="1800"/>
            </a:lvl3pPr>
            <a:lvl4pPr marL="1828800" lvl="3" indent="-330200" algn="l">
              <a:spcBef>
                <a:spcPts val="320"/>
              </a:spcBef>
              <a:spcAft>
                <a:spcPts val="0"/>
              </a:spcAft>
              <a:buClr>
                <a:schemeClr val="lt1"/>
              </a:buClr>
              <a:buSzPts val="1600"/>
              <a:buChar char="–"/>
              <a:defRPr sz="1600"/>
            </a:lvl4pPr>
            <a:lvl5pPr marL="2286000" lvl="4" indent="-309879" algn="l">
              <a:spcBef>
                <a:spcPts val="320"/>
              </a:spcBef>
              <a:spcAft>
                <a:spcPts val="0"/>
              </a:spcAft>
              <a:buSzPts val="1280"/>
              <a:buChar char="❖"/>
              <a:defRPr sz="1600"/>
            </a:lvl5pPr>
            <a:lvl6pPr marL="2743200" lvl="5" indent="-309879" algn="l">
              <a:spcBef>
                <a:spcPts val="320"/>
              </a:spcBef>
              <a:spcAft>
                <a:spcPts val="0"/>
              </a:spcAft>
              <a:buSzPts val="1280"/>
              <a:buChar char="❖"/>
              <a:defRPr sz="1600"/>
            </a:lvl6pPr>
            <a:lvl7pPr marL="3200400" lvl="6" indent="-309879" algn="l">
              <a:spcBef>
                <a:spcPts val="320"/>
              </a:spcBef>
              <a:spcAft>
                <a:spcPts val="0"/>
              </a:spcAft>
              <a:buSzPts val="1280"/>
              <a:buChar char="❖"/>
              <a:defRPr sz="1600"/>
            </a:lvl7pPr>
            <a:lvl8pPr marL="3657600" lvl="7" indent="-309879" algn="l">
              <a:spcBef>
                <a:spcPts val="320"/>
              </a:spcBef>
              <a:spcAft>
                <a:spcPts val="0"/>
              </a:spcAft>
              <a:buSzPts val="1280"/>
              <a:buChar char="❖"/>
              <a:defRPr sz="1600"/>
            </a:lvl8pPr>
            <a:lvl9pPr marL="4114800" lvl="8" indent="-309879" algn="l">
              <a:spcBef>
                <a:spcPts val="320"/>
              </a:spcBef>
              <a:spcAft>
                <a:spcPts val="0"/>
              </a:spcAft>
              <a:buSzPts val="1280"/>
              <a:buChar char="❖"/>
              <a:defRPr sz="1600"/>
            </a:lvl9pPr>
          </a:lstStyle>
          <a:p>
            <a:endParaRPr/>
          </a:p>
        </p:txBody>
      </p:sp>
      <p:sp>
        <p:nvSpPr>
          <p:cNvPr id="62" name="Google Shape;62;p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body" idx="1"/>
          </p:nvPr>
        </p:nvSpPr>
        <p:spPr>
          <a:xfrm>
            <a:off x="457200" y="1905000"/>
            <a:ext cx="4038600" cy="4114800"/>
          </a:xfrm>
          <a:prstGeom prst="rect">
            <a:avLst/>
          </a:prstGeom>
          <a:noFill/>
          <a:ln>
            <a:noFill/>
          </a:ln>
        </p:spPr>
        <p:txBody>
          <a:bodyPr spcFirstLastPara="1" wrap="square" lIns="91425" tIns="45700" rIns="91425" bIns="45700" anchor="t" anchorCtr="0">
            <a:noAutofit/>
          </a:bodyPr>
          <a:lstStyle>
            <a:lvl1pPr marL="457200" lvl="0" indent="-441960" algn="l">
              <a:spcBef>
                <a:spcPts val="560"/>
              </a:spcBef>
              <a:spcAft>
                <a:spcPts val="0"/>
              </a:spcAft>
              <a:buSzPts val="3360"/>
              <a:buFont typeface="Tahoma"/>
              <a:buChar char="•"/>
              <a:defRPr sz="2800"/>
            </a:lvl1pPr>
            <a:lvl2pPr marL="914400" lvl="1" indent="-381000" algn="l">
              <a:spcBef>
                <a:spcPts val="480"/>
              </a:spcBef>
              <a:spcAft>
                <a:spcPts val="0"/>
              </a:spcAft>
              <a:buClr>
                <a:schemeClr val="lt1"/>
              </a:buClr>
              <a:buSzPts val="2400"/>
              <a:buChar char="–"/>
              <a:defRPr sz="2400"/>
            </a:lvl2pPr>
            <a:lvl3pPr marL="1371600" lvl="2" indent="-381000" algn="l">
              <a:spcBef>
                <a:spcPts val="400"/>
              </a:spcBef>
              <a:spcAft>
                <a:spcPts val="0"/>
              </a:spcAft>
              <a:buSzPts val="2400"/>
              <a:buFont typeface="Tahoma"/>
              <a:buChar char="•"/>
              <a:defRPr sz="2000"/>
            </a:lvl3pPr>
            <a:lvl4pPr marL="1828800" lvl="3" indent="-342900" algn="l">
              <a:spcBef>
                <a:spcPts val="360"/>
              </a:spcBef>
              <a:spcAft>
                <a:spcPts val="0"/>
              </a:spcAft>
              <a:buClr>
                <a:schemeClr val="lt1"/>
              </a:buClr>
              <a:buSzPts val="1800"/>
              <a:buChar char="–"/>
              <a:defRPr sz="1800"/>
            </a:lvl4pPr>
            <a:lvl5pPr marL="2286000" lvl="4" indent="-320039" algn="l">
              <a:spcBef>
                <a:spcPts val="360"/>
              </a:spcBef>
              <a:spcAft>
                <a:spcPts val="0"/>
              </a:spcAft>
              <a:buSzPts val="1440"/>
              <a:buChar char="❖"/>
              <a:defRPr sz="1800"/>
            </a:lvl5pPr>
            <a:lvl6pPr marL="2743200" lvl="5" indent="-320039" algn="l">
              <a:spcBef>
                <a:spcPts val="360"/>
              </a:spcBef>
              <a:spcAft>
                <a:spcPts val="0"/>
              </a:spcAft>
              <a:buSzPts val="1440"/>
              <a:buChar char="❖"/>
              <a:defRPr sz="1800"/>
            </a:lvl6pPr>
            <a:lvl7pPr marL="3200400" lvl="6" indent="-320039" algn="l">
              <a:spcBef>
                <a:spcPts val="360"/>
              </a:spcBef>
              <a:spcAft>
                <a:spcPts val="0"/>
              </a:spcAft>
              <a:buSzPts val="1440"/>
              <a:buChar char="❖"/>
              <a:defRPr sz="1800"/>
            </a:lvl7pPr>
            <a:lvl8pPr marL="3657600" lvl="7" indent="-320040" algn="l">
              <a:spcBef>
                <a:spcPts val="360"/>
              </a:spcBef>
              <a:spcAft>
                <a:spcPts val="0"/>
              </a:spcAft>
              <a:buSzPts val="1440"/>
              <a:buChar char="❖"/>
              <a:defRPr sz="1800"/>
            </a:lvl8pPr>
            <a:lvl9pPr marL="4114800" lvl="8" indent="-320040" algn="l">
              <a:spcBef>
                <a:spcPts val="360"/>
              </a:spcBef>
              <a:spcAft>
                <a:spcPts val="0"/>
              </a:spcAft>
              <a:buSzPts val="1440"/>
              <a:buChar char="❖"/>
              <a:defRPr sz="1800"/>
            </a:lvl9pPr>
          </a:lstStyle>
          <a:p>
            <a:endParaRPr/>
          </a:p>
        </p:txBody>
      </p:sp>
      <p:sp>
        <p:nvSpPr>
          <p:cNvPr id="68" name="Google Shape;68;p10"/>
          <p:cNvSpPr txBox="1">
            <a:spLocks noGrp="1"/>
          </p:cNvSpPr>
          <p:nvPr>
            <p:ph type="body" idx="2"/>
          </p:nvPr>
        </p:nvSpPr>
        <p:spPr>
          <a:xfrm>
            <a:off x="4648200" y="1905000"/>
            <a:ext cx="4038600" cy="4114800"/>
          </a:xfrm>
          <a:prstGeom prst="rect">
            <a:avLst/>
          </a:prstGeom>
          <a:noFill/>
          <a:ln>
            <a:noFill/>
          </a:ln>
        </p:spPr>
        <p:txBody>
          <a:bodyPr spcFirstLastPara="1" wrap="square" lIns="91425" tIns="45700" rIns="91425" bIns="45700" anchor="t" anchorCtr="0">
            <a:noAutofit/>
          </a:bodyPr>
          <a:lstStyle>
            <a:lvl1pPr marL="457200" lvl="0" indent="-441960" algn="l">
              <a:spcBef>
                <a:spcPts val="560"/>
              </a:spcBef>
              <a:spcAft>
                <a:spcPts val="0"/>
              </a:spcAft>
              <a:buSzPts val="3360"/>
              <a:buFont typeface="Tahoma"/>
              <a:buChar char="•"/>
              <a:defRPr sz="2800"/>
            </a:lvl1pPr>
            <a:lvl2pPr marL="914400" lvl="1" indent="-381000" algn="l">
              <a:spcBef>
                <a:spcPts val="480"/>
              </a:spcBef>
              <a:spcAft>
                <a:spcPts val="0"/>
              </a:spcAft>
              <a:buClr>
                <a:schemeClr val="lt1"/>
              </a:buClr>
              <a:buSzPts val="2400"/>
              <a:buChar char="–"/>
              <a:defRPr sz="2400"/>
            </a:lvl2pPr>
            <a:lvl3pPr marL="1371600" lvl="2" indent="-381000" algn="l">
              <a:spcBef>
                <a:spcPts val="400"/>
              </a:spcBef>
              <a:spcAft>
                <a:spcPts val="0"/>
              </a:spcAft>
              <a:buSzPts val="2400"/>
              <a:buFont typeface="Tahoma"/>
              <a:buChar char="•"/>
              <a:defRPr sz="2000"/>
            </a:lvl3pPr>
            <a:lvl4pPr marL="1828800" lvl="3" indent="-342900" algn="l">
              <a:spcBef>
                <a:spcPts val="360"/>
              </a:spcBef>
              <a:spcAft>
                <a:spcPts val="0"/>
              </a:spcAft>
              <a:buClr>
                <a:schemeClr val="lt1"/>
              </a:buClr>
              <a:buSzPts val="1800"/>
              <a:buChar char="–"/>
              <a:defRPr sz="1800"/>
            </a:lvl4pPr>
            <a:lvl5pPr marL="2286000" lvl="4" indent="-320039" algn="l">
              <a:spcBef>
                <a:spcPts val="360"/>
              </a:spcBef>
              <a:spcAft>
                <a:spcPts val="0"/>
              </a:spcAft>
              <a:buSzPts val="1440"/>
              <a:buChar char="❖"/>
              <a:defRPr sz="1800"/>
            </a:lvl5pPr>
            <a:lvl6pPr marL="2743200" lvl="5" indent="-320039" algn="l">
              <a:spcBef>
                <a:spcPts val="360"/>
              </a:spcBef>
              <a:spcAft>
                <a:spcPts val="0"/>
              </a:spcAft>
              <a:buSzPts val="1440"/>
              <a:buChar char="❖"/>
              <a:defRPr sz="1800"/>
            </a:lvl6pPr>
            <a:lvl7pPr marL="3200400" lvl="6" indent="-320039" algn="l">
              <a:spcBef>
                <a:spcPts val="360"/>
              </a:spcBef>
              <a:spcAft>
                <a:spcPts val="0"/>
              </a:spcAft>
              <a:buSzPts val="1440"/>
              <a:buChar char="❖"/>
              <a:defRPr sz="1800"/>
            </a:lvl7pPr>
            <a:lvl8pPr marL="3657600" lvl="7" indent="-320040" algn="l">
              <a:spcBef>
                <a:spcPts val="360"/>
              </a:spcBef>
              <a:spcAft>
                <a:spcPts val="0"/>
              </a:spcAft>
              <a:buSzPts val="1440"/>
              <a:buChar char="❖"/>
              <a:defRPr sz="1800"/>
            </a:lvl8pPr>
            <a:lvl9pPr marL="4114800" lvl="8" indent="-320040" algn="l">
              <a:spcBef>
                <a:spcPts val="360"/>
              </a:spcBef>
              <a:spcAft>
                <a:spcPts val="0"/>
              </a:spcAft>
              <a:buSzPts val="1440"/>
              <a:buChar char="❖"/>
              <a:defRPr sz="1800"/>
            </a:lvl9pPr>
          </a:lstStyle>
          <a:p>
            <a:endParaRPr/>
          </a:p>
        </p:txBody>
      </p:sp>
      <p:sp>
        <p:nvSpPr>
          <p:cNvPr id="69" name="Google Shape;69;p1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400" b="0" i="0" u="none" strike="noStrike" cap="none">
                <a:solidFill>
                  <a:schemeClr val="lt2"/>
                </a:solidFill>
                <a:latin typeface="Tahoma"/>
                <a:ea typeface="Tahoma"/>
                <a:cs typeface="Tahoma"/>
                <a:sym typeface="Tahoma"/>
              </a:defRPr>
            </a:lvl1pPr>
            <a:lvl2pPr marR="0" lvl="1" algn="l" rtl="0">
              <a:spcBef>
                <a:spcPts val="0"/>
              </a:spcBef>
              <a:spcAft>
                <a:spcPts val="0"/>
              </a:spcAft>
              <a:buSzPts val="1400"/>
              <a:buNone/>
              <a:defRPr sz="4400" b="0" i="0" u="none" strike="noStrike" cap="none">
                <a:solidFill>
                  <a:schemeClr val="lt2"/>
                </a:solidFill>
                <a:latin typeface="Tahoma"/>
                <a:ea typeface="Tahoma"/>
                <a:cs typeface="Tahoma"/>
                <a:sym typeface="Tahoma"/>
              </a:defRPr>
            </a:lvl2pPr>
            <a:lvl3pPr marR="0" lvl="2" algn="l" rtl="0">
              <a:spcBef>
                <a:spcPts val="0"/>
              </a:spcBef>
              <a:spcAft>
                <a:spcPts val="0"/>
              </a:spcAft>
              <a:buSzPts val="1400"/>
              <a:buNone/>
              <a:defRPr sz="4400" b="0" i="0" u="none" strike="noStrike" cap="none">
                <a:solidFill>
                  <a:schemeClr val="lt2"/>
                </a:solidFill>
                <a:latin typeface="Tahoma"/>
                <a:ea typeface="Tahoma"/>
                <a:cs typeface="Tahoma"/>
                <a:sym typeface="Tahoma"/>
              </a:defRPr>
            </a:lvl3pPr>
            <a:lvl4pPr marR="0" lvl="3" algn="l" rtl="0">
              <a:spcBef>
                <a:spcPts val="0"/>
              </a:spcBef>
              <a:spcAft>
                <a:spcPts val="0"/>
              </a:spcAft>
              <a:buSzPts val="1400"/>
              <a:buNone/>
              <a:defRPr sz="4400" b="0" i="0" u="none" strike="noStrike" cap="none">
                <a:solidFill>
                  <a:schemeClr val="lt2"/>
                </a:solidFill>
                <a:latin typeface="Tahoma"/>
                <a:ea typeface="Tahoma"/>
                <a:cs typeface="Tahoma"/>
                <a:sym typeface="Tahoma"/>
              </a:defRPr>
            </a:lvl4pPr>
            <a:lvl5pPr marR="0" lvl="4" algn="l" rtl="0">
              <a:spcBef>
                <a:spcPts val="0"/>
              </a:spcBef>
              <a:spcAft>
                <a:spcPts val="0"/>
              </a:spcAft>
              <a:buSzPts val="1400"/>
              <a:buNone/>
              <a:defRPr sz="4400" b="0" i="0" u="none" strike="noStrike" cap="none">
                <a:solidFill>
                  <a:schemeClr val="lt2"/>
                </a:solidFill>
                <a:latin typeface="Tahoma"/>
                <a:ea typeface="Tahoma"/>
                <a:cs typeface="Tahoma"/>
                <a:sym typeface="Tahoma"/>
              </a:defRPr>
            </a:lvl5pPr>
            <a:lvl6pPr marR="0" lvl="5" algn="l" rtl="0">
              <a:spcBef>
                <a:spcPts val="0"/>
              </a:spcBef>
              <a:spcAft>
                <a:spcPts val="0"/>
              </a:spcAft>
              <a:buSzPts val="1400"/>
              <a:buNone/>
              <a:defRPr sz="4400" b="0" i="0" u="none" strike="noStrike" cap="none">
                <a:solidFill>
                  <a:schemeClr val="lt2"/>
                </a:solidFill>
                <a:latin typeface="Tahoma"/>
                <a:ea typeface="Tahoma"/>
                <a:cs typeface="Tahoma"/>
                <a:sym typeface="Tahoma"/>
              </a:defRPr>
            </a:lvl6pPr>
            <a:lvl7pPr marR="0" lvl="6" algn="l" rtl="0">
              <a:spcBef>
                <a:spcPts val="0"/>
              </a:spcBef>
              <a:spcAft>
                <a:spcPts val="0"/>
              </a:spcAft>
              <a:buSzPts val="1400"/>
              <a:buNone/>
              <a:defRPr sz="4400" b="0" i="0" u="none" strike="noStrike" cap="none">
                <a:solidFill>
                  <a:schemeClr val="lt2"/>
                </a:solidFill>
                <a:latin typeface="Tahoma"/>
                <a:ea typeface="Tahoma"/>
                <a:cs typeface="Tahoma"/>
                <a:sym typeface="Tahoma"/>
              </a:defRPr>
            </a:lvl7pPr>
            <a:lvl8pPr marR="0" lvl="7" algn="l" rtl="0">
              <a:spcBef>
                <a:spcPts val="0"/>
              </a:spcBef>
              <a:spcAft>
                <a:spcPts val="0"/>
              </a:spcAft>
              <a:buSzPts val="1400"/>
              <a:buNone/>
              <a:defRPr sz="4400" b="0" i="0" u="none" strike="noStrike" cap="none">
                <a:solidFill>
                  <a:schemeClr val="lt2"/>
                </a:solidFill>
                <a:latin typeface="Tahoma"/>
                <a:ea typeface="Tahoma"/>
                <a:cs typeface="Tahoma"/>
                <a:sym typeface="Tahoma"/>
              </a:defRPr>
            </a:lvl8pPr>
            <a:lvl9pPr marR="0" lvl="8" algn="l" rtl="0">
              <a:spcBef>
                <a:spcPts val="0"/>
              </a:spcBef>
              <a:spcAft>
                <a:spcPts val="0"/>
              </a:spcAft>
              <a:buSzPts val="1400"/>
              <a:buNone/>
              <a:defRPr sz="4400" b="0" i="0" u="none" strike="noStrike" cap="none">
                <a:solidFill>
                  <a:schemeClr val="lt2"/>
                </a:solidFill>
                <a:latin typeface="Tahoma"/>
                <a:ea typeface="Tahoma"/>
                <a:cs typeface="Tahoma"/>
                <a:sym typeface="Tahoma"/>
              </a:defRPr>
            </a:lvl9pPr>
          </a:lstStyle>
          <a:p>
            <a:endParaRPr/>
          </a:p>
        </p:txBody>
      </p:sp>
      <p:sp>
        <p:nvSpPr>
          <p:cNvPr id="11" name="Google Shape;11;p1"/>
          <p:cNvSpPr txBox="1">
            <a:spLocks noGrp="1"/>
          </p:cNvSpPr>
          <p:nvPr>
            <p:ph type="body" idx="1"/>
          </p:nvPr>
        </p:nvSpPr>
        <p:spPr>
          <a:xfrm>
            <a:off x="457200" y="1905000"/>
            <a:ext cx="8229600" cy="4114800"/>
          </a:xfrm>
          <a:prstGeom prst="rect">
            <a:avLst/>
          </a:prstGeom>
          <a:noFill/>
          <a:ln>
            <a:noFill/>
          </a:ln>
        </p:spPr>
        <p:txBody>
          <a:bodyPr spcFirstLastPara="1" wrap="square" lIns="91425" tIns="45700" rIns="91425" bIns="45700" anchor="t" anchorCtr="0">
            <a:noAutofit/>
          </a:bodyPr>
          <a:lstStyle>
            <a:lvl1pPr marL="457200" marR="0" lvl="0" indent="-472440" algn="l" rtl="0">
              <a:spcBef>
                <a:spcPts val="640"/>
              </a:spcBef>
              <a:spcAft>
                <a:spcPts val="0"/>
              </a:spcAft>
              <a:buClr>
                <a:schemeClr val="hlink"/>
              </a:buClr>
              <a:buSzPts val="3840"/>
              <a:buFont typeface="Tahoma"/>
              <a:buChar char="•"/>
              <a:defRPr sz="3200" b="0" i="0" u="none" strike="noStrike" cap="none">
                <a:solidFill>
                  <a:schemeClr val="lt1"/>
                </a:solidFill>
                <a:latin typeface="Tahoma"/>
                <a:ea typeface="Tahoma"/>
                <a:cs typeface="Tahoma"/>
                <a:sym typeface="Tahoma"/>
              </a:defRPr>
            </a:lvl1pPr>
            <a:lvl2pPr marL="914400" marR="0" lvl="1" indent="-406400" algn="l" rtl="0">
              <a:spcBef>
                <a:spcPts val="560"/>
              </a:spcBef>
              <a:spcAft>
                <a:spcPts val="0"/>
              </a:spcAft>
              <a:buClr>
                <a:schemeClr val="lt1"/>
              </a:buClr>
              <a:buSzPts val="2800"/>
              <a:buFont typeface="Tahoma"/>
              <a:buChar char="–"/>
              <a:defRPr sz="2800" b="0" i="0" u="none" strike="noStrike" cap="none">
                <a:solidFill>
                  <a:schemeClr val="lt1"/>
                </a:solidFill>
                <a:latin typeface="Tahoma"/>
                <a:ea typeface="Tahoma"/>
                <a:cs typeface="Tahoma"/>
                <a:sym typeface="Tahoma"/>
              </a:defRPr>
            </a:lvl2pPr>
            <a:lvl3pPr marL="1371600" marR="0" lvl="2" indent="-411480" algn="l" rtl="0">
              <a:spcBef>
                <a:spcPts val="480"/>
              </a:spcBef>
              <a:spcAft>
                <a:spcPts val="0"/>
              </a:spcAft>
              <a:buClr>
                <a:schemeClr val="hlink"/>
              </a:buClr>
              <a:buSzPts val="2880"/>
              <a:buFont typeface="Tahoma"/>
              <a:buChar char="•"/>
              <a:defRPr sz="2400" b="0" i="0" u="none" strike="noStrike" cap="none">
                <a:solidFill>
                  <a:schemeClr val="lt1"/>
                </a:solidFill>
                <a:latin typeface="Tahoma"/>
                <a:ea typeface="Tahoma"/>
                <a:cs typeface="Tahoma"/>
                <a:sym typeface="Tahoma"/>
              </a:defRPr>
            </a:lvl3pPr>
            <a:lvl4pPr marL="1828800" marR="0" lvl="3" indent="-355600" algn="l" rtl="0">
              <a:spcBef>
                <a:spcPts val="400"/>
              </a:spcBef>
              <a:spcAft>
                <a:spcPts val="0"/>
              </a:spcAft>
              <a:buClr>
                <a:schemeClr val="lt1"/>
              </a:buClr>
              <a:buSzPts val="2000"/>
              <a:buFont typeface="Tahoma"/>
              <a:buChar char="–"/>
              <a:defRPr sz="2000" b="0" i="0" u="none" strike="noStrike" cap="none">
                <a:solidFill>
                  <a:schemeClr val="lt1"/>
                </a:solidFill>
                <a:latin typeface="Tahoma"/>
                <a:ea typeface="Tahoma"/>
                <a:cs typeface="Tahoma"/>
                <a:sym typeface="Tahoma"/>
              </a:defRPr>
            </a:lvl4pPr>
            <a:lvl5pPr marL="2286000" marR="0" lvl="4"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5pPr>
            <a:lvl6pPr marL="2743200" marR="0" lvl="5"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6pPr>
            <a:lvl7pPr marL="3200400" marR="0" lvl="6"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7pPr>
            <a:lvl8pPr marL="3657600" marR="0" lvl="7"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8pPr>
            <a:lvl9pPr marL="4114800" marR="0" lvl="8"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12" name="Google Shape;12;p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13" name="Google Shape;13;p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14" name="Google Shape;14;p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80" name="Google Shape;80;p12"/>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2" name="Google Shape;82;p1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3" name="Google Shape;83;p1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8"/>
        <p:cNvGrpSpPr/>
        <p:nvPr/>
      </p:nvGrpSpPr>
      <p:grpSpPr>
        <a:xfrm>
          <a:off x="0" y="0"/>
          <a:ext cx="0" cy="0"/>
          <a:chOff x="0" y="0"/>
          <a:chExt cx="0" cy="0"/>
        </a:xfrm>
      </p:grpSpPr>
      <p:sp>
        <p:nvSpPr>
          <p:cNvPr id="159" name="Google Shape;159;p25"/>
          <p:cNvSpPr/>
          <p:nvPr/>
        </p:nvSpPr>
        <p:spPr>
          <a:xfrm>
            <a:off x="285750" y="2803525"/>
            <a:ext cx="1587" cy="3035300"/>
          </a:xfrm>
          <a:custGeom>
            <a:avLst/>
            <a:gdLst/>
            <a:ahLst/>
            <a:cxnLst/>
            <a:rect l="l" t="t" r="r" b="b"/>
            <a:pathLst>
              <a:path w="1588" h="1912" extrusionOk="0">
                <a:moveTo>
                  <a:pt x="0" y="0"/>
                </a:moveTo>
                <a:lnTo>
                  <a:pt x="0" y="6"/>
                </a:lnTo>
                <a:lnTo>
                  <a:pt x="0" y="60"/>
                </a:lnTo>
                <a:lnTo>
                  <a:pt x="0" y="1912"/>
                </a:lnTo>
                <a:lnTo>
                  <a:pt x="0" y="0"/>
                </a:lnTo>
                <a:close/>
              </a:path>
            </a:pathLst>
          </a:custGeom>
          <a:solidFill>
            <a:srgbClr val="6BBA2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60" name="Google Shape;160;p25"/>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400" b="0" i="0" u="none" strike="noStrike" cap="none">
                <a:solidFill>
                  <a:schemeClr val="lt2"/>
                </a:solidFill>
                <a:latin typeface="Tahoma"/>
                <a:ea typeface="Tahoma"/>
                <a:cs typeface="Tahoma"/>
                <a:sym typeface="Tahoma"/>
              </a:defRPr>
            </a:lvl1pPr>
            <a:lvl2pPr marR="0" lvl="1" algn="l" rtl="0">
              <a:spcBef>
                <a:spcPts val="0"/>
              </a:spcBef>
              <a:spcAft>
                <a:spcPts val="0"/>
              </a:spcAft>
              <a:buSzPts val="1400"/>
              <a:buNone/>
              <a:defRPr sz="4400" b="0" i="0" u="none" strike="noStrike" cap="none">
                <a:solidFill>
                  <a:schemeClr val="lt2"/>
                </a:solidFill>
                <a:latin typeface="Tahoma"/>
                <a:ea typeface="Tahoma"/>
                <a:cs typeface="Tahoma"/>
                <a:sym typeface="Tahoma"/>
              </a:defRPr>
            </a:lvl2pPr>
            <a:lvl3pPr marR="0" lvl="2" algn="l" rtl="0">
              <a:spcBef>
                <a:spcPts val="0"/>
              </a:spcBef>
              <a:spcAft>
                <a:spcPts val="0"/>
              </a:spcAft>
              <a:buSzPts val="1400"/>
              <a:buNone/>
              <a:defRPr sz="4400" b="0" i="0" u="none" strike="noStrike" cap="none">
                <a:solidFill>
                  <a:schemeClr val="lt2"/>
                </a:solidFill>
                <a:latin typeface="Tahoma"/>
                <a:ea typeface="Tahoma"/>
                <a:cs typeface="Tahoma"/>
                <a:sym typeface="Tahoma"/>
              </a:defRPr>
            </a:lvl3pPr>
            <a:lvl4pPr marR="0" lvl="3" algn="l" rtl="0">
              <a:spcBef>
                <a:spcPts val="0"/>
              </a:spcBef>
              <a:spcAft>
                <a:spcPts val="0"/>
              </a:spcAft>
              <a:buSzPts val="1400"/>
              <a:buNone/>
              <a:defRPr sz="4400" b="0" i="0" u="none" strike="noStrike" cap="none">
                <a:solidFill>
                  <a:schemeClr val="lt2"/>
                </a:solidFill>
                <a:latin typeface="Tahoma"/>
                <a:ea typeface="Tahoma"/>
                <a:cs typeface="Tahoma"/>
                <a:sym typeface="Tahoma"/>
              </a:defRPr>
            </a:lvl4pPr>
            <a:lvl5pPr marR="0" lvl="4" algn="l" rtl="0">
              <a:spcBef>
                <a:spcPts val="0"/>
              </a:spcBef>
              <a:spcAft>
                <a:spcPts val="0"/>
              </a:spcAft>
              <a:buSzPts val="1400"/>
              <a:buNone/>
              <a:defRPr sz="4400" b="0" i="0" u="none" strike="noStrike" cap="none">
                <a:solidFill>
                  <a:schemeClr val="lt2"/>
                </a:solidFill>
                <a:latin typeface="Tahoma"/>
                <a:ea typeface="Tahoma"/>
                <a:cs typeface="Tahoma"/>
                <a:sym typeface="Tahoma"/>
              </a:defRPr>
            </a:lvl5pPr>
            <a:lvl6pPr marR="0" lvl="5" algn="l" rtl="0">
              <a:spcBef>
                <a:spcPts val="0"/>
              </a:spcBef>
              <a:spcAft>
                <a:spcPts val="0"/>
              </a:spcAft>
              <a:buSzPts val="1400"/>
              <a:buNone/>
              <a:defRPr sz="4400" b="0" i="0" u="none" strike="noStrike" cap="none">
                <a:solidFill>
                  <a:schemeClr val="lt2"/>
                </a:solidFill>
                <a:latin typeface="Tahoma"/>
                <a:ea typeface="Tahoma"/>
                <a:cs typeface="Tahoma"/>
                <a:sym typeface="Tahoma"/>
              </a:defRPr>
            </a:lvl6pPr>
            <a:lvl7pPr marR="0" lvl="6" algn="l" rtl="0">
              <a:spcBef>
                <a:spcPts val="0"/>
              </a:spcBef>
              <a:spcAft>
                <a:spcPts val="0"/>
              </a:spcAft>
              <a:buSzPts val="1400"/>
              <a:buNone/>
              <a:defRPr sz="4400" b="0" i="0" u="none" strike="noStrike" cap="none">
                <a:solidFill>
                  <a:schemeClr val="lt2"/>
                </a:solidFill>
                <a:latin typeface="Tahoma"/>
                <a:ea typeface="Tahoma"/>
                <a:cs typeface="Tahoma"/>
                <a:sym typeface="Tahoma"/>
              </a:defRPr>
            </a:lvl7pPr>
            <a:lvl8pPr marR="0" lvl="7" algn="l" rtl="0">
              <a:spcBef>
                <a:spcPts val="0"/>
              </a:spcBef>
              <a:spcAft>
                <a:spcPts val="0"/>
              </a:spcAft>
              <a:buSzPts val="1400"/>
              <a:buNone/>
              <a:defRPr sz="4400" b="0" i="0" u="none" strike="noStrike" cap="none">
                <a:solidFill>
                  <a:schemeClr val="lt2"/>
                </a:solidFill>
                <a:latin typeface="Tahoma"/>
                <a:ea typeface="Tahoma"/>
                <a:cs typeface="Tahoma"/>
                <a:sym typeface="Tahoma"/>
              </a:defRPr>
            </a:lvl8pPr>
            <a:lvl9pPr marR="0" lvl="8" algn="l" rtl="0">
              <a:spcBef>
                <a:spcPts val="0"/>
              </a:spcBef>
              <a:spcAft>
                <a:spcPts val="0"/>
              </a:spcAft>
              <a:buSzPts val="1400"/>
              <a:buNone/>
              <a:defRPr sz="4400" b="0" i="0" u="none" strike="noStrike" cap="none">
                <a:solidFill>
                  <a:schemeClr val="lt2"/>
                </a:solidFill>
                <a:latin typeface="Tahoma"/>
                <a:ea typeface="Tahoma"/>
                <a:cs typeface="Tahoma"/>
                <a:sym typeface="Tahoma"/>
              </a:defRPr>
            </a:lvl9pPr>
          </a:lstStyle>
          <a:p>
            <a:endParaRPr/>
          </a:p>
        </p:txBody>
      </p:sp>
      <p:sp>
        <p:nvSpPr>
          <p:cNvPr id="161" name="Google Shape;161;p25"/>
          <p:cNvSpPr txBox="1">
            <a:spLocks noGrp="1"/>
          </p:cNvSpPr>
          <p:nvPr>
            <p:ph type="body" idx="1"/>
          </p:nvPr>
        </p:nvSpPr>
        <p:spPr>
          <a:xfrm>
            <a:off x="457200" y="1905000"/>
            <a:ext cx="8229600" cy="4114800"/>
          </a:xfrm>
          <a:prstGeom prst="rect">
            <a:avLst/>
          </a:prstGeom>
          <a:noFill/>
          <a:ln>
            <a:noFill/>
          </a:ln>
        </p:spPr>
        <p:txBody>
          <a:bodyPr spcFirstLastPara="1" wrap="square" lIns="91425" tIns="45700" rIns="91425" bIns="45700" anchor="t" anchorCtr="0">
            <a:noAutofit/>
          </a:bodyPr>
          <a:lstStyle>
            <a:lvl1pPr marL="457200" marR="0" lvl="0" indent="-472440" algn="l" rtl="0">
              <a:spcBef>
                <a:spcPts val="640"/>
              </a:spcBef>
              <a:spcAft>
                <a:spcPts val="0"/>
              </a:spcAft>
              <a:buClr>
                <a:schemeClr val="hlink"/>
              </a:buClr>
              <a:buSzPts val="3840"/>
              <a:buFont typeface="Tahoma"/>
              <a:buChar char="•"/>
              <a:defRPr sz="3200" b="0" i="0" u="none" strike="noStrike" cap="none">
                <a:solidFill>
                  <a:schemeClr val="lt1"/>
                </a:solidFill>
                <a:latin typeface="Tahoma"/>
                <a:ea typeface="Tahoma"/>
                <a:cs typeface="Tahoma"/>
                <a:sym typeface="Tahoma"/>
              </a:defRPr>
            </a:lvl1pPr>
            <a:lvl2pPr marL="914400" marR="0" lvl="1" indent="-406400" algn="l" rtl="0">
              <a:spcBef>
                <a:spcPts val="560"/>
              </a:spcBef>
              <a:spcAft>
                <a:spcPts val="0"/>
              </a:spcAft>
              <a:buClr>
                <a:schemeClr val="lt1"/>
              </a:buClr>
              <a:buSzPts val="2800"/>
              <a:buFont typeface="Tahoma"/>
              <a:buChar char="–"/>
              <a:defRPr sz="2800" b="0" i="0" u="none" strike="noStrike" cap="none">
                <a:solidFill>
                  <a:schemeClr val="lt1"/>
                </a:solidFill>
                <a:latin typeface="Tahoma"/>
                <a:ea typeface="Tahoma"/>
                <a:cs typeface="Tahoma"/>
                <a:sym typeface="Tahoma"/>
              </a:defRPr>
            </a:lvl2pPr>
            <a:lvl3pPr marL="1371600" marR="0" lvl="2" indent="-411480" algn="l" rtl="0">
              <a:spcBef>
                <a:spcPts val="480"/>
              </a:spcBef>
              <a:spcAft>
                <a:spcPts val="0"/>
              </a:spcAft>
              <a:buClr>
                <a:schemeClr val="hlink"/>
              </a:buClr>
              <a:buSzPts val="2880"/>
              <a:buFont typeface="Tahoma"/>
              <a:buChar char="•"/>
              <a:defRPr sz="2400" b="0" i="0" u="none" strike="noStrike" cap="none">
                <a:solidFill>
                  <a:schemeClr val="lt1"/>
                </a:solidFill>
                <a:latin typeface="Tahoma"/>
                <a:ea typeface="Tahoma"/>
                <a:cs typeface="Tahoma"/>
                <a:sym typeface="Tahoma"/>
              </a:defRPr>
            </a:lvl3pPr>
            <a:lvl4pPr marL="1828800" marR="0" lvl="3" indent="-355600" algn="l" rtl="0">
              <a:spcBef>
                <a:spcPts val="400"/>
              </a:spcBef>
              <a:spcAft>
                <a:spcPts val="0"/>
              </a:spcAft>
              <a:buClr>
                <a:schemeClr val="lt1"/>
              </a:buClr>
              <a:buSzPts val="2000"/>
              <a:buFont typeface="Tahoma"/>
              <a:buChar char="–"/>
              <a:defRPr sz="2000" b="0" i="0" u="none" strike="noStrike" cap="none">
                <a:solidFill>
                  <a:schemeClr val="lt1"/>
                </a:solidFill>
                <a:latin typeface="Tahoma"/>
                <a:ea typeface="Tahoma"/>
                <a:cs typeface="Tahoma"/>
                <a:sym typeface="Tahoma"/>
              </a:defRPr>
            </a:lvl4pPr>
            <a:lvl5pPr marL="2286000" marR="0" lvl="4"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5pPr>
            <a:lvl6pPr marL="2743200" marR="0" lvl="5"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6pPr>
            <a:lvl7pPr marL="3200400" marR="0" lvl="6"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7pPr>
            <a:lvl8pPr marL="3657600" marR="0" lvl="7"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8pPr>
            <a:lvl9pPr marL="4114800" marR="0" lvl="8"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162" name="Google Shape;162;p2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lt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163" name="Google Shape;163;p2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
        <p:nvSpPr>
          <p:cNvPr id="164" name="Google Shape;164;p2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lt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Tree>
  </p:cSld>
  <p:clrMap bg1="lt1" tx1="dk1" bg2="dk2" tx2="lt2" accent1="accent1" accent2="accent2" accent3="accent3" accent4="accent4" accent5="accent5" accent6="accent6" hlink="hlink" folHlink="folHlink"/>
  <p:sldLayoutIdLst>
    <p:sldLayoutId id="214748367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6.jp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7"/>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3600"/>
              <a:buFont typeface="Tahoma"/>
              <a:buNone/>
            </a:pPr>
            <a:r>
              <a:rPr lang="en-US" sz="3600" b="0" i="0" u="none">
                <a:solidFill>
                  <a:srgbClr val="FF0000"/>
                </a:solidFill>
                <a:latin typeface="Tahoma"/>
                <a:ea typeface="Tahoma"/>
                <a:cs typeface="Tahoma"/>
                <a:sym typeface="Tahoma"/>
              </a:rPr>
              <a:t>ỦY BAN NHÂN DÂN QUẬN 7</a:t>
            </a:r>
            <a:br>
              <a:rPr lang="en-US" sz="3600" b="0" i="0" u="none">
                <a:solidFill>
                  <a:srgbClr val="FF0000"/>
                </a:solidFill>
                <a:latin typeface="Tahoma"/>
                <a:ea typeface="Tahoma"/>
                <a:cs typeface="Tahoma"/>
                <a:sym typeface="Tahoma"/>
              </a:rPr>
            </a:br>
            <a:r>
              <a:rPr lang="en-US" sz="3600" b="0" i="0" u="none">
                <a:solidFill>
                  <a:srgbClr val="FF0000"/>
                </a:solidFill>
                <a:latin typeface="Tahoma"/>
                <a:ea typeface="Tahoma"/>
                <a:cs typeface="Tahoma"/>
                <a:sym typeface="Tahoma"/>
              </a:rPr>
              <a:t>TRƯỜNG THCS HUỲNH TẤN PHÁT</a:t>
            </a:r>
            <a:endParaRPr/>
          </a:p>
        </p:txBody>
      </p:sp>
      <p:sp>
        <p:nvSpPr>
          <p:cNvPr id="176" name="Google Shape;176;p27"/>
          <p:cNvSpPr txBox="1"/>
          <p:nvPr/>
        </p:nvSpPr>
        <p:spPr>
          <a:xfrm>
            <a:off x="3313112" y="5921375"/>
            <a:ext cx="5373687" cy="584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3200"/>
              <a:buFont typeface="Times New Roman"/>
              <a:buNone/>
            </a:pPr>
            <a:r>
              <a:rPr lang="en-US" sz="3200" b="1" i="0" u="none" strike="noStrike" cap="none" dirty="0" err="1">
                <a:solidFill>
                  <a:srgbClr val="FF0000"/>
                </a:solidFill>
                <a:latin typeface="Times New Roman"/>
                <a:ea typeface="Times New Roman"/>
                <a:cs typeface="Times New Roman"/>
                <a:sym typeface="Times New Roman"/>
              </a:rPr>
              <a:t>Giáo</a:t>
            </a:r>
            <a:r>
              <a:rPr lang="en-US" sz="3200" b="1" i="0" u="none" strike="noStrike" cap="none" dirty="0">
                <a:solidFill>
                  <a:srgbClr val="FF0000"/>
                </a:solidFill>
                <a:latin typeface="Times New Roman"/>
                <a:ea typeface="Times New Roman"/>
                <a:cs typeface="Times New Roman"/>
                <a:sym typeface="Times New Roman"/>
              </a:rPr>
              <a:t> </a:t>
            </a:r>
            <a:r>
              <a:rPr lang="en-US" sz="3200" b="1" i="0" u="none" strike="noStrike" cap="none" dirty="0" err="1">
                <a:solidFill>
                  <a:srgbClr val="FF0000"/>
                </a:solidFill>
                <a:latin typeface="Times New Roman"/>
                <a:ea typeface="Times New Roman"/>
                <a:cs typeface="Times New Roman"/>
                <a:sym typeface="Times New Roman"/>
              </a:rPr>
              <a:t>viên</a:t>
            </a:r>
            <a:r>
              <a:rPr lang="en-US" sz="3200" b="1" i="0" u="none" strike="noStrike" cap="none"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Lương</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Thị</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Mỹ</a:t>
            </a:r>
            <a:endParaRPr dirty="0"/>
          </a:p>
        </p:txBody>
      </p:sp>
      <p:sp>
        <p:nvSpPr>
          <p:cNvPr id="177" name="Google Shape;177;p27"/>
          <p:cNvSpPr txBox="1">
            <a:spLocks noGrp="1"/>
          </p:cNvSpPr>
          <p:nvPr>
            <p:ph type="body" idx="1"/>
          </p:nvPr>
        </p:nvSpPr>
        <p:spPr>
          <a:xfrm>
            <a:off x="0" y="1744662"/>
            <a:ext cx="9067800" cy="3554412"/>
          </a:xfrm>
          <a:prstGeom prst="rect">
            <a:avLst/>
          </a:prstGeom>
          <a:noFill/>
          <a:ln>
            <a:noFill/>
          </a:ln>
        </p:spPr>
        <p:txBody>
          <a:bodyPr spcFirstLastPara="1" wrap="square" lIns="91425" tIns="45700" rIns="91425" bIns="45700" anchor="t" anchorCtr="0">
            <a:spAutoFit/>
          </a:bodyPr>
          <a:lstStyle/>
          <a:p>
            <a:pPr marL="342900" marR="0" lvl="0" indent="-411480" algn="ctr" rtl="0">
              <a:lnSpc>
                <a:spcPct val="100000"/>
              </a:lnSpc>
              <a:spcBef>
                <a:spcPts val="0"/>
              </a:spcBef>
              <a:spcAft>
                <a:spcPts val="0"/>
              </a:spcAft>
              <a:buClr>
                <a:schemeClr val="hlink"/>
              </a:buClr>
              <a:buSzPts val="6480"/>
              <a:buFont typeface="Times New Roman"/>
              <a:buChar char="•"/>
            </a:pPr>
            <a:r>
              <a:rPr lang="en-US" sz="5400" b="1" i="0" u="none" strike="noStrike" cap="none">
                <a:solidFill>
                  <a:srgbClr val="FF0000"/>
                </a:solidFill>
                <a:latin typeface="Times New Roman"/>
                <a:ea typeface="Times New Roman"/>
                <a:cs typeface="Times New Roman"/>
                <a:sym typeface="Times New Roman"/>
              </a:rPr>
              <a:t>MÔN: GDCD</a:t>
            </a:r>
            <a:endParaRPr/>
          </a:p>
          <a:p>
            <a:pPr marL="342900" marR="0" lvl="0" indent="-411480" algn="ctr" rtl="0">
              <a:lnSpc>
                <a:spcPct val="100000"/>
              </a:lnSpc>
              <a:spcBef>
                <a:spcPts val="2700"/>
              </a:spcBef>
              <a:spcAft>
                <a:spcPts val="0"/>
              </a:spcAft>
              <a:buClr>
                <a:schemeClr val="hlink"/>
              </a:buClr>
              <a:buSzPts val="6480"/>
              <a:buFont typeface="Times New Roman"/>
              <a:buChar char="•"/>
            </a:pPr>
            <a:r>
              <a:rPr lang="en-US" sz="5400" b="1" i="0" u="none" strike="noStrike" cap="none">
                <a:solidFill>
                  <a:srgbClr val="FF0000"/>
                </a:solidFill>
                <a:latin typeface="Times New Roman"/>
                <a:ea typeface="Times New Roman"/>
                <a:cs typeface="Times New Roman"/>
                <a:sym typeface="Times New Roman"/>
              </a:rPr>
              <a:t>LỚP 8</a:t>
            </a:r>
            <a:endParaRPr/>
          </a:p>
          <a:p>
            <a:pPr marL="342900" marR="0" lvl="0" indent="-342900" algn="ctr" rtl="0">
              <a:lnSpc>
                <a:spcPct val="100000"/>
              </a:lnSpc>
              <a:spcBef>
                <a:spcPts val="1800"/>
              </a:spcBef>
              <a:spcAft>
                <a:spcPts val="0"/>
              </a:spcAft>
              <a:buClr>
                <a:schemeClr val="hlink"/>
              </a:buClr>
              <a:buSzPts val="4320"/>
              <a:buFont typeface="Times New Roman"/>
              <a:buChar char="•"/>
            </a:pPr>
            <a:r>
              <a:rPr lang="en-US" sz="3600" b="1" i="0" u="none" strike="noStrike" cap="none">
                <a:solidFill>
                  <a:srgbClr val="FF0000"/>
                </a:solidFill>
                <a:latin typeface="Times New Roman"/>
                <a:ea typeface="Times New Roman"/>
                <a:cs typeface="Times New Roman"/>
                <a:sym typeface="Times New Roman"/>
              </a:rPr>
              <a:t>BÀI 6: XÂY DỰNG TÌNH BẠN TRONG SÁNG, LÀNH MẠNH (2 TIẾT)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6"/>
          <p:cNvSpPr txBox="1"/>
          <p:nvPr/>
        </p:nvSpPr>
        <p:spPr>
          <a:xfrm>
            <a:off x="114300" y="119062"/>
            <a:ext cx="8929687" cy="457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nvGrpSpPr>
          <p:cNvPr id="274" name="Google Shape;274;p36"/>
          <p:cNvGrpSpPr/>
          <p:nvPr/>
        </p:nvGrpSpPr>
        <p:grpSpPr>
          <a:xfrm>
            <a:off x="4648200" y="1143000"/>
            <a:ext cx="4267200" cy="5438775"/>
            <a:chOff x="2928" y="240"/>
            <a:chExt cx="2688" cy="3906"/>
          </a:xfrm>
        </p:grpSpPr>
        <p:sp>
          <p:nvSpPr>
            <p:cNvPr id="275" name="Google Shape;275;p36"/>
            <p:cNvSpPr txBox="1"/>
            <p:nvPr/>
          </p:nvSpPr>
          <p:spPr>
            <a:xfrm>
              <a:off x="3163" y="3648"/>
              <a:ext cx="2146" cy="498"/>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00000"/>
                </a:buClr>
                <a:buSzPts val="2400"/>
                <a:buFont typeface="Times New Roman"/>
                <a:buNone/>
              </a:pPr>
              <a:r>
                <a:rPr lang="en-US" sz="2400" b="0" i="0" u="none">
                  <a:solidFill>
                    <a:srgbClr val="C00000"/>
                  </a:solidFill>
                  <a:latin typeface="Times New Roman"/>
                  <a:ea typeface="Times New Roman"/>
                  <a:cs typeface="Times New Roman"/>
                  <a:sym typeface="Times New Roman"/>
                </a:rPr>
                <a:t> </a:t>
              </a:r>
              <a:r>
                <a:rPr lang="en-US" sz="2000" b="1" i="0" u="none">
                  <a:solidFill>
                    <a:srgbClr val="C00000"/>
                  </a:solidFill>
                  <a:latin typeface="Times New Roman"/>
                  <a:ea typeface="Times New Roman"/>
                  <a:cs typeface="Times New Roman"/>
                  <a:sym typeface="Times New Roman"/>
                </a:rPr>
                <a:t>TÌNH BẠN GIỮA BÁC HỒ </a:t>
              </a:r>
              <a:endParaRPr/>
            </a:p>
            <a:p>
              <a:pPr marL="0" marR="0" lvl="0" indent="0" algn="ctr" rtl="0">
                <a:lnSpc>
                  <a:spcPct val="100000"/>
                </a:lnSpc>
                <a:spcBef>
                  <a:spcPts val="0"/>
                </a:spcBef>
                <a:spcAft>
                  <a:spcPts val="0"/>
                </a:spcAft>
                <a:buClr>
                  <a:srgbClr val="C00000"/>
                </a:buClr>
                <a:buSzPts val="2000"/>
                <a:buFont typeface="Times New Roman"/>
                <a:buNone/>
              </a:pPr>
              <a:r>
                <a:rPr lang="en-US" sz="2000" b="1" i="0" u="none">
                  <a:solidFill>
                    <a:srgbClr val="C00000"/>
                  </a:solidFill>
                  <a:latin typeface="Times New Roman"/>
                  <a:ea typeface="Times New Roman"/>
                  <a:cs typeface="Times New Roman"/>
                  <a:sym typeface="Times New Roman"/>
                </a:rPr>
                <a:t>VỚI BÁC TÔN</a:t>
              </a:r>
              <a:endParaRPr/>
            </a:p>
          </p:txBody>
        </p:sp>
        <p:pic>
          <p:nvPicPr>
            <p:cNvPr id="276" name="Google Shape;276;p36" descr="Káº¿t quáº£ hÃ¬nh áº£nh cho hiÌnh aÌnh BaÌc HÃ´Ì BaÌc TÃ´n"/>
            <p:cNvPicPr preferRelativeResize="0"/>
            <p:nvPr/>
          </p:nvPicPr>
          <p:blipFill rotWithShape="1">
            <a:blip r:embed="rId3">
              <a:alphaModFix/>
            </a:blip>
            <a:srcRect/>
            <a:stretch/>
          </p:blipFill>
          <p:spPr>
            <a:xfrm>
              <a:off x="2928" y="240"/>
              <a:ext cx="2688" cy="3360"/>
            </a:xfrm>
            <a:prstGeom prst="rect">
              <a:avLst/>
            </a:prstGeom>
            <a:noFill/>
            <a:ln>
              <a:noFill/>
            </a:ln>
          </p:spPr>
        </p:pic>
      </p:grpSp>
      <p:grpSp>
        <p:nvGrpSpPr>
          <p:cNvPr id="277" name="Google Shape;277;p36"/>
          <p:cNvGrpSpPr/>
          <p:nvPr/>
        </p:nvGrpSpPr>
        <p:grpSpPr>
          <a:xfrm>
            <a:off x="0" y="1143000"/>
            <a:ext cx="4572000" cy="5514975"/>
            <a:chOff x="-96" y="240"/>
            <a:chExt cx="2976" cy="3906"/>
          </a:xfrm>
        </p:grpSpPr>
        <p:pic>
          <p:nvPicPr>
            <p:cNvPr id="278" name="Google Shape;278;p36" descr="Káº¿t quáº£ hÃ¬nh áº£nh cho HIÌnh aÌnh minh hoÌ£a tiÌnh baÌ£n LÆ°u BiÌnh DÆ°Æ¡ng LÃªÌ"/>
            <p:cNvPicPr preferRelativeResize="0"/>
            <p:nvPr/>
          </p:nvPicPr>
          <p:blipFill rotWithShape="1">
            <a:blip r:embed="rId4">
              <a:alphaModFix/>
            </a:blip>
            <a:srcRect/>
            <a:stretch/>
          </p:blipFill>
          <p:spPr>
            <a:xfrm>
              <a:off x="-96" y="240"/>
              <a:ext cx="2976" cy="3456"/>
            </a:xfrm>
            <a:prstGeom prst="rect">
              <a:avLst/>
            </a:prstGeom>
            <a:noFill/>
            <a:ln>
              <a:noFill/>
            </a:ln>
          </p:spPr>
        </p:pic>
        <p:sp>
          <p:nvSpPr>
            <p:cNvPr id="279" name="Google Shape;279;p36"/>
            <p:cNvSpPr txBox="1"/>
            <p:nvPr/>
          </p:nvSpPr>
          <p:spPr>
            <a:xfrm>
              <a:off x="432" y="3648"/>
              <a:ext cx="2064" cy="498"/>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00000"/>
                </a:buClr>
                <a:buSzPts val="2400"/>
                <a:buFont typeface="Times New Roman"/>
                <a:buNone/>
              </a:pPr>
              <a:r>
                <a:rPr lang="en-US" sz="2400" b="0" i="0" u="none">
                  <a:solidFill>
                    <a:srgbClr val="C00000"/>
                  </a:solidFill>
                  <a:latin typeface="Times New Roman"/>
                  <a:ea typeface="Times New Roman"/>
                  <a:cs typeface="Times New Roman"/>
                  <a:sym typeface="Times New Roman"/>
                </a:rPr>
                <a:t> </a:t>
              </a:r>
              <a:r>
                <a:rPr lang="en-US" sz="2000" b="1" i="0" u="none">
                  <a:solidFill>
                    <a:srgbClr val="C00000"/>
                  </a:solidFill>
                  <a:latin typeface="Times New Roman"/>
                  <a:ea typeface="Times New Roman"/>
                  <a:cs typeface="Times New Roman"/>
                  <a:sym typeface="Times New Roman"/>
                </a:rPr>
                <a:t>TÌNH BẠN GIỮA  LƯU BÌNH VỚI DƯƠNG LỄ</a:t>
              </a:r>
              <a:endParaRPr/>
            </a:p>
          </p:txBody>
        </p:sp>
      </p:grpSp>
      <p:sp>
        <p:nvSpPr>
          <p:cNvPr id="280" name="Google Shape;280;p36"/>
          <p:cNvSpPr txBox="1"/>
          <p:nvPr/>
        </p:nvSpPr>
        <p:spPr>
          <a:xfrm>
            <a:off x="228600" y="381000"/>
            <a:ext cx="8853487" cy="95408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800"/>
              <a:buFont typeface="Times New Roman"/>
              <a:buNone/>
            </a:pPr>
            <a:r>
              <a:rPr lang="en-US" sz="2800" b="1" i="0" u="none">
                <a:solidFill>
                  <a:srgbClr val="FF0000"/>
                </a:solidFill>
                <a:latin typeface="Times New Roman"/>
                <a:ea typeface="Times New Roman"/>
                <a:cs typeface="Times New Roman"/>
                <a:sym typeface="Times New Roman"/>
              </a:rPr>
              <a:t>BÀI 6:  XÂY DỰNG TÌNH BẠN TRONG SÁNG, LÀNH MẠNH</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7"/>
          <p:cNvSpPr txBox="1"/>
          <p:nvPr/>
        </p:nvSpPr>
        <p:spPr>
          <a:xfrm>
            <a:off x="214312" y="3657600"/>
            <a:ext cx="8929687"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Times New Roman"/>
              <a:buNone/>
            </a:pPr>
            <a:r>
              <a:rPr lang="en-US" sz="2800" b="1" i="0" u="none">
                <a:solidFill>
                  <a:srgbClr val="000000"/>
                </a:solidFill>
                <a:latin typeface="Times New Roman"/>
                <a:ea typeface="Times New Roman"/>
                <a:cs typeface="Times New Roman"/>
                <a:sym typeface="Times New Roman"/>
              </a:rPr>
              <a:t>2. </a:t>
            </a:r>
            <a:r>
              <a:rPr lang="en-US" sz="2800" b="1" i="0" u="sng">
                <a:solidFill>
                  <a:srgbClr val="000000"/>
                </a:solidFill>
                <a:latin typeface="Times New Roman"/>
                <a:ea typeface="Times New Roman"/>
                <a:cs typeface="Times New Roman"/>
                <a:sym typeface="Times New Roman"/>
              </a:rPr>
              <a:t>Những đặc điểm cơ bản của tình bạn trong sáng, lành mạnh</a:t>
            </a:r>
            <a:r>
              <a:rPr lang="en-US" sz="2800" b="1" i="0" u="none">
                <a:solidFill>
                  <a:srgbClr val="000000"/>
                </a:solidFill>
                <a:latin typeface="Times New Roman"/>
                <a:ea typeface="Times New Roman"/>
                <a:cs typeface="Times New Roman"/>
                <a:sym typeface="Times New Roman"/>
              </a:rPr>
              <a:t>: </a:t>
            </a:r>
            <a:endParaRPr/>
          </a:p>
        </p:txBody>
      </p:sp>
      <p:sp>
        <p:nvSpPr>
          <p:cNvPr id="287" name="Google Shape;287;p37"/>
          <p:cNvSpPr txBox="1"/>
          <p:nvPr/>
        </p:nvSpPr>
        <p:spPr>
          <a:xfrm>
            <a:off x="457200" y="4572000"/>
            <a:ext cx="6376987"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Times New Roman"/>
              <a:buNone/>
            </a:pPr>
            <a:r>
              <a:rPr lang="en-US" sz="2800" b="1" i="0" u="none">
                <a:solidFill>
                  <a:srgbClr val="000000"/>
                </a:solidFill>
                <a:latin typeface="Times New Roman"/>
                <a:ea typeface="Times New Roman"/>
                <a:cs typeface="Times New Roman"/>
                <a:sym typeface="Times New Roman"/>
              </a:rPr>
              <a:t> -  Phù hợp với nhau về quan niệm sống.</a:t>
            </a:r>
            <a:endParaRPr/>
          </a:p>
        </p:txBody>
      </p:sp>
      <p:sp>
        <p:nvSpPr>
          <p:cNvPr id="288" name="Google Shape;288;p37"/>
          <p:cNvSpPr txBox="1"/>
          <p:nvPr/>
        </p:nvSpPr>
        <p:spPr>
          <a:xfrm>
            <a:off x="547687" y="5029200"/>
            <a:ext cx="8291512"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Times New Roman"/>
              <a:buNone/>
            </a:pPr>
            <a:r>
              <a:rPr lang="en-US" sz="2800" b="1" i="0" u="none">
                <a:solidFill>
                  <a:srgbClr val="000000"/>
                </a:solidFill>
                <a:latin typeface="Times New Roman"/>
                <a:ea typeface="Times New Roman"/>
                <a:cs typeface="Times New Roman"/>
                <a:sym typeface="Times New Roman"/>
              </a:rPr>
              <a:t>- Bình đẳng và tôn trọng lẫn nhau.</a:t>
            </a:r>
            <a:endParaRPr/>
          </a:p>
        </p:txBody>
      </p:sp>
      <p:sp>
        <p:nvSpPr>
          <p:cNvPr id="289" name="Google Shape;289;p37"/>
          <p:cNvSpPr txBox="1"/>
          <p:nvPr/>
        </p:nvSpPr>
        <p:spPr>
          <a:xfrm>
            <a:off x="319087" y="5486400"/>
            <a:ext cx="8570912"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Times New Roman"/>
              <a:buNone/>
            </a:pPr>
            <a:r>
              <a:rPr lang="en-US" sz="2800" b="1" i="0" u="none">
                <a:solidFill>
                  <a:srgbClr val="000000"/>
                </a:solidFill>
                <a:latin typeface="Times New Roman"/>
                <a:ea typeface="Times New Roman"/>
                <a:cs typeface="Times New Roman"/>
                <a:sym typeface="Times New Roman"/>
              </a:rPr>
              <a:t>  - Chân thành, tin cậy và có trách nhiệm đối với nhau.</a:t>
            </a:r>
            <a:endParaRPr/>
          </a:p>
        </p:txBody>
      </p:sp>
      <p:sp>
        <p:nvSpPr>
          <p:cNvPr id="290" name="Google Shape;290;p37"/>
          <p:cNvSpPr txBox="1"/>
          <p:nvPr/>
        </p:nvSpPr>
        <p:spPr>
          <a:xfrm>
            <a:off x="395287" y="5943600"/>
            <a:ext cx="6665912"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Times New Roman"/>
              <a:buNone/>
            </a:pPr>
            <a:r>
              <a:rPr lang="en-US" sz="2800" b="1" i="0" u="none">
                <a:solidFill>
                  <a:srgbClr val="000000"/>
                </a:solidFill>
                <a:latin typeface="Times New Roman"/>
                <a:ea typeface="Times New Roman"/>
                <a:cs typeface="Times New Roman"/>
                <a:sym typeface="Times New Roman"/>
              </a:rPr>
              <a:t> -  Thông cảm, đồng cảm sâu sắc với nhau.</a:t>
            </a:r>
            <a:endParaRPr/>
          </a:p>
        </p:txBody>
      </p:sp>
      <p:sp>
        <p:nvSpPr>
          <p:cNvPr id="291" name="Google Shape;291;p37"/>
          <p:cNvSpPr txBox="1"/>
          <p:nvPr/>
        </p:nvSpPr>
        <p:spPr>
          <a:xfrm>
            <a:off x="76200" y="1295400"/>
            <a:ext cx="5791200"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II. </a:t>
            </a:r>
            <a:r>
              <a:rPr lang="en-US" sz="2800" b="1" i="0" u="sng">
                <a:solidFill>
                  <a:schemeClr val="dk1"/>
                </a:solidFill>
                <a:latin typeface="Times New Roman"/>
                <a:ea typeface="Times New Roman"/>
                <a:cs typeface="Times New Roman"/>
                <a:sym typeface="Times New Roman"/>
              </a:rPr>
              <a:t>NỘI DUNG BÀI HỌC</a:t>
            </a:r>
            <a:r>
              <a:rPr lang="en-US" sz="2800" b="1" i="0" u="none">
                <a:solidFill>
                  <a:schemeClr val="dk1"/>
                </a:solidFill>
                <a:latin typeface="Times New Roman"/>
                <a:ea typeface="Times New Roman"/>
                <a:cs typeface="Times New Roman"/>
                <a:sym typeface="Times New Roman"/>
              </a:rPr>
              <a:t>: </a:t>
            </a:r>
            <a:endParaRPr/>
          </a:p>
        </p:txBody>
      </p:sp>
      <p:sp>
        <p:nvSpPr>
          <p:cNvPr id="292" name="Google Shape;292;p37"/>
          <p:cNvSpPr txBox="1"/>
          <p:nvPr/>
        </p:nvSpPr>
        <p:spPr>
          <a:xfrm>
            <a:off x="0" y="1752600"/>
            <a:ext cx="3276600"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  </a:t>
            </a:r>
            <a:r>
              <a:rPr lang="en-US" sz="2800" b="1" i="0" u="none">
                <a:solidFill>
                  <a:schemeClr val="dk1"/>
                </a:solidFill>
                <a:latin typeface="Times New Roman"/>
                <a:ea typeface="Times New Roman"/>
                <a:cs typeface="Times New Roman"/>
                <a:sym typeface="Times New Roman"/>
              </a:rPr>
              <a:t>1. </a:t>
            </a:r>
            <a:r>
              <a:rPr lang="en-US" sz="2800" b="1" i="0" u="sng">
                <a:solidFill>
                  <a:schemeClr val="dk1"/>
                </a:solidFill>
                <a:latin typeface="Times New Roman"/>
                <a:ea typeface="Times New Roman"/>
                <a:cs typeface="Times New Roman"/>
                <a:sym typeface="Times New Roman"/>
              </a:rPr>
              <a:t>Khái niệm</a:t>
            </a:r>
            <a:r>
              <a:rPr lang="en-US" sz="2800" b="1" i="0" u="none">
                <a:solidFill>
                  <a:schemeClr val="dk1"/>
                </a:solidFill>
                <a:latin typeface="Times New Roman"/>
                <a:ea typeface="Times New Roman"/>
                <a:cs typeface="Times New Roman"/>
                <a:sym typeface="Times New Roman"/>
              </a:rPr>
              <a:t>: </a:t>
            </a:r>
            <a:endParaRPr/>
          </a:p>
        </p:txBody>
      </p:sp>
      <p:sp>
        <p:nvSpPr>
          <p:cNvPr id="293" name="Google Shape;293;p37"/>
          <p:cNvSpPr txBox="1"/>
          <p:nvPr/>
        </p:nvSpPr>
        <p:spPr>
          <a:xfrm>
            <a:off x="319087" y="2209800"/>
            <a:ext cx="8824912" cy="1384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     Tình bạn là tình cảm gắn bó giữa hai hoặc nhiều người trên cơ sở hợp nhau về tính tình, sở thích hoặc có chung xu hướng hoạt động, có cùng lý tưởng sống...</a:t>
            </a:r>
            <a:endParaRPr/>
          </a:p>
        </p:txBody>
      </p:sp>
      <p:sp>
        <p:nvSpPr>
          <p:cNvPr id="294" name="Google Shape;294;p37"/>
          <p:cNvSpPr txBox="1"/>
          <p:nvPr/>
        </p:nvSpPr>
        <p:spPr>
          <a:xfrm>
            <a:off x="114300" y="838200"/>
            <a:ext cx="4465637" cy="523875"/>
          </a:xfrm>
          <a:prstGeom prst="rect">
            <a:avLst/>
          </a:prstGeom>
          <a:solidFill>
            <a:schemeClr val="lt1"/>
          </a:solid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I. </a:t>
            </a:r>
            <a:r>
              <a:rPr lang="en-US" sz="2800" b="1" i="0" u="sng">
                <a:solidFill>
                  <a:schemeClr val="dk1"/>
                </a:solidFill>
                <a:latin typeface="Times New Roman"/>
                <a:ea typeface="Times New Roman"/>
                <a:cs typeface="Times New Roman"/>
                <a:sym typeface="Times New Roman"/>
              </a:rPr>
              <a:t>ĐẶT VẤN ĐỀ</a:t>
            </a:r>
            <a:r>
              <a:rPr lang="en-US" sz="2800" b="1" i="0" u="none">
                <a:solidFill>
                  <a:schemeClr val="dk1"/>
                </a:solidFill>
                <a:latin typeface="Times New Roman"/>
                <a:ea typeface="Times New Roman"/>
                <a:cs typeface="Times New Roman"/>
                <a:sym typeface="Times New Roman"/>
              </a:rPr>
              <a:t>: </a:t>
            </a:r>
            <a:endParaRPr/>
          </a:p>
        </p:txBody>
      </p:sp>
      <p:sp>
        <p:nvSpPr>
          <p:cNvPr id="295" name="Google Shape;295;p37"/>
          <p:cNvSpPr txBox="1"/>
          <p:nvPr/>
        </p:nvSpPr>
        <p:spPr>
          <a:xfrm>
            <a:off x="228600" y="381000"/>
            <a:ext cx="8853487" cy="95408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800"/>
              <a:buFont typeface="Times New Roman"/>
              <a:buNone/>
            </a:pPr>
            <a:r>
              <a:rPr lang="en-US" sz="2800" b="1" i="0" u="none">
                <a:solidFill>
                  <a:srgbClr val="FF0000"/>
                </a:solidFill>
                <a:latin typeface="Times New Roman"/>
                <a:ea typeface="Times New Roman"/>
                <a:cs typeface="Times New Roman"/>
                <a:sym typeface="Times New Roman"/>
              </a:rPr>
              <a:t>BÀI 6: XÂY DỰNG TÌNH BẠN TRONG SÁNG, LÀNH MẠNH</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7">
                                            <p:txEl>
                                              <p:pRg st="0" end="0"/>
                                            </p:txEl>
                                          </p:spTgt>
                                        </p:tgtEl>
                                        <p:attrNameLst>
                                          <p:attrName>style.visibility</p:attrName>
                                        </p:attrNameLst>
                                      </p:cBhvr>
                                      <p:to>
                                        <p:strVal val="visible"/>
                                      </p:to>
                                    </p:set>
                                    <p:animEffect transition="in" filter="fade">
                                      <p:cBhvr>
                                        <p:cTn id="7" dur="500"/>
                                        <p:tgtEl>
                                          <p:spTgt spid="2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8">
                                            <p:txEl>
                                              <p:pRg st="0" end="0"/>
                                            </p:txEl>
                                          </p:spTgt>
                                        </p:tgtEl>
                                        <p:attrNameLst>
                                          <p:attrName>style.visibility</p:attrName>
                                        </p:attrNameLst>
                                      </p:cBhvr>
                                      <p:to>
                                        <p:strVal val="visible"/>
                                      </p:to>
                                    </p:set>
                                    <p:animEffect transition="in" filter="fade">
                                      <p:cBhvr>
                                        <p:cTn id="12" dur="500"/>
                                        <p:tgtEl>
                                          <p:spTgt spid="28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9">
                                            <p:txEl>
                                              <p:pRg st="0" end="0"/>
                                            </p:txEl>
                                          </p:spTgt>
                                        </p:tgtEl>
                                        <p:attrNameLst>
                                          <p:attrName>style.visibility</p:attrName>
                                        </p:attrNameLst>
                                      </p:cBhvr>
                                      <p:to>
                                        <p:strVal val="visible"/>
                                      </p:to>
                                    </p:set>
                                    <p:animEffect transition="in" filter="fade">
                                      <p:cBhvr>
                                        <p:cTn id="17" dur="500"/>
                                        <p:tgtEl>
                                          <p:spTgt spid="28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0">
                                            <p:txEl>
                                              <p:pRg st="0" end="0"/>
                                            </p:txEl>
                                          </p:spTgt>
                                        </p:tgtEl>
                                        <p:attrNameLst>
                                          <p:attrName>style.visibility</p:attrName>
                                        </p:attrNameLst>
                                      </p:cBhvr>
                                      <p:to>
                                        <p:strVal val="visible"/>
                                      </p:to>
                                    </p:set>
                                    <p:animEffect transition="in" filter="fade">
                                      <p:cBhvr>
                                        <p:cTn id="22" dur="500"/>
                                        <p:tgtEl>
                                          <p:spTgt spid="2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8"/>
          <p:cNvSpPr txBox="1"/>
          <p:nvPr/>
        </p:nvSpPr>
        <p:spPr>
          <a:xfrm>
            <a:off x="152400" y="1204912"/>
            <a:ext cx="8839200" cy="138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2800"/>
              <a:buFont typeface="Times New Roman"/>
              <a:buNone/>
            </a:pPr>
            <a:r>
              <a:rPr lang="en-US" sz="2800" b="1" i="0" u="none">
                <a:solidFill>
                  <a:srgbClr val="C00000"/>
                </a:solidFill>
                <a:latin typeface="Times New Roman"/>
                <a:ea typeface="Times New Roman"/>
                <a:cs typeface="Times New Roman"/>
                <a:sym typeface="Times New Roman"/>
              </a:rPr>
              <a:t>    </a:t>
            </a:r>
            <a:r>
              <a:rPr lang="en-US" sz="2800" b="0" i="0" u="none">
                <a:solidFill>
                  <a:srgbClr val="C00000"/>
                </a:solidFill>
                <a:latin typeface="Times New Roman"/>
                <a:ea typeface="Times New Roman"/>
                <a:cs typeface="Times New Roman"/>
                <a:sym typeface="Times New Roman"/>
              </a:rPr>
              <a:t>Có ý kiến cho rằng: </a:t>
            </a:r>
            <a:r>
              <a:rPr lang="en-US" sz="2800" b="1" i="1" u="none">
                <a:solidFill>
                  <a:srgbClr val="C00000"/>
                </a:solidFill>
                <a:latin typeface="Times New Roman"/>
                <a:ea typeface="Times New Roman"/>
                <a:cs typeface="Times New Roman"/>
                <a:sym typeface="Times New Roman"/>
              </a:rPr>
              <a:t>chỉ có thể có tình bạn trong sáng, lành mạnh giữa những người cùng giới</a:t>
            </a:r>
            <a:r>
              <a:rPr lang="en-US" sz="2800" b="0" i="0" u="none">
                <a:solidFill>
                  <a:srgbClr val="C00000"/>
                </a:solidFill>
                <a:latin typeface="Times New Roman"/>
                <a:ea typeface="Times New Roman"/>
                <a:cs typeface="Times New Roman"/>
                <a:sym typeface="Times New Roman"/>
              </a:rPr>
              <a:t>. Em có đồng ý với ý kiến đó không? Vì sao?</a:t>
            </a:r>
            <a:endParaRPr/>
          </a:p>
        </p:txBody>
      </p:sp>
      <p:sp>
        <p:nvSpPr>
          <p:cNvPr id="302" name="Google Shape;302;p38"/>
          <p:cNvSpPr txBox="1"/>
          <p:nvPr/>
        </p:nvSpPr>
        <p:spPr>
          <a:xfrm>
            <a:off x="304800" y="2941637"/>
            <a:ext cx="8686800"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Times New Roman"/>
              <a:buNone/>
            </a:pPr>
            <a:r>
              <a:rPr lang="en-US" sz="3200" b="1" i="0" u="none">
                <a:solidFill>
                  <a:srgbClr val="000000"/>
                </a:solidFill>
                <a:latin typeface="Times New Roman"/>
                <a:ea typeface="Times New Roman"/>
                <a:cs typeface="Times New Roman"/>
                <a:sym typeface="Times New Roman"/>
              </a:rPr>
              <a:t>    </a:t>
            </a:r>
            <a:r>
              <a:rPr lang="en-US" sz="2400" b="1" i="0" u="none">
                <a:solidFill>
                  <a:srgbClr val="000000"/>
                </a:solidFill>
                <a:latin typeface="Times New Roman"/>
                <a:ea typeface="Times New Roman"/>
                <a:cs typeface="Times New Roman"/>
                <a:sym typeface="Times New Roman"/>
              </a:rPr>
              <a:t>Tình bạn trong sáng, lành mạnh có thể có giữa những người cùng giới hoặc khác giới.</a:t>
            </a:r>
            <a:endParaRPr/>
          </a:p>
        </p:txBody>
      </p:sp>
      <p:sp>
        <p:nvSpPr>
          <p:cNvPr id="303" name="Google Shape;303;p38"/>
          <p:cNvSpPr/>
          <p:nvPr/>
        </p:nvSpPr>
        <p:spPr>
          <a:xfrm>
            <a:off x="471487" y="3171825"/>
            <a:ext cx="257175" cy="180975"/>
          </a:xfrm>
          <a:prstGeom prst="rightArrow">
            <a:avLst>
              <a:gd name="adj1" fmla="val 50000"/>
              <a:gd name="adj2" fmla="val 50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304" name="Google Shape;304;p38"/>
          <p:cNvSpPr txBox="1"/>
          <p:nvPr/>
        </p:nvSpPr>
        <p:spPr>
          <a:xfrm>
            <a:off x="228600" y="381000"/>
            <a:ext cx="8853487" cy="95408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800"/>
              <a:buFont typeface="Times New Roman"/>
              <a:buNone/>
            </a:pPr>
            <a:r>
              <a:rPr lang="en-US" sz="2800" b="1" i="0" u="none">
                <a:solidFill>
                  <a:srgbClr val="FF0000"/>
                </a:solidFill>
                <a:latin typeface="Times New Roman"/>
                <a:ea typeface="Times New Roman"/>
                <a:cs typeface="Times New Roman"/>
                <a:sym typeface="Times New Roman"/>
              </a:rPr>
              <a:t>BÀI 6: XÂY DỰNG TÌNH BẠN TRONG SÁNG, LÀNH MẠNH</a:t>
            </a:r>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1">
                                            <p:txEl>
                                              <p:pRg st="0" end="0"/>
                                            </p:txEl>
                                          </p:spTgt>
                                        </p:tgtEl>
                                        <p:attrNameLst>
                                          <p:attrName>style.visibility</p:attrName>
                                        </p:attrNameLst>
                                      </p:cBhvr>
                                      <p:to>
                                        <p:strVal val="visible"/>
                                      </p:to>
                                    </p:set>
                                    <p:animEffect transition="in" filter="fade">
                                      <p:cBhvr>
                                        <p:cTn id="7" dur="500"/>
                                        <p:tgtEl>
                                          <p:spTgt spid="3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3"/>
                                        </p:tgtEl>
                                        <p:attrNameLst>
                                          <p:attrName>style.visibility</p:attrName>
                                        </p:attrNameLst>
                                      </p:cBhvr>
                                      <p:to>
                                        <p:strVal val="visible"/>
                                      </p:to>
                                    </p:set>
                                    <p:animEffect transition="in" filter="fade">
                                      <p:cBhvr>
                                        <p:cTn id="12" dur="500"/>
                                        <p:tgtEl>
                                          <p:spTgt spid="3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2">
                                            <p:txEl>
                                              <p:pRg st="0" end="0"/>
                                            </p:txEl>
                                          </p:spTgt>
                                        </p:tgtEl>
                                        <p:attrNameLst>
                                          <p:attrName>style.visibility</p:attrName>
                                        </p:attrNameLst>
                                      </p:cBhvr>
                                      <p:to>
                                        <p:strVal val="visible"/>
                                      </p:to>
                                    </p:set>
                                    <p:animEffect transition="in" filter="fade">
                                      <p:cBhvr>
                                        <p:cTn id="17" dur="500"/>
                                        <p:tgtEl>
                                          <p:spTgt spid="3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9"/>
          <p:cNvSpPr txBox="1"/>
          <p:nvPr/>
        </p:nvSpPr>
        <p:spPr>
          <a:xfrm>
            <a:off x="76200" y="2209800"/>
            <a:ext cx="8929687"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Times New Roman"/>
              <a:buNone/>
            </a:pPr>
            <a:r>
              <a:rPr lang="en-US" sz="2800" b="1" i="0" u="none">
                <a:solidFill>
                  <a:srgbClr val="000000"/>
                </a:solidFill>
                <a:latin typeface="Times New Roman"/>
                <a:ea typeface="Times New Roman"/>
                <a:cs typeface="Times New Roman"/>
                <a:sym typeface="Times New Roman"/>
              </a:rPr>
              <a:t>2. </a:t>
            </a:r>
            <a:r>
              <a:rPr lang="en-US" sz="2800" b="1" i="0" u="sng">
                <a:solidFill>
                  <a:srgbClr val="000000"/>
                </a:solidFill>
                <a:latin typeface="Times New Roman"/>
                <a:ea typeface="Times New Roman"/>
                <a:cs typeface="Times New Roman"/>
                <a:sym typeface="Times New Roman"/>
              </a:rPr>
              <a:t>Những đặc điểm cơ bản của tình bạn trong sáng, lành mạnh</a:t>
            </a:r>
            <a:r>
              <a:rPr lang="en-US" sz="2800" b="1" i="0" u="none">
                <a:solidFill>
                  <a:srgbClr val="000000"/>
                </a:solidFill>
                <a:latin typeface="Times New Roman"/>
                <a:ea typeface="Times New Roman"/>
                <a:cs typeface="Times New Roman"/>
                <a:sym typeface="Times New Roman"/>
              </a:rPr>
              <a:t>: </a:t>
            </a:r>
            <a:endParaRPr/>
          </a:p>
        </p:txBody>
      </p:sp>
      <p:sp>
        <p:nvSpPr>
          <p:cNvPr id="311" name="Google Shape;311;p39"/>
          <p:cNvSpPr txBox="1"/>
          <p:nvPr/>
        </p:nvSpPr>
        <p:spPr>
          <a:xfrm>
            <a:off x="76200" y="1295400"/>
            <a:ext cx="5791200"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II. </a:t>
            </a:r>
            <a:r>
              <a:rPr lang="en-US" sz="2800" b="1" i="0" u="sng">
                <a:solidFill>
                  <a:schemeClr val="dk1"/>
                </a:solidFill>
                <a:latin typeface="Times New Roman"/>
                <a:ea typeface="Times New Roman"/>
                <a:cs typeface="Times New Roman"/>
                <a:sym typeface="Times New Roman"/>
              </a:rPr>
              <a:t>NỘI DUNG BÀI HỌC</a:t>
            </a:r>
            <a:r>
              <a:rPr lang="en-US" sz="2800" b="1" i="0" u="none">
                <a:solidFill>
                  <a:schemeClr val="dk1"/>
                </a:solidFill>
                <a:latin typeface="Times New Roman"/>
                <a:ea typeface="Times New Roman"/>
                <a:cs typeface="Times New Roman"/>
                <a:sym typeface="Times New Roman"/>
              </a:rPr>
              <a:t>: </a:t>
            </a:r>
            <a:endParaRPr/>
          </a:p>
        </p:txBody>
      </p:sp>
      <p:sp>
        <p:nvSpPr>
          <p:cNvPr id="312" name="Google Shape;312;p39"/>
          <p:cNvSpPr txBox="1"/>
          <p:nvPr/>
        </p:nvSpPr>
        <p:spPr>
          <a:xfrm>
            <a:off x="-76200" y="1752600"/>
            <a:ext cx="3276600"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  </a:t>
            </a:r>
            <a:r>
              <a:rPr lang="en-US" sz="2800" b="1" i="0" u="none">
                <a:solidFill>
                  <a:schemeClr val="dk1"/>
                </a:solidFill>
                <a:latin typeface="Times New Roman"/>
                <a:ea typeface="Times New Roman"/>
                <a:cs typeface="Times New Roman"/>
                <a:sym typeface="Times New Roman"/>
              </a:rPr>
              <a:t>1. </a:t>
            </a:r>
            <a:r>
              <a:rPr lang="en-US" sz="2800" b="1" i="0" u="sng">
                <a:solidFill>
                  <a:schemeClr val="dk1"/>
                </a:solidFill>
                <a:latin typeface="Times New Roman"/>
                <a:ea typeface="Times New Roman"/>
                <a:cs typeface="Times New Roman"/>
                <a:sym typeface="Times New Roman"/>
              </a:rPr>
              <a:t>Khái niệm</a:t>
            </a:r>
            <a:r>
              <a:rPr lang="en-US" sz="2800" b="1" i="0" u="none">
                <a:solidFill>
                  <a:schemeClr val="dk1"/>
                </a:solidFill>
                <a:latin typeface="Times New Roman"/>
                <a:ea typeface="Times New Roman"/>
                <a:cs typeface="Times New Roman"/>
                <a:sym typeface="Times New Roman"/>
              </a:rPr>
              <a:t>: </a:t>
            </a:r>
            <a:endParaRPr/>
          </a:p>
        </p:txBody>
      </p:sp>
      <p:sp>
        <p:nvSpPr>
          <p:cNvPr id="313" name="Google Shape;313;p39"/>
          <p:cNvSpPr txBox="1"/>
          <p:nvPr/>
        </p:nvSpPr>
        <p:spPr>
          <a:xfrm>
            <a:off x="114300" y="838200"/>
            <a:ext cx="4465637" cy="523875"/>
          </a:xfrm>
          <a:prstGeom prst="rect">
            <a:avLst/>
          </a:prstGeom>
          <a:solidFill>
            <a:schemeClr val="lt1"/>
          </a:solid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I. </a:t>
            </a:r>
            <a:r>
              <a:rPr lang="en-US" sz="2800" b="1" i="0" u="sng">
                <a:solidFill>
                  <a:schemeClr val="dk1"/>
                </a:solidFill>
                <a:latin typeface="Times New Roman"/>
                <a:ea typeface="Times New Roman"/>
                <a:cs typeface="Times New Roman"/>
                <a:sym typeface="Times New Roman"/>
              </a:rPr>
              <a:t>ĐẶT VẤN ĐỀ</a:t>
            </a:r>
            <a:r>
              <a:rPr lang="en-US" sz="2800" b="1" i="0" u="none">
                <a:solidFill>
                  <a:schemeClr val="dk1"/>
                </a:solidFill>
                <a:latin typeface="Times New Roman"/>
                <a:ea typeface="Times New Roman"/>
                <a:cs typeface="Times New Roman"/>
                <a:sym typeface="Times New Roman"/>
              </a:rPr>
              <a:t>: </a:t>
            </a:r>
            <a:endParaRPr/>
          </a:p>
        </p:txBody>
      </p:sp>
      <p:sp>
        <p:nvSpPr>
          <p:cNvPr id="314" name="Google Shape;314;p39"/>
          <p:cNvSpPr txBox="1"/>
          <p:nvPr/>
        </p:nvSpPr>
        <p:spPr>
          <a:xfrm>
            <a:off x="228600" y="381000"/>
            <a:ext cx="8853487" cy="95408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800"/>
              <a:buFont typeface="Times New Roman"/>
              <a:buNone/>
            </a:pPr>
            <a:r>
              <a:rPr lang="en-US" sz="2800" b="1" i="0" u="none">
                <a:solidFill>
                  <a:srgbClr val="FF0000"/>
                </a:solidFill>
                <a:latin typeface="Times New Roman"/>
                <a:ea typeface="Times New Roman"/>
                <a:cs typeface="Times New Roman"/>
                <a:sym typeface="Times New Roman"/>
              </a:rPr>
              <a:t>BÀI 6: XÂY DỰNG TÌNH BẠN TRONG SÁNG, LÀNH MẠNH</a:t>
            </a:r>
            <a:endParaRPr/>
          </a:p>
        </p:txBody>
      </p:sp>
      <p:sp>
        <p:nvSpPr>
          <p:cNvPr id="315" name="Google Shape;315;p39"/>
          <p:cNvSpPr txBox="1"/>
          <p:nvPr/>
        </p:nvSpPr>
        <p:spPr>
          <a:xfrm>
            <a:off x="152400" y="3568700"/>
            <a:ext cx="8853487"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 Giúp con người cảm thấy ấm áp, tự tin, yêu cuộc sống.       </a:t>
            </a:r>
            <a:endParaRPr/>
          </a:p>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 Biết tự hoàn thiện mình để sống tốt hơn.</a:t>
            </a:r>
            <a:endParaRPr/>
          </a:p>
        </p:txBody>
      </p:sp>
      <p:sp>
        <p:nvSpPr>
          <p:cNvPr id="316" name="Google Shape;316;p39"/>
          <p:cNvSpPr txBox="1"/>
          <p:nvPr/>
        </p:nvSpPr>
        <p:spPr>
          <a:xfrm>
            <a:off x="-76200" y="3071812"/>
            <a:ext cx="9144000" cy="522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  3. </a:t>
            </a:r>
            <a:r>
              <a:rPr lang="en-US" sz="2800" b="1" i="0" u="sng">
                <a:solidFill>
                  <a:schemeClr val="dk1"/>
                </a:solidFill>
                <a:latin typeface="Times New Roman"/>
                <a:ea typeface="Times New Roman"/>
                <a:cs typeface="Times New Roman"/>
                <a:sym typeface="Times New Roman"/>
              </a:rPr>
              <a:t>Ý nghĩa của tình bạn trong sáng, lành mạnh</a:t>
            </a:r>
            <a:r>
              <a:rPr lang="en-US" sz="2800" b="1" i="0" u="none">
                <a:solidFill>
                  <a:schemeClr val="dk1"/>
                </a:solidFill>
                <a:latin typeface="Times New Roman"/>
                <a:ea typeface="Times New Roman"/>
                <a:cs typeface="Times New Roman"/>
                <a:sym typeface="Times New Roman"/>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
                                            <p:txEl>
                                              <p:pRg st="0" end="0"/>
                                            </p:txEl>
                                          </p:spTgt>
                                        </p:tgtEl>
                                        <p:attrNameLst>
                                          <p:attrName>style.visibility</p:attrName>
                                        </p:attrNameLst>
                                      </p:cBhvr>
                                      <p:to>
                                        <p:strVal val="visible"/>
                                      </p:to>
                                    </p:set>
                                    <p:animEffect transition="in" filter="fade">
                                      <p:cBhvr>
                                        <p:cTn id="7" dur="500"/>
                                        <p:tgtEl>
                                          <p:spTgt spid="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5">
                                            <p:txEl>
                                              <p:pRg st="1" end="1"/>
                                            </p:txEl>
                                          </p:spTgt>
                                        </p:tgtEl>
                                        <p:attrNameLst>
                                          <p:attrName>style.visibility</p:attrName>
                                        </p:attrNameLst>
                                      </p:cBhvr>
                                      <p:to>
                                        <p:strVal val="visible"/>
                                      </p:to>
                                    </p:set>
                                    <p:animEffect transition="in" filter="fade">
                                      <p:cBhvr>
                                        <p:cTn id="12" dur="500"/>
                                        <p:tgtEl>
                                          <p:spTgt spid="3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0"/>
          <p:cNvSpPr txBox="1"/>
          <p:nvPr/>
        </p:nvSpPr>
        <p:spPr>
          <a:xfrm>
            <a:off x="152400" y="1076325"/>
            <a:ext cx="1827212"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2800"/>
              <a:buFont typeface="Times New Roman"/>
              <a:buNone/>
            </a:pPr>
            <a:r>
              <a:rPr lang="en-US" sz="2800" b="1" i="0" u="none">
                <a:solidFill>
                  <a:srgbClr val="C00000"/>
                </a:solidFill>
                <a:latin typeface="Times New Roman"/>
                <a:ea typeface="Times New Roman"/>
                <a:cs typeface="Times New Roman"/>
                <a:sym typeface="Times New Roman"/>
              </a:rPr>
              <a:t>- Tục ngữ:</a:t>
            </a:r>
            <a:endParaRPr/>
          </a:p>
        </p:txBody>
      </p:sp>
      <p:sp>
        <p:nvSpPr>
          <p:cNvPr id="323" name="Google Shape;323;p40"/>
          <p:cNvSpPr txBox="1"/>
          <p:nvPr/>
        </p:nvSpPr>
        <p:spPr>
          <a:xfrm>
            <a:off x="304800" y="1524000"/>
            <a:ext cx="3351212"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 Thêm bạn bớt thù.</a:t>
            </a:r>
            <a:endParaRPr/>
          </a:p>
        </p:txBody>
      </p:sp>
      <p:sp>
        <p:nvSpPr>
          <p:cNvPr id="324" name="Google Shape;324;p40"/>
          <p:cNvSpPr txBox="1"/>
          <p:nvPr/>
        </p:nvSpPr>
        <p:spPr>
          <a:xfrm>
            <a:off x="228600" y="2447925"/>
            <a:ext cx="1603375"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2800"/>
              <a:buFont typeface="Times New Roman"/>
              <a:buNone/>
            </a:pPr>
            <a:r>
              <a:rPr lang="en-US" sz="2800" b="1" i="0" u="none">
                <a:solidFill>
                  <a:srgbClr val="C00000"/>
                </a:solidFill>
                <a:latin typeface="Times New Roman"/>
                <a:ea typeface="Times New Roman"/>
                <a:cs typeface="Times New Roman"/>
                <a:sym typeface="Times New Roman"/>
              </a:rPr>
              <a:t>- Ca dao:</a:t>
            </a:r>
            <a:endParaRPr/>
          </a:p>
        </p:txBody>
      </p:sp>
      <p:sp>
        <p:nvSpPr>
          <p:cNvPr id="325" name="Google Shape;325;p40"/>
          <p:cNvSpPr txBox="1"/>
          <p:nvPr/>
        </p:nvSpPr>
        <p:spPr>
          <a:xfrm>
            <a:off x="304800" y="2868612"/>
            <a:ext cx="6172200"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          +  Ra về nhớ bạn khóc thầm</a:t>
            </a:r>
            <a:endParaRPr/>
          </a:p>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  Năm thân áo vải ướt đầm cả năm.</a:t>
            </a:r>
            <a:endParaRPr/>
          </a:p>
        </p:txBody>
      </p:sp>
      <p:sp>
        <p:nvSpPr>
          <p:cNvPr id="326" name="Google Shape;326;p40"/>
          <p:cNvSpPr txBox="1"/>
          <p:nvPr/>
        </p:nvSpPr>
        <p:spPr>
          <a:xfrm>
            <a:off x="228600" y="4581525"/>
            <a:ext cx="2205037"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2800"/>
              <a:buFont typeface="Times New Roman"/>
              <a:buNone/>
            </a:pPr>
            <a:r>
              <a:rPr lang="en-US" sz="2800" b="1" i="0" u="none">
                <a:solidFill>
                  <a:srgbClr val="C00000"/>
                </a:solidFill>
                <a:latin typeface="Times New Roman"/>
                <a:ea typeface="Times New Roman"/>
                <a:cs typeface="Times New Roman"/>
                <a:sym typeface="Times New Roman"/>
              </a:rPr>
              <a:t>- Danh ngôn:</a:t>
            </a:r>
            <a:endParaRPr/>
          </a:p>
        </p:txBody>
      </p:sp>
      <p:sp>
        <p:nvSpPr>
          <p:cNvPr id="327" name="Google Shape;327;p40"/>
          <p:cNvSpPr txBox="1"/>
          <p:nvPr/>
        </p:nvSpPr>
        <p:spPr>
          <a:xfrm>
            <a:off x="152400" y="5002212"/>
            <a:ext cx="8153400"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  + Hãy nói về bạn anh cho tôi nghe, tôi sẽ nói anh là người thế nào.</a:t>
            </a:r>
            <a:endParaRPr/>
          </a:p>
        </p:txBody>
      </p:sp>
      <p:sp>
        <p:nvSpPr>
          <p:cNvPr id="328" name="Google Shape;328;p40"/>
          <p:cNvSpPr txBox="1"/>
          <p:nvPr/>
        </p:nvSpPr>
        <p:spPr>
          <a:xfrm>
            <a:off x="228600" y="5840412"/>
            <a:ext cx="8534400"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 + Chẳng có gì đáng giá bằng nụ cười và tình thương của bạn bè.</a:t>
            </a:r>
            <a:endParaRPr/>
          </a:p>
        </p:txBody>
      </p:sp>
      <p:sp>
        <p:nvSpPr>
          <p:cNvPr id="329" name="Google Shape;329;p40"/>
          <p:cNvSpPr txBox="1"/>
          <p:nvPr/>
        </p:nvSpPr>
        <p:spPr>
          <a:xfrm>
            <a:off x="304800" y="609600"/>
            <a:ext cx="8475662"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2800"/>
              <a:buFont typeface="Times New Roman"/>
              <a:buNone/>
            </a:pPr>
            <a:r>
              <a:rPr lang="en-US" sz="2800" b="1" i="0" u="none">
                <a:solidFill>
                  <a:srgbClr val="C00000"/>
                </a:solidFill>
                <a:latin typeface="Times New Roman"/>
                <a:ea typeface="Times New Roman"/>
                <a:cs typeface="Times New Roman"/>
                <a:sym typeface="Times New Roman"/>
              </a:rPr>
              <a:t>*  Những câu tục ngữ, ca dao, danh ngôn về tình bạn: </a:t>
            </a:r>
            <a:endParaRPr/>
          </a:p>
        </p:txBody>
      </p:sp>
      <p:sp>
        <p:nvSpPr>
          <p:cNvPr id="330" name="Google Shape;330;p40"/>
          <p:cNvSpPr txBox="1"/>
          <p:nvPr/>
        </p:nvSpPr>
        <p:spPr>
          <a:xfrm>
            <a:off x="228600" y="1990725"/>
            <a:ext cx="4962525"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 + Học thầy không tày học bạn.</a:t>
            </a:r>
            <a:endParaRPr/>
          </a:p>
        </p:txBody>
      </p:sp>
      <p:sp>
        <p:nvSpPr>
          <p:cNvPr id="331" name="Google Shape;331;p40"/>
          <p:cNvSpPr txBox="1"/>
          <p:nvPr/>
        </p:nvSpPr>
        <p:spPr>
          <a:xfrm>
            <a:off x="457200" y="3706812"/>
            <a:ext cx="6172200"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        +   Ra đi vừa gặp bạn hiền</a:t>
            </a:r>
            <a:endParaRPr/>
          </a:p>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   Cũng bằng ăn quả đào tiên trên trời.</a:t>
            </a:r>
            <a:endParaRPr/>
          </a:p>
        </p:txBody>
      </p:sp>
      <p:sp>
        <p:nvSpPr>
          <p:cNvPr id="332" name="Google Shape;332;p40"/>
          <p:cNvSpPr txBox="1"/>
          <p:nvPr/>
        </p:nvSpPr>
        <p:spPr>
          <a:xfrm>
            <a:off x="228600" y="76200"/>
            <a:ext cx="8853487" cy="95408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800"/>
              <a:buFont typeface="Times New Roman"/>
              <a:buNone/>
            </a:pPr>
            <a:r>
              <a:rPr lang="en-US" sz="2800" b="1" i="0" u="none">
                <a:solidFill>
                  <a:srgbClr val="FF0000"/>
                </a:solidFill>
                <a:latin typeface="Times New Roman"/>
                <a:ea typeface="Times New Roman"/>
                <a:cs typeface="Times New Roman"/>
                <a:sym typeface="Times New Roman"/>
              </a:rPr>
              <a:t>BÀI 6:  XÂY DỰNG TÌNH BẠN TRONG SÁNG, LÀNH MẠNH</a:t>
            </a:r>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2">
                                            <p:txEl>
                                              <p:pRg st="0" end="0"/>
                                            </p:txEl>
                                          </p:spTgt>
                                        </p:tgtEl>
                                        <p:attrNameLst>
                                          <p:attrName>style.visibility</p:attrName>
                                        </p:attrNameLst>
                                      </p:cBhvr>
                                      <p:to>
                                        <p:strVal val="visible"/>
                                      </p:to>
                                    </p:set>
                                    <p:animEffect transition="in" filter="fade">
                                      <p:cBhvr>
                                        <p:cTn id="7" dur="500"/>
                                        <p:tgtEl>
                                          <p:spTgt spid="3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3">
                                            <p:txEl>
                                              <p:pRg st="0" end="0"/>
                                            </p:txEl>
                                          </p:spTgt>
                                        </p:tgtEl>
                                        <p:attrNameLst>
                                          <p:attrName>style.visibility</p:attrName>
                                        </p:attrNameLst>
                                      </p:cBhvr>
                                      <p:to>
                                        <p:strVal val="visible"/>
                                      </p:to>
                                    </p:set>
                                    <p:animEffect transition="in" filter="fade">
                                      <p:cBhvr>
                                        <p:cTn id="12" dur="500"/>
                                        <p:tgtEl>
                                          <p:spTgt spid="3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0">
                                            <p:txEl>
                                              <p:pRg st="0" end="0"/>
                                            </p:txEl>
                                          </p:spTgt>
                                        </p:tgtEl>
                                        <p:attrNameLst>
                                          <p:attrName>style.visibility</p:attrName>
                                        </p:attrNameLst>
                                      </p:cBhvr>
                                      <p:to>
                                        <p:strVal val="visible"/>
                                      </p:to>
                                    </p:set>
                                    <p:animEffect transition="in" filter="fade">
                                      <p:cBhvr>
                                        <p:cTn id="17" dur="500"/>
                                        <p:tgtEl>
                                          <p:spTgt spid="33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4">
                                            <p:txEl>
                                              <p:pRg st="0" end="0"/>
                                            </p:txEl>
                                          </p:spTgt>
                                        </p:tgtEl>
                                        <p:attrNameLst>
                                          <p:attrName>style.visibility</p:attrName>
                                        </p:attrNameLst>
                                      </p:cBhvr>
                                      <p:to>
                                        <p:strVal val="visible"/>
                                      </p:to>
                                    </p:set>
                                    <p:animEffect transition="in" filter="fade">
                                      <p:cBhvr>
                                        <p:cTn id="22" dur="500"/>
                                        <p:tgtEl>
                                          <p:spTgt spid="3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5">
                                            <p:txEl>
                                              <p:pRg st="0" end="0"/>
                                            </p:txEl>
                                          </p:spTgt>
                                        </p:tgtEl>
                                        <p:attrNameLst>
                                          <p:attrName>style.visibility</p:attrName>
                                        </p:attrNameLst>
                                      </p:cBhvr>
                                      <p:to>
                                        <p:strVal val="visible"/>
                                      </p:to>
                                    </p:set>
                                    <p:animEffect transition="in" filter="fade">
                                      <p:cBhvr>
                                        <p:cTn id="27" dur="500"/>
                                        <p:tgtEl>
                                          <p:spTgt spid="3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5">
                                            <p:txEl>
                                              <p:pRg st="1" end="1"/>
                                            </p:txEl>
                                          </p:spTgt>
                                        </p:tgtEl>
                                        <p:attrNameLst>
                                          <p:attrName>style.visibility</p:attrName>
                                        </p:attrNameLst>
                                      </p:cBhvr>
                                      <p:to>
                                        <p:strVal val="visible"/>
                                      </p:to>
                                    </p:set>
                                    <p:animEffect transition="in" filter="fade">
                                      <p:cBhvr>
                                        <p:cTn id="32" dur="500"/>
                                        <p:tgtEl>
                                          <p:spTgt spid="32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1">
                                            <p:txEl>
                                              <p:pRg st="0" end="0"/>
                                            </p:txEl>
                                          </p:spTgt>
                                        </p:tgtEl>
                                        <p:attrNameLst>
                                          <p:attrName>style.visibility</p:attrName>
                                        </p:attrNameLst>
                                      </p:cBhvr>
                                      <p:to>
                                        <p:strVal val="visible"/>
                                      </p:to>
                                    </p:set>
                                    <p:animEffect transition="in" filter="fade">
                                      <p:cBhvr>
                                        <p:cTn id="37" dur="500"/>
                                        <p:tgtEl>
                                          <p:spTgt spid="33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1">
                                            <p:txEl>
                                              <p:pRg st="1" end="1"/>
                                            </p:txEl>
                                          </p:spTgt>
                                        </p:tgtEl>
                                        <p:attrNameLst>
                                          <p:attrName>style.visibility</p:attrName>
                                        </p:attrNameLst>
                                      </p:cBhvr>
                                      <p:to>
                                        <p:strVal val="visible"/>
                                      </p:to>
                                    </p:set>
                                    <p:animEffect transition="in" filter="fade">
                                      <p:cBhvr>
                                        <p:cTn id="42" dur="500"/>
                                        <p:tgtEl>
                                          <p:spTgt spid="331">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6">
                                            <p:txEl>
                                              <p:pRg st="0" end="0"/>
                                            </p:txEl>
                                          </p:spTgt>
                                        </p:tgtEl>
                                        <p:attrNameLst>
                                          <p:attrName>style.visibility</p:attrName>
                                        </p:attrNameLst>
                                      </p:cBhvr>
                                      <p:to>
                                        <p:strVal val="visible"/>
                                      </p:to>
                                    </p:set>
                                    <p:animEffect transition="in" filter="fade">
                                      <p:cBhvr>
                                        <p:cTn id="47" dur="500"/>
                                        <p:tgtEl>
                                          <p:spTgt spid="32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27">
                                            <p:txEl>
                                              <p:pRg st="0" end="0"/>
                                            </p:txEl>
                                          </p:spTgt>
                                        </p:tgtEl>
                                        <p:attrNameLst>
                                          <p:attrName>style.visibility</p:attrName>
                                        </p:attrNameLst>
                                      </p:cBhvr>
                                      <p:to>
                                        <p:strVal val="visible"/>
                                      </p:to>
                                    </p:set>
                                    <p:animEffect transition="in" filter="fade">
                                      <p:cBhvr>
                                        <p:cTn id="52" dur="500"/>
                                        <p:tgtEl>
                                          <p:spTgt spid="32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28">
                                            <p:txEl>
                                              <p:pRg st="0" end="0"/>
                                            </p:txEl>
                                          </p:spTgt>
                                        </p:tgtEl>
                                        <p:attrNameLst>
                                          <p:attrName>style.visibility</p:attrName>
                                        </p:attrNameLst>
                                      </p:cBhvr>
                                      <p:to>
                                        <p:strVal val="visible"/>
                                      </p:to>
                                    </p:set>
                                    <p:animEffect transition="in" filter="fade">
                                      <p:cBhvr>
                                        <p:cTn id="57" dur="500"/>
                                        <p:tgtEl>
                                          <p:spTgt spid="3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1"/>
          <p:cNvSpPr txBox="1"/>
          <p:nvPr/>
        </p:nvSpPr>
        <p:spPr>
          <a:xfrm>
            <a:off x="152400" y="1497012"/>
            <a:ext cx="4343400" cy="544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imes New Roman"/>
              <a:buNone/>
            </a:pPr>
            <a:r>
              <a:rPr lang="en-US" sz="2400" b="1" i="0" u="none">
                <a:solidFill>
                  <a:schemeClr val="dk1"/>
                </a:solidFill>
                <a:latin typeface="Times New Roman"/>
                <a:ea typeface="Times New Roman"/>
                <a:cs typeface="Times New Roman"/>
                <a:sym typeface="Times New Roman"/>
              </a:rPr>
              <a:t>        </a:t>
            </a:r>
            <a:r>
              <a:rPr lang="en-US" sz="2300" b="1" i="0" u="none">
                <a:solidFill>
                  <a:schemeClr val="dk1"/>
                </a:solidFill>
                <a:latin typeface="Times New Roman"/>
                <a:ea typeface="Times New Roman"/>
                <a:cs typeface="Times New Roman"/>
                <a:sym typeface="Times New Roman"/>
              </a:rPr>
              <a:t>Dù trời mưa hay nắng, mùa đông hay hè, Vũ Minh Quang (Thái Bình) đều cõng bạn bị bệnh xương thủy tinh đến lớp.</a:t>
            </a:r>
            <a:endParaRPr/>
          </a:p>
          <a:p>
            <a:pPr marL="0" marR="0" lvl="0" indent="0" algn="l" rtl="0">
              <a:lnSpc>
                <a:spcPct val="100000"/>
              </a:lnSpc>
              <a:spcBef>
                <a:spcPts val="0"/>
              </a:spcBef>
              <a:spcAft>
                <a:spcPts val="0"/>
              </a:spcAft>
              <a:buClr>
                <a:schemeClr val="dk1"/>
              </a:buClr>
              <a:buSzPts val="2300"/>
              <a:buFont typeface="Times New Roman"/>
              <a:buNone/>
            </a:pPr>
            <a:r>
              <a:rPr lang="en-US" sz="2300" b="1" i="0" u="none">
                <a:solidFill>
                  <a:schemeClr val="dk1"/>
                </a:solidFill>
                <a:latin typeface="Times New Roman"/>
                <a:ea typeface="Times New Roman"/>
                <a:cs typeface="Times New Roman"/>
                <a:sym typeface="Times New Roman"/>
              </a:rPr>
              <a:t>    Mắc bệnh xương thủy tinh, đôi chân của Lê Ngọc Quốc Đạt không thể tự đến trường, nhưng bù lại, em có tình bạn đẹp trong suốt 9 năm qua.</a:t>
            </a:r>
            <a:endParaRPr/>
          </a:p>
          <a:p>
            <a:pPr marL="0" marR="0" lvl="0" indent="0" algn="l" rtl="0">
              <a:lnSpc>
                <a:spcPct val="100000"/>
              </a:lnSpc>
              <a:spcBef>
                <a:spcPts val="0"/>
              </a:spcBef>
              <a:spcAft>
                <a:spcPts val="0"/>
              </a:spcAft>
              <a:buClr>
                <a:schemeClr val="dk1"/>
              </a:buClr>
              <a:buSzPts val="2300"/>
              <a:buFont typeface="Times New Roman"/>
              <a:buNone/>
            </a:pPr>
            <a:r>
              <a:rPr lang="en-US" sz="2300" b="1" i="0" u="none">
                <a:solidFill>
                  <a:schemeClr val="dk1"/>
                </a:solidFill>
                <a:latin typeface="Times New Roman"/>
                <a:ea typeface="Times New Roman"/>
                <a:cs typeface="Times New Roman"/>
                <a:sym typeface="Times New Roman"/>
              </a:rPr>
              <a:t>    Câu chuyện như cổ tích giữa đời thường được viết nên từ cậu bạn cùng lớp là </a:t>
            </a:r>
            <a:r>
              <a:rPr lang="en-US" sz="2400" b="1" i="0" u="none">
                <a:solidFill>
                  <a:schemeClr val="dk1"/>
                </a:solidFill>
                <a:latin typeface="Times New Roman"/>
                <a:ea typeface="Times New Roman"/>
                <a:cs typeface="Times New Roman"/>
                <a:sym typeface="Times New Roman"/>
              </a:rPr>
              <a:t>Vũ Minh Quang, học sinh lớp </a:t>
            </a:r>
            <a:r>
              <a:rPr lang="en-US" sz="2300" b="1" i="0" u="none">
                <a:solidFill>
                  <a:schemeClr val="dk1"/>
                </a:solidFill>
                <a:latin typeface="Times New Roman"/>
                <a:ea typeface="Times New Roman"/>
                <a:cs typeface="Times New Roman"/>
                <a:sym typeface="Times New Roman"/>
              </a:rPr>
              <a:t>11KA3, trường THPT Tây Tiền Hải, Thái Bình.</a:t>
            </a:r>
            <a:endParaRPr/>
          </a:p>
        </p:txBody>
      </p:sp>
      <p:sp>
        <p:nvSpPr>
          <p:cNvPr id="339" name="Google Shape;339;p41"/>
          <p:cNvSpPr txBox="1"/>
          <p:nvPr/>
        </p:nvSpPr>
        <p:spPr>
          <a:xfrm>
            <a:off x="533400" y="739775"/>
            <a:ext cx="8382000" cy="5191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800"/>
              <a:buFont typeface="Times New Roman"/>
              <a:buNone/>
            </a:pPr>
            <a:r>
              <a:rPr lang="en-US" sz="2800" b="1" i="0" u="none">
                <a:solidFill>
                  <a:srgbClr val="FF0000"/>
                </a:solidFill>
                <a:latin typeface="Times New Roman"/>
                <a:ea typeface="Times New Roman"/>
                <a:cs typeface="Times New Roman"/>
                <a:sym typeface="Times New Roman"/>
              </a:rPr>
              <a:t>Nam sinh cõng bạn đi học suốt 9 năm</a:t>
            </a:r>
            <a:endParaRPr/>
          </a:p>
        </p:txBody>
      </p:sp>
      <p:pic>
        <p:nvPicPr>
          <p:cNvPr id="340" name="Google Shape;340;p41" descr="Káº¿t quáº£ hÃ¬nh áº£nh cho hiÌnh aÌnh cÃ´Ìng baÌ£n Äi hoÌ£c"/>
          <p:cNvPicPr preferRelativeResize="0"/>
          <p:nvPr/>
        </p:nvPicPr>
        <p:blipFill rotWithShape="1">
          <a:blip r:embed="rId3">
            <a:alphaModFix/>
          </a:blip>
          <a:srcRect/>
          <a:stretch/>
        </p:blipFill>
        <p:spPr>
          <a:xfrm>
            <a:off x="4572000" y="1679575"/>
            <a:ext cx="4495800" cy="4927600"/>
          </a:xfrm>
          <a:prstGeom prst="rect">
            <a:avLst/>
          </a:prstGeom>
          <a:noFill/>
          <a:ln>
            <a:noFill/>
          </a:ln>
        </p:spPr>
      </p:pic>
      <p:sp>
        <p:nvSpPr>
          <p:cNvPr id="341" name="Google Shape;341;p41"/>
          <p:cNvSpPr txBox="1"/>
          <p:nvPr/>
        </p:nvSpPr>
        <p:spPr>
          <a:xfrm>
            <a:off x="228600" y="1501775"/>
            <a:ext cx="4343400" cy="5632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imes New Roman"/>
              <a:buNone/>
            </a:pPr>
            <a:r>
              <a:rPr lang="en-US" sz="2400" b="1" i="0" u="none">
                <a:solidFill>
                  <a:schemeClr val="dk1"/>
                </a:solidFill>
                <a:latin typeface="Times New Roman"/>
                <a:ea typeface="Times New Roman"/>
                <a:cs typeface="Times New Roman"/>
                <a:sym typeface="Times New Roman"/>
              </a:rPr>
              <a:t>Tình bạn đẹp của hai nam sinh Thái Bình đã được vinh danh ở lễ tuyên dương gương người tốt, việc tốt, đổi mới sáng tạo trong ngành giáo dục diễn ra sáng 18/10/2017,  tại Hà Nội. Lần này, lên thủ đô, Quang vẫn là đôi chân của Đạt. Chia sẻ bên lề buổi lễ, Vũ Minh Quang bày tỏ em rất bất ngờ vì được nhận phần thưởng và không nghĩ việc làm xuất phát từ sự cảm thông lại được mọi người ghi nhận</a:t>
            </a:r>
            <a:r>
              <a:rPr lang="en-US" sz="2400" b="1" i="0" u="none">
                <a:solidFill>
                  <a:schemeClr val="dk1"/>
                </a:solidFill>
                <a:latin typeface="Arial"/>
                <a:ea typeface="Arial"/>
                <a:cs typeface="Arial"/>
                <a:sym typeface="Arial"/>
              </a:rPr>
              <a:t>.      </a:t>
            </a:r>
            <a:endParaRPr/>
          </a:p>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342" name="Google Shape;342;p41"/>
          <p:cNvSpPr txBox="1"/>
          <p:nvPr/>
        </p:nvSpPr>
        <p:spPr>
          <a:xfrm>
            <a:off x="228600" y="152400"/>
            <a:ext cx="8853487" cy="95408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800"/>
              <a:buFont typeface="Times New Roman"/>
              <a:buNone/>
            </a:pPr>
            <a:r>
              <a:rPr lang="en-US" sz="2800" b="1" i="0" u="none">
                <a:solidFill>
                  <a:srgbClr val="FF0000"/>
                </a:solidFill>
                <a:latin typeface="Times New Roman"/>
                <a:ea typeface="Times New Roman"/>
                <a:cs typeface="Times New Roman"/>
                <a:sym typeface="Times New Roman"/>
              </a:rPr>
              <a:t>BÀI 6: XÂY DỰNG TÌNH BẠN TRONG SÁNG, LÀNH MẠNH</a:t>
            </a:r>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9"/>
                                        </p:tgtEl>
                                        <p:attrNameLst>
                                          <p:attrName>style.visibility</p:attrName>
                                        </p:attrNameLst>
                                      </p:cBhvr>
                                      <p:to>
                                        <p:strVal val="visible"/>
                                      </p:to>
                                    </p:set>
                                    <p:animEffect transition="in" filter="fade">
                                      <p:cBhvr>
                                        <p:cTn id="7" dur="500"/>
                                        <p:tgtEl>
                                          <p:spTgt spid="3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0"/>
                                        </p:tgtEl>
                                        <p:attrNameLst>
                                          <p:attrName>style.visibility</p:attrName>
                                        </p:attrNameLst>
                                      </p:cBhvr>
                                      <p:to>
                                        <p:strVal val="visible"/>
                                      </p:to>
                                    </p:set>
                                    <p:animEffect transition="in" filter="fade">
                                      <p:cBhvr>
                                        <p:cTn id="12" dur="500"/>
                                        <p:tgtEl>
                                          <p:spTgt spid="3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8"/>
                                        </p:tgtEl>
                                        <p:attrNameLst>
                                          <p:attrName>style.visibility</p:attrName>
                                        </p:attrNameLst>
                                      </p:cBhvr>
                                      <p:to>
                                        <p:strVal val="visible"/>
                                      </p:to>
                                    </p:set>
                                    <p:animEffect transition="in" filter="fade">
                                      <p:cBhvr>
                                        <p:cTn id="17" dur="500"/>
                                        <p:tgtEl>
                                          <p:spTgt spid="3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38"/>
                                        </p:tgtEl>
                                      </p:cBhvr>
                                    </p:animEffect>
                                    <p:set>
                                      <p:cBhvr>
                                        <p:cTn id="22" dur="1" fill="hold">
                                          <p:stCondLst>
                                            <p:cond delay="500"/>
                                          </p:stCondLst>
                                        </p:cTn>
                                        <p:tgtEl>
                                          <p:spTgt spid="33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1"/>
                                        </p:tgtEl>
                                        <p:attrNameLst>
                                          <p:attrName>style.visibility</p:attrName>
                                        </p:attrNameLst>
                                      </p:cBhvr>
                                      <p:to>
                                        <p:strVal val="visible"/>
                                      </p:to>
                                    </p:set>
                                    <p:animEffect transition="in" filter="fade">
                                      <p:cBhvr>
                                        <p:cTn id="27" dur="500"/>
                                        <p:tgtEl>
                                          <p:spTgt spid="34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41"/>
                                        </p:tgtEl>
                                      </p:cBhvr>
                                    </p:animEffect>
                                    <p:set>
                                      <p:cBhvr>
                                        <p:cTn id="32" dur="1" fill="hold">
                                          <p:stCondLst>
                                            <p:cond delay="500"/>
                                          </p:stCondLst>
                                        </p:cTn>
                                        <p:tgtEl>
                                          <p:spTgt spid="3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2"/>
          <p:cNvSpPr txBox="1"/>
          <p:nvPr/>
        </p:nvSpPr>
        <p:spPr>
          <a:xfrm>
            <a:off x="76200" y="1295400"/>
            <a:ext cx="5791200"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II. </a:t>
            </a:r>
            <a:r>
              <a:rPr lang="en-US" sz="2800" b="1" i="0" u="sng">
                <a:solidFill>
                  <a:schemeClr val="dk1"/>
                </a:solidFill>
                <a:latin typeface="Times New Roman"/>
                <a:ea typeface="Times New Roman"/>
                <a:cs typeface="Times New Roman"/>
                <a:sym typeface="Times New Roman"/>
              </a:rPr>
              <a:t>NỘI DUNG BÀI HỌC</a:t>
            </a:r>
            <a:r>
              <a:rPr lang="en-US" sz="2800" b="1" i="0" u="none">
                <a:solidFill>
                  <a:schemeClr val="dk1"/>
                </a:solidFill>
                <a:latin typeface="Times New Roman"/>
                <a:ea typeface="Times New Roman"/>
                <a:cs typeface="Times New Roman"/>
                <a:sym typeface="Times New Roman"/>
              </a:rPr>
              <a:t>: </a:t>
            </a:r>
            <a:endParaRPr/>
          </a:p>
        </p:txBody>
      </p:sp>
      <p:sp>
        <p:nvSpPr>
          <p:cNvPr id="349" name="Google Shape;349;p42"/>
          <p:cNvSpPr txBox="1"/>
          <p:nvPr/>
        </p:nvSpPr>
        <p:spPr>
          <a:xfrm>
            <a:off x="114300" y="838200"/>
            <a:ext cx="4465637" cy="523875"/>
          </a:xfrm>
          <a:prstGeom prst="rect">
            <a:avLst/>
          </a:prstGeom>
          <a:solidFill>
            <a:schemeClr val="lt1"/>
          </a:solid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I. </a:t>
            </a:r>
            <a:r>
              <a:rPr lang="en-US" sz="2800" b="1" i="0" u="sng">
                <a:solidFill>
                  <a:schemeClr val="dk1"/>
                </a:solidFill>
                <a:latin typeface="Times New Roman"/>
                <a:ea typeface="Times New Roman"/>
                <a:cs typeface="Times New Roman"/>
                <a:sym typeface="Times New Roman"/>
              </a:rPr>
              <a:t>ĐẶT VẤN ĐỀ</a:t>
            </a:r>
            <a:r>
              <a:rPr lang="en-US" sz="2800" b="1" i="0" u="none">
                <a:solidFill>
                  <a:schemeClr val="dk1"/>
                </a:solidFill>
                <a:latin typeface="Times New Roman"/>
                <a:ea typeface="Times New Roman"/>
                <a:cs typeface="Times New Roman"/>
                <a:sym typeface="Times New Roman"/>
              </a:rPr>
              <a:t>: </a:t>
            </a:r>
            <a:endParaRPr/>
          </a:p>
        </p:txBody>
      </p:sp>
      <p:sp>
        <p:nvSpPr>
          <p:cNvPr id="350" name="Google Shape;350;p42"/>
          <p:cNvSpPr txBox="1"/>
          <p:nvPr/>
        </p:nvSpPr>
        <p:spPr>
          <a:xfrm>
            <a:off x="228600" y="381000"/>
            <a:ext cx="8853487" cy="95408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800"/>
              <a:buFont typeface="Times New Roman"/>
              <a:buNone/>
            </a:pPr>
            <a:r>
              <a:rPr lang="en-US" sz="2800" b="1" i="0" u="none">
                <a:solidFill>
                  <a:srgbClr val="FF0000"/>
                </a:solidFill>
                <a:latin typeface="Times New Roman"/>
                <a:ea typeface="Times New Roman"/>
                <a:cs typeface="Times New Roman"/>
                <a:sym typeface="Times New Roman"/>
              </a:rPr>
              <a:t>BÀI 6: XÂY DỰNG TÌNH BẠN TRONG SÁNG, LÀNH MẠNH</a:t>
            </a:r>
            <a:endParaRPr/>
          </a:p>
        </p:txBody>
      </p:sp>
      <p:sp>
        <p:nvSpPr>
          <p:cNvPr id="351" name="Google Shape;351;p42"/>
          <p:cNvSpPr txBox="1"/>
          <p:nvPr/>
        </p:nvSpPr>
        <p:spPr>
          <a:xfrm>
            <a:off x="228600" y="2246312"/>
            <a:ext cx="8991600"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1. Em tán thành hay không tán thành với các ý kiến sau đây? Vì sao?</a:t>
            </a:r>
            <a:endParaRPr/>
          </a:p>
        </p:txBody>
      </p:sp>
      <p:sp>
        <p:nvSpPr>
          <p:cNvPr id="352" name="Google Shape;352;p42"/>
          <p:cNvSpPr txBox="1"/>
          <p:nvPr/>
        </p:nvSpPr>
        <p:spPr>
          <a:xfrm>
            <a:off x="76200" y="1789112"/>
            <a:ext cx="4343400"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III. </a:t>
            </a:r>
            <a:r>
              <a:rPr lang="en-US" sz="2800" b="1" i="0" u="sng">
                <a:solidFill>
                  <a:schemeClr val="dk1"/>
                </a:solidFill>
                <a:latin typeface="Times New Roman"/>
                <a:ea typeface="Times New Roman"/>
                <a:cs typeface="Times New Roman"/>
                <a:sym typeface="Times New Roman"/>
              </a:rPr>
              <a:t>BÀI TẬP</a:t>
            </a:r>
            <a:r>
              <a:rPr lang="en-US" sz="2800" b="1" i="0" u="none">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3"/>
          <p:cNvSpPr txBox="1"/>
          <p:nvPr/>
        </p:nvSpPr>
        <p:spPr>
          <a:xfrm>
            <a:off x="0" y="0"/>
            <a:ext cx="9144000"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400"/>
              <a:buFont typeface="Arial"/>
              <a:buNone/>
            </a:pPr>
            <a:r>
              <a:rPr lang="en-US" sz="2400" b="1" i="0" u="none">
                <a:solidFill>
                  <a:srgbClr val="FF0000"/>
                </a:solidFill>
                <a:latin typeface="Arial"/>
                <a:ea typeface="Arial"/>
                <a:cs typeface="Arial"/>
                <a:sym typeface="Arial"/>
              </a:rPr>
              <a:t> </a:t>
            </a:r>
            <a:r>
              <a:rPr lang="en-US" sz="2300" b="1" i="0" u="none">
                <a:solidFill>
                  <a:srgbClr val="FF0000"/>
                </a:solidFill>
                <a:latin typeface="Times New Roman"/>
                <a:ea typeface="Times New Roman"/>
                <a:cs typeface="Times New Roman"/>
                <a:sym typeface="Times New Roman"/>
              </a:rPr>
              <a:t>1. Em tán thành hay không tán thành với các ý kiến sau đây? Vì sao?</a:t>
            </a:r>
            <a:endParaRPr/>
          </a:p>
        </p:txBody>
      </p:sp>
      <p:graphicFrame>
        <p:nvGraphicFramePr>
          <p:cNvPr id="359" name="Google Shape;359;p43"/>
          <p:cNvGraphicFramePr/>
          <p:nvPr/>
        </p:nvGraphicFramePr>
        <p:xfrm>
          <a:off x="152400" y="457200"/>
          <a:ext cx="3000000" cy="3000000"/>
        </p:xfrm>
        <a:graphic>
          <a:graphicData uri="http://schemas.openxmlformats.org/drawingml/2006/table">
            <a:tbl>
              <a:tblPr>
                <a:noFill/>
                <a:tableStyleId>{48C22E41-7E39-4DEB-AC3A-A64B947116FB}</a:tableStyleId>
              </a:tblPr>
              <a:tblGrid>
                <a:gridCol w="7010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tblGrid>
              <a:tr h="1163625">
                <a:tc>
                  <a:txBody>
                    <a:bodyPr/>
                    <a:lstStyle/>
                    <a:p>
                      <a:pPr marL="0" marR="0" lvl="0" indent="0" algn="ctr" rtl="0">
                        <a:lnSpc>
                          <a:spcPct val="100000"/>
                        </a:lnSpc>
                        <a:spcBef>
                          <a:spcPts val="0"/>
                        </a:spcBef>
                        <a:spcAft>
                          <a:spcPts val="0"/>
                        </a:spcAft>
                        <a:buClr>
                          <a:schemeClr val="dk1"/>
                        </a:buClr>
                        <a:buSzPts val="2400"/>
                        <a:buFont typeface="Calibri"/>
                        <a:buNone/>
                      </a:pPr>
                      <a:endParaRPr sz="2400" b="1" i="0" u="none" strike="noStrike" cap="none">
                        <a:solidFill>
                          <a:srgbClr val="FF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FF0000"/>
                        </a:buClr>
                        <a:buSzPts val="2400"/>
                        <a:buFont typeface="Times New Roman"/>
                        <a:buNone/>
                      </a:pPr>
                      <a:r>
                        <a:rPr lang="en-US" sz="2400" b="1" i="0" u="none" strike="noStrike" cap="none">
                          <a:solidFill>
                            <a:srgbClr val="FF0000"/>
                          </a:solidFill>
                          <a:latin typeface="Times New Roman"/>
                          <a:ea typeface="Times New Roman"/>
                          <a:cs typeface="Times New Roman"/>
                          <a:sym typeface="Times New Roman"/>
                        </a:rPr>
                        <a:t>Ý kiến</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Calibri"/>
                        <a:buNone/>
                      </a:pPr>
                      <a:endParaRPr sz="2000" b="1" i="0" u="none" strike="noStrike" cap="none">
                        <a:solidFill>
                          <a:srgbClr val="FF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FF0000"/>
                        </a:buClr>
                        <a:buSzPts val="2000"/>
                        <a:buFont typeface="Times New Roman"/>
                        <a:buNone/>
                      </a:pPr>
                      <a:r>
                        <a:rPr lang="en-US" sz="2000" b="1" i="0" u="none" strike="noStrike" cap="none">
                          <a:solidFill>
                            <a:srgbClr val="FF0000"/>
                          </a:solidFill>
                          <a:latin typeface="Times New Roman"/>
                          <a:ea typeface="Times New Roman"/>
                          <a:cs typeface="Times New Roman"/>
                          <a:sym typeface="Times New Roman"/>
                        </a:rPr>
                        <a:t>Tán thành</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0000"/>
                        </a:buClr>
                        <a:buSzPts val="2000"/>
                        <a:buFont typeface="Times New Roman"/>
                        <a:buNone/>
                      </a:pPr>
                      <a:r>
                        <a:rPr lang="en-US" sz="2000" b="1" i="0" u="none" strike="noStrike" cap="none">
                          <a:solidFill>
                            <a:srgbClr val="FF0000"/>
                          </a:solidFill>
                          <a:latin typeface="Times New Roman"/>
                          <a:ea typeface="Times New Roman"/>
                          <a:cs typeface="Times New Roman"/>
                          <a:sym typeface="Times New Roman"/>
                        </a:rPr>
                        <a:t>Không tán thành</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19100">
                <a:tc>
                  <a:txBody>
                    <a:bodyPr/>
                    <a:lstStyle/>
                    <a:p>
                      <a:pPr marL="0" marR="0" lvl="0" indent="0" algn="l" rtl="0">
                        <a:lnSpc>
                          <a:spcPct val="100000"/>
                        </a:lnSpc>
                        <a:spcBef>
                          <a:spcPts val="0"/>
                        </a:spcBef>
                        <a:spcAft>
                          <a:spcPts val="0"/>
                        </a:spcAft>
                        <a:buClr>
                          <a:schemeClr val="dk1"/>
                        </a:buClr>
                        <a:buSzPts val="2200"/>
                        <a:buFont typeface="Times New Roman"/>
                        <a:buNone/>
                      </a:pPr>
                      <a:r>
                        <a:rPr lang="en-US" sz="2200" b="1" i="0" u="none" strike="noStrike" cap="none">
                          <a:solidFill>
                            <a:schemeClr val="dk1"/>
                          </a:solidFill>
                          <a:latin typeface="Times New Roman"/>
                          <a:ea typeface="Times New Roman"/>
                          <a:cs typeface="Times New Roman"/>
                          <a:sym typeface="Times New Roman"/>
                        </a:rPr>
                        <a:t>a) Tình bạn chỉ có trong sách vở.</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62000">
                <a:tc>
                  <a:txBody>
                    <a:bodyPr/>
                    <a:lstStyle/>
                    <a:p>
                      <a:pPr marL="0" marR="0" lvl="0" indent="0" algn="l" rtl="0">
                        <a:lnSpc>
                          <a:spcPct val="100000"/>
                        </a:lnSpc>
                        <a:spcBef>
                          <a:spcPts val="0"/>
                        </a:spcBef>
                        <a:spcAft>
                          <a:spcPts val="0"/>
                        </a:spcAft>
                        <a:buClr>
                          <a:schemeClr val="dk1"/>
                        </a:buClr>
                        <a:buSzPts val="2200"/>
                        <a:buFont typeface="Times New Roman"/>
                        <a:buNone/>
                      </a:pPr>
                      <a:r>
                        <a:rPr lang="en-US" sz="2200" b="1" i="0" u="none">
                          <a:solidFill>
                            <a:schemeClr val="dk1"/>
                          </a:solidFill>
                          <a:latin typeface="Times New Roman"/>
                          <a:ea typeface="Times New Roman"/>
                          <a:cs typeface="Times New Roman"/>
                          <a:sym typeface="Times New Roman"/>
                        </a:rPr>
                        <a:t>b) Bạn bè phải biết bao che, bảo vệ nhau trong mọi trường hợp.</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096950">
                <a:tc>
                  <a:txBody>
                    <a:bodyPr/>
                    <a:lstStyle/>
                    <a:p>
                      <a:pPr marL="0" marR="0" lvl="0" indent="0" algn="l" rtl="0">
                        <a:lnSpc>
                          <a:spcPct val="100000"/>
                        </a:lnSpc>
                        <a:spcBef>
                          <a:spcPts val="0"/>
                        </a:spcBef>
                        <a:spcAft>
                          <a:spcPts val="0"/>
                        </a:spcAft>
                        <a:buClr>
                          <a:schemeClr val="dk1"/>
                        </a:buClr>
                        <a:buSzPts val="2200"/>
                        <a:buFont typeface="Times New Roman"/>
                        <a:buNone/>
                      </a:pPr>
                      <a:r>
                        <a:rPr lang="en-US" sz="2200" b="1" i="0" u="none">
                          <a:solidFill>
                            <a:schemeClr val="dk1"/>
                          </a:solidFill>
                          <a:latin typeface="Times New Roman"/>
                          <a:ea typeface="Times New Roman"/>
                          <a:cs typeface="Times New Roman"/>
                          <a:sym typeface="Times New Roman"/>
                        </a:rPr>
                        <a:t>c) Tình bạn trong sáng, lành mạnh dựa trên sự bình đẳng, tôn trọng, tin cậy, chân thành, không vụ lợi, có trách nhiệm, luôn thông cảm, chia sẻ, </a:t>
                      </a:r>
                      <a:r>
                        <a:rPr lang="en-US" sz="2000" b="1" i="0" u="none">
                          <a:solidFill>
                            <a:schemeClr val="dk1"/>
                          </a:solidFill>
                          <a:latin typeface="Times New Roman"/>
                          <a:ea typeface="Times New Roman"/>
                          <a:cs typeface="Times New Roman"/>
                          <a:sym typeface="Times New Roman"/>
                        </a:rPr>
                        <a:t>giúp đỡ nhau tiến bộ</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62000">
                <a:tc>
                  <a:txBody>
                    <a:bodyPr/>
                    <a:lstStyle/>
                    <a:p>
                      <a:pPr marL="0" marR="0" lvl="0" indent="0" algn="l" rtl="0">
                        <a:lnSpc>
                          <a:spcPct val="100000"/>
                        </a:lnSpc>
                        <a:spcBef>
                          <a:spcPts val="0"/>
                        </a:spcBef>
                        <a:spcAft>
                          <a:spcPts val="0"/>
                        </a:spcAft>
                        <a:buClr>
                          <a:schemeClr val="dk1"/>
                        </a:buClr>
                        <a:buSzPts val="2200"/>
                        <a:buFont typeface="Times New Roman"/>
                        <a:buNone/>
                      </a:pPr>
                      <a:r>
                        <a:rPr lang="en-US" sz="2200" b="1" i="0" u="none">
                          <a:solidFill>
                            <a:schemeClr val="dk1"/>
                          </a:solidFill>
                          <a:latin typeface="Times New Roman"/>
                          <a:ea typeface="Times New Roman"/>
                          <a:cs typeface="Times New Roman"/>
                          <a:sym typeface="Times New Roman"/>
                        </a:rPr>
                        <a:t>d) Tụ tập, rủ rê nhau hội hè, ăn chơi đàn đúm không phải là tình bạn trong sáng, lành mạnh.</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762000">
                <a:tc>
                  <a:txBody>
                    <a:bodyPr/>
                    <a:lstStyle/>
                    <a:p>
                      <a:pPr marL="0" marR="0" lvl="0" indent="0" algn="l" rtl="0">
                        <a:lnSpc>
                          <a:spcPct val="100000"/>
                        </a:lnSpc>
                        <a:spcBef>
                          <a:spcPts val="0"/>
                        </a:spcBef>
                        <a:spcAft>
                          <a:spcPts val="0"/>
                        </a:spcAft>
                        <a:buClr>
                          <a:schemeClr val="dk1"/>
                        </a:buClr>
                        <a:buSzPts val="2200"/>
                        <a:buFont typeface="Times New Roman"/>
                        <a:buNone/>
                      </a:pPr>
                      <a:r>
                        <a:rPr lang="en-US" sz="2200" b="1" i="0" u="none">
                          <a:solidFill>
                            <a:schemeClr val="dk1"/>
                          </a:solidFill>
                          <a:latin typeface="Times New Roman"/>
                          <a:ea typeface="Times New Roman"/>
                          <a:cs typeface="Times New Roman"/>
                          <a:sym typeface="Times New Roman"/>
                        </a:rPr>
                        <a:t>đ) Tình bạn trong sáng, lành mạnh giúp con người sống tốt hơn, yêu cuộc sống hơn.</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762000">
                <a:tc>
                  <a:txBody>
                    <a:bodyPr/>
                    <a:lstStyle/>
                    <a:p>
                      <a:pPr marL="0" marR="0" lvl="0" indent="0" algn="l" rtl="0">
                        <a:lnSpc>
                          <a:spcPct val="100000"/>
                        </a:lnSpc>
                        <a:spcBef>
                          <a:spcPts val="0"/>
                        </a:spcBef>
                        <a:spcAft>
                          <a:spcPts val="0"/>
                        </a:spcAft>
                        <a:buClr>
                          <a:schemeClr val="dk1"/>
                        </a:buClr>
                        <a:buSzPts val="2200"/>
                        <a:buFont typeface="Times New Roman"/>
                        <a:buNone/>
                      </a:pPr>
                      <a:r>
                        <a:rPr lang="en-US" sz="2200" b="1" i="0" u="none">
                          <a:solidFill>
                            <a:schemeClr val="dk1"/>
                          </a:solidFill>
                          <a:latin typeface="Times New Roman"/>
                          <a:ea typeface="Times New Roman"/>
                          <a:cs typeface="Times New Roman"/>
                          <a:sym typeface="Times New Roman"/>
                        </a:rPr>
                        <a:t>e) Không thể có tình bạn trong sáng, lành mạnh giữa hai người khác giới.</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522275">
                <a:tc>
                  <a:txBody>
                    <a:bodyPr/>
                    <a:lstStyle/>
                    <a:p>
                      <a:pPr marL="0" marR="0" lvl="0" indent="0" algn="l" rtl="0">
                        <a:lnSpc>
                          <a:spcPct val="100000"/>
                        </a:lnSpc>
                        <a:spcBef>
                          <a:spcPts val="0"/>
                        </a:spcBef>
                        <a:spcAft>
                          <a:spcPts val="0"/>
                        </a:spcAft>
                        <a:buClr>
                          <a:schemeClr val="dk1"/>
                        </a:buClr>
                        <a:buSzPts val="2000"/>
                        <a:buFont typeface="Times New Roman"/>
                        <a:buNone/>
                      </a:pPr>
                      <a:r>
                        <a:rPr lang="en-US" sz="2000" b="1" i="0" u="none">
                          <a:solidFill>
                            <a:schemeClr val="dk1"/>
                          </a:solidFill>
                          <a:latin typeface="Times New Roman"/>
                          <a:ea typeface="Times New Roman"/>
                          <a:cs typeface="Times New Roman"/>
                          <a:sym typeface="Times New Roman"/>
                        </a:rPr>
                        <a:t>g) Tình bạn trong sáng, lành mạnh không thể có từ một phía.</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360" name="Google Shape;360;p43"/>
          <p:cNvSpPr txBox="1"/>
          <p:nvPr/>
        </p:nvSpPr>
        <p:spPr>
          <a:xfrm>
            <a:off x="0" y="5710237"/>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361" name="Google Shape;361;p43"/>
          <p:cNvSpPr txBox="1"/>
          <p:nvPr/>
        </p:nvSpPr>
        <p:spPr>
          <a:xfrm>
            <a:off x="8305800" y="1587500"/>
            <a:ext cx="381000" cy="519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800"/>
              <a:buFont typeface="Times New Roman"/>
              <a:buNone/>
            </a:pPr>
            <a:r>
              <a:rPr lang="en-US" sz="2800" b="1" i="0" u="none">
                <a:solidFill>
                  <a:srgbClr val="FF0000"/>
                </a:solidFill>
                <a:latin typeface="Times New Roman"/>
                <a:ea typeface="Times New Roman"/>
                <a:cs typeface="Times New Roman"/>
                <a:sym typeface="Times New Roman"/>
              </a:rPr>
              <a:t>X</a:t>
            </a:r>
            <a:endParaRPr/>
          </a:p>
        </p:txBody>
      </p:sp>
      <p:sp>
        <p:nvSpPr>
          <p:cNvPr id="362" name="Google Shape;362;p43"/>
          <p:cNvSpPr txBox="1"/>
          <p:nvPr/>
        </p:nvSpPr>
        <p:spPr>
          <a:xfrm rot="10800000" flipH="1">
            <a:off x="7391400" y="3200400"/>
            <a:ext cx="381000" cy="519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800"/>
              <a:buFont typeface="Times New Roman"/>
              <a:buNone/>
            </a:pPr>
            <a:r>
              <a:rPr lang="en-US" sz="2800" b="1" i="0" u="none">
                <a:solidFill>
                  <a:srgbClr val="FF0000"/>
                </a:solidFill>
                <a:latin typeface="Times New Roman"/>
                <a:ea typeface="Times New Roman"/>
                <a:cs typeface="Times New Roman"/>
                <a:sym typeface="Times New Roman"/>
              </a:rPr>
              <a:t>X</a:t>
            </a:r>
            <a:endParaRPr/>
          </a:p>
        </p:txBody>
      </p:sp>
      <p:sp>
        <p:nvSpPr>
          <p:cNvPr id="363" name="Google Shape;363;p43"/>
          <p:cNvSpPr txBox="1"/>
          <p:nvPr/>
        </p:nvSpPr>
        <p:spPr>
          <a:xfrm>
            <a:off x="8305800" y="2286000"/>
            <a:ext cx="381000" cy="519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800"/>
              <a:buFont typeface="Times New Roman"/>
              <a:buNone/>
            </a:pPr>
            <a:r>
              <a:rPr lang="en-US" sz="2800" b="1" i="0" u="none">
                <a:solidFill>
                  <a:srgbClr val="FF0000"/>
                </a:solidFill>
                <a:latin typeface="Times New Roman"/>
                <a:ea typeface="Times New Roman"/>
                <a:cs typeface="Times New Roman"/>
                <a:sym typeface="Times New Roman"/>
              </a:rPr>
              <a:t>X</a:t>
            </a:r>
            <a:endParaRPr/>
          </a:p>
        </p:txBody>
      </p:sp>
      <p:sp>
        <p:nvSpPr>
          <p:cNvPr id="364" name="Google Shape;364;p43"/>
          <p:cNvSpPr txBox="1"/>
          <p:nvPr/>
        </p:nvSpPr>
        <p:spPr>
          <a:xfrm rot="10800000" flipH="1">
            <a:off x="7391400" y="4114800"/>
            <a:ext cx="381000" cy="519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800"/>
              <a:buFont typeface="Times New Roman"/>
              <a:buNone/>
            </a:pPr>
            <a:r>
              <a:rPr lang="en-US" sz="2800" b="1" i="0" u="none">
                <a:solidFill>
                  <a:srgbClr val="FF0000"/>
                </a:solidFill>
                <a:latin typeface="Times New Roman"/>
                <a:ea typeface="Times New Roman"/>
                <a:cs typeface="Times New Roman"/>
                <a:sym typeface="Times New Roman"/>
              </a:rPr>
              <a:t>X</a:t>
            </a:r>
            <a:endParaRPr/>
          </a:p>
        </p:txBody>
      </p:sp>
      <p:sp>
        <p:nvSpPr>
          <p:cNvPr id="365" name="Google Shape;365;p43"/>
          <p:cNvSpPr txBox="1"/>
          <p:nvPr/>
        </p:nvSpPr>
        <p:spPr>
          <a:xfrm rot="10800000" flipH="1">
            <a:off x="7391400" y="4876800"/>
            <a:ext cx="381000" cy="519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800"/>
              <a:buFont typeface="Times New Roman"/>
              <a:buNone/>
            </a:pPr>
            <a:r>
              <a:rPr lang="en-US" sz="2800" b="1" i="0" u="none">
                <a:solidFill>
                  <a:srgbClr val="FF0000"/>
                </a:solidFill>
                <a:latin typeface="Times New Roman"/>
                <a:ea typeface="Times New Roman"/>
                <a:cs typeface="Times New Roman"/>
                <a:sym typeface="Times New Roman"/>
              </a:rPr>
              <a:t>X</a:t>
            </a:r>
            <a:endParaRPr/>
          </a:p>
        </p:txBody>
      </p:sp>
      <p:sp>
        <p:nvSpPr>
          <p:cNvPr id="366" name="Google Shape;366;p43"/>
          <p:cNvSpPr txBox="1"/>
          <p:nvPr/>
        </p:nvSpPr>
        <p:spPr>
          <a:xfrm rot="10800000" flipH="1">
            <a:off x="8382000" y="5664200"/>
            <a:ext cx="381000" cy="519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800"/>
              <a:buFont typeface="Times New Roman"/>
              <a:buNone/>
            </a:pPr>
            <a:r>
              <a:rPr lang="en-US" sz="2800" b="1" i="0" u="none">
                <a:solidFill>
                  <a:srgbClr val="FF0000"/>
                </a:solidFill>
                <a:latin typeface="Times New Roman"/>
                <a:ea typeface="Times New Roman"/>
                <a:cs typeface="Times New Roman"/>
                <a:sym typeface="Times New Roman"/>
              </a:rPr>
              <a:t>X</a:t>
            </a:r>
            <a:endParaRPr/>
          </a:p>
        </p:txBody>
      </p:sp>
      <p:sp>
        <p:nvSpPr>
          <p:cNvPr id="367" name="Google Shape;367;p43"/>
          <p:cNvSpPr txBox="1"/>
          <p:nvPr/>
        </p:nvSpPr>
        <p:spPr>
          <a:xfrm rot="10800000" flipH="1">
            <a:off x="7391400" y="6262687"/>
            <a:ext cx="381000" cy="519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800"/>
              <a:buFont typeface="Times New Roman"/>
              <a:buNone/>
            </a:pPr>
            <a:r>
              <a:rPr lang="en-US" sz="2800" b="1" i="0" u="none">
                <a:solidFill>
                  <a:srgbClr val="FF0000"/>
                </a:solidFill>
                <a:latin typeface="Times New Roman"/>
                <a:ea typeface="Times New Roman"/>
                <a:cs typeface="Times New Roman"/>
                <a:sym typeface="Times New Roman"/>
              </a:rPr>
              <a:t>X</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fade">
                                      <p:cBhvr>
                                        <p:cTn id="7" dur="500"/>
                                        <p:tgtEl>
                                          <p:spTgt spid="3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3"/>
                                        </p:tgtEl>
                                        <p:attrNameLst>
                                          <p:attrName>style.visibility</p:attrName>
                                        </p:attrNameLst>
                                      </p:cBhvr>
                                      <p:to>
                                        <p:strVal val="visible"/>
                                      </p:to>
                                    </p:set>
                                    <p:animEffect transition="in" filter="fade">
                                      <p:cBhvr>
                                        <p:cTn id="12" dur="500"/>
                                        <p:tgtEl>
                                          <p:spTgt spid="36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2"/>
                                        </p:tgtEl>
                                        <p:attrNameLst>
                                          <p:attrName>style.visibility</p:attrName>
                                        </p:attrNameLst>
                                      </p:cBhvr>
                                      <p:to>
                                        <p:strVal val="visible"/>
                                      </p:to>
                                    </p:set>
                                    <p:animEffect transition="in" filter="fade">
                                      <p:cBhvr>
                                        <p:cTn id="17" dur="500"/>
                                        <p:tgtEl>
                                          <p:spTgt spid="3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4"/>
                                        </p:tgtEl>
                                        <p:attrNameLst>
                                          <p:attrName>style.visibility</p:attrName>
                                        </p:attrNameLst>
                                      </p:cBhvr>
                                      <p:to>
                                        <p:strVal val="visible"/>
                                      </p:to>
                                    </p:set>
                                    <p:animEffect transition="in" filter="fade">
                                      <p:cBhvr>
                                        <p:cTn id="22" dur="500"/>
                                        <p:tgtEl>
                                          <p:spTgt spid="36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5"/>
                                        </p:tgtEl>
                                        <p:attrNameLst>
                                          <p:attrName>style.visibility</p:attrName>
                                        </p:attrNameLst>
                                      </p:cBhvr>
                                      <p:to>
                                        <p:strVal val="visible"/>
                                      </p:to>
                                    </p:set>
                                    <p:animEffect transition="in" filter="fade">
                                      <p:cBhvr>
                                        <p:cTn id="27" dur="500"/>
                                        <p:tgtEl>
                                          <p:spTgt spid="36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6"/>
                                        </p:tgtEl>
                                        <p:attrNameLst>
                                          <p:attrName>style.visibility</p:attrName>
                                        </p:attrNameLst>
                                      </p:cBhvr>
                                      <p:to>
                                        <p:strVal val="visible"/>
                                      </p:to>
                                    </p:set>
                                    <p:animEffect transition="in" filter="fade">
                                      <p:cBhvr>
                                        <p:cTn id="32" dur="500"/>
                                        <p:tgtEl>
                                          <p:spTgt spid="36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67"/>
                                        </p:tgtEl>
                                        <p:attrNameLst>
                                          <p:attrName>style.visibility</p:attrName>
                                        </p:attrNameLst>
                                      </p:cBhvr>
                                      <p:to>
                                        <p:strVal val="visible"/>
                                      </p:to>
                                    </p:set>
                                    <p:animEffect transition="in" filter="fade">
                                      <p:cBhvr>
                                        <p:cTn id="37" dur="500"/>
                                        <p:tgtEl>
                                          <p:spTgt spid="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4"/>
          <p:cNvSpPr txBox="1"/>
          <p:nvPr/>
        </p:nvSpPr>
        <p:spPr>
          <a:xfrm>
            <a:off x="228600" y="381000"/>
            <a:ext cx="8853487" cy="95408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800"/>
              <a:buFont typeface="Times New Roman"/>
              <a:buNone/>
            </a:pPr>
            <a:r>
              <a:rPr lang="en-US" sz="2800" b="1" i="0" u="none">
                <a:solidFill>
                  <a:srgbClr val="FF0000"/>
                </a:solidFill>
                <a:latin typeface="Times New Roman"/>
                <a:ea typeface="Times New Roman"/>
                <a:cs typeface="Times New Roman"/>
                <a:sym typeface="Times New Roman"/>
              </a:rPr>
              <a:t>BÀI 6: XÂY DỰNG TÌNH BẠN TRONG SÁNG, LÀNH MẠNH</a:t>
            </a:r>
            <a:endParaRPr/>
          </a:p>
        </p:txBody>
      </p:sp>
      <p:sp>
        <p:nvSpPr>
          <p:cNvPr id="374" name="Google Shape;374;p44"/>
          <p:cNvSpPr txBox="1"/>
          <p:nvPr/>
        </p:nvSpPr>
        <p:spPr>
          <a:xfrm>
            <a:off x="76200" y="838200"/>
            <a:ext cx="4343400"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III. </a:t>
            </a:r>
            <a:r>
              <a:rPr lang="en-US" sz="2800" b="1" i="0" u="sng">
                <a:solidFill>
                  <a:schemeClr val="dk1"/>
                </a:solidFill>
                <a:latin typeface="Times New Roman"/>
                <a:ea typeface="Times New Roman"/>
                <a:cs typeface="Times New Roman"/>
                <a:sym typeface="Times New Roman"/>
              </a:rPr>
              <a:t>BÀI TẬP</a:t>
            </a:r>
            <a:r>
              <a:rPr lang="en-US" sz="2800" b="1" i="0" u="none">
                <a:solidFill>
                  <a:schemeClr val="dk1"/>
                </a:solidFill>
                <a:latin typeface="Times New Roman"/>
                <a:ea typeface="Times New Roman"/>
                <a:cs typeface="Times New Roman"/>
                <a:sym typeface="Times New Roman"/>
              </a:rPr>
              <a:t>: </a:t>
            </a:r>
            <a:endParaRPr/>
          </a:p>
        </p:txBody>
      </p:sp>
      <p:sp>
        <p:nvSpPr>
          <p:cNvPr id="375" name="Google Shape;375;p44"/>
          <p:cNvSpPr txBox="1"/>
          <p:nvPr/>
        </p:nvSpPr>
        <p:spPr>
          <a:xfrm>
            <a:off x="214312" y="2044700"/>
            <a:ext cx="8867775" cy="138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2800"/>
              <a:buFont typeface="Times New Roman"/>
              <a:buNone/>
            </a:pPr>
            <a:r>
              <a:rPr lang="en-US" sz="2800" b="1" i="0" u="none">
                <a:solidFill>
                  <a:srgbClr val="C00000"/>
                </a:solidFill>
                <a:latin typeface="Times New Roman"/>
                <a:ea typeface="Times New Roman"/>
                <a:cs typeface="Times New Roman"/>
                <a:sym typeface="Times New Roman"/>
              </a:rPr>
              <a:t>Chỉ ra những khuyết điểm hoặc những gì bạn vi phạm pháp luật, tìm cách khuyên ngăn bạn không để bạn tiếp tục mắc khuyết điểm hoặc vi phạm pháp luật nữa.</a:t>
            </a:r>
            <a:endParaRPr/>
          </a:p>
        </p:txBody>
      </p:sp>
      <p:sp>
        <p:nvSpPr>
          <p:cNvPr id="376" name="Google Shape;376;p44"/>
          <p:cNvSpPr txBox="1"/>
          <p:nvPr/>
        </p:nvSpPr>
        <p:spPr>
          <a:xfrm>
            <a:off x="296862" y="1258887"/>
            <a:ext cx="5646737"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2. Em sẽ làm gì khi thấy bạn mình:</a:t>
            </a:r>
            <a:endParaRPr/>
          </a:p>
        </p:txBody>
      </p:sp>
      <p:sp>
        <p:nvSpPr>
          <p:cNvPr id="377" name="Google Shape;377;p44"/>
          <p:cNvSpPr txBox="1"/>
          <p:nvPr/>
        </p:nvSpPr>
        <p:spPr>
          <a:xfrm>
            <a:off x="234950" y="1639887"/>
            <a:ext cx="7232650"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a) Mắc khuyết điểm hoặc vi phạm pháp luật?</a:t>
            </a:r>
            <a:endParaRPr/>
          </a:p>
        </p:txBody>
      </p:sp>
      <p:sp>
        <p:nvSpPr>
          <p:cNvPr id="378" name="Google Shape;378;p44"/>
          <p:cNvSpPr txBox="1"/>
          <p:nvPr/>
        </p:nvSpPr>
        <p:spPr>
          <a:xfrm>
            <a:off x="228600" y="3362325"/>
            <a:ext cx="8534400"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b) Bị người khác rủ rê, lôi kéo sử dụng ma tuý?</a:t>
            </a:r>
            <a:endParaRPr/>
          </a:p>
        </p:txBody>
      </p:sp>
      <p:sp>
        <p:nvSpPr>
          <p:cNvPr id="379" name="Google Shape;379;p44"/>
          <p:cNvSpPr txBox="1"/>
          <p:nvPr/>
        </p:nvSpPr>
        <p:spPr>
          <a:xfrm>
            <a:off x="228600" y="3770312"/>
            <a:ext cx="8534400"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2800"/>
              <a:buFont typeface="Times New Roman"/>
              <a:buNone/>
            </a:pPr>
            <a:r>
              <a:rPr lang="en-US" sz="2800" b="1" i="0" u="none">
                <a:solidFill>
                  <a:srgbClr val="C00000"/>
                </a:solidFill>
                <a:latin typeface="Times New Roman"/>
                <a:ea typeface="Times New Roman"/>
                <a:cs typeface="Times New Roman"/>
                <a:sym typeface="Times New Roman"/>
              </a:rPr>
              <a:t>Tìm cách khuyên ngăn bạn không để bạn tiếp tục lao vào con đường sử dụng ma túy.</a:t>
            </a:r>
            <a:endParaRPr/>
          </a:p>
        </p:txBody>
      </p:sp>
      <p:sp>
        <p:nvSpPr>
          <p:cNvPr id="380" name="Google Shape;380;p44"/>
          <p:cNvSpPr txBox="1"/>
          <p:nvPr/>
        </p:nvSpPr>
        <p:spPr>
          <a:xfrm>
            <a:off x="228600" y="4648200"/>
            <a:ext cx="8458200"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c) Có chuyện buồn hoặc gặp khó khăn, rủi ro trong cuộc sống?</a:t>
            </a:r>
            <a:endParaRPr/>
          </a:p>
        </p:txBody>
      </p:sp>
      <p:sp>
        <p:nvSpPr>
          <p:cNvPr id="381" name="Google Shape;381;p44"/>
          <p:cNvSpPr txBox="1"/>
          <p:nvPr/>
        </p:nvSpPr>
        <p:spPr>
          <a:xfrm>
            <a:off x="304800" y="5486400"/>
            <a:ext cx="8839200"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2800"/>
              <a:buFont typeface="Times New Roman"/>
              <a:buNone/>
            </a:pPr>
            <a:r>
              <a:rPr lang="en-US" sz="2800" b="1" i="0" u="none">
                <a:solidFill>
                  <a:srgbClr val="C00000"/>
                </a:solidFill>
                <a:latin typeface="Times New Roman"/>
                <a:ea typeface="Times New Roman"/>
                <a:cs typeface="Times New Roman"/>
                <a:sym typeface="Times New Roman"/>
              </a:rPr>
              <a:t>Em hỏi thăm, an ủi, động viên và giúp đỡ bạn. </a:t>
            </a:r>
            <a:endParaRPr/>
          </a:p>
        </p:txBody>
      </p:sp>
      <p:sp>
        <p:nvSpPr>
          <p:cNvPr id="382" name="Google Shape;382;p44"/>
          <p:cNvSpPr txBox="1"/>
          <p:nvPr/>
        </p:nvSpPr>
        <p:spPr>
          <a:xfrm>
            <a:off x="228600" y="5867400"/>
            <a:ext cx="3622675"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d) Có chuyện vui?</a:t>
            </a:r>
            <a:endParaRPr/>
          </a:p>
        </p:txBody>
      </p:sp>
      <p:sp>
        <p:nvSpPr>
          <p:cNvPr id="383" name="Google Shape;383;p44"/>
          <p:cNvSpPr txBox="1"/>
          <p:nvPr/>
        </p:nvSpPr>
        <p:spPr>
          <a:xfrm>
            <a:off x="228600" y="6257925"/>
            <a:ext cx="8534400"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2800"/>
              <a:buFont typeface="Times New Roman"/>
              <a:buNone/>
            </a:pPr>
            <a:r>
              <a:rPr lang="en-US" sz="2800" b="1" i="0" u="none">
                <a:solidFill>
                  <a:srgbClr val="C00000"/>
                </a:solidFill>
                <a:latin typeface="Times New Roman"/>
                <a:ea typeface="Times New Roman"/>
                <a:cs typeface="Times New Roman"/>
                <a:sym typeface="Times New Roman"/>
              </a:rPr>
              <a:t>Chúc mưng bạn và chia vui cùng bạn.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5"/>
                                        </p:tgtEl>
                                        <p:attrNameLst>
                                          <p:attrName>style.visibility</p:attrName>
                                        </p:attrNameLst>
                                      </p:cBhvr>
                                      <p:to>
                                        <p:strVal val="visible"/>
                                      </p:to>
                                    </p:set>
                                    <p:animEffect transition="in" filter="fade">
                                      <p:cBhvr>
                                        <p:cTn id="7" dur="500"/>
                                        <p:tgtEl>
                                          <p:spTgt spid="3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9"/>
                                        </p:tgtEl>
                                        <p:attrNameLst>
                                          <p:attrName>style.visibility</p:attrName>
                                        </p:attrNameLst>
                                      </p:cBhvr>
                                      <p:to>
                                        <p:strVal val="visible"/>
                                      </p:to>
                                    </p:set>
                                    <p:animEffect transition="in" filter="fade">
                                      <p:cBhvr>
                                        <p:cTn id="12" dur="500"/>
                                        <p:tgtEl>
                                          <p:spTgt spid="3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1"/>
                                        </p:tgtEl>
                                        <p:attrNameLst>
                                          <p:attrName>style.visibility</p:attrName>
                                        </p:attrNameLst>
                                      </p:cBhvr>
                                      <p:to>
                                        <p:strVal val="visible"/>
                                      </p:to>
                                    </p:set>
                                    <p:animEffect transition="in" filter="fade">
                                      <p:cBhvr>
                                        <p:cTn id="17" dur="500"/>
                                        <p:tgtEl>
                                          <p:spTgt spid="38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3"/>
                                        </p:tgtEl>
                                        <p:attrNameLst>
                                          <p:attrName>style.visibility</p:attrName>
                                        </p:attrNameLst>
                                      </p:cBhvr>
                                      <p:to>
                                        <p:strVal val="visible"/>
                                      </p:to>
                                    </p:set>
                                    <p:animEffect transition="in" filter="fade">
                                      <p:cBhvr>
                                        <p:cTn id="22"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8"/>
        <p:cNvGrpSpPr/>
        <p:nvPr/>
      </p:nvGrpSpPr>
      <p:grpSpPr>
        <a:xfrm>
          <a:off x="0" y="0"/>
          <a:ext cx="0" cy="0"/>
          <a:chOff x="0" y="0"/>
          <a:chExt cx="0" cy="0"/>
        </a:xfrm>
      </p:grpSpPr>
      <p:pic>
        <p:nvPicPr>
          <p:cNvPr id="389" name="Google Shape;389;p45" descr="stars"/>
          <p:cNvPicPr preferRelativeResize="0"/>
          <p:nvPr/>
        </p:nvPicPr>
        <p:blipFill rotWithShape="1">
          <a:blip r:embed="rId4">
            <a:alphaModFix/>
          </a:blip>
          <a:srcRect/>
          <a:stretch/>
        </p:blipFill>
        <p:spPr>
          <a:xfrm>
            <a:off x="0" y="1371600"/>
            <a:ext cx="609600" cy="538162"/>
          </a:xfrm>
          <a:prstGeom prst="rect">
            <a:avLst/>
          </a:prstGeom>
          <a:noFill/>
          <a:ln>
            <a:noFill/>
          </a:ln>
        </p:spPr>
      </p:pic>
      <p:pic>
        <p:nvPicPr>
          <p:cNvPr id="390" name="Google Shape;390;p45" descr="stars"/>
          <p:cNvPicPr preferRelativeResize="0"/>
          <p:nvPr/>
        </p:nvPicPr>
        <p:blipFill rotWithShape="1">
          <a:blip r:embed="rId4">
            <a:alphaModFix/>
          </a:blip>
          <a:srcRect/>
          <a:stretch/>
        </p:blipFill>
        <p:spPr>
          <a:xfrm>
            <a:off x="4876800" y="1828800"/>
            <a:ext cx="609600" cy="538162"/>
          </a:xfrm>
          <a:prstGeom prst="rect">
            <a:avLst/>
          </a:prstGeom>
          <a:noFill/>
          <a:ln>
            <a:noFill/>
          </a:ln>
        </p:spPr>
      </p:pic>
      <p:pic>
        <p:nvPicPr>
          <p:cNvPr id="391" name="Google Shape;391;p45" descr="stars"/>
          <p:cNvPicPr preferRelativeResize="0"/>
          <p:nvPr/>
        </p:nvPicPr>
        <p:blipFill rotWithShape="1">
          <a:blip r:embed="rId4">
            <a:alphaModFix/>
          </a:blip>
          <a:srcRect/>
          <a:stretch/>
        </p:blipFill>
        <p:spPr>
          <a:xfrm>
            <a:off x="1066800" y="2286000"/>
            <a:ext cx="609600" cy="538162"/>
          </a:xfrm>
          <a:prstGeom prst="rect">
            <a:avLst/>
          </a:prstGeom>
          <a:noFill/>
          <a:ln>
            <a:noFill/>
          </a:ln>
        </p:spPr>
      </p:pic>
      <p:pic>
        <p:nvPicPr>
          <p:cNvPr id="392" name="Google Shape;392;p45" descr="stars"/>
          <p:cNvPicPr preferRelativeResize="0"/>
          <p:nvPr/>
        </p:nvPicPr>
        <p:blipFill rotWithShape="1">
          <a:blip r:embed="rId4">
            <a:alphaModFix/>
          </a:blip>
          <a:srcRect/>
          <a:stretch/>
        </p:blipFill>
        <p:spPr>
          <a:xfrm>
            <a:off x="6629400" y="4648200"/>
            <a:ext cx="609600" cy="538162"/>
          </a:xfrm>
          <a:prstGeom prst="rect">
            <a:avLst/>
          </a:prstGeom>
          <a:noFill/>
          <a:ln>
            <a:noFill/>
          </a:ln>
        </p:spPr>
      </p:pic>
      <p:pic>
        <p:nvPicPr>
          <p:cNvPr id="393" name="Google Shape;393;p45" descr="stars"/>
          <p:cNvPicPr preferRelativeResize="0"/>
          <p:nvPr/>
        </p:nvPicPr>
        <p:blipFill rotWithShape="1">
          <a:blip r:embed="rId4">
            <a:alphaModFix/>
          </a:blip>
          <a:srcRect/>
          <a:stretch/>
        </p:blipFill>
        <p:spPr>
          <a:xfrm>
            <a:off x="3352800" y="2362200"/>
            <a:ext cx="533400" cy="471487"/>
          </a:xfrm>
          <a:prstGeom prst="rect">
            <a:avLst/>
          </a:prstGeom>
          <a:noFill/>
          <a:ln>
            <a:noFill/>
          </a:ln>
        </p:spPr>
      </p:pic>
      <p:pic>
        <p:nvPicPr>
          <p:cNvPr id="394" name="Google Shape;394;p45" descr="stars"/>
          <p:cNvPicPr preferRelativeResize="0"/>
          <p:nvPr/>
        </p:nvPicPr>
        <p:blipFill rotWithShape="1">
          <a:blip r:embed="rId4">
            <a:alphaModFix/>
          </a:blip>
          <a:srcRect/>
          <a:stretch/>
        </p:blipFill>
        <p:spPr>
          <a:xfrm>
            <a:off x="7543800" y="533400"/>
            <a:ext cx="609600" cy="538162"/>
          </a:xfrm>
          <a:prstGeom prst="rect">
            <a:avLst/>
          </a:prstGeom>
          <a:noFill/>
          <a:ln>
            <a:noFill/>
          </a:ln>
        </p:spPr>
      </p:pic>
      <p:pic>
        <p:nvPicPr>
          <p:cNvPr id="395" name="Google Shape;395;p45" descr="stars"/>
          <p:cNvPicPr preferRelativeResize="0"/>
          <p:nvPr/>
        </p:nvPicPr>
        <p:blipFill rotWithShape="1">
          <a:blip r:embed="rId4">
            <a:alphaModFix/>
          </a:blip>
          <a:srcRect/>
          <a:stretch/>
        </p:blipFill>
        <p:spPr>
          <a:xfrm>
            <a:off x="6248400" y="3124200"/>
            <a:ext cx="609600" cy="538162"/>
          </a:xfrm>
          <a:prstGeom prst="rect">
            <a:avLst/>
          </a:prstGeom>
          <a:noFill/>
          <a:ln>
            <a:noFill/>
          </a:ln>
        </p:spPr>
      </p:pic>
      <p:pic>
        <p:nvPicPr>
          <p:cNvPr id="396" name="Google Shape;396;p45" descr="stars"/>
          <p:cNvPicPr preferRelativeResize="0"/>
          <p:nvPr/>
        </p:nvPicPr>
        <p:blipFill rotWithShape="1">
          <a:blip r:embed="rId4">
            <a:alphaModFix/>
          </a:blip>
          <a:srcRect/>
          <a:stretch/>
        </p:blipFill>
        <p:spPr>
          <a:xfrm>
            <a:off x="457200" y="3886200"/>
            <a:ext cx="609600" cy="538162"/>
          </a:xfrm>
          <a:prstGeom prst="rect">
            <a:avLst/>
          </a:prstGeom>
          <a:noFill/>
          <a:ln>
            <a:noFill/>
          </a:ln>
        </p:spPr>
      </p:pic>
      <p:pic>
        <p:nvPicPr>
          <p:cNvPr id="397" name="Google Shape;397;p45" descr="stars"/>
          <p:cNvPicPr preferRelativeResize="0"/>
          <p:nvPr/>
        </p:nvPicPr>
        <p:blipFill rotWithShape="1">
          <a:blip r:embed="rId4">
            <a:alphaModFix/>
          </a:blip>
          <a:srcRect/>
          <a:stretch/>
        </p:blipFill>
        <p:spPr>
          <a:xfrm>
            <a:off x="4114800" y="304800"/>
            <a:ext cx="609600" cy="538162"/>
          </a:xfrm>
          <a:prstGeom prst="rect">
            <a:avLst/>
          </a:prstGeom>
          <a:noFill/>
          <a:ln>
            <a:noFill/>
          </a:ln>
        </p:spPr>
      </p:pic>
      <p:pic>
        <p:nvPicPr>
          <p:cNvPr id="398" name="Google Shape;398;p45" descr="stars"/>
          <p:cNvPicPr preferRelativeResize="0"/>
          <p:nvPr/>
        </p:nvPicPr>
        <p:blipFill rotWithShape="1">
          <a:blip r:embed="rId4">
            <a:alphaModFix/>
          </a:blip>
          <a:srcRect/>
          <a:stretch/>
        </p:blipFill>
        <p:spPr>
          <a:xfrm>
            <a:off x="5486400" y="6019800"/>
            <a:ext cx="609600" cy="538162"/>
          </a:xfrm>
          <a:prstGeom prst="rect">
            <a:avLst/>
          </a:prstGeom>
          <a:noFill/>
          <a:ln>
            <a:noFill/>
          </a:ln>
        </p:spPr>
      </p:pic>
      <p:pic>
        <p:nvPicPr>
          <p:cNvPr id="399" name="Google Shape;399;p45" descr="stars"/>
          <p:cNvPicPr preferRelativeResize="0"/>
          <p:nvPr/>
        </p:nvPicPr>
        <p:blipFill rotWithShape="1">
          <a:blip r:embed="rId4">
            <a:alphaModFix/>
          </a:blip>
          <a:srcRect/>
          <a:stretch/>
        </p:blipFill>
        <p:spPr>
          <a:xfrm>
            <a:off x="8001000" y="2438400"/>
            <a:ext cx="609600" cy="538162"/>
          </a:xfrm>
          <a:prstGeom prst="rect">
            <a:avLst/>
          </a:prstGeom>
          <a:noFill/>
          <a:ln>
            <a:noFill/>
          </a:ln>
        </p:spPr>
      </p:pic>
      <p:sp>
        <p:nvSpPr>
          <p:cNvPr id="400" name="Google Shape;400;p45"/>
          <p:cNvSpPr/>
          <p:nvPr/>
        </p:nvSpPr>
        <p:spPr>
          <a:xfrm>
            <a:off x="1143000" y="762000"/>
            <a:ext cx="6553200" cy="2438400"/>
          </a:xfrm>
          <a:prstGeom prst="rect">
            <a:avLst/>
          </a:prstGeom>
        </p:spPr>
        <p:txBody>
          <a:bodyPr>
            <a:prstTxWarp prst="textPlain">
              <a:avLst/>
            </a:prstTxWarp>
          </a:bodyPr>
          <a:lstStyle/>
          <a:p>
            <a:pPr lvl="0" algn="l"/>
            <a:r>
              <a:rPr b="0" i="1">
                <a:ln w="12700" cap="flat" cmpd="sng">
                  <a:solidFill>
                    <a:srgbClr val="EAEAEA"/>
                  </a:solidFill>
                  <a:prstDash val="solid"/>
                  <a:miter lim="800000"/>
                  <a:headEnd type="none" w="sm" len="sm"/>
                  <a:tailEnd type="none" w="sm" len="sm"/>
                </a:ln>
                <a:gradFill>
                  <a:gsLst>
                    <a:gs pos="0">
                      <a:srgbClr val="A603AB"/>
                    </a:gs>
                    <a:gs pos="11999">
                      <a:srgbClr val="E81766"/>
                    </a:gs>
                    <a:gs pos="27000">
                      <a:srgbClr val="EE3F17"/>
                    </a:gs>
                    <a:gs pos="47999">
                      <a:srgbClr val="FFFF00"/>
                    </a:gs>
                    <a:gs pos="64999">
                      <a:srgbClr val="1A8D48"/>
                    </a:gs>
                    <a:gs pos="78999">
                      <a:srgbClr val="0819FB"/>
                    </a:gs>
                    <a:gs pos="100000">
                      <a:srgbClr val="A603AB"/>
                    </a:gs>
                  </a:gsLst>
                  <a:lin ang="0" scaled="0"/>
                </a:gradFill>
                <a:latin typeface="Times New Roman"/>
              </a:rPr>
              <a:t>TRANH </a:t>
            </a:r>
          </a:p>
        </p:txBody>
      </p:sp>
      <p:pic>
        <p:nvPicPr>
          <p:cNvPr id="401" name="Google Shape;401;p45" descr="stars"/>
          <p:cNvPicPr preferRelativeResize="0"/>
          <p:nvPr/>
        </p:nvPicPr>
        <p:blipFill rotWithShape="1">
          <a:blip r:embed="rId4">
            <a:alphaModFix/>
          </a:blip>
          <a:srcRect/>
          <a:stretch/>
        </p:blipFill>
        <p:spPr>
          <a:xfrm>
            <a:off x="381000" y="5867400"/>
            <a:ext cx="609600" cy="538162"/>
          </a:xfrm>
          <a:prstGeom prst="rect">
            <a:avLst/>
          </a:prstGeom>
          <a:noFill/>
          <a:ln>
            <a:noFill/>
          </a:ln>
        </p:spPr>
      </p:pic>
      <p:pic>
        <p:nvPicPr>
          <p:cNvPr id="402" name="Google Shape;402;p45" descr="stars"/>
          <p:cNvPicPr preferRelativeResize="0"/>
          <p:nvPr/>
        </p:nvPicPr>
        <p:blipFill rotWithShape="1">
          <a:blip r:embed="rId4">
            <a:alphaModFix/>
          </a:blip>
          <a:srcRect/>
          <a:stretch/>
        </p:blipFill>
        <p:spPr>
          <a:xfrm>
            <a:off x="8229600" y="4495800"/>
            <a:ext cx="609600" cy="538162"/>
          </a:xfrm>
          <a:prstGeom prst="rect">
            <a:avLst/>
          </a:prstGeom>
          <a:noFill/>
          <a:ln>
            <a:noFill/>
          </a:ln>
        </p:spPr>
      </p:pic>
      <p:pic>
        <p:nvPicPr>
          <p:cNvPr id="403" name="Google Shape;403;p45" descr="stars"/>
          <p:cNvPicPr preferRelativeResize="0"/>
          <p:nvPr/>
        </p:nvPicPr>
        <p:blipFill rotWithShape="1">
          <a:blip r:embed="rId4">
            <a:alphaModFix/>
          </a:blip>
          <a:srcRect/>
          <a:stretch/>
        </p:blipFill>
        <p:spPr>
          <a:xfrm>
            <a:off x="2286000" y="4648200"/>
            <a:ext cx="609600" cy="538162"/>
          </a:xfrm>
          <a:prstGeom prst="rect">
            <a:avLst/>
          </a:prstGeom>
          <a:noFill/>
          <a:ln>
            <a:noFill/>
          </a:ln>
        </p:spPr>
      </p:pic>
      <p:pic>
        <p:nvPicPr>
          <p:cNvPr id="404" name="Google Shape;404;p45" descr="stars"/>
          <p:cNvPicPr preferRelativeResize="0"/>
          <p:nvPr/>
        </p:nvPicPr>
        <p:blipFill rotWithShape="1">
          <a:blip r:embed="rId4">
            <a:alphaModFix/>
          </a:blip>
          <a:srcRect/>
          <a:stretch/>
        </p:blipFill>
        <p:spPr>
          <a:xfrm>
            <a:off x="4953000" y="4953000"/>
            <a:ext cx="609600" cy="538162"/>
          </a:xfrm>
          <a:prstGeom prst="rect">
            <a:avLst/>
          </a:prstGeom>
          <a:noFill/>
          <a:ln>
            <a:noFill/>
          </a:ln>
        </p:spPr>
      </p:pic>
      <p:pic>
        <p:nvPicPr>
          <p:cNvPr id="405" name="Google Shape;405;p45" descr="stars"/>
          <p:cNvPicPr preferRelativeResize="0"/>
          <p:nvPr/>
        </p:nvPicPr>
        <p:blipFill rotWithShape="1">
          <a:blip r:embed="rId4">
            <a:alphaModFix/>
          </a:blip>
          <a:srcRect/>
          <a:stretch/>
        </p:blipFill>
        <p:spPr>
          <a:xfrm>
            <a:off x="3505200" y="6091237"/>
            <a:ext cx="609600" cy="538162"/>
          </a:xfrm>
          <a:prstGeom prst="rect">
            <a:avLst/>
          </a:prstGeom>
          <a:noFill/>
          <a:ln>
            <a:noFill/>
          </a:ln>
        </p:spPr>
      </p:pic>
      <p:pic>
        <p:nvPicPr>
          <p:cNvPr id="406" name="Google Shape;406;p45" descr="stars"/>
          <p:cNvPicPr preferRelativeResize="0"/>
          <p:nvPr/>
        </p:nvPicPr>
        <p:blipFill rotWithShape="1">
          <a:blip r:embed="rId4">
            <a:alphaModFix/>
          </a:blip>
          <a:srcRect/>
          <a:stretch/>
        </p:blipFill>
        <p:spPr>
          <a:xfrm>
            <a:off x="7772400" y="5867400"/>
            <a:ext cx="609600" cy="538162"/>
          </a:xfrm>
          <a:prstGeom prst="rect">
            <a:avLst/>
          </a:prstGeom>
          <a:noFill/>
          <a:ln>
            <a:noFill/>
          </a:ln>
        </p:spPr>
      </p:pic>
      <p:pic>
        <p:nvPicPr>
          <p:cNvPr id="407" name="Google Shape;407;p45" descr="stars"/>
          <p:cNvPicPr preferRelativeResize="0"/>
          <p:nvPr/>
        </p:nvPicPr>
        <p:blipFill rotWithShape="1">
          <a:blip r:embed="rId4">
            <a:alphaModFix/>
          </a:blip>
          <a:srcRect/>
          <a:stretch/>
        </p:blipFill>
        <p:spPr>
          <a:xfrm>
            <a:off x="5638800" y="3886200"/>
            <a:ext cx="609600" cy="538162"/>
          </a:xfrm>
          <a:prstGeom prst="rect">
            <a:avLst/>
          </a:prstGeom>
          <a:noFill/>
          <a:ln>
            <a:noFill/>
          </a:ln>
        </p:spPr>
      </p:pic>
      <p:pic>
        <p:nvPicPr>
          <p:cNvPr id="408" name="Google Shape;408;p45" descr="stars"/>
          <p:cNvPicPr preferRelativeResize="0"/>
          <p:nvPr/>
        </p:nvPicPr>
        <p:blipFill rotWithShape="1">
          <a:blip r:embed="rId4">
            <a:alphaModFix/>
          </a:blip>
          <a:srcRect/>
          <a:stretch/>
        </p:blipFill>
        <p:spPr>
          <a:xfrm>
            <a:off x="3429000" y="3886200"/>
            <a:ext cx="609600" cy="538162"/>
          </a:xfrm>
          <a:prstGeom prst="rect">
            <a:avLst/>
          </a:prstGeom>
          <a:noFill/>
          <a:ln>
            <a:noFill/>
          </a:ln>
        </p:spPr>
      </p:pic>
      <p:sp>
        <p:nvSpPr>
          <p:cNvPr id="409" name="Google Shape;409;p45"/>
          <p:cNvSpPr txBox="1"/>
          <p:nvPr/>
        </p:nvSpPr>
        <p:spPr>
          <a:xfrm>
            <a:off x="0" y="3810000"/>
            <a:ext cx="9144000" cy="8239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4800"/>
              <a:buFont typeface="Times New Roman"/>
              <a:buNone/>
            </a:pPr>
            <a:r>
              <a:rPr lang="en-US" sz="4800" b="1" i="0" u="none">
                <a:solidFill>
                  <a:srgbClr val="FF0000"/>
                </a:solidFill>
                <a:latin typeface="Times New Roman"/>
                <a:ea typeface="Times New Roman"/>
                <a:cs typeface="Times New Roman"/>
                <a:sym typeface="Times New Roman"/>
              </a:rPr>
              <a:t>Chủ đề tình bạn</a:t>
            </a:r>
            <a:endParaRPr/>
          </a:p>
        </p:txBody>
      </p:sp>
      <p:pic>
        <p:nvPicPr>
          <p:cNvPr id="410" name="Google Shape;410;p45" descr="stars"/>
          <p:cNvPicPr preferRelativeResize="0"/>
          <p:nvPr/>
        </p:nvPicPr>
        <p:blipFill rotWithShape="1">
          <a:blip r:embed="rId4">
            <a:alphaModFix/>
          </a:blip>
          <a:srcRect/>
          <a:stretch/>
        </p:blipFill>
        <p:spPr>
          <a:xfrm>
            <a:off x="6553200" y="1371600"/>
            <a:ext cx="609600" cy="538162"/>
          </a:xfrm>
          <a:prstGeom prst="rect">
            <a:avLst/>
          </a:prstGeom>
          <a:noFill/>
          <a:ln>
            <a:noFill/>
          </a:ln>
        </p:spPr>
      </p:pic>
      <p:pic>
        <p:nvPicPr>
          <p:cNvPr id="411" name="Google Shape;411;p45" descr="stars"/>
          <p:cNvPicPr preferRelativeResize="0"/>
          <p:nvPr/>
        </p:nvPicPr>
        <p:blipFill rotWithShape="1">
          <a:blip r:embed="rId4">
            <a:alphaModFix/>
          </a:blip>
          <a:srcRect/>
          <a:stretch/>
        </p:blipFill>
        <p:spPr>
          <a:xfrm>
            <a:off x="2438400" y="304800"/>
            <a:ext cx="609600" cy="538162"/>
          </a:xfrm>
          <a:prstGeom prst="rect">
            <a:avLst/>
          </a:prstGeom>
          <a:noFill/>
          <a:ln>
            <a:noFill/>
          </a:ln>
        </p:spPr>
      </p:pic>
      <p:pic>
        <p:nvPicPr>
          <p:cNvPr id="412" name="Google Shape;412;p45" descr="stars"/>
          <p:cNvPicPr preferRelativeResize="0"/>
          <p:nvPr/>
        </p:nvPicPr>
        <p:blipFill rotWithShape="1">
          <a:blip r:embed="rId4">
            <a:alphaModFix/>
          </a:blip>
          <a:srcRect/>
          <a:stretch/>
        </p:blipFill>
        <p:spPr>
          <a:xfrm>
            <a:off x="1905000" y="5867400"/>
            <a:ext cx="609600" cy="538162"/>
          </a:xfrm>
          <a:prstGeom prst="rect">
            <a:avLst/>
          </a:prstGeom>
          <a:noFill/>
          <a:ln>
            <a:noFill/>
          </a:ln>
        </p:spPr>
      </p:pic>
      <p:pic>
        <p:nvPicPr>
          <p:cNvPr id="413" name="Google Shape;413;p45" descr="stars"/>
          <p:cNvPicPr preferRelativeResize="0"/>
          <p:nvPr/>
        </p:nvPicPr>
        <p:blipFill rotWithShape="1">
          <a:blip r:embed="rId4">
            <a:alphaModFix/>
          </a:blip>
          <a:srcRect/>
          <a:stretch/>
        </p:blipFill>
        <p:spPr>
          <a:xfrm rot="10800000" flipH="1">
            <a:off x="6096000" y="304800"/>
            <a:ext cx="609600" cy="533400"/>
          </a:xfrm>
          <a:prstGeom prst="rect">
            <a:avLst/>
          </a:prstGeom>
          <a:noFill/>
          <a:ln>
            <a:noFill/>
          </a:ln>
        </p:spPr>
      </p:pic>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28" descr="2[2]"/>
          <p:cNvPicPr preferRelativeResize="0"/>
          <p:nvPr/>
        </p:nvPicPr>
        <p:blipFill rotWithShape="1">
          <a:blip r:embed="rId3">
            <a:alphaModFix/>
          </a:blip>
          <a:srcRect/>
          <a:stretch/>
        </p:blipFill>
        <p:spPr>
          <a:xfrm>
            <a:off x="0" y="-76200"/>
            <a:ext cx="9144000" cy="6858000"/>
          </a:xfrm>
          <a:prstGeom prst="rect">
            <a:avLst/>
          </a:prstGeom>
          <a:noFill/>
          <a:ln>
            <a:noFill/>
          </a:ln>
        </p:spPr>
      </p:pic>
      <p:sp>
        <p:nvSpPr>
          <p:cNvPr id="184" name="Google Shape;184;p28"/>
          <p:cNvSpPr/>
          <p:nvPr/>
        </p:nvSpPr>
        <p:spPr>
          <a:xfrm>
            <a:off x="2743200" y="-4762"/>
            <a:ext cx="3705225" cy="781050"/>
          </a:xfrm>
          <a:prstGeom prst="rect">
            <a:avLst/>
          </a:prstGeom>
        </p:spPr>
        <p:txBody>
          <a:bodyPr>
            <a:prstTxWarp prst="textPlain">
              <a:avLst/>
            </a:prstTxWarp>
          </a:bodyPr>
          <a:lstStyle/>
          <a:p>
            <a:pPr lvl="0" algn="l"/>
            <a:r>
              <a:rPr b="0" i="1">
                <a:ln w="9525" cap="flat" cmpd="sng">
                  <a:solidFill>
                    <a:srgbClr val="000000"/>
                  </a:solidFill>
                  <a:prstDash val="solid"/>
                  <a:miter lim="800000"/>
                  <a:headEnd type="none" w="sm" len="sm"/>
                  <a:tailEnd type="none" w="sm" len="sm"/>
                </a:ln>
                <a:solidFill>
                  <a:srgbClr val="FF0000"/>
                </a:solidFill>
                <a:latin typeface="Times New Roman"/>
              </a:rPr>
              <a:t>KIỂM TRA BÀI CŨ </a:t>
            </a:r>
          </a:p>
        </p:txBody>
      </p:sp>
      <p:sp>
        <p:nvSpPr>
          <p:cNvPr id="185" name="Google Shape;185;p28"/>
          <p:cNvSpPr txBox="1"/>
          <p:nvPr/>
        </p:nvSpPr>
        <p:spPr>
          <a:xfrm>
            <a:off x="228600" y="1143000"/>
            <a:ext cx="8534400"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Times New Roman"/>
              <a:buNone/>
            </a:pPr>
            <a:r>
              <a:rPr lang="en-US" sz="2800" b="1" i="0" u="sng" strike="noStrike" cap="none">
                <a:solidFill>
                  <a:srgbClr val="000000"/>
                </a:solidFill>
                <a:latin typeface="Times New Roman"/>
                <a:ea typeface="Times New Roman"/>
                <a:cs typeface="Times New Roman"/>
                <a:sym typeface="Times New Roman"/>
              </a:rPr>
              <a:t>Câu 1</a:t>
            </a:r>
            <a:r>
              <a:rPr lang="en-US" sz="2800" b="1" i="0" u="none" strike="noStrike" cap="none">
                <a:solidFill>
                  <a:srgbClr val="000000"/>
                </a:solidFill>
                <a:latin typeface="Times New Roman"/>
                <a:ea typeface="Times New Roman"/>
                <a:cs typeface="Times New Roman"/>
                <a:sym typeface="Times New Roman"/>
              </a:rPr>
              <a:t>: Em hãy kể những hành vi của bản thân em thể hiện tôn trọng lẽ phải.</a:t>
            </a:r>
            <a:endParaRPr/>
          </a:p>
        </p:txBody>
      </p:sp>
      <p:sp>
        <p:nvSpPr>
          <p:cNvPr id="186" name="Google Shape;186;p28"/>
          <p:cNvSpPr txBox="1"/>
          <p:nvPr/>
        </p:nvSpPr>
        <p:spPr>
          <a:xfrm>
            <a:off x="252412" y="2349500"/>
            <a:ext cx="8686800" cy="1816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800"/>
              <a:buFont typeface="Times New Roman"/>
              <a:buNone/>
            </a:pPr>
            <a:r>
              <a:rPr lang="en-US" sz="2800" b="1" i="1" u="none" strike="noStrike" cap="none">
                <a:solidFill>
                  <a:srgbClr val="000000"/>
                </a:solidFill>
                <a:latin typeface="Times New Roman"/>
                <a:ea typeface="Times New Roman"/>
                <a:cs typeface="Times New Roman"/>
                <a:sym typeface="Times New Roman"/>
              </a:rPr>
              <a:t> </a:t>
            </a:r>
            <a:r>
              <a:rPr lang="en-US" sz="2800" b="0" i="0" u="none" strike="noStrike" cap="none">
                <a:solidFill>
                  <a:srgbClr val="000000"/>
                </a:solidFill>
                <a:latin typeface="Times New Roman"/>
                <a:ea typeface="Times New Roman"/>
                <a:cs typeface="Times New Roman"/>
                <a:sym typeface="Times New Roman"/>
              </a:rPr>
              <a:t>-   Thực hiện đúng các nội quy của nhà trường.</a:t>
            </a:r>
            <a:endParaRPr/>
          </a:p>
          <a:p>
            <a:pPr marL="0" marR="0" lvl="0" indent="-177800" algn="just" rtl="0">
              <a:lnSpc>
                <a:spcPct val="100000"/>
              </a:lnSpc>
              <a:spcBef>
                <a:spcPts val="1400"/>
              </a:spcBef>
              <a:spcAft>
                <a:spcPts val="0"/>
              </a:spcAft>
              <a:buClr>
                <a:srgbClr val="000000"/>
              </a:buClr>
              <a:buSzPts val="2800"/>
              <a:buFont typeface="Times New Roman"/>
              <a:buChar char="-"/>
            </a:pPr>
            <a:r>
              <a:rPr lang="en-US" sz="2800" b="0" i="0" u="none" strike="noStrike" cap="none">
                <a:solidFill>
                  <a:srgbClr val="000000"/>
                </a:solidFill>
                <a:latin typeface="Times New Roman"/>
                <a:ea typeface="Times New Roman"/>
                <a:cs typeface="Times New Roman"/>
                <a:sym typeface="Times New Roman"/>
              </a:rPr>
              <a:t>Biết lắng nghe ý kiến của người khác.</a:t>
            </a:r>
            <a:endParaRPr/>
          </a:p>
          <a:p>
            <a:pPr marL="0" marR="0" lvl="0" indent="-177800" algn="just" rtl="0">
              <a:lnSpc>
                <a:spcPct val="100000"/>
              </a:lnSpc>
              <a:spcBef>
                <a:spcPts val="1400"/>
              </a:spcBef>
              <a:spcAft>
                <a:spcPts val="0"/>
              </a:spcAft>
              <a:buClr>
                <a:srgbClr val="000000"/>
              </a:buClr>
              <a:buSzPts val="2800"/>
              <a:buFont typeface="Times New Roman"/>
              <a:buChar char="-"/>
            </a:pPr>
            <a:r>
              <a:rPr lang="en-US" sz="2800" b="0" i="0" u="none" strike="noStrike" cap="none">
                <a:solidFill>
                  <a:srgbClr val="000000"/>
                </a:solidFill>
                <a:latin typeface="Times New Roman"/>
                <a:ea typeface="Times New Roman"/>
                <a:cs typeface="Times New Roman"/>
                <a:sym typeface="Times New Roman"/>
              </a:rPr>
              <a:t>Biết phê phán những hành vi sai trái.</a:t>
            </a:r>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6"/>
          <p:cNvSpPr txBox="1"/>
          <p:nvPr/>
        </p:nvSpPr>
        <p:spPr>
          <a:xfrm>
            <a:off x="3124200" y="6096000"/>
            <a:ext cx="2743200" cy="5191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C0066"/>
              </a:buClr>
              <a:buSzPts val="2800"/>
              <a:buFont typeface="Times New Roman"/>
              <a:buNone/>
            </a:pPr>
            <a:r>
              <a:rPr lang="en-US" sz="2800" b="1" i="0" u="none">
                <a:solidFill>
                  <a:srgbClr val="CC0066"/>
                </a:solidFill>
                <a:latin typeface="Times New Roman"/>
                <a:ea typeface="Times New Roman"/>
                <a:cs typeface="Times New Roman"/>
                <a:sym typeface="Times New Roman"/>
              </a:rPr>
              <a:t>Bạn ấu thơ</a:t>
            </a:r>
            <a:endParaRPr/>
          </a:p>
        </p:txBody>
      </p:sp>
      <p:grpSp>
        <p:nvGrpSpPr>
          <p:cNvPr id="420" name="Google Shape;420;p46"/>
          <p:cNvGrpSpPr/>
          <p:nvPr/>
        </p:nvGrpSpPr>
        <p:grpSpPr>
          <a:xfrm>
            <a:off x="776287" y="304800"/>
            <a:ext cx="7543800" cy="5657850"/>
            <a:chOff x="489" y="192"/>
            <a:chExt cx="4752" cy="3564"/>
          </a:xfrm>
        </p:grpSpPr>
        <p:pic>
          <p:nvPicPr>
            <p:cNvPr id="421" name="Google Shape;421;p46" descr="hoi giang"/>
            <p:cNvPicPr preferRelativeResize="0"/>
            <p:nvPr/>
          </p:nvPicPr>
          <p:blipFill rotWithShape="1">
            <a:blip r:embed="rId3">
              <a:alphaModFix/>
            </a:blip>
            <a:srcRect/>
            <a:stretch/>
          </p:blipFill>
          <p:spPr>
            <a:xfrm>
              <a:off x="489" y="192"/>
              <a:ext cx="4752" cy="3564"/>
            </a:xfrm>
            <a:prstGeom prst="rect">
              <a:avLst/>
            </a:prstGeom>
            <a:noFill/>
            <a:ln>
              <a:noFill/>
            </a:ln>
          </p:spPr>
        </p:pic>
        <p:pic>
          <p:nvPicPr>
            <p:cNvPr id="422" name="Google Shape;422;p46" descr="8b"/>
            <p:cNvPicPr preferRelativeResize="0"/>
            <p:nvPr/>
          </p:nvPicPr>
          <p:blipFill rotWithShape="1">
            <a:blip r:embed="rId4">
              <a:alphaModFix/>
            </a:blip>
            <a:srcRect/>
            <a:stretch/>
          </p:blipFill>
          <p:spPr>
            <a:xfrm>
              <a:off x="759" y="432"/>
              <a:ext cx="4233" cy="3120"/>
            </a:xfrm>
            <a:prstGeom prst="rect">
              <a:avLst/>
            </a:prstGeom>
            <a:noFill/>
            <a:ln>
              <a:noFill/>
            </a:ln>
          </p:spPr>
        </p:pic>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
                                        </p:tgtEl>
                                        <p:attrNameLst>
                                          <p:attrName>style.visibility</p:attrName>
                                        </p:attrNameLst>
                                      </p:cBhvr>
                                      <p:to>
                                        <p:strVal val="visible"/>
                                      </p:to>
                                    </p:set>
                                    <p:animEffect transition="in" filter="fade">
                                      <p:cBhvr>
                                        <p:cTn id="7" dur="10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47"/>
          <p:cNvSpPr txBox="1"/>
          <p:nvPr/>
        </p:nvSpPr>
        <p:spPr>
          <a:xfrm>
            <a:off x="3276600" y="6172200"/>
            <a:ext cx="3130550" cy="5191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C0066"/>
              </a:buClr>
              <a:buSzPts val="2800"/>
              <a:buFont typeface="Times New Roman"/>
              <a:buNone/>
            </a:pPr>
            <a:r>
              <a:rPr lang="en-US" sz="2800" b="1" i="0" u="none">
                <a:solidFill>
                  <a:srgbClr val="CC0066"/>
                </a:solidFill>
                <a:latin typeface="Times New Roman"/>
                <a:ea typeface="Times New Roman"/>
                <a:cs typeface="Times New Roman"/>
                <a:sym typeface="Times New Roman"/>
              </a:rPr>
              <a:t>Bạn chăn trâu</a:t>
            </a:r>
            <a:endParaRPr/>
          </a:p>
        </p:txBody>
      </p:sp>
      <p:grpSp>
        <p:nvGrpSpPr>
          <p:cNvPr id="429" name="Google Shape;429;p47"/>
          <p:cNvGrpSpPr/>
          <p:nvPr/>
        </p:nvGrpSpPr>
        <p:grpSpPr>
          <a:xfrm>
            <a:off x="866775" y="457200"/>
            <a:ext cx="7743825" cy="5486400"/>
            <a:chOff x="546" y="288"/>
            <a:chExt cx="4878" cy="3456"/>
          </a:xfrm>
        </p:grpSpPr>
        <p:pic>
          <p:nvPicPr>
            <p:cNvPr id="430" name="Google Shape;430;p47" descr="hoi giang"/>
            <p:cNvPicPr preferRelativeResize="0"/>
            <p:nvPr/>
          </p:nvPicPr>
          <p:blipFill rotWithShape="1">
            <a:blip r:embed="rId3">
              <a:alphaModFix/>
            </a:blip>
            <a:srcRect/>
            <a:stretch/>
          </p:blipFill>
          <p:spPr>
            <a:xfrm>
              <a:off x="546" y="288"/>
              <a:ext cx="4878" cy="3456"/>
            </a:xfrm>
            <a:prstGeom prst="rect">
              <a:avLst/>
            </a:prstGeom>
            <a:noFill/>
            <a:ln>
              <a:noFill/>
            </a:ln>
          </p:spPr>
        </p:pic>
        <p:pic>
          <p:nvPicPr>
            <p:cNvPr id="431" name="Google Shape;431;p47" descr="chanTrau"/>
            <p:cNvPicPr preferRelativeResize="0"/>
            <p:nvPr/>
          </p:nvPicPr>
          <p:blipFill rotWithShape="1">
            <a:blip r:embed="rId4">
              <a:alphaModFix/>
            </a:blip>
            <a:srcRect/>
            <a:stretch/>
          </p:blipFill>
          <p:spPr>
            <a:xfrm>
              <a:off x="789" y="510"/>
              <a:ext cx="4368" cy="3024"/>
            </a:xfrm>
            <a:prstGeom prst="rect">
              <a:avLst/>
            </a:prstGeom>
            <a:noFill/>
            <a:ln>
              <a:noFill/>
            </a:ln>
          </p:spPr>
        </p:pic>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8"/>
                                        </p:tgtEl>
                                        <p:attrNameLst>
                                          <p:attrName>style.visibility</p:attrName>
                                        </p:attrNameLst>
                                      </p:cBhvr>
                                      <p:to>
                                        <p:strVal val="visible"/>
                                      </p:to>
                                    </p:set>
                                    <p:animEffect transition="in" filter="fade">
                                      <p:cBhvr>
                                        <p:cTn id="7" dur="1000"/>
                                        <p:tgtEl>
                                          <p:spTgt spid="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6"/>
        <p:cNvGrpSpPr/>
        <p:nvPr/>
      </p:nvGrpSpPr>
      <p:grpSpPr>
        <a:xfrm>
          <a:off x="0" y="0"/>
          <a:ext cx="0" cy="0"/>
          <a:chOff x="0" y="0"/>
          <a:chExt cx="0" cy="0"/>
        </a:xfrm>
      </p:grpSpPr>
      <p:sp>
        <p:nvSpPr>
          <p:cNvPr id="437" name="Google Shape;437;p48"/>
          <p:cNvSpPr txBox="1"/>
          <p:nvPr/>
        </p:nvSpPr>
        <p:spPr>
          <a:xfrm>
            <a:off x="3429000" y="6248400"/>
            <a:ext cx="2286000" cy="5191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C0066"/>
              </a:buClr>
              <a:buSzPts val="2800"/>
              <a:buFont typeface="Times New Roman"/>
              <a:buNone/>
            </a:pPr>
            <a:r>
              <a:rPr lang="en-US" sz="2800" b="1" i="0" u="none">
                <a:solidFill>
                  <a:srgbClr val="CC0066"/>
                </a:solidFill>
                <a:latin typeface="Times New Roman"/>
                <a:ea typeface="Times New Roman"/>
                <a:cs typeface="Times New Roman"/>
                <a:sym typeface="Times New Roman"/>
              </a:rPr>
              <a:t>Bạn học</a:t>
            </a:r>
            <a:endParaRPr/>
          </a:p>
        </p:txBody>
      </p:sp>
      <p:grpSp>
        <p:nvGrpSpPr>
          <p:cNvPr id="438" name="Google Shape;438;p48"/>
          <p:cNvGrpSpPr/>
          <p:nvPr/>
        </p:nvGrpSpPr>
        <p:grpSpPr>
          <a:xfrm>
            <a:off x="671512" y="185737"/>
            <a:ext cx="8001000" cy="6000750"/>
            <a:chOff x="288" y="-240"/>
            <a:chExt cx="5040" cy="3780"/>
          </a:xfrm>
        </p:grpSpPr>
        <p:pic>
          <p:nvPicPr>
            <p:cNvPr id="439" name="Google Shape;439;p48" descr="hoi giang"/>
            <p:cNvPicPr preferRelativeResize="0"/>
            <p:nvPr/>
          </p:nvPicPr>
          <p:blipFill rotWithShape="1">
            <a:blip r:embed="rId3">
              <a:alphaModFix/>
            </a:blip>
            <a:srcRect/>
            <a:stretch/>
          </p:blipFill>
          <p:spPr>
            <a:xfrm>
              <a:off x="288" y="-240"/>
              <a:ext cx="5040" cy="3780"/>
            </a:xfrm>
            <a:prstGeom prst="rect">
              <a:avLst/>
            </a:prstGeom>
            <a:noFill/>
            <a:ln>
              <a:noFill/>
            </a:ln>
          </p:spPr>
        </p:pic>
        <p:pic>
          <p:nvPicPr>
            <p:cNvPr id="440" name="Google Shape;440;p48" descr="images1387547_a"/>
            <p:cNvPicPr preferRelativeResize="0"/>
            <p:nvPr/>
          </p:nvPicPr>
          <p:blipFill rotWithShape="1">
            <a:blip r:embed="rId4">
              <a:alphaModFix/>
            </a:blip>
            <a:srcRect/>
            <a:stretch/>
          </p:blipFill>
          <p:spPr>
            <a:xfrm>
              <a:off x="585" y="9"/>
              <a:ext cx="4473" cy="3312"/>
            </a:xfrm>
            <a:prstGeom prst="rect">
              <a:avLst/>
            </a:prstGeom>
            <a:noFill/>
            <a:ln>
              <a:noFill/>
            </a:ln>
          </p:spPr>
        </p:pic>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7"/>
                                        </p:tgtEl>
                                        <p:attrNameLst>
                                          <p:attrName>style.visibility</p:attrName>
                                        </p:attrNameLst>
                                      </p:cBhvr>
                                      <p:to>
                                        <p:strVal val="visible"/>
                                      </p:to>
                                    </p:set>
                                    <p:animEffect transition="in" filter="fade">
                                      <p:cBhvr>
                                        <p:cTn id="7" dur="1000"/>
                                        <p:tgtEl>
                                          <p:spTgt spid="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49"/>
          <p:cNvSpPr txBox="1"/>
          <p:nvPr/>
        </p:nvSpPr>
        <p:spPr>
          <a:xfrm>
            <a:off x="3657600" y="6096000"/>
            <a:ext cx="1339850" cy="519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C0066"/>
              </a:buClr>
              <a:buSzPts val="2800"/>
              <a:buFont typeface="Times New Roman"/>
              <a:buNone/>
            </a:pPr>
            <a:r>
              <a:rPr lang="en-US" sz="2800" b="1" i="0" u="none">
                <a:solidFill>
                  <a:srgbClr val="CC0066"/>
                </a:solidFill>
                <a:latin typeface="Times New Roman"/>
                <a:ea typeface="Times New Roman"/>
                <a:cs typeface="Times New Roman"/>
                <a:sym typeface="Times New Roman"/>
              </a:rPr>
              <a:t>Bạn già</a:t>
            </a:r>
            <a:endParaRPr/>
          </a:p>
        </p:txBody>
      </p:sp>
      <p:grpSp>
        <p:nvGrpSpPr>
          <p:cNvPr id="447" name="Google Shape;447;p49"/>
          <p:cNvGrpSpPr/>
          <p:nvPr/>
        </p:nvGrpSpPr>
        <p:grpSpPr>
          <a:xfrm>
            <a:off x="533400" y="76200"/>
            <a:ext cx="8001000" cy="6000750"/>
            <a:chOff x="336" y="48"/>
            <a:chExt cx="5040" cy="3780"/>
          </a:xfrm>
        </p:grpSpPr>
        <p:pic>
          <p:nvPicPr>
            <p:cNvPr id="448" name="Google Shape;448;p49" descr="hoi giang"/>
            <p:cNvPicPr preferRelativeResize="0"/>
            <p:nvPr/>
          </p:nvPicPr>
          <p:blipFill rotWithShape="1">
            <a:blip r:embed="rId3">
              <a:alphaModFix/>
            </a:blip>
            <a:srcRect/>
            <a:stretch/>
          </p:blipFill>
          <p:spPr>
            <a:xfrm>
              <a:off x="336" y="48"/>
              <a:ext cx="5040" cy="3780"/>
            </a:xfrm>
            <a:prstGeom prst="rect">
              <a:avLst/>
            </a:prstGeom>
            <a:noFill/>
            <a:ln>
              <a:noFill/>
            </a:ln>
          </p:spPr>
        </p:pic>
        <p:pic>
          <p:nvPicPr>
            <p:cNvPr id="449" name="Google Shape;449;p49" descr="Senior women, birthday cake three women"/>
            <p:cNvPicPr preferRelativeResize="0"/>
            <p:nvPr/>
          </p:nvPicPr>
          <p:blipFill rotWithShape="1">
            <a:blip r:embed="rId4">
              <a:alphaModFix/>
            </a:blip>
            <a:srcRect/>
            <a:stretch/>
          </p:blipFill>
          <p:spPr>
            <a:xfrm>
              <a:off x="624" y="321"/>
              <a:ext cx="4512" cy="3258"/>
            </a:xfrm>
            <a:prstGeom prst="rect">
              <a:avLst/>
            </a:prstGeom>
            <a:noFill/>
            <a:ln>
              <a:noFill/>
            </a:ln>
          </p:spPr>
        </p:pic>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6"/>
                                        </p:tgtEl>
                                        <p:attrNameLst>
                                          <p:attrName>style.visibility</p:attrName>
                                        </p:attrNameLst>
                                      </p:cBhvr>
                                      <p:to>
                                        <p:strVal val="visible"/>
                                      </p:to>
                                    </p:set>
                                    <p:animEffect transition="in" filter="fade">
                                      <p:cBhvr>
                                        <p:cTn id="7" dur="1000"/>
                                        <p:tgtEl>
                                          <p:spTgt spid="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pic>
        <p:nvPicPr>
          <p:cNvPr id="455" name="Google Shape;455;p50" descr="IMG_0452"/>
          <p:cNvPicPr preferRelativeResize="0"/>
          <p:nvPr/>
        </p:nvPicPr>
        <p:blipFill rotWithShape="1">
          <a:blip r:embed="rId3">
            <a:alphaModFix/>
          </a:blip>
          <a:srcRect/>
          <a:stretch/>
        </p:blipFill>
        <p:spPr>
          <a:xfrm>
            <a:off x="485775" y="609600"/>
            <a:ext cx="8153400" cy="4991100"/>
          </a:xfrm>
          <a:prstGeom prst="rect">
            <a:avLst/>
          </a:prstGeom>
          <a:noFill/>
          <a:ln w="9525" cap="flat" cmpd="sng">
            <a:solidFill>
              <a:srgbClr val="800080"/>
            </a:solidFill>
            <a:prstDash val="solid"/>
            <a:miter lim="800000"/>
            <a:headEnd type="none" w="sm" len="sm"/>
            <a:tailEnd type="none" w="sm" len="sm"/>
          </a:ln>
        </p:spPr>
      </p:pic>
      <p:sp>
        <p:nvSpPr>
          <p:cNvPr id="456" name="Google Shape;456;p50"/>
          <p:cNvSpPr txBox="1"/>
          <p:nvPr/>
        </p:nvSpPr>
        <p:spPr>
          <a:xfrm>
            <a:off x="2684462" y="5921375"/>
            <a:ext cx="3981450" cy="5191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C0066"/>
              </a:buClr>
              <a:buSzPts val="2800"/>
              <a:buFont typeface="Times New Roman"/>
              <a:buNone/>
            </a:pPr>
            <a:r>
              <a:rPr lang="en-US" sz="2800" b="1" i="0" u="none">
                <a:solidFill>
                  <a:srgbClr val="CC0066"/>
                </a:solidFill>
                <a:latin typeface="Times New Roman"/>
                <a:ea typeface="Times New Roman"/>
                <a:cs typeface="Times New Roman"/>
                <a:sym typeface="Times New Roman"/>
              </a:rPr>
              <a:t>Bạn chiến đấu (đồng chí)</a:t>
            </a:r>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6"/>
                                        </p:tgtEl>
                                        <p:attrNameLst>
                                          <p:attrName>style.visibility</p:attrName>
                                        </p:attrNameLst>
                                      </p:cBhvr>
                                      <p:to>
                                        <p:strVal val="visible"/>
                                      </p:to>
                                    </p:set>
                                    <p:animEffect transition="in" filter="fade">
                                      <p:cBhvr>
                                        <p:cTn id="7" dur="1000"/>
                                        <p:tgtEl>
                                          <p:spTgt spid="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51"/>
          <p:cNvSpPr txBox="1"/>
          <p:nvPr/>
        </p:nvSpPr>
        <p:spPr>
          <a:xfrm>
            <a:off x="3048000" y="6096000"/>
            <a:ext cx="3124200" cy="5191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C0066"/>
              </a:buClr>
              <a:buSzPts val="2800"/>
              <a:buFont typeface="Times New Roman"/>
              <a:buNone/>
            </a:pPr>
            <a:r>
              <a:rPr lang="en-US" sz="2800" b="1" i="0" u="none">
                <a:solidFill>
                  <a:srgbClr val="CC0066"/>
                </a:solidFill>
                <a:latin typeface="Times New Roman"/>
                <a:ea typeface="Times New Roman"/>
                <a:cs typeface="Times New Roman"/>
                <a:sym typeface="Times New Roman"/>
              </a:rPr>
              <a:t>Bạn quốc tế</a:t>
            </a:r>
            <a:endParaRPr/>
          </a:p>
        </p:txBody>
      </p:sp>
      <p:pic>
        <p:nvPicPr>
          <p:cNvPr id="463" name="Google Shape;463;p51" descr="hoi giang"/>
          <p:cNvPicPr preferRelativeResize="0"/>
          <p:nvPr/>
        </p:nvPicPr>
        <p:blipFill rotWithShape="1">
          <a:blip r:embed="rId3">
            <a:alphaModFix/>
          </a:blip>
          <a:srcRect/>
          <a:stretch/>
        </p:blipFill>
        <p:spPr>
          <a:xfrm>
            <a:off x="609600" y="228600"/>
            <a:ext cx="8001000" cy="5715000"/>
          </a:xfrm>
          <a:prstGeom prst="rect">
            <a:avLst/>
          </a:prstGeom>
          <a:noFill/>
          <a:ln>
            <a:noFill/>
          </a:ln>
        </p:spPr>
      </p:pic>
      <p:pic>
        <p:nvPicPr>
          <p:cNvPr id="464" name="Google Shape;464;p51" descr="3557102926_4c3030a356"/>
          <p:cNvPicPr preferRelativeResize="0"/>
          <p:nvPr/>
        </p:nvPicPr>
        <p:blipFill rotWithShape="1">
          <a:blip r:embed="rId4">
            <a:alphaModFix/>
          </a:blip>
          <a:srcRect/>
          <a:stretch/>
        </p:blipFill>
        <p:spPr>
          <a:xfrm>
            <a:off x="1066800" y="623887"/>
            <a:ext cx="7086600" cy="4967287"/>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2"/>
                                        </p:tgtEl>
                                        <p:attrNameLst>
                                          <p:attrName>style.visibility</p:attrName>
                                        </p:attrNameLst>
                                      </p:cBhvr>
                                      <p:to>
                                        <p:strVal val="visible"/>
                                      </p:to>
                                    </p:set>
                                    <p:animEffect transition="in" filter="fade">
                                      <p:cBhvr>
                                        <p:cTn id="7" dur="1000"/>
                                        <p:tgtEl>
                                          <p:spTgt spid="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9"/>
        <p:cNvGrpSpPr/>
        <p:nvPr/>
      </p:nvGrpSpPr>
      <p:grpSpPr>
        <a:xfrm>
          <a:off x="0" y="0"/>
          <a:ext cx="0" cy="0"/>
          <a:chOff x="0" y="0"/>
          <a:chExt cx="0" cy="0"/>
        </a:xfrm>
      </p:grpSpPr>
      <p:sp>
        <p:nvSpPr>
          <p:cNvPr id="470" name="Google Shape;470;p52"/>
          <p:cNvSpPr txBox="1"/>
          <p:nvPr/>
        </p:nvSpPr>
        <p:spPr>
          <a:xfrm>
            <a:off x="1371600" y="1803400"/>
            <a:ext cx="5791200"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 Học phần nội dung bài học.</a:t>
            </a:r>
            <a:endParaRPr/>
          </a:p>
        </p:txBody>
      </p:sp>
      <p:sp>
        <p:nvSpPr>
          <p:cNvPr id="471" name="Google Shape;471;p52"/>
          <p:cNvSpPr txBox="1"/>
          <p:nvPr/>
        </p:nvSpPr>
        <p:spPr>
          <a:xfrm>
            <a:off x="1219200" y="2319337"/>
            <a:ext cx="4197350"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  - Hoàn chỉnh các bài tập.</a:t>
            </a:r>
            <a:endParaRPr/>
          </a:p>
        </p:txBody>
      </p:sp>
      <p:sp>
        <p:nvSpPr>
          <p:cNvPr id="472" name="Google Shape;472;p52"/>
          <p:cNvSpPr txBox="1"/>
          <p:nvPr/>
        </p:nvSpPr>
        <p:spPr>
          <a:xfrm>
            <a:off x="1295400" y="3762375"/>
            <a:ext cx="3657600"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 - Đọc trước Bài 7.</a:t>
            </a:r>
            <a:endParaRPr/>
          </a:p>
        </p:txBody>
      </p:sp>
      <p:sp>
        <p:nvSpPr>
          <p:cNvPr id="473" name="Google Shape;473;p52"/>
          <p:cNvSpPr/>
          <p:nvPr/>
        </p:nvSpPr>
        <p:spPr>
          <a:xfrm>
            <a:off x="1676400" y="1117600"/>
            <a:ext cx="5181600" cy="571500"/>
          </a:xfrm>
          <a:prstGeom prst="rect">
            <a:avLst/>
          </a:prstGeom>
        </p:spPr>
        <p:txBody>
          <a:bodyPr>
            <a:prstTxWarp prst="textPlain">
              <a:avLst/>
            </a:prstTxWarp>
          </a:bodyPr>
          <a:lstStyle/>
          <a:p>
            <a:pPr lvl="0" algn="l"/>
            <a:r>
              <a:rPr b="0" i="1">
                <a:ln w="9525" cap="flat" cmpd="sng">
                  <a:solidFill>
                    <a:srgbClr val="000000"/>
                  </a:solidFill>
                  <a:prstDash val="solid"/>
                  <a:miter lim="800000"/>
                  <a:headEnd type="none" w="sm" len="sm"/>
                  <a:tailEnd type="none" w="sm" len="sm"/>
                </a:ln>
                <a:solidFill>
                  <a:srgbClr val="FF0000"/>
                </a:solidFill>
                <a:latin typeface="Times New Roman"/>
              </a:rPr>
              <a:t>HƯỚNG DẪN VỀ NHÀ </a:t>
            </a:r>
          </a:p>
        </p:txBody>
      </p:sp>
      <p:sp>
        <p:nvSpPr>
          <p:cNvPr id="474" name="Google Shape;474;p52"/>
          <p:cNvSpPr txBox="1"/>
          <p:nvPr/>
        </p:nvSpPr>
        <p:spPr>
          <a:xfrm>
            <a:off x="1066800" y="2779712"/>
            <a:ext cx="6294437"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   - Sưu tầm tục ngữ, ca dao, danh ngôn nói về tình bạn.</a:t>
            </a:r>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
                                        </p:tgtEl>
                                        <p:attrNameLst>
                                          <p:attrName>style.visibility</p:attrName>
                                        </p:attrNameLst>
                                      </p:cBhvr>
                                      <p:to>
                                        <p:strVal val="visible"/>
                                      </p:to>
                                    </p:set>
                                    <p:animEffect transition="in" filter="fade">
                                      <p:cBhvr>
                                        <p:cTn id="7" dur="500"/>
                                        <p:tgtEl>
                                          <p:spTgt spid="471"/>
                                        </p:tgtEl>
                                      </p:cBhvr>
                                    </p:animEffect>
                                  </p:childTnLst>
                                </p:cTn>
                              </p:par>
                              <p:par>
                                <p:cTn id="8" presetID="10" presetClass="entr" presetSubtype="0" fill="hold" nodeType="withEffect">
                                  <p:stCondLst>
                                    <p:cond delay="0"/>
                                  </p:stCondLst>
                                  <p:childTnLst>
                                    <p:set>
                                      <p:cBhvr>
                                        <p:cTn id="9" dur="1" fill="hold">
                                          <p:stCondLst>
                                            <p:cond delay="0"/>
                                          </p:stCondLst>
                                        </p:cTn>
                                        <p:tgtEl>
                                          <p:spTgt spid="470"/>
                                        </p:tgtEl>
                                        <p:attrNameLst>
                                          <p:attrName>style.visibility</p:attrName>
                                        </p:attrNameLst>
                                      </p:cBhvr>
                                      <p:to>
                                        <p:strVal val="visible"/>
                                      </p:to>
                                    </p:set>
                                    <p:animEffect transition="in" filter="fade">
                                      <p:cBhvr>
                                        <p:cTn id="10" dur="500"/>
                                        <p:tgtEl>
                                          <p:spTgt spid="470"/>
                                        </p:tgtEl>
                                      </p:cBhvr>
                                    </p:animEffect>
                                  </p:childTnLst>
                                </p:cTn>
                              </p:par>
                              <p:par>
                                <p:cTn id="11" presetID="10" presetClass="entr" presetSubtype="0" fill="hold" nodeType="withEffect">
                                  <p:stCondLst>
                                    <p:cond delay="0"/>
                                  </p:stCondLst>
                                  <p:childTnLst>
                                    <p:set>
                                      <p:cBhvr>
                                        <p:cTn id="12" dur="1" fill="hold">
                                          <p:stCondLst>
                                            <p:cond delay="0"/>
                                          </p:stCondLst>
                                        </p:cTn>
                                        <p:tgtEl>
                                          <p:spTgt spid="474"/>
                                        </p:tgtEl>
                                        <p:attrNameLst>
                                          <p:attrName>style.visibility</p:attrName>
                                        </p:attrNameLst>
                                      </p:cBhvr>
                                      <p:to>
                                        <p:strVal val="visible"/>
                                      </p:to>
                                    </p:set>
                                    <p:animEffect transition="in" filter="fade">
                                      <p:cBhvr>
                                        <p:cTn id="13" dur="500"/>
                                        <p:tgtEl>
                                          <p:spTgt spid="474"/>
                                        </p:tgtEl>
                                      </p:cBhvr>
                                    </p:animEffect>
                                  </p:childTnLst>
                                </p:cTn>
                              </p:par>
                              <p:par>
                                <p:cTn id="14" presetID="10" presetClass="entr" presetSubtype="0" fill="hold" nodeType="withEffect">
                                  <p:stCondLst>
                                    <p:cond delay="0"/>
                                  </p:stCondLst>
                                  <p:childTnLst>
                                    <p:set>
                                      <p:cBhvr>
                                        <p:cTn id="15" dur="1" fill="hold">
                                          <p:stCondLst>
                                            <p:cond delay="0"/>
                                          </p:stCondLst>
                                        </p:cTn>
                                        <p:tgtEl>
                                          <p:spTgt spid="472"/>
                                        </p:tgtEl>
                                        <p:attrNameLst>
                                          <p:attrName>style.visibility</p:attrName>
                                        </p:attrNameLst>
                                      </p:cBhvr>
                                      <p:to>
                                        <p:strVal val="visible"/>
                                      </p:to>
                                    </p:set>
                                    <p:animEffect transition="in" filter="fade">
                                      <p:cBhvr>
                                        <p:cTn id="16" dur="500"/>
                                        <p:tgtEl>
                                          <p:spTgt spid="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480" name="Google Shape;480;p53"/>
          <p:cNvPicPr preferRelativeResize="0"/>
          <p:nvPr/>
        </p:nvPicPr>
        <p:blipFill rotWithShape="1">
          <a:blip r:embed="rId3">
            <a:alphaModFix/>
          </a:blip>
          <a:srcRect/>
          <a:stretch/>
        </p:blipFill>
        <p:spPr>
          <a:xfrm>
            <a:off x="8724900" y="6438900"/>
            <a:ext cx="304800" cy="304800"/>
          </a:xfrm>
          <a:prstGeom prst="rect">
            <a:avLst/>
          </a:prstGeom>
          <a:noFill/>
          <a:ln>
            <a:noFill/>
          </a:ln>
        </p:spPr>
      </p:pic>
      <p:pic>
        <p:nvPicPr>
          <p:cNvPr id="481" name="Google Shape;481;p53" descr="garden-15"/>
          <p:cNvPicPr preferRelativeResize="0"/>
          <p:nvPr/>
        </p:nvPicPr>
        <p:blipFill rotWithShape="1">
          <a:blip r:embed="rId4">
            <a:alphaModFix/>
          </a:blip>
          <a:srcRect/>
          <a:stretch/>
        </p:blipFill>
        <p:spPr>
          <a:xfrm>
            <a:off x="0" y="-762000"/>
            <a:ext cx="9144000" cy="7372350"/>
          </a:xfrm>
          <a:prstGeom prst="rect">
            <a:avLst/>
          </a:prstGeom>
          <a:noFill/>
          <a:ln>
            <a:noFill/>
          </a:ln>
        </p:spPr>
      </p:pic>
      <p:sp>
        <p:nvSpPr>
          <p:cNvPr id="482" name="Google Shape;482;p53"/>
          <p:cNvSpPr/>
          <p:nvPr/>
        </p:nvSpPr>
        <p:spPr>
          <a:xfrm>
            <a:off x="1066800" y="1143000"/>
            <a:ext cx="7200900" cy="2432050"/>
          </a:xfrm>
          <a:prstGeom prst="rect">
            <a:avLst/>
          </a:prstGeom>
        </p:spPr>
        <p:txBody>
          <a:bodyPr>
            <a:prstTxWarp prst="textPlain">
              <a:avLst/>
            </a:prstTxWarp>
          </a:bodyPr>
          <a:lstStyle/>
          <a:p>
            <a:pPr lvl="0" algn="l"/>
            <a:r>
              <a:rPr b="0" i="1">
                <a:ln>
                  <a:noFill/>
                </a:ln>
                <a:gradFill>
                  <a:gsLst>
                    <a:gs pos="0">
                      <a:srgbClr val="0000FF"/>
                    </a:gs>
                    <a:gs pos="50000">
                      <a:srgbClr val="FF0066"/>
                    </a:gs>
                    <a:gs pos="100000">
                      <a:srgbClr val="0000FF"/>
                    </a:gs>
                  </a:gsLst>
                  <a:lin ang="5400000" scaled="0"/>
                </a:gradFill>
                <a:latin typeface="Times New Roman"/>
              </a:rPr>
              <a:t>CHÂN THÀNH CÁM ƠN CÁC EM!! </a:t>
            </a: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9" descr="2[2]"/>
          <p:cNvPicPr preferRelativeResize="0"/>
          <p:nvPr/>
        </p:nvPicPr>
        <p:blipFill rotWithShape="1">
          <a:blip r:embed="rId3">
            <a:alphaModFix/>
          </a:blip>
          <a:srcRect/>
          <a:stretch/>
        </p:blipFill>
        <p:spPr>
          <a:xfrm>
            <a:off x="0" y="-76200"/>
            <a:ext cx="9144000" cy="6858000"/>
          </a:xfrm>
          <a:prstGeom prst="rect">
            <a:avLst/>
          </a:prstGeom>
          <a:noFill/>
          <a:ln>
            <a:noFill/>
          </a:ln>
        </p:spPr>
      </p:pic>
      <p:sp>
        <p:nvSpPr>
          <p:cNvPr id="193" name="Google Shape;193;p29"/>
          <p:cNvSpPr/>
          <p:nvPr/>
        </p:nvSpPr>
        <p:spPr>
          <a:xfrm>
            <a:off x="2743200" y="-4762"/>
            <a:ext cx="3705225" cy="781050"/>
          </a:xfrm>
          <a:prstGeom prst="rect">
            <a:avLst/>
          </a:prstGeom>
        </p:spPr>
        <p:txBody>
          <a:bodyPr>
            <a:prstTxWarp prst="textPlain">
              <a:avLst/>
            </a:prstTxWarp>
          </a:bodyPr>
          <a:lstStyle/>
          <a:p>
            <a:pPr lvl="0" algn="l"/>
            <a:r>
              <a:rPr b="0" i="1">
                <a:ln w="9525" cap="flat" cmpd="sng">
                  <a:solidFill>
                    <a:srgbClr val="000000"/>
                  </a:solidFill>
                  <a:prstDash val="solid"/>
                  <a:miter lim="800000"/>
                  <a:headEnd type="none" w="sm" len="sm"/>
                  <a:tailEnd type="none" w="sm" len="sm"/>
                </a:ln>
                <a:solidFill>
                  <a:srgbClr val="FF0000"/>
                </a:solidFill>
                <a:latin typeface="Times New Roman"/>
              </a:rPr>
              <a:t>KIỂM TRA BÀI CŨ </a:t>
            </a:r>
          </a:p>
        </p:txBody>
      </p:sp>
      <p:sp>
        <p:nvSpPr>
          <p:cNvPr id="194" name="Google Shape;194;p29"/>
          <p:cNvSpPr txBox="1"/>
          <p:nvPr/>
        </p:nvSpPr>
        <p:spPr>
          <a:xfrm>
            <a:off x="114300" y="1450975"/>
            <a:ext cx="8915400" cy="354012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Times New Roman"/>
              <a:buNone/>
            </a:pPr>
            <a:r>
              <a:rPr lang="en-US" sz="2800" b="1" i="0" u="sng" strike="noStrike" cap="none">
                <a:solidFill>
                  <a:srgbClr val="000000"/>
                </a:solidFill>
                <a:latin typeface="Times New Roman"/>
                <a:ea typeface="Times New Roman"/>
                <a:cs typeface="Times New Roman"/>
                <a:sym typeface="Times New Roman"/>
              </a:rPr>
              <a:t>Câu 2</a:t>
            </a:r>
            <a:r>
              <a:rPr lang="en-US" sz="2800" b="1" i="0" u="none" strike="noStrike" cap="none">
                <a:solidFill>
                  <a:srgbClr val="000000"/>
                </a:solidFill>
                <a:latin typeface="Times New Roman"/>
                <a:ea typeface="Times New Roman"/>
                <a:cs typeface="Times New Roman"/>
                <a:sym typeface="Times New Roman"/>
              </a:rPr>
              <a:t>:  Trong các hành vi sau, theo em  hành vi nào thiếu tôn trọng lẽ phải?</a:t>
            </a:r>
            <a:endParaRPr/>
          </a:p>
          <a:p>
            <a:pPr marL="0" marR="0" lvl="0" indent="0" algn="just" rtl="0">
              <a:lnSpc>
                <a:spcPct val="100000"/>
              </a:lnSpc>
              <a:spcBef>
                <a:spcPts val="140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      </a:t>
            </a:r>
            <a:r>
              <a:rPr lang="en-US" sz="2800" b="1" i="0" u="none" strike="noStrike" cap="none">
                <a:solidFill>
                  <a:srgbClr val="000000"/>
                </a:solidFill>
                <a:latin typeface="Times New Roman"/>
                <a:ea typeface="Times New Roman"/>
                <a:cs typeface="Times New Roman"/>
                <a:sym typeface="Times New Roman"/>
              </a:rPr>
              <a:t>a)  Đi xe đạp đúng làn đường quy định .</a:t>
            </a:r>
            <a:endParaRPr sz="2800" b="1" i="1" u="none" strike="noStrike" cap="none">
              <a:solidFill>
                <a:srgbClr val="000000"/>
              </a:solidFill>
              <a:latin typeface="Times New Roman"/>
              <a:ea typeface="Times New Roman"/>
              <a:cs typeface="Times New Roman"/>
              <a:sym typeface="Times New Roman"/>
            </a:endParaRPr>
          </a:p>
          <a:p>
            <a:pPr marL="0" marR="0" lvl="0" indent="0" algn="just" rtl="0">
              <a:lnSpc>
                <a:spcPct val="100000"/>
              </a:lnSpc>
              <a:spcBef>
                <a:spcPts val="1400"/>
              </a:spcBef>
              <a:spcAft>
                <a:spcPts val="0"/>
              </a:spcAft>
              <a:buClr>
                <a:srgbClr val="000000"/>
              </a:buClr>
              <a:buSzPts val="2800"/>
              <a:buFont typeface="Times New Roman"/>
              <a:buNone/>
            </a:pPr>
            <a:r>
              <a:rPr lang="en-US" sz="2800" b="1" i="0" u="none" strike="noStrike" cap="none">
                <a:solidFill>
                  <a:srgbClr val="000000"/>
                </a:solidFill>
                <a:latin typeface="Times New Roman"/>
                <a:ea typeface="Times New Roman"/>
                <a:cs typeface="Times New Roman"/>
                <a:sym typeface="Times New Roman"/>
              </a:rPr>
              <a:t>      b)  Trả sách cho bạn đúng hẹn.</a:t>
            </a:r>
            <a:endParaRPr sz="2800" b="1" i="1" u="none" strike="noStrike" cap="none">
              <a:solidFill>
                <a:srgbClr val="000000"/>
              </a:solidFill>
              <a:latin typeface="Times New Roman"/>
              <a:ea typeface="Times New Roman"/>
              <a:cs typeface="Times New Roman"/>
              <a:sym typeface="Times New Roman"/>
            </a:endParaRPr>
          </a:p>
          <a:p>
            <a:pPr marL="0" marR="0" lvl="0" indent="0" algn="just" rtl="0">
              <a:lnSpc>
                <a:spcPct val="100000"/>
              </a:lnSpc>
              <a:spcBef>
                <a:spcPts val="1400"/>
              </a:spcBef>
              <a:spcAft>
                <a:spcPts val="0"/>
              </a:spcAft>
              <a:buClr>
                <a:srgbClr val="000000"/>
              </a:buClr>
              <a:buSzPts val="2800"/>
              <a:buFont typeface="Times New Roman"/>
              <a:buNone/>
            </a:pPr>
            <a:r>
              <a:rPr lang="en-US" sz="2800" b="1" i="0" u="none" strike="noStrike" cap="none">
                <a:solidFill>
                  <a:srgbClr val="000000"/>
                </a:solidFill>
                <a:latin typeface="Times New Roman"/>
                <a:ea typeface="Times New Roman"/>
                <a:cs typeface="Times New Roman"/>
                <a:sym typeface="Times New Roman"/>
              </a:rPr>
              <a:t>      c)  Đá bóng dưới lòng đường.</a:t>
            </a:r>
            <a:endParaRPr sz="2800" b="1" i="1" u="none" strike="noStrike" cap="none">
              <a:solidFill>
                <a:srgbClr val="000000"/>
              </a:solidFill>
              <a:latin typeface="Times New Roman"/>
              <a:ea typeface="Times New Roman"/>
              <a:cs typeface="Times New Roman"/>
              <a:sym typeface="Times New Roman"/>
            </a:endParaRPr>
          </a:p>
          <a:p>
            <a:pPr marL="0" marR="0" lvl="0" indent="0" algn="just" rtl="0">
              <a:lnSpc>
                <a:spcPct val="100000"/>
              </a:lnSpc>
              <a:spcBef>
                <a:spcPts val="1400"/>
              </a:spcBef>
              <a:spcAft>
                <a:spcPts val="0"/>
              </a:spcAft>
              <a:buClr>
                <a:srgbClr val="000000"/>
              </a:buClr>
              <a:buSzPts val="2800"/>
              <a:buFont typeface="Times New Roman"/>
              <a:buNone/>
            </a:pPr>
            <a:r>
              <a:rPr lang="en-US" sz="2800" b="1" i="0" u="none" strike="noStrike" cap="none">
                <a:solidFill>
                  <a:srgbClr val="000000"/>
                </a:solidFill>
                <a:latin typeface="Times New Roman"/>
                <a:ea typeface="Times New Roman"/>
                <a:cs typeface="Times New Roman"/>
                <a:sym typeface="Times New Roman"/>
              </a:rPr>
              <a:t>      d)  Đọc truyện trong giờ học.</a:t>
            </a:r>
            <a:endParaRPr/>
          </a:p>
        </p:txBody>
      </p:sp>
      <p:sp>
        <p:nvSpPr>
          <p:cNvPr id="195" name="Google Shape;195;p29"/>
          <p:cNvSpPr/>
          <p:nvPr/>
        </p:nvSpPr>
        <p:spPr>
          <a:xfrm>
            <a:off x="609600" y="4419600"/>
            <a:ext cx="533400" cy="533400"/>
          </a:xfrm>
          <a:prstGeom prst="ellipse">
            <a:avLst/>
          </a:prstGeom>
          <a:solidFill>
            <a:schemeClr val="lt1"/>
          </a:solidFill>
          <a:ln w="95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Times New Roman"/>
              <a:buNone/>
            </a:pPr>
            <a:r>
              <a:rPr lang="en-US" sz="2800" b="1" i="0" u="none" strike="noStrike" cap="none">
                <a:solidFill>
                  <a:srgbClr val="000000"/>
                </a:solidFill>
                <a:latin typeface="Times New Roman"/>
                <a:ea typeface="Times New Roman"/>
                <a:cs typeface="Times New Roman"/>
                <a:sym typeface="Times New Roman"/>
              </a:rPr>
              <a:t>d)</a:t>
            </a:r>
            <a:endParaRPr/>
          </a:p>
        </p:txBody>
      </p:sp>
      <p:sp>
        <p:nvSpPr>
          <p:cNvPr id="196" name="Google Shape;196;p29"/>
          <p:cNvSpPr/>
          <p:nvPr/>
        </p:nvSpPr>
        <p:spPr>
          <a:xfrm>
            <a:off x="609600" y="3810000"/>
            <a:ext cx="533400" cy="457200"/>
          </a:xfrm>
          <a:prstGeom prst="ellipse">
            <a:avLst/>
          </a:prstGeom>
          <a:solidFill>
            <a:schemeClr val="lt1"/>
          </a:solidFill>
          <a:ln w="95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Times New Roman"/>
              <a:buNone/>
            </a:pPr>
            <a:r>
              <a:rPr lang="en-US" sz="2800" b="1" i="0" u="none" strike="noStrike" cap="none">
                <a:solidFill>
                  <a:srgbClr val="000000"/>
                </a:solidFill>
                <a:latin typeface="Times New Roman"/>
                <a:ea typeface="Times New Roman"/>
                <a:cs typeface="Times New Roman"/>
                <a:sym typeface="Times New Roman"/>
              </a:rPr>
              <a:t> c) </a:t>
            </a:r>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500"/>
                                        <p:tgtEl>
                                          <p:spTgt spid="1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5"/>
                                        </p:tgtEl>
                                        <p:attrNameLst>
                                          <p:attrName>style.visibility</p:attrName>
                                        </p:attrNameLst>
                                      </p:cBhvr>
                                      <p:to>
                                        <p:strVal val="visible"/>
                                      </p:to>
                                    </p:set>
                                    <p:animEffect transition="in" filter="fade">
                                      <p:cBhvr>
                                        <p:cTn id="12"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30" descr="2[2]"/>
          <p:cNvPicPr preferRelativeResize="0"/>
          <p:nvPr/>
        </p:nvPicPr>
        <p:blipFill rotWithShape="1">
          <a:blip r:embed="rId3">
            <a:alphaModFix/>
          </a:blip>
          <a:srcRect/>
          <a:stretch/>
        </p:blipFill>
        <p:spPr>
          <a:xfrm>
            <a:off x="0" y="0"/>
            <a:ext cx="9144000" cy="6858000"/>
          </a:xfrm>
          <a:prstGeom prst="rect">
            <a:avLst/>
          </a:prstGeom>
          <a:noFill/>
          <a:ln w="19050" cap="flat" cmpd="sng">
            <a:solidFill>
              <a:srgbClr val="000000"/>
            </a:solidFill>
            <a:prstDash val="solid"/>
            <a:miter lim="800000"/>
            <a:headEnd type="none" w="sm" len="sm"/>
            <a:tailEnd type="none" w="sm" len="sm"/>
          </a:ln>
        </p:spPr>
      </p:pic>
      <p:sp>
        <p:nvSpPr>
          <p:cNvPr id="203" name="Google Shape;203;p30"/>
          <p:cNvSpPr txBox="1"/>
          <p:nvPr/>
        </p:nvSpPr>
        <p:spPr>
          <a:xfrm>
            <a:off x="228600" y="1219200"/>
            <a:ext cx="3733800" cy="5238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800"/>
              <a:buFont typeface="Times New Roman"/>
              <a:buNone/>
            </a:pPr>
            <a:r>
              <a:rPr lang="en-US" sz="2800" b="1" i="0" u="none" strike="noStrike" cap="none">
                <a:solidFill>
                  <a:srgbClr val="000000"/>
                </a:solidFill>
                <a:latin typeface="Times New Roman"/>
                <a:ea typeface="Times New Roman"/>
                <a:cs typeface="Times New Roman"/>
                <a:sym typeface="Times New Roman"/>
              </a:rPr>
              <a:t>I. </a:t>
            </a:r>
            <a:r>
              <a:rPr lang="en-US" sz="2800" b="1" i="0" u="sng" strike="noStrike" cap="none">
                <a:solidFill>
                  <a:srgbClr val="000000"/>
                </a:solidFill>
                <a:latin typeface="Times New Roman"/>
                <a:ea typeface="Times New Roman"/>
                <a:cs typeface="Times New Roman"/>
                <a:sym typeface="Times New Roman"/>
              </a:rPr>
              <a:t>ĐẶT VẤN ĐỀ</a:t>
            </a:r>
            <a:r>
              <a:rPr lang="en-US" sz="2800" b="1" i="0" u="none" strike="noStrike" cap="none">
                <a:solidFill>
                  <a:srgbClr val="000000"/>
                </a:solidFill>
                <a:latin typeface="Times New Roman"/>
                <a:ea typeface="Times New Roman"/>
                <a:cs typeface="Times New Roman"/>
                <a:sym typeface="Times New Roman"/>
              </a:rPr>
              <a:t>: </a:t>
            </a:r>
            <a:endParaRPr/>
          </a:p>
        </p:txBody>
      </p:sp>
      <p:sp>
        <p:nvSpPr>
          <p:cNvPr id="204" name="Google Shape;204;p30"/>
          <p:cNvSpPr txBox="1"/>
          <p:nvPr/>
        </p:nvSpPr>
        <p:spPr>
          <a:xfrm>
            <a:off x="234950" y="2266950"/>
            <a:ext cx="7924800" cy="522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Times New Roman"/>
              <a:buNone/>
            </a:pPr>
            <a:r>
              <a:rPr lang="en-US" sz="2800" b="1" i="0" u="none" strike="noStrike" cap="none">
                <a:solidFill>
                  <a:srgbClr val="000000"/>
                </a:solidFill>
                <a:latin typeface="Times New Roman"/>
                <a:ea typeface="Times New Roman"/>
                <a:cs typeface="Times New Roman"/>
                <a:sym typeface="Times New Roman"/>
              </a:rPr>
              <a:t>  1. </a:t>
            </a:r>
            <a:r>
              <a:rPr lang="en-US" sz="2800" b="1" i="0" u="sng" strike="noStrike" cap="none">
                <a:solidFill>
                  <a:srgbClr val="000000"/>
                </a:solidFill>
                <a:latin typeface="Times New Roman"/>
                <a:ea typeface="Times New Roman"/>
                <a:cs typeface="Times New Roman"/>
                <a:sym typeface="Times New Roman"/>
              </a:rPr>
              <a:t>Đọc câu chuyện</a:t>
            </a:r>
            <a:r>
              <a:rPr lang="en-US" sz="2800" b="1" i="0" u="none" strike="noStrike" cap="none">
                <a:solidFill>
                  <a:srgbClr val="000000"/>
                </a:solidFill>
                <a:latin typeface="Times New Roman"/>
                <a:ea typeface="Times New Roman"/>
                <a:cs typeface="Times New Roman"/>
                <a:sym typeface="Times New Roman"/>
              </a:rPr>
              <a:t> (SGK/15 - 16): </a:t>
            </a:r>
            <a:endParaRPr/>
          </a:p>
        </p:txBody>
      </p:sp>
      <p:cxnSp>
        <p:nvCxnSpPr>
          <p:cNvPr id="205" name="Google Shape;205;p30"/>
          <p:cNvCxnSpPr/>
          <p:nvPr/>
        </p:nvCxnSpPr>
        <p:spPr>
          <a:xfrm>
            <a:off x="4648200" y="838200"/>
            <a:ext cx="0" cy="5638800"/>
          </a:xfrm>
          <a:prstGeom prst="straightConnector1">
            <a:avLst/>
          </a:prstGeom>
          <a:noFill/>
          <a:ln w="9525" cap="flat" cmpd="sng">
            <a:solidFill>
              <a:schemeClr val="lt1"/>
            </a:solidFill>
            <a:prstDash val="solid"/>
            <a:miter lim="800000"/>
            <a:headEnd type="none" w="med" len="med"/>
            <a:tailEnd type="none" w="med" len="med"/>
          </a:ln>
        </p:spPr>
      </p:cxnSp>
      <p:cxnSp>
        <p:nvCxnSpPr>
          <p:cNvPr id="206" name="Google Shape;206;p30"/>
          <p:cNvCxnSpPr/>
          <p:nvPr/>
        </p:nvCxnSpPr>
        <p:spPr>
          <a:xfrm>
            <a:off x="4648200" y="1447800"/>
            <a:ext cx="0" cy="4876800"/>
          </a:xfrm>
          <a:prstGeom prst="straightConnector1">
            <a:avLst/>
          </a:prstGeom>
          <a:noFill/>
          <a:ln w="9525" cap="flat" cmpd="sng">
            <a:solidFill>
              <a:schemeClr val="lt1"/>
            </a:solidFill>
            <a:prstDash val="solid"/>
            <a:miter lim="800000"/>
            <a:headEnd type="none" w="med" len="med"/>
            <a:tailEnd type="none" w="med" len="med"/>
          </a:ln>
        </p:spPr>
      </p:cxnSp>
      <p:sp>
        <p:nvSpPr>
          <p:cNvPr id="207" name="Google Shape;207;p30"/>
          <p:cNvSpPr txBox="1"/>
          <p:nvPr/>
        </p:nvSpPr>
        <p:spPr>
          <a:xfrm>
            <a:off x="290512" y="301625"/>
            <a:ext cx="8853487" cy="95408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800"/>
              <a:buFont typeface="Times New Roman"/>
              <a:buNone/>
            </a:pPr>
            <a:r>
              <a:rPr lang="en-US" sz="2800" b="1" i="0" u="none" strike="noStrike" cap="none">
                <a:solidFill>
                  <a:srgbClr val="FF0000"/>
                </a:solidFill>
                <a:latin typeface="Times New Roman"/>
                <a:ea typeface="Times New Roman"/>
                <a:cs typeface="Times New Roman"/>
                <a:sym typeface="Times New Roman"/>
              </a:rPr>
              <a:t>BÀI 6: XÂY DỰNG TÌNH BẠN TRONG SÁNG, LÀNH MẠNH</a:t>
            </a:r>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500"/>
                                        <p:tgtEl>
                                          <p:spTgt spid="2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
                                        </p:tgtEl>
                                        <p:attrNameLst>
                                          <p:attrName>style.visibility</p:attrName>
                                        </p:attrNameLst>
                                      </p:cBhvr>
                                      <p:to>
                                        <p:strVal val="visible"/>
                                      </p:to>
                                    </p:set>
                                    <p:animEffect transition="in" filter="fade">
                                      <p:cBhvr>
                                        <p:cTn id="12"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31" descr="2[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14" name="Google Shape;214;p31"/>
          <p:cNvSpPr txBox="1"/>
          <p:nvPr/>
        </p:nvSpPr>
        <p:spPr>
          <a:xfrm>
            <a:off x="0" y="261937"/>
            <a:ext cx="8991600" cy="6740525"/>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Times New Roman"/>
              <a:buNone/>
            </a:pPr>
            <a:r>
              <a:rPr lang="en-US" sz="2400" b="1" i="0" u="none" strike="noStrike" cap="none">
                <a:solidFill>
                  <a:srgbClr val="000000"/>
                </a:solidFill>
                <a:latin typeface="Times New Roman"/>
                <a:ea typeface="Times New Roman"/>
                <a:cs typeface="Times New Roman"/>
                <a:sym typeface="Times New Roman"/>
              </a:rPr>
              <a:t>     Các Mác và Phri Ăng-ghen là hai vị lãnh tụ vĩ đại của giai cấp vô sản thế giới, đồng thời giữa hai ông lại có một tình bạn vĩ đại và cảm động.</a:t>
            </a:r>
            <a:endParaRPr/>
          </a:p>
          <a:p>
            <a:pPr marL="0" marR="0" lvl="0" indent="0" algn="just" rtl="0">
              <a:lnSpc>
                <a:spcPct val="100000"/>
              </a:lnSpc>
              <a:spcBef>
                <a:spcPts val="1200"/>
              </a:spcBef>
              <a:spcAft>
                <a:spcPts val="0"/>
              </a:spcAft>
              <a:buClr>
                <a:srgbClr val="000000"/>
              </a:buClr>
              <a:buSzPts val="2400"/>
              <a:buFont typeface="Times New Roman"/>
              <a:buNone/>
            </a:pPr>
            <a:r>
              <a:rPr lang="en-US" sz="2400" b="1" i="0" u="none" strike="noStrike" cap="none">
                <a:solidFill>
                  <a:srgbClr val="000000"/>
                </a:solidFill>
                <a:latin typeface="Times New Roman"/>
                <a:ea typeface="Times New Roman"/>
                <a:cs typeface="Times New Roman"/>
                <a:sym typeface="Times New Roman"/>
              </a:rPr>
              <a:t>     Ăng-ghen không những là người đồng chí trung kiên, luôn sát cánh bên Mác trong sự nghiệp đấu tranh chống lại hệ tư tưởng tư bản, truyền bá hệ tư tưởng vô sản, mà ông còn là người bạn thân thiết của cả gia đình Mác. Ông luôn có mặt bên cạnh gia đình bạn trong những giờ phút khó khăn nhất. Mặc dù chỉ muốn dành hết thời gian, tâm huyết cho sự nghiệp chính trị cao cả và vốn không ưa công việc kinh doanh nhưng ông đã phải nhận lời cha mình đi làm kinh doanh một thời gian để lấy tiền giúp đỡ gia đình Mác. Chính nhờ sự giúp đỡ về vật chất và tinh thần của ông, Mác đã yên tâm hoàn thành bộ </a:t>
            </a:r>
            <a:r>
              <a:rPr lang="en-US" sz="2400" b="1" i="1" u="none" strike="noStrike" cap="none">
                <a:solidFill>
                  <a:srgbClr val="000000"/>
                </a:solidFill>
                <a:latin typeface="Times New Roman"/>
                <a:ea typeface="Times New Roman"/>
                <a:cs typeface="Times New Roman"/>
                <a:sym typeface="Times New Roman"/>
              </a:rPr>
              <a:t>Tư bản</a:t>
            </a:r>
            <a:r>
              <a:rPr lang="en-US" sz="2400" b="1" i="0" u="none" strike="noStrike" cap="none">
                <a:solidFill>
                  <a:srgbClr val="000000"/>
                </a:solidFill>
                <a:latin typeface="Times New Roman"/>
                <a:ea typeface="Times New Roman"/>
                <a:cs typeface="Times New Roman"/>
                <a:sym typeface="Times New Roman"/>
              </a:rPr>
              <a:t> nổi tiếng của mình.</a:t>
            </a:r>
            <a:endParaRPr/>
          </a:p>
          <a:p>
            <a:pPr marL="0" marR="0" lvl="0" indent="0" algn="just" rtl="0">
              <a:lnSpc>
                <a:spcPct val="100000"/>
              </a:lnSpc>
              <a:spcBef>
                <a:spcPts val="1200"/>
              </a:spcBef>
              <a:spcAft>
                <a:spcPts val="0"/>
              </a:spcAft>
              <a:buClr>
                <a:srgbClr val="000000"/>
              </a:buClr>
              <a:buSzPts val="2400"/>
              <a:buFont typeface="Times New Roman"/>
              <a:buNone/>
            </a:pPr>
            <a:r>
              <a:rPr lang="en-US" sz="2400" b="1" i="0" u="none" strike="noStrike" cap="none">
                <a:solidFill>
                  <a:srgbClr val="000000"/>
                </a:solidFill>
                <a:latin typeface="Times New Roman"/>
                <a:ea typeface="Times New Roman"/>
                <a:cs typeface="Times New Roman"/>
                <a:sym typeface="Times New Roman"/>
              </a:rPr>
              <a:t>                                                   (Tổng hợp trên báo </a:t>
            </a:r>
            <a:r>
              <a:rPr lang="en-US" sz="2400" b="1" i="1" u="none" strike="noStrike" cap="none">
                <a:solidFill>
                  <a:srgbClr val="000000"/>
                </a:solidFill>
                <a:latin typeface="Times New Roman"/>
                <a:ea typeface="Times New Roman"/>
                <a:cs typeface="Times New Roman"/>
                <a:sym typeface="Times New Roman"/>
              </a:rPr>
              <a:t>Lao động</a:t>
            </a:r>
            <a:endParaRPr/>
          </a:p>
          <a:p>
            <a:pPr marL="0" marR="0" lvl="0" indent="0" algn="just" rtl="0">
              <a:lnSpc>
                <a:spcPct val="100000"/>
              </a:lnSpc>
              <a:spcBef>
                <a:spcPts val="1200"/>
              </a:spcBef>
              <a:spcAft>
                <a:spcPts val="0"/>
              </a:spcAft>
              <a:buClr>
                <a:srgbClr val="000000"/>
              </a:buClr>
              <a:buSzPts val="2400"/>
              <a:buFont typeface="Times New Roman"/>
              <a:buNone/>
            </a:pPr>
            <a:r>
              <a:rPr lang="en-US" sz="2400" b="1" i="0" u="none" strike="noStrike" cap="none">
                <a:solidFill>
                  <a:srgbClr val="000000"/>
                </a:solidFill>
                <a:latin typeface="Times New Roman"/>
                <a:ea typeface="Times New Roman"/>
                <a:cs typeface="Times New Roman"/>
                <a:sym typeface="Times New Roman"/>
              </a:rPr>
              <a:t>                                 các số ra từ ngày 10 – 5 đến ngày 26 – 6 – 1997)</a:t>
            </a:r>
            <a:endParaRPr/>
          </a:p>
          <a:p>
            <a:pPr marL="0" marR="0" lvl="0" indent="0" algn="l" rtl="0">
              <a:lnSpc>
                <a:spcPct val="100000"/>
              </a:lnSpc>
              <a:spcBef>
                <a:spcPts val="0"/>
              </a:spcBef>
              <a:spcAft>
                <a:spcPts val="0"/>
              </a:spcAft>
              <a:buNone/>
            </a:pPr>
            <a:endParaRPr sz="2400" b="1" i="0" u="none">
              <a:solidFill>
                <a:srgbClr val="000000"/>
              </a:solidFill>
              <a:latin typeface="Times New Roman"/>
              <a:ea typeface="Times New Roman"/>
              <a:cs typeface="Times New Roman"/>
              <a:sym typeface="Times New Roman"/>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4">
                                            <p:txEl>
                                              <p:pRg st="0" end="0"/>
                                            </p:txEl>
                                          </p:spTgt>
                                        </p:tgtEl>
                                        <p:attrNameLst>
                                          <p:attrName>style.visibility</p:attrName>
                                        </p:attrNameLst>
                                      </p:cBhvr>
                                      <p:to>
                                        <p:strVal val="visible"/>
                                      </p:to>
                                    </p:set>
                                    <p:animEffect transition="in" filter="fade">
                                      <p:cBhvr>
                                        <p:cTn id="7" dur="500"/>
                                        <p:tgtEl>
                                          <p:spTgt spid="2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4">
                                            <p:txEl>
                                              <p:pRg st="1" end="1"/>
                                            </p:txEl>
                                          </p:spTgt>
                                        </p:tgtEl>
                                        <p:attrNameLst>
                                          <p:attrName>style.visibility</p:attrName>
                                        </p:attrNameLst>
                                      </p:cBhvr>
                                      <p:to>
                                        <p:strVal val="visible"/>
                                      </p:to>
                                    </p:set>
                                    <p:animEffect transition="in" filter="fade">
                                      <p:cBhvr>
                                        <p:cTn id="10" dur="500"/>
                                        <p:tgtEl>
                                          <p:spTgt spid="21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14">
                                            <p:txEl>
                                              <p:pRg st="2" end="2"/>
                                            </p:txEl>
                                          </p:spTgt>
                                        </p:tgtEl>
                                        <p:attrNameLst>
                                          <p:attrName>style.visibility</p:attrName>
                                        </p:attrNameLst>
                                      </p:cBhvr>
                                      <p:to>
                                        <p:strVal val="visible"/>
                                      </p:to>
                                    </p:set>
                                    <p:animEffect transition="in" filter="fade">
                                      <p:cBhvr>
                                        <p:cTn id="13" dur="500"/>
                                        <p:tgtEl>
                                          <p:spTgt spid="21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14">
                                            <p:txEl>
                                              <p:pRg st="3" end="3"/>
                                            </p:txEl>
                                          </p:spTgt>
                                        </p:tgtEl>
                                        <p:attrNameLst>
                                          <p:attrName>style.visibility</p:attrName>
                                        </p:attrNameLst>
                                      </p:cBhvr>
                                      <p:to>
                                        <p:strVal val="visible"/>
                                      </p:to>
                                    </p:set>
                                    <p:animEffect transition="in" filter="fade">
                                      <p:cBhvr>
                                        <p:cTn id="16" dur="500"/>
                                        <p:tgtEl>
                                          <p:spTgt spid="21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14">
                                            <p:txEl>
                                              <p:pRg st="4" end="4"/>
                                            </p:txEl>
                                          </p:spTgt>
                                        </p:tgtEl>
                                        <p:attrNameLst>
                                          <p:attrName>style.visibility</p:attrName>
                                        </p:attrNameLst>
                                      </p:cBhvr>
                                      <p:to>
                                        <p:strVal val="visible"/>
                                      </p:to>
                                    </p:set>
                                    <p:animEffect transition="in" filter="fade">
                                      <p:cBhvr>
                                        <p:cTn id="19" dur="500"/>
                                        <p:tgtEl>
                                          <p:spTgt spid="2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grpSp>
        <p:nvGrpSpPr>
          <p:cNvPr id="220" name="Google Shape;220;p32"/>
          <p:cNvGrpSpPr/>
          <p:nvPr/>
        </p:nvGrpSpPr>
        <p:grpSpPr>
          <a:xfrm>
            <a:off x="457200" y="1231900"/>
            <a:ext cx="3810000" cy="5610225"/>
            <a:chOff x="288" y="629"/>
            <a:chExt cx="2400" cy="3431"/>
          </a:xfrm>
        </p:grpSpPr>
        <p:pic>
          <p:nvPicPr>
            <p:cNvPr id="221" name="Google Shape;221;p32" descr="421px-Karl_Marx_001[1]"/>
            <p:cNvPicPr preferRelativeResize="0"/>
            <p:nvPr/>
          </p:nvPicPr>
          <p:blipFill rotWithShape="1">
            <a:blip r:embed="rId3">
              <a:alphaModFix/>
            </a:blip>
            <a:srcRect/>
            <a:stretch/>
          </p:blipFill>
          <p:spPr>
            <a:xfrm>
              <a:off x="288" y="629"/>
              <a:ext cx="2400" cy="2928"/>
            </a:xfrm>
            <a:prstGeom prst="rect">
              <a:avLst/>
            </a:prstGeom>
            <a:noFill/>
            <a:ln>
              <a:noFill/>
            </a:ln>
          </p:spPr>
        </p:pic>
        <p:sp>
          <p:nvSpPr>
            <p:cNvPr id="222" name="Google Shape;222;p32"/>
            <p:cNvSpPr txBox="1"/>
            <p:nvPr/>
          </p:nvSpPr>
          <p:spPr>
            <a:xfrm>
              <a:off x="336" y="3552"/>
              <a:ext cx="2304" cy="5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imes New Roman"/>
                <a:buNone/>
              </a:pPr>
              <a:r>
                <a:rPr lang="en-US" sz="2400" b="1" i="0" u="none">
                  <a:solidFill>
                    <a:schemeClr val="dk1"/>
                  </a:solidFill>
                  <a:latin typeface="Times New Roman"/>
                  <a:ea typeface="Times New Roman"/>
                  <a:cs typeface="Times New Roman"/>
                  <a:sym typeface="Times New Roman"/>
                </a:rPr>
                <a:t>    </a:t>
              </a:r>
              <a:r>
                <a:rPr lang="en-US" sz="2400" b="1" i="0" u="none">
                  <a:solidFill>
                    <a:srgbClr val="FF0000"/>
                  </a:solidFill>
                  <a:latin typeface="Times New Roman"/>
                  <a:ea typeface="Times New Roman"/>
                  <a:cs typeface="Times New Roman"/>
                  <a:sym typeface="Times New Roman"/>
                </a:rPr>
                <a:t>Các Mác (Karl Marx)</a:t>
              </a:r>
              <a:endParaRPr/>
            </a:p>
            <a:p>
              <a:pPr marL="0" marR="0" lvl="0" indent="0" algn="l" rtl="0">
                <a:lnSpc>
                  <a:spcPct val="100000"/>
                </a:lnSpc>
                <a:spcBef>
                  <a:spcPts val="0"/>
                </a:spcBef>
                <a:spcAft>
                  <a:spcPts val="0"/>
                </a:spcAft>
                <a:buClr>
                  <a:srgbClr val="FF0000"/>
                </a:buClr>
                <a:buSzPts val="2400"/>
                <a:buFont typeface="Times New Roman"/>
                <a:buNone/>
              </a:pPr>
              <a:r>
                <a:rPr lang="en-US" sz="2400" b="1" i="0" u="none">
                  <a:solidFill>
                    <a:srgbClr val="FF0000"/>
                  </a:solidFill>
                  <a:latin typeface="Times New Roman"/>
                  <a:ea typeface="Times New Roman"/>
                  <a:cs typeface="Times New Roman"/>
                  <a:sym typeface="Times New Roman"/>
                </a:rPr>
                <a:t>          (1818 - 1883)</a:t>
              </a:r>
              <a:endParaRPr/>
            </a:p>
          </p:txBody>
        </p:sp>
      </p:grpSp>
      <p:grpSp>
        <p:nvGrpSpPr>
          <p:cNvPr id="223" name="Google Shape;223;p32"/>
          <p:cNvGrpSpPr/>
          <p:nvPr/>
        </p:nvGrpSpPr>
        <p:grpSpPr>
          <a:xfrm>
            <a:off x="4538662" y="1295400"/>
            <a:ext cx="4605337" cy="5570537"/>
            <a:chOff x="2859" y="654"/>
            <a:chExt cx="2901" cy="3509"/>
          </a:xfrm>
        </p:grpSpPr>
        <p:pic>
          <p:nvPicPr>
            <p:cNvPr id="224" name="Google Shape;224;p32" descr="Engels_painting2[1]"/>
            <p:cNvPicPr preferRelativeResize="0"/>
            <p:nvPr/>
          </p:nvPicPr>
          <p:blipFill rotWithShape="1">
            <a:blip r:embed="rId4">
              <a:alphaModFix/>
            </a:blip>
            <a:srcRect/>
            <a:stretch/>
          </p:blipFill>
          <p:spPr>
            <a:xfrm>
              <a:off x="3168" y="654"/>
              <a:ext cx="2304" cy="2976"/>
            </a:xfrm>
            <a:prstGeom prst="rect">
              <a:avLst/>
            </a:prstGeom>
            <a:noFill/>
            <a:ln>
              <a:noFill/>
            </a:ln>
          </p:spPr>
        </p:pic>
        <p:sp>
          <p:nvSpPr>
            <p:cNvPr id="225" name="Google Shape;225;p32"/>
            <p:cNvSpPr txBox="1"/>
            <p:nvPr/>
          </p:nvSpPr>
          <p:spPr>
            <a:xfrm>
              <a:off x="2859" y="3640"/>
              <a:ext cx="2901" cy="5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400"/>
                <a:buFont typeface="Times New Roman"/>
                <a:buNone/>
              </a:pPr>
              <a:r>
                <a:rPr lang="en-US" sz="2400" b="1" i="0" u="none">
                  <a:solidFill>
                    <a:srgbClr val="FF0000"/>
                  </a:solidFill>
                  <a:latin typeface="Times New Roman"/>
                  <a:ea typeface="Times New Roman"/>
                  <a:cs typeface="Times New Roman"/>
                  <a:sym typeface="Times New Roman"/>
                </a:rPr>
                <a:t>Phri-đrích Ăng-ghen (Engels)</a:t>
              </a:r>
              <a:endParaRPr/>
            </a:p>
            <a:p>
              <a:pPr marL="0" marR="0" lvl="0" indent="0" algn="l" rtl="0">
                <a:lnSpc>
                  <a:spcPct val="100000"/>
                </a:lnSpc>
                <a:spcBef>
                  <a:spcPts val="0"/>
                </a:spcBef>
                <a:spcAft>
                  <a:spcPts val="0"/>
                </a:spcAft>
                <a:buClr>
                  <a:srgbClr val="FF0000"/>
                </a:buClr>
                <a:buSzPts val="2400"/>
                <a:buFont typeface="Times New Roman"/>
                <a:buNone/>
              </a:pPr>
              <a:r>
                <a:rPr lang="en-US" sz="2400" b="1" i="0" u="none">
                  <a:solidFill>
                    <a:srgbClr val="FF0000"/>
                  </a:solidFill>
                  <a:latin typeface="Times New Roman"/>
                  <a:ea typeface="Times New Roman"/>
                  <a:cs typeface="Times New Roman"/>
                  <a:sym typeface="Times New Roman"/>
                </a:rPr>
                <a:t>              (1820 - 1895)</a:t>
              </a:r>
              <a:endParaRPr/>
            </a:p>
          </p:txBody>
        </p:sp>
      </p:grpSp>
      <p:sp>
        <p:nvSpPr>
          <p:cNvPr id="226" name="Google Shape;226;p32"/>
          <p:cNvSpPr txBox="1"/>
          <p:nvPr/>
        </p:nvSpPr>
        <p:spPr>
          <a:xfrm>
            <a:off x="228600" y="685800"/>
            <a:ext cx="2438400" cy="457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Times New Roman"/>
              <a:buNone/>
            </a:pPr>
            <a:r>
              <a:rPr lang="en-US" sz="2400" b="1" i="0" u="none">
                <a:solidFill>
                  <a:srgbClr val="000000"/>
                </a:solidFill>
                <a:latin typeface="Times New Roman"/>
                <a:ea typeface="Times New Roman"/>
                <a:cs typeface="Times New Roman"/>
                <a:sym typeface="Times New Roman"/>
              </a:rPr>
              <a:t>I. </a:t>
            </a:r>
            <a:r>
              <a:rPr lang="en-US" sz="2400" b="1" i="0" u="sng">
                <a:solidFill>
                  <a:srgbClr val="000000"/>
                </a:solidFill>
                <a:latin typeface="Times New Roman"/>
                <a:ea typeface="Times New Roman"/>
                <a:cs typeface="Times New Roman"/>
                <a:sym typeface="Times New Roman"/>
              </a:rPr>
              <a:t>ĐẶT VẤN ĐỀ</a:t>
            </a:r>
            <a:r>
              <a:rPr lang="en-US" sz="2400" b="1" i="0" u="none">
                <a:solidFill>
                  <a:srgbClr val="000000"/>
                </a:solidFill>
                <a:latin typeface="Times New Roman"/>
                <a:ea typeface="Times New Roman"/>
                <a:cs typeface="Times New Roman"/>
                <a:sym typeface="Times New Roman"/>
              </a:rPr>
              <a:t>: </a:t>
            </a:r>
            <a:endParaRPr/>
          </a:p>
        </p:txBody>
      </p:sp>
      <p:sp>
        <p:nvSpPr>
          <p:cNvPr id="227" name="Google Shape;227;p32"/>
          <p:cNvSpPr txBox="1"/>
          <p:nvPr/>
        </p:nvSpPr>
        <p:spPr>
          <a:xfrm>
            <a:off x="228600" y="152400"/>
            <a:ext cx="8853487" cy="95408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800"/>
              <a:buFont typeface="Times New Roman"/>
              <a:buNone/>
            </a:pPr>
            <a:r>
              <a:rPr lang="en-US" sz="2800" b="1" i="0" u="none">
                <a:solidFill>
                  <a:srgbClr val="FF0000"/>
                </a:solidFill>
                <a:latin typeface="Times New Roman"/>
                <a:ea typeface="Times New Roman"/>
                <a:cs typeface="Times New Roman"/>
                <a:sym typeface="Times New Roman"/>
              </a:rPr>
              <a:t>BÀI 6: XÂY DỰNG TÌNH BẠN TRONG SÁNG, LÀNH MẠNH</a:t>
            </a:r>
            <a:endParaRP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3"/>
          <p:cNvSpPr txBox="1"/>
          <p:nvPr/>
        </p:nvSpPr>
        <p:spPr>
          <a:xfrm>
            <a:off x="2667000" y="533400"/>
            <a:ext cx="5029200" cy="519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2800"/>
              <a:buFont typeface="Times New Roman"/>
              <a:buNone/>
            </a:pPr>
            <a:r>
              <a:rPr lang="en-US" sz="2800" b="1" i="0" u="none">
                <a:solidFill>
                  <a:srgbClr val="C00000"/>
                </a:solidFill>
                <a:latin typeface="Times New Roman"/>
                <a:ea typeface="Times New Roman"/>
                <a:cs typeface="Times New Roman"/>
                <a:sym typeface="Times New Roman"/>
              </a:rPr>
              <a:t>TRAO ĐỔI CẶP (2 phút)</a:t>
            </a:r>
            <a:endParaRPr/>
          </a:p>
        </p:txBody>
      </p:sp>
      <p:sp>
        <p:nvSpPr>
          <p:cNvPr id="234" name="Google Shape;234;p33"/>
          <p:cNvSpPr txBox="1"/>
          <p:nvPr/>
        </p:nvSpPr>
        <p:spPr>
          <a:xfrm>
            <a:off x="228600" y="990600"/>
            <a:ext cx="8915400" cy="8302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400"/>
              <a:buFont typeface="Arial"/>
              <a:buNone/>
            </a:pPr>
            <a:r>
              <a:rPr lang="en-US" sz="2400" b="1" i="0" u="none">
                <a:solidFill>
                  <a:srgbClr val="FF0000"/>
                </a:solidFill>
                <a:latin typeface="Arial"/>
                <a:ea typeface="Arial"/>
                <a:cs typeface="Arial"/>
                <a:sym typeface="Arial"/>
              </a:rPr>
              <a:t>  </a:t>
            </a:r>
            <a:r>
              <a:rPr lang="en-US" sz="2400" b="1" i="0" u="none">
                <a:solidFill>
                  <a:srgbClr val="FF0000"/>
                </a:solidFill>
                <a:latin typeface="Times New Roman"/>
                <a:ea typeface="Times New Roman"/>
                <a:cs typeface="Times New Roman"/>
                <a:sym typeface="Times New Roman"/>
              </a:rPr>
              <a:t>Câu 1:</a:t>
            </a:r>
            <a:r>
              <a:rPr lang="en-US" sz="2400" b="1" i="0" u="none">
                <a:solidFill>
                  <a:srgbClr val="FF0000"/>
                </a:solidFill>
                <a:latin typeface="Arial"/>
                <a:ea typeface="Arial"/>
                <a:cs typeface="Arial"/>
                <a:sym typeface="Arial"/>
              </a:rPr>
              <a:t> </a:t>
            </a:r>
            <a:r>
              <a:rPr lang="en-US" sz="2400" b="1" i="0" u="none">
                <a:solidFill>
                  <a:srgbClr val="FF0000"/>
                </a:solidFill>
                <a:latin typeface="Times New Roman"/>
                <a:ea typeface="Times New Roman"/>
                <a:cs typeface="Times New Roman"/>
                <a:sym typeface="Times New Roman"/>
              </a:rPr>
              <a:t> Nêu những việc mà Ăng-ghen đã làm cho Mác. Nhận xét về tình bạn của Mác và Ăng-ghen.</a:t>
            </a:r>
            <a:endParaRPr/>
          </a:p>
        </p:txBody>
      </p:sp>
      <p:sp>
        <p:nvSpPr>
          <p:cNvPr id="235" name="Google Shape;235;p33"/>
          <p:cNvSpPr txBox="1"/>
          <p:nvPr/>
        </p:nvSpPr>
        <p:spPr>
          <a:xfrm>
            <a:off x="228600" y="3038475"/>
            <a:ext cx="8915400"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300"/>
              <a:buFont typeface="Arial"/>
              <a:buNone/>
            </a:pPr>
            <a:r>
              <a:rPr lang="en-US" sz="2300" b="1" i="0" u="none">
                <a:solidFill>
                  <a:srgbClr val="0000FF"/>
                </a:solidFill>
                <a:latin typeface="Arial"/>
                <a:ea typeface="Arial"/>
                <a:cs typeface="Arial"/>
                <a:sym typeface="Arial"/>
              </a:rPr>
              <a:t>  </a:t>
            </a:r>
            <a:r>
              <a:rPr lang="en-US" sz="2400" b="1" i="0" u="none">
                <a:solidFill>
                  <a:srgbClr val="FF0000"/>
                </a:solidFill>
                <a:latin typeface="Times New Roman"/>
                <a:ea typeface="Times New Roman"/>
                <a:cs typeface="Times New Roman"/>
                <a:sym typeface="Times New Roman"/>
              </a:rPr>
              <a:t>* Tình bạn giữa Mác và Ăng-ghen</a:t>
            </a:r>
            <a:endParaRPr/>
          </a:p>
        </p:txBody>
      </p:sp>
      <p:sp>
        <p:nvSpPr>
          <p:cNvPr id="236" name="Google Shape;236;p33"/>
          <p:cNvSpPr txBox="1"/>
          <p:nvPr/>
        </p:nvSpPr>
        <p:spPr>
          <a:xfrm>
            <a:off x="0" y="1346200"/>
            <a:ext cx="9601200"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Times New Roman"/>
              <a:buNone/>
            </a:pPr>
            <a:r>
              <a:rPr lang="en-US" sz="2400" b="1" i="0" u="none">
                <a:solidFill>
                  <a:srgbClr val="000000"/>
                </a:solidFill>
                <a:latin typeface="Times New Roman"/>
                <a:ea typeface="Times New Roman"/>
                <a:cs typeface="Times New Roman"/>
                <a:sym typeface="Times New Roman"/>
              </a:rPr>
              <a:t>    - Ăng-ghen là người đồng chí trung kiên, luôn sát cánh bên Mác.</a:t>
            </a:r>
            <a:endParaRPr/>
          </a:p>
        </p:txBody>
      </p:sp>
      <p:sp>
        <p:nvSpPr>
          <p:cNvPr id="237" name="Google Shape;237;p33"/>
          <p:cNvSpPr txBox="1"/>
          <p:nvPr/>
        </p:nvSpPr>
        <p:spPr>
          <a:xfrm>
            <a:off x="-77787" y="1739900"/>
            <a:ext cx="9082087" cy="8302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a:solidFill>
                  <a:srgbClr val="000000"/>
                </a:solidFill>
                <a:latin typeface="Arial"/>
                <a:ea typeface="Arial"/>
                <a:cs typeface="Arial"/>
                <a:sym typeface="Arial"/>
              </a:rPr>
              <a:t>    </a:t>
            </a:r>
            <a:r>
              <a:rPr lang="en-US" sz="2400" b="1" i="0" u="none">
                <a:solidFill>
                  <a:srgbClr val="000000"/>
                </a:solidFill>
                <a:latin typeface="Times New Roman"/>
                <a:ea typeface="Times New Roman"/>
                <a:cs typeface="Times New Roman"/>
                <a:sym typeface="Times New Roman"/>
              </a:rPr>
              <a:t>-  Ăng-ghen là người bạn thân thiết, luôn có mặt bên cạnh gia đình Mác trong những giờ phút khó khăn nhất.</a:t>
            </a:r>
            <a:endParaRPr/>
          </a:p>
        </p:txBody>
      </p:sp>
      <p:sp>
        <p:nvSpPr>
          <p:cNvPr id="238" name="Google Shape;238;p33"/>
          <p:cNvSpPr txBox="1"/>
          <p:nvPr/>
        </p:nvSpPr>
        <p:spPr>
          <a:xfrm>
            <a:off x="76200" y="2514600"/>
            <a:ext cx="8953500"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US" sz="2300" b="1" i="0" u="none">
                <a:solidFill>
                  <a:srgbClr val="000000"/>
                </a:solidFill>
                <a:latin typeface="Arial"/>
                <a:ea typeface="Arial"/>
                <a:cs typeface="Arial"/>
                <a:sym typeface="Arial"/>
              </a:rPr>
              <a:t>  </a:t>
            </a:r>
            <a:r>
              <a:rPr lang="en-US" sz="2400" b="1" i="0" u="none">
                <a:solidFill>
                  <a:srgbClr val="000000"/>
                </a:solidFill>
                <a:latin typeface="Times New Roman"/>
                <a:ea typeface="Times New Roman"/>
                <a:cs typeface="Times New Roman"/>
                <a:sym typeface="Times New Roman"/>
              </a:rPr>
              <a:t>- Ăng-ghen làm kinh doanh để lấy tiền giúp đỡ gia đình Mác.</a:t>
            </a:r>
            <a:endParaRPr/>
          </a:p>
        </p:txBody>
      </p:sp>
      <p:sp>
        <p:nvSpPr>
          <p:cNvPr id="239" name="Google Shape;239;p33"/>
          <p:cNvSpPr txBox="1"/>
          <p:nvPr/>
        </p:nvSpPr>
        <p:spPr>
          <a:xfrm>
            <a:off x="227012" y="3886200"/>
            <a:ext cx="9045575"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a:solidFill>
                  <a:srgbClr val="000000"/>
                </a:solidFill>
                <a:latin typeface="Arial"/>
                <a:ea typeface="Arial"/>
                <a:cs typeface="Arial"/>
                <a:sym typeface="Arial"/>
              </a:rPr>
              <a:t>  </a:t>
            </a:r>
            <a:r>
              <a:rPr lang="en-US" sz="2400" b="1" i="0" u="none">
                <a:solidFill>
                  <a:srgbClr val="000000"/>
                </a:solidFill>
                <a:latin typeface="Times New Roman"/>
                <a:ea typeface="Times New Roman"/>
                <a:cs typeface="Times New Roman"/>
                <a:sym typeface="Times New Roman"/>
              </a:rPr>
              <a:t>-  Thể hiện sự quan tâm, giúp đỡ lẫn nhau</a:t>
            </a:r>
            <a:endParaRPr/>
          </a:p>
        </p:txBody>
      </p:sp>
      <p:sp>
        <p:nvSpPr>
          <p:cNvPr id="240" name="Google Shape;240;p33"/>
          <p:cNvSpPr txBox="1"/>
          <p:nvPr/>
        </p:nvSpPr>
        <p:spPr>
          <a:xfrm>
            <a:off x="228600" y="4267200"/>
            <a:ext cx="9067800"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a:solidFill>
                  <a:srgbClr val="000000"/>
                </a:solidFill>
                <a:latin typeface="Arial"/>
                <a:ea typeface="Arial"/>
                <a:cs typeface="Arial"/>
                <a:sym typeface="Arial"/>
              </a:rPr>
              <a:t>  </a:t>
            </a:r>
            <a:r>
              <a:rPr lang="en-US" sz="2400" b="1" i="0" u="none">
                <a:solidFill>
                  <a:srgbClr val="000000"/>
                </a:solidFill>
                <a:latin typeface="Times New Roman"/>
                <a:ea typeface="Times New Roman"/>
                <a:cs typeface="Times New Roman"/>
                <a:sym typeface="Times New Roman"/>
              </a:rPr>
              <a:t>-  Thông cảm sâu sắc với nhau</a:t>
            </a:r>
            <a:endParaRPr/>
          </a:p>
        </p:txBody>
      </p:sp>
      <p:sp>
        <p:nvSpPr>
          <p:cNvPr id="241" name="Google Shape;241;p33"/>
          <p:cNvSpPr txBox="1"/>
          <p:nvPr/>
        </p:nvSpPr>
        <p:spPr>
          <a:xfrm>
            <a:off x="0" y="3048000"/>
            <a:ext cx="8915400"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300"/>
              <a:buFont typeface="Times New Roman"/>
              <a:buNone/>
            </a:pPr>
            <a:r>
              <a:rPr lang="en-US" sz="2300" b="1" i="0" u="none">
                <a:solidFill>
                  <a:srgbClr val="FF0000"/>
                </a:solidFill>
                <a:latin typeface="Times New Roman"/>
                <a:ea typeface="Times New Roman"/>
                <a:cs typeface="Times New Roman"/>
                <a:sym typeface="Times New Roman"/>
              </a:rPr>
              <a:t>  </a:t>
            </a:r>
            <a:r>
              <a:rPr lang="en-US" sz="2400" b="1" i="0" u="none">
                <a:solidFill>
                  <a:srgbClr val="FF0000"/>
                </a:solidFill>
                <a:latin typeface="Times New Roman"/>
                <a:ea typeface="Times New Roman"/>
                <a:cs typeface="Times New Roman"/>
                <a:sym typeface="Times New Roman"/>
              </a:rPr>
              <a:t> Câu 2: Tình bạn giữa Mác và Ăng-ghen dựa trên cơ sở nào?</a:t>
            </a:r>
            <a:endParaRPr/>
          </a:p>
        </p:txBody>
      </p:sp>
      <p:sp>
        <p:nvSpPr>
          <p:cNvPr id="242" name="Google Shape;242;p33"/>
          <p:cNvSpPr txBox="1"/>
          <p:nvPr/>
        </p:nvSpPr>
        <p:spPr>
          <a:xfrm>
            <a:off x="381000" y="3511550"/>
            <a:ext cx="6015037"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Times New Roman"/>
              <a:buNone/>
            </a:pPr>
            <a:r>
              <a:rPr lang="en-US" sz="2400" b="1" i="0" u="none">
                <a:solidFill>
                  <a:srgbClr val="000000"/>
                </a:solidFill>
                <a:latin typeface="Times New Roman"/>
                <a:ea typeface="Times New Roman"/>
                <a:cs typeface="Times New Roman"/>
                <a:sym typeface="Times New Roman"/>
              </a:rPr>
              <a:t>-  Là tình bạn vô cùng cảm động</a:t>
            </a:r>
            <a:endParaRPr/>
          </a:p>
        </p:txBody>
      </p:sp>
      <p:sp>
        <p:nvSpPr>
          <p:cNvPr id="243" name="Google Shape;243;p33"/>
          <p:cNvSpPr txBox="1"/>
          <p:nvPr/>
        </p:nvSpPr>
        <p:spPr>
          <a:xfrm>
            <a:off x="533400" y="990600"/>
            <a:ext cx="8915400"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400"/>
              <a:buFont typeface="Times New Roman"/>
              <a:buNone/>
            </a:pPr>
            <a:r>
              <a:rPr lang="en-US" sz="2400" b="1" i="0" u="none">
                <a:solidFill>
                  <a:srgbClr val="FF0000"/>
                </a:solidFill>
                <a:latin typeface="Times New Roman"/>
                <a:ea typeface="Times New Roman"/>
                <a:cs typeface="Times New Roman"/>
                <a:sym typeface="Times New Roman"/>
              </a:rPr>
              <a:t>*  Những việc mà Ăng-ghen đã làm cho Mác</a:t>
            </a:r>
            <a:r>
              <a:rPr lang="en-US" sz="2400" b="1" i="0" u="none">
                <a:solidFill>
                  <a:srgbClr val="FF0000"/>
                </a:solidFill>
                <a:latin typeface="Arial"/>
                <a:ea typeface="Arial"/>
                <a:cs typeface="Arial"/>
                <a:sym typeface="Arial"/>
              </a:rPr>
              <a:t> </a:t>
            </a:r>
            <a:endParaRPr/>
          </a:p>
        </p:txBody>
      </p:sp>
      <p:sp>
        <p:nvSpPr>
          <p:cNvPr id="244" name="Google Shape;244;p33"/>
          <p:cNvSpPr txBox="1"/>
          <p:nvPr/>
        </p:nvSpPr>
        <p:spPr>
          <a:xfrm>
            <a:off x="228600" y="4800600"/>
            <a:ext cx="8915400"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400"/>
              <a:buFont typeface="Arial"/>
              <a:buNone/>
            </a:pPr>
            <a:r>
              <a:rPr lang="en-US" sz="2400" b="1" i="0" u="none">
                <a:solidFill>
                  <a:srgbClr val="FF0000"/>
                </a:solidFill>
                <a:latin typeface="Arial"/>
                <a:ea typeface="Arial"/>
                <a:cs typeface="Arial"/>
                <a:sym typeface="Arial"/>
              </a:rPr>
              <a:t>  </a:t>
            </a:r>
            <a:r>
              <a:rPr lang="en-US" sz="2400" b="1" i="0" u="none">
                <a:solidFill>
                  <a:srgbClr val="FF0000"/>
                </a:solidFill>
                <a:latin typeface="Times New Roman"/>
                <a:ea typeface="Times New Roman"/>
                <a:cs typeface="Times New Roman"/>
                <a:sym typeface="Times New Roman"/>
              </a:rPr>
              <a:t>* Tình bạn giữa Mác và Ăng-ghen dựa trên cơ sở</a:t>
            </a:r>
            <a:endParaRPr/>
          </a:p>
        </p:txBody>
      </p:sp>
      <p:sp>
        <p:nvSpPr>
          <p:cNvPr id="245" name="Google Shape;245;p33"/>
          <p:cNvSpPr txBox="1"/>
          <p:nvPr/>
        </p:nvSpPr>
        <p:spPr>
          <a:xfrm>
            <a:off x="457200" y="5562600"/>
            <a:ext cx="8243887"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Times New Roman"/>
              <a:buNone/>
            </a:pPr>
            <a:r>
              <a:rPr lang="en-US" sz="2400" b="1" i="0" u="none">
                <a:solidFill>
                  <a:srgbClr val="000000"/>
                </a:solidFill>
                <a:latin typeface="Times New Roman"/>
                <a:ea typeface="Times New Roman"/>
                <a:cs typeface="Times New Roman"/>
                <a:sym typeface="Times New Roman"/>
              </a:rPr>
              <a:t>-  Có chung lí tưởng cách mạng vô sản</a:t>
            </a:r>
            <a:endParaRPr/>
          </a:p>
        </p:txBody>
      </p:sp>
      <p:sp>
        <p:nvSpPr>
          <p:cNvPr id="246" name="Google Shape;246;p33"/>
          <p:cNvSpPr txBox="1"/>
          <p:nvPr/>
        </p:nvSpPr>
        <p:spPr>
          <a:xfrm>
            <a:off x="457200" y="5181600"/>
            <a:ext cx="8389937"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Times New Roman"/>
              <a:buNone/>
            </a:pPr>
            <a:r>
              <a:rPr lang="en-US" sz="2400" b="1" i="0" u="none">
                <a:solidFill>
                  <a:srgbClr val="000000"/>
                </a:solidFill>
                <a:latin typeface="Times New Roman"/>
                <a:ea typeface="Times New Roman"/>
                <a:cs typeface="Times New Roman"/>
                <a:sym typeface="Times New Roman"/>
              </a:rPr>
              <a:t>-  Có chung xu hướng hoạt động</a:t>
            </a:r>
            <a:endParaRPr/>
          </a:p>
        </p:txBody>
      </p:sp>
      <p:sp>
        <p:nvSpPr>
          <p:cNvPr id="247" name="Google Shape;247;p33"/>
          <p:cNvSpPr txBox="1"/>
          <p:nvPr/>
        </p:nvSpPr>
        <p:spPr>
          <a:xfrm>
            <a:off x="381000" y="5943600"/>
            <a:ext cx="8401050" cy="8302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a:solidFill>
                  <a:srgbClr val="000000"/>
                </a:solidFill>
                <a:latin typeface="Arial"/>
                <a:ea typeface="Arial"/>
                <a:cs typeface="Arial"/>
                <a:sym typeface="Arial"/>
              </a:rPr>
              <a:t> </a:t>
            </a:r>
            <a:r>
              <a:rPr lang="en-US" sz="2400" b="1" i="0" u="none">
                <a:solidFill>
                  <a:srgbClr val="000000"/>
                </a:solidFill>
                <a:latin typeface="Times New Roman"/>
                <a:ea typeface="Times New Roman"/>
                <a:cs typeface="Times New Roman"/>
                <a:sym typeface="Times New Roman"/>
              </a:rPr>
              <a:t>-  Có sự đồng cảm sâu sắc, giúp đỡ nhau cả về vật chất và tinh thần.</a:t>
            </a:r>
            <a:endParaRPr/>
          </a:p>
        </p:txBody>
      </p:sp>
      <p:sp>
        <p:nvSpPr>
          <p:cNvPr id="248" name="Google Shape;248;p33"/>
          <p:cNvSpPr txBox="1"/>
          <p:nvPr/>
        </p:nvSpPr>
        <p:spPr>
          <a:xfrm>
            <a:off x="228600" y="76200"/>
            <a:ext cx="8853487" cy="95408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800"/>
              <a:buFont typeface="Times New Roman"/>
              <a:buNone/>
            </a:pPr>
            <a:r>
              <a:rPr lang="en-US" sz="2800" b="1" i="0" u="none">
                <a:solidFill>
                  <a:srgbClr val="FF0000"/>
                </a:solidFill>
                <a:latin typeface="Times New Roman"/>
                <a:ea typeface="Times New Roman"/>
                <a:cs typeface="Times New Roman"/>
                <a:sym typeface="Times New Roman"/>
              </a:rPr>
              <a:t>BÀI 6: XÂY DỰNG TÌNH BẠN TRONG SÁNG, LÀNH MẠNH</a:t>
            </a:r>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xEl>
                                              <p:pRg st="0" end="0"/>
                                            </p:txEl>
                                          </p:spTgt>
                                        </p:tgtEl>
                                        <p:attrNameLst>
                                          <p:attrName>style.visibility</p:attrName>
                                        </p:attrNameLst>
                                      </p:cBhvr>
                                      <p:to>
                                        <p:strVal val="visible"/>
                                      </p:to>
                                    </p:set>
                                    <p:animEffect transition="in" filter="fade">
                                      <p:cBhvr>
                                        <p:cTn id="7" dur="500"/>
                                        <p:tgtEl>
                                          <p:spTgt spid="2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1">
                                            <p:txEl>
                                              <p:pRg st="0" end="0"/>
                                            </p:txEl>
                                          </p:spTgt>
                                        </p:tgtEl>
                                        <p:attrNameLst>
                                          <p:attrName>style.visibility</p:attrName>
                                        </p:attrNameLst>
                                      </p:cBhvr>
                                      <p:to>
                                        <p:strVal val="visible"/>
                                      </p:to>
                                    </p:set>
                                    <p:animEffect transition="in" filter="fade">
                                      <p:cBhvr>
                                        <p:cTn id="12" dur="500"/>
                                        <p:tgtEl>
                                          <p:spTgt spid="24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41">
                                            <p:txEl>
                                              <p:pRg st="0" end="0"/>
                                            </p:txEl>
                                          </p:spTgt>
                                        </p:tgtEl>
                                      </p:cBhvr>
                                    </p:animEffect>
                                    <p:set>
                                      <p:cBhvr>
                                        <p:cTn id="17" dur="1" fill="hold">
                                          <p:stCondLst>
                                            <p:cond delay="500"/>
                                          </p:stCondLst>
                                        </p:cTn>
                                        <p:tgtEl>
                                          <p:spTgt spid="241">
                                            <p:txEl>
                                              <p:pRg st="0" end="0"/>
                                            </p:txEl>
                                          </p:spTgt>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234">
                                            <p:txEl>
                                              <p:pRg st="0" end="0"/>
                                            </p:txEl>
                                          </p:spTgt>
                                        </p:tgtEl>
                                      </p:cBhvr>
                                    </p:animEffect>
                                    <p:set>
                                      <p:cBhvr>
                                        <p:cTn id="20" dur="1" fill="hold">
                                          <p:stCondLst>
                                            <p:cond delay="500"/>
                                          </p:stCondLst>
                                        </p:cTn>
                                        <p:tgtEl>
                                          <p:spTgt spid="234">
                                            <p:txEl>
                                              <p:pRg st="0" end="0"/>
                                            </p:txEl>
                                          </p:spTgt>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243">
                                            <p:txEl>
                                              <p:pRg st="0" end="0"/>
                                            </p:txEl>
                                          </p:spTgt>
                                        </p:tgtEl>
                                        <p:attrNameLst>
                                          <p:attrName>style.visibility</p:attrName>
                                        </p:attrNameLst>
                                      </p:cBhvr>
                                      <p:to>
                                        <p:strVal val="visible"/>
                                      </p:to>
                                    </p:set>
                                    <p:animEffect transition="in" filter="fade">
                                      <p:cBhvr>
                                        <p:cTn id="23" dur="500"/>
                                        <p:tgtEl>
                                          <p:spTgt spid="24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36">
                                            <p:txEl>
                                              <p:pRg st="0" end="0"/>
                                            </p:txEl>
                                          </p:spTgt>
                                        </p:tgtEl>
                                        <p:attrNameLst>
                                          <p:attrName>style.visibility</p:attrName>
                                        </p:attrNameLst>
                                      </p:cBhvr>
                                      <p:to>
                                        <p:strVal val="visible"/>
                                      </p:to>
                                    </p:set>
                                    <p:animEffect transition="in" filter="fade">
                                      <p:cBhvr>
                                        <p:cTn id="28" dur="500"/>
                                        <p:tgtEl>
                                          <p:spTgt spid="23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37">
                                            <p:txEl>
                                              <p:pRg st="0" end="0"/>
                                            </p:txEl>
                                          </p:spTgt>
                                        </p:tgtEl>
                                        <p:attrNameLst>
                                          <p:attrName>style.visibility</p:attrName>
                                        </p:attrNameLst>
                                      </p:cBhvr>
                                      <p:to>
                                        <p:strVal val="visible"/>
                                      </p:to>
                                    </p:set>
                                    <p:animEffect transition="in" filter="fade">
                                      <p:cBhvr>
                                        <p:cTn id="33" dur="500"/>
                                        <p:tgtEl>
                                          <p:spTgt spid="23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38">
                                            <p:txEl>
                                              <p:pRg st="0" end="0"/>
                                            </p:txEl>
                                          </p:spTgt>
                                        </p:tgtEl>
                                        <p:attrNameLst>
                                          <p:attrName>style.visibility</p:attrName>
                                        </p:attrNameLst>
                                      </p:cBhvr>
                                      <p:to>
                                        <p:strVal val="visible"/>
                                      </p:to>
                                    </p:set>
                                    <p:animEffect transition="in" filter="fade">
                                      <p:cBhvr>
                                        <p:cTn id="38" dur="500"/>
                                        <p:tgtEl>
                                          <p:spTgt spid="23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35">
                                            <p:txEl>
                                              <p:pRg st="0" end="0"/>
                                            </p:txEl>
                                          </p:spTgt>
                                        </p:tgtEl>
                                        <p:attrNameLst>
                                          <p:attrName>style.visibility</p:attrName>
                                        </p:attrNameLst>
                                      </p:cBhvr>
                                      <p:to>
                                        <p:strVal val="visible"/>
                                      </p:to>
                                    </p:set>
                                    <p:animEffect transition="in" filter="fade">
                                      <p:cBhvr>
                                        <p:cTn id="43" dur="500"/>
                                        <p:tgtEl>
                                          <p:spTgt spid="235">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42">
                                            <p:txEl>
                                              <p:pRg st="0" end="0"/>
                                            </p:txEl>
                                          </p:spTgt>
                                        </p:tgtEl>
                                        <p:attrNameLst>
                                          <p:attrName>style.visibility</p:attrName>
                                        </p:attrNameLst>
                                      </p:cBhvr>
                                      <p:to>
                                        <p:strVal val="visible"/>
                                      </p:to>
                                    </p:set>
                                    <p:animEffect transition="in" filter="fade">
                                      <p:cBhvr>
                                        <p:cTn id="48" dur="500"/>
                                        <p:tgtEl>
                                          <p:spTgt spid="242">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39">
                                            <p:txEl>
                                              <p:pRg st="0" end="0"/>
                                            </p:txEl>
                                          </p:spTgt>
                                        </p:tgtEl>
                                        <p:attrNameLst>
                                          <p:attrName>style.visibility</p:attrName>
                                        </p:attrNameLst>
                                      </p:cBhvr>
                                      <p:to>
                                        <p:strVal val="visible"/>
                                      </p:to>
                                    </p:set>
                                    <p:animEffect transition="in" filter="fade">
                                      <p:cBhvr>
                                        <p:cTn id="53" dur="500"/>
                                        <p:tgtEl>
                                          <p:spTgt spid="239">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40">
                                            <p:txEl>
                                              <p:pRg st="0" end="0"/>
                                            </p:txEl>
                                          </p:spTgt>
                                        </p:tgtEl>
                                        <p:attrNameLst>
                                          <p:attrName>style.visibility</p:attrName>
                                        </p:attrNameLst>
                                      </p:cBhvr>
                                      <p:to>
                                        <p:strVal val="visible"/>
                                      </p:to>
                                    </p:set>
                                    <p:animEffect transition="in" filter="fade">
                                      <p:cBhvr>
                                        <p:cTn id="58" dur="500"/>
                                        <p:tgtEl>
                                          <p:spTgt spid="240">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44">
                                            <p:txEl>
                                              <p:pRg st="0" end="0"/>
                                            </p:txEl>
                                          </p:spTgt>
                                        </p:tgtEl>
                                        <p:attrNameLst>
                                          <p:attrName>style.visibility</p:attrName>
                                        </p:attrNameLst>
                                      </p:cBhvr>
                                      <p:to>
                                        <p:strVal val="visible"/>
                                      </p:to>
                                    </p:set>
                                    <p:animEffect transition="in" filter="fade">
                                      <p:cBhvr>
                                        <p:cTn id="63" dur="500"/>
                                        <p:tgtEl>
                                          <p:spTgt spid="244">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46"/>
                                        </p:tgtEl>
                                        <p:attrNameLst>
                                          <p:attrName>style.visibility</p:attrName>
                                        </p:attrNameLst>
                                      </p:cBhvr>
                                      <p:to>
                                        <p:strVal val="visible"/>
                                      </p:to>
                                    </p:set>
                                    <p:animEffect transition="in" filter="fade">
                                      <p:cBhvr>
                                        <p:cTn id="68" dur="500"/>
                                        <p:tgtEl>
                                          <p:spTgt spid="24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45"/>
                                        </p:tgtEl>
                                        <p:attrNameLst>
                                          <p:attrName>style.visibility</p:attrName>
                                        </p:attrNameLst>
                                      </p:cBhvr>
                                      <p:to>
                                        <p:strVal val="visible"/>
                                      </p:to>
                                    </p:set>
                                    <p:animEffect transition="in" filter="fade">
                                      <p:cBhvr>
                                        <p:cTn id="73" dur="500"/>
                                        <p:tgtEl>
                                          <p:spTgt spid="24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47"/>
                                        </p:tgtEl>
                                        <p:attrNameLst>
                                          <p:attrName>style.visibility</p:attrName>
                                        </p:attrNameLst>
                                      </p:cBhvr>
                                      <p:to>
                                        <p:strVal val="visible"/>
                                      </p:to>
                                    </p:set>
                                    <p:animEffect transition="in" filter="fade">
                                      <p:cBhvr>
                                        <p:cTn id="78" dur="5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34" descr="2[2]"/>
          <p:cNvPicPr preferRelativeResize="0"/>
          <p:nvPr/>
        </p:nvPicPr>
        <p:blipFill rotWithShape="1">
          <a:blip r:embed="rId3">
            <a:alphaModFix/>
          </a:blip>
          <a:srcRect/>
          <a:stretch/>
        </p:blipFill>
        <p:spPr>
          <a:xfrm>
            <a:off x="76200" y="76200"/>
            <a:ext cx="9144000" cy="6858000"/>
          </a:xfrm>
          <a:prstGeom prst="rect">
            <a:avLst/>
          </a:prstGeom>
          <a:noFill/>
          <a:ln w="19050" cap="flat" cmpd="sng">
            <a:solidFill>
              <a:srgbClr val="000000"/>
            </a:solidFill>
            <a:prstDash val="solid"/>
            <a:miter lim="800000"/>
            <a:headEnd type="none" w="sm" len="sm"/>
            <a:tailEnd type="none" w="sm" len="sm"/>
          </a:ln>
        </p:spPr>
      </p:pic>
      <p:sp>
        <p:nvSpPr>
          <p:cNvPr id="255" name="Google Shape;255;p34"/>
          <p:cNvSpPr txBox="1"/>
          <p:nvPr/>
        </p:nvSpPr>
        <p:spPr>
          <a:xfrm>
            <a:off x="117475" y="4394200"/>
            <a:ext cx="8686800" cy="138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      </a:t>
            </a:r>
            <a:r>
              <a:rPr lang="en-US" sz="2800" b="1" i="0" u="none">
                <a:solidFill>
                  <a:schemeClr val="dk1"/>
                </a:solidFill>
                <a:latin typeface="Times New Roman"/>
                <a:ea typeface="Times New Roman"/>
                <a:cs typeface="Times New Roman"/>
                <a:sym typeface="Times New Roman"/>
              </a:rPr>
              <a:t>- Thể hiện qua sự quan tâm, thông cảm và giúp đỡ lẫn nhau. </a:t>
            </a:r>
            <a:endParaRPr/>
          </a:p>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      - Là tình bạn vĩ đại, cảm động, cùng chung lý tưởng.</a:t>
            </a:r>
            <a:endParaRPr/>
          </a:p>
        </p:txBody>
      </p:sp>
      <p:sp>
        <p:nvSpPr>
          <p:cNvPr id="256" name="Google Shape;256;p34"/>
          <p:cNvSpPr txBox="1"/>
          <p:nvPr/>
        </p:nvSpPr>
        <p:spPr>
          <a:xfrm>
            <a:off x="76200" y="1474787"/>
            <a:ext cx="8991600" cy="2462212"/>
          </a:xfrm>
          <a:prstGeom prst="rect">
            <a:avLst/>
          </a:prstGeom>
          <a:solidFill>
            <a:schemeClr val="lt1"/>
          </a:solid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I. </a:t>
            </a:r>
            <a:r>
              <a:rPr lang="en-US" sz="2800" b="1" i="0" u="sng">
                <a:solidFill>
                  <a:schemeClr val="dk1"/>
                </a:solidFill>
                <a:latin typeface="Times New Roman"/>
                <a:ea typeface="Times New Roman"/>
                <a:cs typeface="Times New Roman"/>
                <a:sym typeface="Times New Roman"/>
              </a:rPr>
              <a:t>ĐẶT VẤN ĐỀ</a:t>
            </a:r>
            <a:r>
              <a:rPr lang="en-US" sz="2800" b="1" i="0" u="none">
                <a:solidFill>
                  <a:schemeClr val="dk1"/>
                </a:solidFill>
                <a:latin typeface="Times New Roman"/>
                <a:ea typeface="Times New Roman"/>
                <a:cs typeface="Times New Roman"/>
                <a:sym typeface="Times New Roman"/>
              </a:rPr>
              <a:t>: </a:t>
            </a:r>
            <a:endParaRPr sz="2800" b="1" i="0" u="sng">
              <a:solidFill>
                <a:schemeClr val="dk1"/>
              </a:solidFill>
              <a:latin typeface="Times New Roman"/>
              <a:ea typeface="Times New Roman"/>
              <a:cs typeface="Times New Roman"/>
              <a:sym typeface="Times New Roman"/>
            </a:endParaRPr>
          </a:p>
          <a:p>
            <a:pPr marL="342900" marR="0" lvl="0" indent="-342900" algn="just" rtl="0">
              <a:lnSpc>
                <a:spcPct val="100000"/>
              </a:lnSpc>
              <a:spcBef>
                <a:spcPts val="1400"/>
              </a:spcBef>
              <a:spcAft>
                <a:spcPts val="0"/>
              </a:spcAft>
              <a:buClr>
                <a:schemeClr val="dk1"/>
              </a:buClr>
              <a:buSzPts val="2800"/>
              <a:buFont typeface="Times New Roman"/>
              <a:buAutoNum type="arabicPeriod"/>
            </a:pPr>
            <a:r>
              <a:rPr lang="en-US" sz="2800" b="1" i="0" u="sng">
                <a:solidFill>
                  <a:schemeClr val="dk1"/>
                </a:solidFill>
                <a:latin typeface="Times New Roman"/>
                <a:ea typeface="Times New Roman"/>
                <a:cs typeface="Times New Roman"/>
                <a:sym typeface="Times New Roman"/>
              </a:rPr>
              <a:t>Đọc câu chuyện</a:t>
            </a:r>
            <a:r>
              <a:rPr lang="en-US" sz="2800" b="1" i="0" u="none">
                <a:solidFill>
                  <a:schemeClr val="dk1"/>
                </a:solidFill>
                <a:latin typeface="Times New Roman"/>
                <a:ea typeface="Times New Roman"/>
                <a:cs typeface="Times New Roman"/>
                <a:sym typeface="Times New Roman"/>
              </a:rPr>
              <a:t> (SGK/15-16): </a:t>
            </a:r>
            <a:endParaRPr/>
          </a:p>
          <a:p>
            <a:pPr marL="342900" marR="0" lvl="0" indent="-342900" algn="l" rtl="0">
              <a:lnSpc>
                <a:spcPct val="100000"/>
              </a:lnSpc>
              <a:spcBef>
                <a:spcPts val="140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2. </a:t>
            </a:r>
            <a:r>
              <a:rPr lang="en-US" sz="2800" b="1" i="0" u="sng">
                <a:solidFill>
                  <a:schemeClr val="dk1"/>
                </a:solidFill>
                <a:latin typeface="Times New Roman"/>
                <a:ea typeface="Times New Roman"/>
                <a:cs typeface="Times New Roman"/>
                <a:sym typeface="Times New Roman"/>
              </a:rPr>
              <a:t>Nhận xét</a:t>
            </a:r>
            <a:r>
              <a:rPr lang="en-US" sz="2800" b="1" i="0" u="none">
                <a:solidFill>
                  <a:schemeClr val="dk1"/>
                </a:solidFill>
                <a:latin typeface="Times New Roman"/>
                <a:ea typeface="Times New Roman"/>
                <a:cs typeface="Times New Roman"/>
                <a:sym typeface="Times New Roman"/>
              </a:rPr>
              <a:t>: </a:t>
            </a:r>
            <a:endParaRPr/>
          </a:p>
          <a:p>
            <a:pPr marL="342900" marR="0" lvl="0" indent="-342900" algn="l" rtl="0">
              <a:lnSpc>
                <a:spcPct val="100000"/>
              </a:lnSpc>
              <a:spcBef>
                <a:spcPts val="140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     Tình bạn giữa Mác và Ăng-ghen</a:t>
            </a:r>
            <a:endParaRPr/>
          </a:p>
        </p:txBody>
      </p:sp>
      <p:sp>
        <p:nvSpPr>
          <p:cNvPr id="257" name="Google Shape;257;p34"/>
          <p:cNvSpPr txBox="1"/>
          <p:nvPr/>
        </p:nvSpPr>
        <p:spPr>
          <a:xfrm>
            <a:off x="266700" y="131762"/>
            <a:ext cx="8610600" cy="9556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800"/>
              <a:buFont typeface="Times New Roman"/>
              <a:buNone/>
            </a:pPr>
            <a:r>
              <a:rPr lang="en-US" sz="2800" b="1" i="0" u="none">
                <a:solidFill>
                  <a:srgbClr val="FF0000"/>
                </a:solidFill>
                <a:latin typeface="Times New Roman"/>
                <a:ea typeface="Times New Roman"/>
                <a:cs typeface="Times New Roman"/>
                <a:sym typeface="Times New Roman"/>
              </a:rPr>
              <a:t>BÀI 6: XÂY DỰNG TÌNH BẠN TRONG SÁNG, LÀNH MẠNH</a:t>
            </a:r>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
                                            <p:txEl>
                                              <p:pRg st="0" end="0"/>
                                            </p:txEl>
                                          </p:spTgt>
                                        </p:tgtEl>
                                        <p:attrNameLst>
                                          <p:attrName>style.visibility</p:attrName>
                                        </p:attrNameLst>
                                      </p:cBhvr>
                                      <p:to>
                                        <p:strVal val="visible"/>
                                      </p:to>
                                    </p:set>
                                    <p:animEffect transition="in" filter="fade">
                                      <p:cBhvr>
                                        <p:cTn id="7" dur="500"/>
                                        <p:tgtEl>
                                          <p:spTgt spid="2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5">
                                            <p:txEl>
                                              <p:pRg st="1" end="1"/>
                                            </p:txEl>
                                          </p:spTgt>
                                        </p:tgtEl>
                                        <p:attrNameLst>
                                          <p:attrName>style.visibility</p:attrName>
                                        </p:attrNameLst>
                                      </p:cBhvr>
                                      <p:to>
                                        <p:strVal val="visible"/>
                                      </p:to>
                                    </p:set>
                                    <p:animEffect transition="in" filter="fade">
                                      <p:cBhvr>
                                        <p:cTn id="12" dur="500"/>
                                        <p:tgtEl>
                                          <p:spTgt spid="2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5"/>
          <p:cNvSpPr txBox="1"/>
          <p:nvPr/>
        </p:nvSpPr>
        <p:spPr>
          <a:xfrm>
            <a:off x="0" y="2133600"/>
            <a:ext cx="5791200"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II. </a:t>
            </a:r>
            <a:r>
              <a:rPr lang="en-US" sz="2800" b="1" i="0" u="sng">
                <a:solidFill>
                  <a:schemeClr val="dk1"/>
                </a:solidFill>
                <a:latin typeface="Times New Roman"/>
                <a:ea typeface="Times New Roman"/>
                <a:cs typeface="Times New Roman"/>
                <a:sym typeface="Times New Roman"/>
              </a:rPr>
              <a:t>NỘI DUNG BÀI HỌC</a:t>
            </a:r>
            <a:r>
              <a:rPr lang="en-US" sz="2800" b="1" i="0" u="none">
                <a:solidFill>
                  <a:schemeClr val="dk1"/>
                </a:solidFill>
                <a:latin typeface="Times New Roman"/>
                <a:ea typeface="Times New Roman"/>
                <a:cs typeface="Times New Roman"/>
                <a:sym typeface="Times New Roman"/>
              </a:rPr>
              <a:t>: </a:t>
            </a:r>
            <a:endParaRPr/>
          </a:p>
        </p:txBody>
      </p:sp>
      <p:sp>
        <p:nvSpPr>
          <p:cNvPr id="264" name="Google Shape;264;p35"/>
          <p:cNvSpPr txBox="1"/>
          <p:nvPr/>
        </p:nvSpPr>
        <p:spPr>
          <a:xfrm>
            <a:off x="0" y="2801937"/>
            <a:ext cx="3276600"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  </a:t>
            </a:r>
            <a:r>
              <a:rPr lang="en-US" sz="2800" b="1" i="0" u="none">
                <a:solidFill>
                  <a:schemeClr val="dk1"/>
                </a:solidFill>
                <a:latin typeface="Times New Roman"/>
                <a:ea typeface="Times New Roman"/>
                <a:cs typeface="Times New Roman"/>
                <a:sym typeface="Times New Roman"/>
              </a:rPr>
              <a:t>1. </a:t>
            </a:r>
            <a:r>
              <a:rPr lang="en-US" sz="2800" b="1" i="0" u="sng">
                <a:solidFill>
                  <a:schemeClr val="dk1"/>
                </a:solidFill>
                <a:latin typeface="Times New Roman"/>
                <a:ea typeface="Times New Roman"/>
                <a:cs typeface="Times New Roman"/>
                <a:sym typeface="Times New Roman"/>
              </a:rPr>
              <a:t>Khái niệm</a:t>
            </a:r>
            <a:r>
              <a:rPr lang="en-US" sz="2800" b="1" i="0" u="none">
                <a:solidFill>
                  <a:schemeClr val="dk1"/>
                </a:solidFill>
                <a:latin typeface="Times New Roman"/>
                <a:ea typeface="Times New Roman"/>
                <a:cs typeface="Times New Roman"/>
                <a:sym typeface="Times New Roman"/>
              </a:rPr>
              <a:t>: </a:t>
            </a:r>
            <a:endParaRPr/>
          </a:p>
        </p:txBody>
      </p:sp>
      <p:sp>
        <p:nvSpPr>
          <p:cNvPr id="265" name="Google Shape;265;p35"/>
          <p:cNvSpPr txBox="1"/>
          <p:nvPr/>
        </p:nvSpPr>
        <p:spPr>
          <a:xfrm>
            <a:off x="0" y="3352800"/>
            <a:ext cx="9144000" cy="1384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     Tình bạn là tình cảm gắn bó giữa hai hoặc nhiều người trên cơ sở hợp nhau về tính tình, sở thích hoặc có chung xu hướng hoạt động, có cùng lý tưởng sống...</a:t>
            </a:r>
            <a:endParaRPr/>
          </a:p>
        </p:txBody>
      </p:sp>
      <p:sp>
        <p:nvSpPr>
          <p:cNvPr id="266" name="Google Shape;266;p35"/>
          <p:cNvSpPr txBox="1"/>
          <p:nvPr/>
        </p:nvSpPr>
        <p:spPr>
          <a:xfrm>
            <a:off x="114300" y="1524000"/>
            <a:ext cx="4465637" cy="523875"/>
          </a:xfrm>
          <a:prstGeom prst="rect">
            <a:avLst/>
          </a:prstGeom>
          <a:solidFill>
            <a:schemeClr val="lt1"/>
          </a:solid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I. </a:t>
            </a:r>
            <a:r>
              <a:rPr lang="en-US" sz="2800" b="1" i="0" u="sng">
                <a:solidFill>
                  <a:schemeClr val="dk1"/>
                </a:solidFill>
                <a:latin typeface="Times New Roman"/>
                <a:ea typeface="Times New Roman"/>
                <a:cs typeface="Times New Roman"/>
                <a:sym typeface="Times New Roman"/>
              </a:rPr>
              <a:t>ĐẶT VẤN ĐỀ</a:t>
            </a:r>
            <a:r>
              <a:rPr lang="en-US" sz="2800" b="1" i="0" u="none">
                <a:solidFill>
                  <a:schemeClr val="dk1"/>
                </a:solidFill>
                <a:latin typeface="Times New Roman"/>
                <a:ea typeface="Times New Roman"/>
                <a:cs typeface="Times New Roman"/>
                <a:sym typeface="Times New Roman"/>
              </a:rPr>
              <a:t>: </a:t>
            </a:r>
            <a:endParaRPr/>
          </a:p>
        </p:txBody>
      </p:sp>
      <p:sp>
        <p:nvSpPr>
          <p:cNvPr id="267" name="Google Shape;267;p35"/>
          <p:cNvSpPr txBox="1"/>
          <p:nvPr/>
        </p:nvSpPr>
        <p:spPr>
          <a:xfrm>
            <a:off x="228600" y="533400"/>
            <a:ext cx="8853487" cy="95408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800"/>
              <a:buFont typeface="Times New Roman"/>
              <a:buNone/>
            </a:pPr>
            <a:r>
              <a:rPr lang="en-US" sz="2800" b="1" i="0" u="none">
                <a:solidFill>
                  <a:srgbClr val="FF0000"/>
                </a:solidFill>
                <a:latin typeface="Times New Roman"/>
                <a:ea typeface="Times New Roman"/>
                <a:cs typeface="Times New Roman"/>
                <a:sym typeface="Times New Roman"/>
              </a:rPr>
              <a:t>BÀI 6:  XÂY DỰNG TÌNH BẠN TRONG SÁNG, LÀNH MẠNH</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
                                            <p:txEl>
                                              <p:pRg st="0" end="0"/>
                                            </p:txEl>
                                          </p:spTgt>
                                        </p:tgtEl>
                                        <p:attrNameLst>
                                          <p:attrName>style.visibility</p:attrName>
                                        </p:attrNameLst>
                                      </p:cBhvr>
                                      <p:to>
                                        <p:strVal val="visible"/>
                                      </p:to>
                                    </p:set>
                                    <p:animEffect transition="in" filter="fade">
                                      <p:cBhvr>
                                        <p:cTn id="7" dur="500"/>
                                        <p:tgtEl>
                                          <p:spTgt spid="2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5">
                                            <p:txEl>
                                              <p:pRg st="0" end="0"/>
                                            </p:txEl>
                                          </p:spTgt>
                                        </p:tgtEl>
                                        <p:attrNameLst>
                                          <p:attrName>style.visibility</p:attrName>
                                        </p:attrNameLst>
                                      </p:cBhvr>
                                      <p:to>
                                        <p:strVal val="visible"/>
                                      </p:to>
                                    </p:set>
                                    <p:animEffect transition="in" filter="fade">
                                      <p:cBhvr>
                                        <p:cTn id="12" dur="500"/>
                                        <p:tgtEl>
                                          <p:spTgt spid="2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1943</Words>
  <Application>Microsoft Office PowerPoint</Application>
  <PresentationFormat>On-screen Show (4:3)</PresentationFormat>
  <Paragraphs>179</Paragraphs>
  <Slides>27</Slides>
  <Notes>27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27</vt:i4>
      </vt:variant>
    </vt:vector>
  </HeadingPairs>
  <TitlesOfParts>
    <vt:vector size="35" baseType="lpstr">
      <vt:lpstr>Calibri</vt:lpstr>
      <vt:lpstr>Noto Sans Symbols</vt:lpstr>
      <vt:lpstr>Arial</vt:lpstr>
      <vt:lpstr>Tahoma</vt:lpstr>
      <vt:lpstr>Times New Roman</vt:lpstr>
      <vt:lpstr>Ocean</vt:lpstr>
      <vt:lpstr>Office Theme</vt:lpstr>
      <vt:lpstr>1_Ocean</vt:lpstr>
      <vt:lpstr>ỦY BAN NHÂN DÂN QUẬN 7 TRƯỜNG THCS HUỲNH TẤN PHÁT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ỦY BAN NHÂN DÂN QUẬN 7 TRƯỜNG THCS HUỲNH TẤN PHÁT</dc:title>
  <cp:lastModifiedBy>Dung Thai</cp:lastModifiedBy>
  <cp:revision>2</cp:revision>
  <dcterms:modified xsi:type="dcterms:W3CDTF">2021-10-10T13:29:38Z</dcterms:modified>
</cp:coreProperties>
</file>