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15"/>
  </p:notesMasterIdLst>
  <p:sldIdLst>
    <p:sldId id="303" r:id="rId2"/>
    <p:sldId id="302" r:id="rId3"/>
    <p:sldId id="257" r:id="rId4"/>
    <p:sldId id="256" r:id="rId5"/>
    <p:sldId id="304" r:id="rId6"/>
    <p:sldId id="305" r:id="rId7"/>
    <p:sldId id="307" r:id="rId8"/>
    <p:sldId id="308" r:id="rId9"/>
    <p:sldId id="309" r:id="rId10"/>
    <p:sldId id="313" r:id="rId11"/>
    <p:sldId id="311" r:id="rId12"/>
    <p:sldId id="283" r:id="rId13"/>
    <p:sldId id="312" r:id="rId14"/>
  </p:sldIdLst>
  <p:sldSz cx="9144000" cy="5143500" type="screen16x9"/>
  <p:notesSz cx="6858000" cy="9144000"/>
  <p:embeddedFontLst>
    <p:embeddedFont>
      <p:font typeface="Bahnschrift Condensed" panose="020B0502040204020203" pitchFamily="34" charset="0"/>
      <p:regular r:id="rId16"/>
      <p:bold r:id="rId17"/>
    </p:embeddedFont>
    <p:embeddedFont>
      <p:font typeface="Bahnschrift SemiBold" panose="020B0502040204020203" pitchFamily="34" charset="0"/>
      <p:bold r:id="rId18"/>
    </p:embeddedFont>
    <p:embeddedFont>
      <p:font typeface="Bahnschrift SemiBold SemiConden" panose="020B0502040204020203" pitchFamily="34" charset="0"/>
      <p:bold r:id="rId19"/>
    </p:embeddedFont>
    <p:embeddedFont>
      <p:font typeface="Fira Sans Extra Condensed Medium" panose="020B0604020202020204" charset="0"/>
      <p:regular r:id="rId20"/>
      <p:bold r:id="rId21"/>
      <p:italic r:id="rId22"/>
      <p:boldItalic r:id="rId23"/>
    </p:embeddedFont>
    <p:embeddedFont>
      <p:font typeface="Hind Vadodara Light" panose="02000000000000000000" pitchFamily="2" charset="0"/>
      <p:regular r:id="rId24"/>
      <p:bold r:id="rId25"/>
    </p:embeddedFont>
    <p:embeddedFont>
      <p:font typeface="Raleway" pitchFamily="2" charset="0"/>
      <p:regular r:id="rId26"/>
      <p:bold r:id="rId27"/>
      <p:italic r:id="rId28"/>
      <p:boldItalic r:id="rId29"/>
    </p:embeddedFont>
    <p:embeddedFont>
      <p:font typeface="Roboto Condensed Light" panose="02000000000000000000" pitchFamily="2" charset="0"/>
      <p:regular r:id="rId30"/>
      <p:italic r:id="rId31"/>
    </p:embeddedFont>
    <p:embeddedFont>
      <p:font typeface="Teko Light" panose="020B0604020202020204" charset="0"/>
      <p:regular r:id="rId32"/>
      <p:bold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880">
          <p15:clr>
            <a:srgbClr val="9AA0A6"/>
          </p15:clr>
        </p15:guide>
        <p15:guide id="2" orient="horz" pos="2846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8AD7"/>
    <a:srgbClr val="DA00C0"/>
    <a:srgbClr val="EC3CBA"/>
    <a:srgbClr val="F779EE"/>
    <a:srgbClr val="FF5050"/>
    <a:srgbClr val="F892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EA1DF6A-09DD-42C4-BD2B-545C762410B1}">
  <a:tblStyle styleId="{1EA1DF6A-09DD-42C4-BD2B-545C762410B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364" autoAdjust="0"/>
  </p:normalViewPr>
  <p:slideViewPr>
    <p:cSldViewPr snapToGrid="0">
      <p:cViewPr varScale="1">
        <p:scale>
          <a:sx n="119" d="100"/>
          <a:sy n="119" d="100"/>
        </p:scale>
        <p:origin x="594" y="102"/>
      </p:cViewPr>
      <p:guideLst>
        <p:guide pos="2880"/>
        <p:guide orient="horz" pos="284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21" Type="http://schemas.openxmlformats.org/officeDocument/2006/relationships/font" Target="fonts/font6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63da1a4385_0_163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63da1a4385_0_163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63da1a438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63da1a438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" name="Google Shape;1095;g6bd9299b8d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6" name="Google Shape;1096;g6bd9299b8d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481725" y="1331450"/>
            <a:ext cx="4180500" cy="174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335000" y="3257551"/>
            <a:ext cx="2473800" cy="47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2421000" y="283608"/>
            <a:ext cx="43020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subTitle" idx="1"/>
          </p:nvPr>
        </p:nvSpPr>
        <p:spPr>
          <a:xfrm flipH="1">
            <a:off x="546575" y="2518225"/>
            <a:ext cx="8050800" cy="188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aleway"/>
              <a:buAutoNum type="arabicPeriod"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2421000" y="283608"/>
            <a:ext cx="43020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>
            <a:off x="625025" y="35533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72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subTitle" idx="1"/>
          </p:nvPr>
        </p:nvSpPr>
        <p:spPr>
          <a:xfrm>
            <a:off x="625025" y="1331190"/>
            <a:ext cx="3375300" cy="14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>
            <a:spLocks noGrp="1"/>
          </p:cNvSpPr>
          <p:nvPr>
            <p:ph type="ctrTitle"/>
          </p:nvPr>
        </p:nvSpPr>
        <p:spPr>
          <a:xfrm flipH="1">
            <a:off x="616848" y="1589117"/>
            <a:ext cx="3301800" cy="132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subTitle" idx="1"/>
          </p:nvPr>
        </p:nvSpPr>
        <p:spPr>
          <a:xfrm flipH="1">
            <a:off x="616948" y="2831770"/>
            <a:ext cx="23313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9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2"/>
          <p:cNvSpPr txBox="1">
            <a:spLocks noGrp="1"/>
          </p:cNvSpPr>
          <p:nvPr>
            <p:ph type="ctrTitle"/>
          </p:nvPr>
        </p:nvSpPr>
        <p:spPr>
          <a:xfrm flipH="1">
            <a:off x="773250" y="1735721"/>
            <a:ext cx="2504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12"/>
          <p:cNvSpPr txBox="1">
            <a:spLocks noGrp="1"/>
          </p:cNvSpPr>
          <p:nvPr>
            <p:ph type="subTitle" idx="1"/>
          </p:nvPr>
        </p:nvSpPr>
        <p:spPr>
          <a:xfrm flipH="1">
            <a:off x="773250" y="2243946"/>
            <a:ext cx="2504100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2"/>
          <p:cNvSpPr txBox="1">
            <a:spLocks noGrp="1"/>
          </p:cNvSpPr>
          <p:nvPr>
            <p:ph type="title" idx="2" hasCustomPrompt="1"/>
          </p:nvPr>
        </p:nvSpPr>
        <p:spPr>
          <a:xfrm>
            <a:off x="1760724" y="1238601"/>
            <a:ext cx="5292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3" name="Google Shape;43;p12"/>
          <p:cNvSpPr txBox="1">
            <a:spLocks noGrp="1"/>
          </p:cNvSpPr>
          <p:nvPr>
            <p:ph type="ctrTitle" idx="3"/>
          </p:nvPr>
        </p:nvSpPr>
        <p:spPr>
          <a:xfrm flipH="1">
            <a:off x="3379651" y="1735789"/>
            <a:ext cx="23847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subTitle" idx="4"/>
          </p:nvPr>
        </p:nvSpPr>
        <p:spPr>
          <a:xfrm flipH="1">
            <a:off x="3277350" y="2243949"/>
            <a:ext cx="2589300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2"/>
          <p:cNvSpPr txBox="1">
            <a:spLocks noGrp="1"/>
          </p:cNvSpPr>
          <p:nvPr>
            <p:ph type="title" idx="5" hasCustomPrompt="1"/>
          </p:nvPr>
        </p:nvSpPr>
        <p:spPr>
          <a:xfrm>
            <a:off x="4098299" y="1238612"/>
            <a:ext cx="9474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6" name="Google Shape;46;p12"/>
          <p:cNvSpPr txBox="1">
            <a:spLocks noGrp="1"/>
          </p:cNvSpPr>
          <p:nvPr>
            <p:ph type="ctrTitle" idx="6"/>
          </p:nvPr>
        </p:nvSpPr>
        <p:spPr>
          <a:xfrm flipH="1">
            <a:off x="5792712" y="1742097"/>
            <a:ext cx="2453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subTitle" idx="7"/>
          </p:nvPr>
        </p:nvSpPr>
        <p:spPr>
          <a:xfrm flipH="1">
            <a:off x="5724613" y="2243940"/>
            <a:ext cx="2589300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title" idx="8" hasCustomPrompt="1"/>
          </p:nvPr>
        </p:nvSpPr>
        <p:spPr>
          <a:xfrm>
            <a:off x="6492612" y="1239070"/>
            <a:ext cx="10533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9" name="Google Shape;49;p12"/>
          <p:cNvSpPr txBox="1">
            <a:spLocks noGrp="1"/>
          </p:cNvSpPr>
          <p:nvPr>
            <p:ph type="ctrTitle" idx="9"/>
          </p:nvPr>
        </p:nvSpPr>
        <p:spPr>
          <a:xfrm flipH="1">
            <a:off x="2042356" y="3407989"/>
            <a:ext cx="2453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12"/>
          <p:cNvSpPr txBox="1">
            <a:spLocks noGrp="1"/>
          </p:cNvSpPr>
          <p:nvPr>
            <p:ph type="subTitle" idx="13"/>
          </p:nvPr>
        </p:nvSpPr>
        <p:spPr>
          <a:xfrm flipH="1">
            <a:off x="2042356" y="3918766"/>
            <a:ext cx="24531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title" idx="14" hasCustomPrompt="1"/>
          </p:nvPr>
        </p:nvSpPr>
        <p:spPr>
          <a:xfrm>
            <a:off x="2795206" y="2903084"/>
            <a:ext cx="9474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52" name="Google Shape;52;p12"/>
          <p:cNvSpPr txBox="1">
            <a:spLocks noGrp="1"/>
          </p:cNvSpPr>
          <p:nvPr>
            <p:ph type="ctrTitle" idx="15"/>
          </p:nvPr>
        </p:nvSpPr>
        <p:spPr>
          <a:xfrm flipH="1">
            <a:off x="4571146" y="3407989"/>
            <a:ext cx="2453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subTitle" idx="16"/>
          </p:nvPr>
        </p:nvSpPr>
        <p:spPr>
          <a:xfrm flipH="1">
            <a:off x="4605346" y="3918766"/>
            <a:ext cx="23847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2"/>
          <p:cNvSpPr txBox="1">
            <a:spLocks noGrp="1"/>
          </p:cNvSpPr>
          <p:nvPr>
            <p:ph type="title" idx="17" hasCustomPrompt="1"/>
          </p:nvPr>
        </p:nvSpPr>
        <p:spPr>
          <a:xfrm>
            <a:off x="5323996" y="2903084"/>
            <a:ext cx="9474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2"/>
          <p:cNvSpPr txBox="1">
            <a:spLocks noGrp="1"/>
          </p:cNvSpPr>
          <p:nvPr>
            <p:ph type="title" idx="18"/>
          </p:nvPr>
        </p:nvSpPr>
        <p:spPr>
          <a:xfrm>
            <a:off x="2421000" y="283608"/>
            <a:ext cx="43020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ind Vadodara Light"/>
              <a:buChar char="●"/>
              <a:defRPr sz="18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 Vadodara Light"/>
              <a:buChar char="○"/>
              <a:defRPr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 Vadodara Light"/>
              <a:buChar char="■"/>
              <a:defRPr sz="12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 Vadodara Light"/>
              <a:buChar char="●"/>
              <a:defRPr sz="12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 Vadodara Light"/>
              <a:buChar char="○"/>
              <a:defRPr sz="12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 Vadodara Light"/>
              <a:buChar char="■"/>
              <a:defRPr sz="12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 Vadodara Light"/>
              <a:buChar char="●"/>
              <a:defRPr sz="12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 Vadodara Light"/>
              <a:buChar char="○"/>
              <a:defRPr sz="12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Hind Vadodara Light"/>
              <a:buChar char="■"/>
              <a:defRPr sz="12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3" r:id="rId3"/>
    <p:sldLayoutId id="2147483655" r:id="rId4"/>
    <p:sldLayoutId id="2147483656" r:id="rId5"/>
    <p:sldLayoutId id="2147483658" r:id="rId6"/>
    <p:sldLayoutId id="2147483669" r:id="rId7"/>
    <p:sldLayoutId id="2147483670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microsoft.com/office/2007/relationships/hdphoto" Target="../media/hdphoto4.wdp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2376449" y="126500"/>
            <a:ext cx="49213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solidFill>
                  <a:srgbClr val="FF0000"/>
                </a:solidFill>
                <a:latin typeface="Bahnschrift SemiBold SemiConden" panose="020B0502040204020203" pitchFamily="34" charset="0"/>
              </a:rPr>
              <a:t>ÔN TẬP</a:t>
            </a:r>
            <a:endParaRPr lang="en-US" sz="4000" dirty="0">
              <a:solidFill>
                <a:srgbClr val="FF0000"/>
              </a:solidFill>
              <a:latin typeface="Bahnschrift SemiBold SemiConden" panose="020B0502040204020203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238889" y="1047669"/>
            <a:ext cx="6823563" cy="1521680"/>
            <a:chOff x="1238889" y="1047669"/>
            <a:chExt cx="6823563" cy="1521680"/>
          </a:xfrm>
        </p:grpSpPr>
        <p:sp>
          <p:nvSpPr>
            <p:cNvPr id="7" name="Google Shape;4991;p63"/>
            <p:cNvSpPr/>
            <p:nvPr/>
          </p:nvSpPr>
          <p:spPr>
            <a:xfrm rot="16200000">
              <a:off x="886726" y="1870729"/>
              <a:ext cx="1050783" cy="346458"/>
            </a:xfrm>
            <a:custGeom>
              <a:avLst/>
              <a:gdLst/>
              <a:ahLst/>
              <a:cxnLst/>
              <a:rect l="l" t="t" r="r" b="b"/>
              <a:pathLst>
                <a:path w="54065" h="18698" extrusionOk="0">
                  <a:moveTo>
                    <a:pt x="242" y="0"/>
                  </a:moveTo>
                  <a:cubicBezTo>
                    <a:pt x="109" y="0"/>
                    <a:pt x="0" y="109"/>
                    <a:pt x="0" y="242"/>
                  </a:cubicBezTo>
                  <a:lnTo>
                    <a:pt x="0" y="5286"/>
                  </a:lnTo>
                  <a:cubicBezTo>
                    <a:pt x="0" y="8843"/>
                    <a:pt x="2895" y="11736"/>
                    <a:pt x="6451" y="11736"/>
                  </a:cubicBezTo>
                  <a:lnTo>
                    <a:pt x="46862" y="11736"/>
                  </a:lnTo>
                  <a:cubicBezTo>
                    <a:pt x="50567" y="11736"/>
                    <a:pt x="53580" y="14751"/>
                    <a:pt x="53580" y="18456"/>
                  </a:cubicBezTo>
                  <a:cubicBezTo>
                    <a:pt x="53580" y="18589"/>
                    <a:pt x="53689" y="18698"/>
                    <a:pt x="53822" y="18698"/>
                  </a:cubicBezTo>
                  <a:cubicBezTo>
                    <a:pt x="53957" y="18698"/>
                    <a:pt x="54064" y="18589"/>
                    <a:pt x="54063" y="18456"/>
                  </a:cubicBezTo>
                  <a:cubicBezTo>
                    <a:pt x="54063" y="14484"/>
                    <a:pt x="50831" y="11250"/>
                    <a:pt x="46858" y="11250"/>
                  </a:cubicBezTo>
                  <a:lnTo>
                    <a:pt x="6449" y="11250"/>
                  </a:lnTo>
                  <a:cubicBezTo>
                    <a:pt x="3160" y="11250"/>
                    <a:pt x="484" y="8576"/>
                    <a:pt x="484" y="5286"/>
                  </a:cubicBezTo>
                  <a:lnTo>
                    <a:pt x="484" y="242"/>
                  </a:lnTo>
                  <a:cubicBezTo>
                    <a:pt x="484" y="109"/>
                    <a:pt x="376" y="0"/>
                    <a:pt x="242" y="0"/>
                  </a:cubicBezTo>
                  <a:close/>
                </a:path>
              </a:pathLst>
            </a:custGeom>
            <a:solidFill>
              <a:srgbClr val="9FA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ahnschrift SemiBold" panose="020B0502040204020203" pitchFamily="34" charset="0"/>
              </a:endParaRPr>
            </a:p>
          </p:txBody>
        </p:sp>
        <p:sp>
          <p:nvSpPr>
            <p:cNvPr id="10" name="Google Shape;4994;p63"/>
            <p:cNvSpPr/>
            <p:nvPr/>
          </p:nvSpPr>
          <p:spPr>
            <a:xfrm>
              <a:off x="1571254" y="1152828"/>
              <a:ext cx="1143726" cy="740945"/>
            </a:xfrm>
            <a:custGeom>
              <a:avLst/>
              <a:gdLst/>
              <a:ahLst/>
              <a:cxnLst/>
              <a:rect l="l" t="t" r="r" b="b"/>
              <a:pathLst>
                <a:path w="49279" h="39988" extrusionOk="0">
                  <a:moveTo>
                    <a:pt x="7995" y="0"/>
                  </a:moveTo>
                  <a:cubicBezTo>
                    <a:pt x="3580" y="0"/>
                    <a:pt x="0" y="3579"/>
                    <a:pt x="0" y="7995"/>
                  </a:cubicBezTo>
                  <a:lnTo>
                    <a:pt x="0" y="31993"/>
                  </a:lnTo>
                  <a:cubicBezTo>
                    <a:pt x="0" y="36409"/>
                    <a:pt x="3580" y="39988"/>
                    <a:pt x="7995" y="39988"/>
                  </a:cubicBezTo>
                  <a:lnTo>
                    <a:pt x="41282" y="39988"/>
                  </a:lnTo>
                  <a:cubicBezTo>
                    <a:pt x="45698" y="39988"/>
                    <a:pt x="49278" y="36409"/>
                    <a:pt x="49278" y="31993"/>
                  </a:cubicBezTo>
                  <a:lnTo>
                    <a:pt x="49278" y="7995"/>
                  </a:lnTo>
                  <a:cubicBezTo>
                    <a:pt x="49278" y="3579"/>
                    <a:pt x="45698" y="0"/>
                    <a:pt x="41282" y="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Bahnschrift SemiBold" panose="020B0502040204020203" pitchFamily="34" charset="0"/>
                </a:rPr>
                <a:t>NƯỚC</a:t>
              </a:r>
              <a:endPara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ahnschrift SemiBold" panose="020B0502040204020203" pitchFamily="34" charset="0"/>
              </a:endParaRPr>
            </a:p>
          </p:txBody>
        </p:sp>
        <p:sp>
          <p:nvSpPr>
            <p:cNvPr id="13" name="Google Shape;4997;p63"/>
            <p:cNvSpPr/>
            <p:nvPr/>
          </p:nvSpPr>
          <p:spPr>
            <a:xfrm rot="16200000">
              <a:off x="1548064" y="1492083"/>
              <a:ext cx="65574" cy="62516"/>
            </a:xfrm>
            <a:custGeom>
              <a:avLst/>
              <a:gdLst/>
              <a:ahLst/>
              <a:cxnLst/>
              <a:rect l="l" t="t" r="r" b="b"/>
              <a:pathLst>
                <a:path w="3374" h="3374" extrusionOk="0">
                  <a:moveTo>
                    <a:pt x="1687" y="0"/>
                  </a:moveTo>
                  <a:cubicBezTo>
                    <a:pt x="755" y="0"/>
                    <a:pt x="0" y="755"/>
                    <a:pt x="0" y="1687"/>
                  </a:cubicBezTo>
                  <a:cubicBezTo>
                    <a:pt x="0" y="2619"/>
                    <a:pt x="755" y="3373"/>
                    <a:pt x="1687" y="3373"/>
                  </a:cubicBezTo>
                  <a:cubicBezTo>
                    <a:pt x="2619" y="3373"/>
                    <a:pt x="3373" y="2619"/>
                    <a:pt x="3373" y="1687"/>
                  </a:cubicBezTo>
                  <a:cubicBezTo>
                    <a:pt x="3373" y="755"/>
                    <a:pt x="2619" y="0"/>
                    <a:pt x="1687" y="0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ahnschrift SemiBold" panose="020B0502040204020203" pitchFamily="34" charset="0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2714982" y="1047669"/>
              <a:ext cx="5347470" cy="94179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just">
                <a:lnSpc>
                  <a:spcPct val="115000"/>
                </a:lnSpc>
                <a:tabLst>
                  <a:tab pos="90170" algn="l"/>
                </a:tabLst>
                <a:defRPr/>
              </a:pPr>
              <a:r>
                <a:rPr lang="nl-NL" sz="2400" b="1" dirty="0">
                  <a:latin typeface="Bahnschrift SemiBold SemiConden" panose="020B0502040204020203" pitchFamily="34" charset="0"/>
                </a:rPr>
                <a:t>Một số </a:t>
              </a:r>
              <a:r>
                <a:rPr lang="en-US" sz="2400" dirty="0">
                  <a:latin typeface="Bahnschrift SemiBold SemiConden" panose="020B0502040204020203" pitchFamily="34" charset="0"/>
                </a:rPr>
                <a:t>B.O </a:t>
              </a:r>
              <a:r>
                <a:rPr lang="vi-VN" sz="2400" dirty="0">
                  <a:latin typeface="Bahnschrift SemiBold SemiConden" panose="020B0502040204020203" pitchFamily="34" charset="0"/>
                </a:rPr>
                <a:t>+</a:t>
              </a:r>
              <a:r>
                <a:rPr lang="en-US" sz="2400" dirty="0">
                  <a:latin typeface="Bahnschrift SemiBold SemiConden" panose="020B0502040204020203" pitchFamily="34" charset="0"/>
                </a:rPr>
                <a:t> </a:t>
              </a:r>
              <a:r>
                <a:rPr lang="vi-VN" sz="2400" dirty="0">
                  <a:latin typeface="Bahnschrift SemiBold SemiConden" panose="020B0502040204020203" pitchFamily="34" charset="0"/>
                </a:rPr>
                <a:t>nước → </a:t>
              </a:r>
              <a:r>
                <a:rPr lang="nl-NL" sz="2400" dirty="0">
                  <a:latin typeface="Bahnschrift SemiBold SemiConden" panose="020B0502040204020203" pitchFamily="34" charset="0"/>
                </a:rPr>
                <a:t>dung dịch </a:t>
              </a:r>
              <a:r>
                <a:rPr lang="vi-VN" sz="2400" dirty="0">
                  <a:latin typeface="Bahnschrift SemiBold SemiConden" panose="020B0502040204020203" pitchFamily="34" charset="0"/>
                </a:rPr>
                <a:t>base</a:t>
              </a:r>
              <a:r>
                <a:rPr lang="nl-NL" sz="2400" dirty="0">
                  <a:latin typeface="Bahnschrift SemiBold SemiConden" panose="020B0502040204020203" pitchFamily="34" charset="0"/>
                </a:rPr>
                <a:t> (kiềm)</a:t>
              </a:r>
              <a:endParaRPr lang="en-US" sz="2400" dirty="0">
                <a:latin typeface="Bahnschrift SemiBold SemiConden" panose="020B0502040204020203" pitchFamily="34" charset="0"/>
              </a:endParaRPr>
            </a:p>
            <a:p>
              <a:pPr algn="just">
                <a:lnSpc>
                  <a:spcPct val="115000"/>
                </a:lnSpc>
                <a:tabLst>
                  <a:tab pos="90170" algn="l"/>
                </a:tabLst>
                <a:defRPr/>
              </a:pPr>
              <a:r>
                <a:rPr lang="vi-VN" sz="2400" dirty="0">
                  <a:latin typeface="Bahnschrift SemiBold SemiConden" panose="020B0502040204020203" pitchFamily="34" charset="0"/>
                </a:rPr>
                <a:t>(</a:t>
              </a:r>
              <a:r>
                <a:rPr lang="nl-NL" sz="2400" i="1" dirty="0">
                  <a:solidFill>
                    <a:schemeClr val="bg2"/>
                  </a:solidFill>
                  <a:latin typeface="Bahnschrift SemiBold SemiConden" panose="020B0502040204020203" pitchFamily="34" charset="0"/>
                  <a:ea typeface="Times New Roman" panose="02020603050405020304" pitchFamily="18" charset="0"/>
                </a:rPr>
                <a:t>K</a:t>
              </a:r>
              <a:r>
                <a:rPr lang="nl-NL" sz="2400" i="1" baseline="-25000" dirty="0">
                  <a:solidFill>
                    <a:schemeClr val="bg2"/>
                  </a:solidFill>
                  <a:latin typeface="Bahnschrift SemiBold SemiConden" panose="020B0502040204020203" pitchFamily="34" charset="0"/>
                  <a:ea typeface="Times New Roman" panose="02020603050405020304" pitchFamily="18" charset="0"/>
                </a:rPr>
                <a:t>2</a:t>
              </a:r>
              <a:r>
                <a:rPr lang="nl-NL" sz="2400" i="1" dirty="0">
                  <a:solidFill>
                    <a:schemeClr val="bg2"/>
                  </a:solidFill>
                  <a:latin typeface="Bahnschrift SemiBold SemiConden" panose="020B0502040204020203" pitchFamily="34" charset="0"/>
                  <a:ea typeface="Times New Roman" panose="02020603050405020304" pitchFamily="18" charset="0"/>
                </a:rPr>
                <a:t>O; Na</a:t>
              </a:r>
              <a:r>
                <a:rPr lang="nl-NL" sz="2400" i="1" baseline="-25000" dirty="0">
                  <a:solidFill>
                    <a:schemeClr val="bg2"/>
                  </a:solidFill>
                  <a:latin typeface="Bahnschrift SemiBold SemiConden" panose="020B0502040204020203" pitchFamily="34" charset="0"/>
                  <a:ea typeface="Times New Roman" panose="02020603050405020304" pitchFamily="18" charset="0"/>
                </a:rPr>
                <a:t>2</a:t>
              </a:r>
              <a:r>
                <a:rPr lang="nl-NL" sz="2400" i="1" dirty="0">
                  <a:solidFill>
                    <a:schemeClr val="bg2"/>
                  </a:solidFill>
                  <a:latin typeface="Bahnschrift SemiBold SemiConden" panose="020B0502040204020203" pitchFamily="34" charset="0"/>
                  <a:ea typeface="Times New Roman" panose="02020603050405020304" pitchFamily="18" charset="0"/>
                </a:rPr>
                <a:t>O; BaO; CaO; ….</a:t>
              </a:r>
              <a:r>
                <a:rPr lang="vi-VN" sz="2400" i="1" dirty="0">
                  <a:solidFill>
                    <a:schemeClr val="bg2"/>
                  </a:solidFill>
                  <a:latin typeface="Bahnschrift SemiBold SemiConden" panose="020B0502040204020203" pitchFamily="34" charset="0"/>
                  <a:ea typeface="Times New Roman" panose="02020603050405020304" pitchFamily="18" charset="0"/>
                </a:rPr>
                <a:t>)</a:t>
              </a:r>
              <a:endParaRPr lang="en-US" sz="2400" spc="-50" dirty="0">
                <a:latin typeface="Bahnschrift SemiBold SemiConden" panose="020B0502040204020203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238907" y="2409338"/>
            <a:ext cx="5772444" cy="740945"/>
            <a:chOff x="1238907" y="2409338"/>
            <a:chExt cx="5772444" cy="740945"/>
          </a:xfrm>
        </p:grpSpPr>
        <p:sp>
          <p:nvSpPr>
            <p:cNvPr id="6" name="Google Shape;4990;p63"/>
            <p:cNvSpPr/>
            <p:nvPr/>
          </p:nvSpPr>
          <p:spPr>
            <a:xfrm rot="16200000">
              <a:off x="1407404" y="2606590"/>
              <a:ext cx="9446" cy="346440"/>
            </a:xfrm>
            <a:custGeom>
              <a:avLst/>
              <a:gdLst/>
              <a:ahLst/>
              <a:cxnLst/>
              <a:rect l="l" t="t" r="r" b="b"/>
              <a:pathLst>
                <a:path w="486" h="18697" extrusionOk="0">
                  <a:moveTo>
                    <a:pt x="243" y="1"/>
                  </a:moveTo>
                  <a:cubicBezTo>
                    <a:pt x="108" y="1"/>
                    <a:pt x="1" y="109"/>
                    <a:pt x="1" y="243"/>
                  </a:cubicBezTo>
                  <a:lnTo>
                    <a:pt x="1" y="18455"/>
                  </a:lnTo>
                  <a:cubicBezTo>
                    <a:pt x="1" y="18588"/>
                    <a:pt x="108" y="18697"/>
                    <a:pt x="243" y="18697"/>
                  </a:cubicBezTo>
                  <a:cubicBezTo>
                    <a:pt x="377" y="18697"/>
                    <a:pt x="485" y="18588"/>
                    <a:pt x="485" y="18455"/>
                  </a:cubicBezTo>
                  <a:lnTo>
                    <a:pt x="485" y="243"/>
                  </a:lnTo>
                  <a:cubicBezTo>
                    <a:pt x="485" y="109"/>
                    <a:pt x="377" y="1"/>
                    <a:pt x="243" y="1"/>
                  </a:cubicBezTo>
                  <a:close/>
                </a:path>
              </a:pathLst>
            </a:custGeom>
            <a:solidFill>
              <a:srgbClr val="9FA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ahnschrift SemiBold" panose="020B0502040204020203" pitchFamily="34" charset="0"/>
              </a:endParaRPr>
            </a:p>
          </p:txBody>
        </p:sp>
        <p:sp>
          <p:nvSpPr>
            <p:cNvPr id="9" name="Google Shape;4993;p63"/>
            <p:cNvSpPr/>
            <p:nvPr/>
          </p:nvSpPr>
          <p:spPr>
            <a:xfrm>
              <a:off x="1571275" y="2409338"/>
              <a:ext cx="1143705" cy="740945"/>
            </a:xfrm>
            <a:custGeom>
              <a:avLst/>
              <a:gdLst/>
              <a:ahLst/>
              <a:cxnLst/>
              <a:rect l="l" t="t" r="r" b="b"/>
              <a:pathLst>
                <a:path w="49277" h="39988" extrusionOk="0">
                  <a:moveTo>
                    <a:pt x="7996" y="0"/>
                  </a:moveTo>
                  <a:cubicBezTo>
                    <a:pt x="3580" y="0"/>
                    <a:pt x="0" y="3579"/>
                    <a:pt x="0" y="7995"/>
                  </a:cubicBezTo>
                  <a:lnTo>
                    <a:pt x="0" y="31993"/>
                  </a:lnTo>
                  <a:cubicBezTo>
                    <a:pt x="0" y="36409"/>
                    <a:pt x="3580" y="39988"/>
                    <a:pt x="7996" y="39988"/>
                  </a:cubicBezTo>
                  <a:lnTo>
                    <a:pt x="41280" y="39988"/>
                  </a:lnTo>
                  <a:cubicBezTo>
                    <a:pt x="45697" y="39988"/>
                    <a:pt x="49277" y="36409"/>
                    <a:pt x="49277" y="31993"/>
                  </a:cubicBezTo>
                  <a:lnTo>
                    <a:pt x="49277" y="7995"/>
                  </a:lnTo>
                  <a:cubicBezTo>
                    <a:pt x="49277" y="3579"/>
                    <a:pt x="45697" y="0"/>
                    <a:pt x="41280" y="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Bahnschrift SemiBold" panose="020B0502040204020203" pitchFamily="34" charset="0"/>
                </a:rPr>
                <a:t>ACID</a:t>
              </a:r>
              <a:endPara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ahnschrift SemiBold" panose="020B0502040204020203" pitchFamily="34" charset="0"/>
              </a:endParaRPr>
            </a:p>
          </p:txBody>
        </p:sp>
        <p:sp>
          <p:nvSpPr>
            <p:cNvPr id="12" name="Google Shape;4996;p63"/>
            <p:cNvSpPr/>
            <p:nvPr/>
          </p:nvSpPr>
          <p:spPr>
            <a:xfrm rot="16200000">
              <a:off x="1548073" y="2748565"/>
              <a:ext cx="65556" cy="62516"/>
            </a:xfrm>
            <a:custGeom>
              <a:avLst/>
              <a:gdLst/>
              <a:ahLst/>
              <a:cxnLst/>
              <a:rect l="l" t="t" r="r" b="b"/>
              <a:pathLst>
                <a:path w="3373" h="3374" extrusionOk="0">
                  <a:moveTo>
                    <a:pt x="1687" y="0"/>
                  </a:moveTo>
                  <a:cubicBezTo>
                    <a:pt x="755" y="0"/>
                    <a:pt x="1" y="755"/>
                    <a:pt x="1" y="1687"/>
                  </a:cubicBezTo>
                  <a:cubicBezTo>
                    <a:pt x="1" y="2619"/>
                    <a:pt x="755" y="3373"/>
                    <a:pt x="1687" y="3373"/>
                  </a:cubicBezTo>
                  <a:cubicBezTo>
                    <a:pt x="2618" y="3373"/>
                    <a:pt x="3372" y="2619"/>
                    <a:pt x="3372" y="1687"/>
                  </a:cubicBezTo>
                  <a:cubicBezTo>
                    <a:pt x="3372" y="755"/>
                    <a:pt x="2618" y="0"/>
                    <a:pt x="1687" y="0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ahnschrift SemiBold" panose="020B0502040204020203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714982" y="2566158"/>
              <a:ext cx="4296369" cy="4616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vi-VN" sz="2400" dirty="0">
                  <a:latin typeface="Bahnschrift SemiBold SemiConden" panose="020B0502040204020203" pitchFamily="34" charset="0"/>
                </a:rPr>
                <a:t>Basic oxide </a:t>
              </a:r>
              <a:r>
                <a:rPr lang="nl-NL" sz="2400" dirty="0">
                  <a:latin typeface="Bahnschrift SemiBold SemiConden" panose="020B0502040204020203" pitchFamily="34" charset="0"/>
                </a:rPr>
                <a:t>+ </a:t>
              </a:r>
              <a:r>
                <a:rPr lang="vi-VN" sz="2400" dirty="0">
                  <a:latin typeface="Bahnschrift SemiBold SemiConden" panose="020B0502040204020203" pitchFamily="34" charset="0"/>
                </a:rPr>
                <a:t>acid</a:t>
              </a:r>
              <a:r>
                <a:rPr lang="nl-NL" sz="2400" dirty="0">
                  <a:latin typeface="Bahnschrift SemiBold SemiConden" panose="020B0502040204020203" pitchFamily="34" charset="0"/>
                </a:rPr>
                <a:t> →  muối + nước</a:t>
              </a:r>
              <a:endParaRPr lang="en-US" sz="2400" dirty="0">
                <a:latin typeface="Bahnschrift SemiBold SemiConden" panose="020B0502040204020203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238890" y="2990278"/>
            <a:ext cx="5711970" cy="1446607"/>
            <a:chOff x="1238890" y="2990278"/>
            <a:chExt cx="5711970" cy="1446607"/>
          </a:xfrm>
        </p:grpSpPr>
        <p:sp>
          <p:nvSpPr>
            <p:cNvPr id="8" name="Google Shape;4992;p63"/>
            <p:cNvSpPr/>
            <p:nvPr/>
          </p:nvSpPr>
          <p:spPr>
            <a:xfrm rot="16200000">
              <a:off x="886736" y="3342432"/>
              <a:ext cx="1050765" cy="346458"/>
            </a:xfrm>
            <a:custGeom>
              <a:avLst/>
              <a:gdLst/>
              <a:ahLst/>
              <a:cxnLst/>
              <a:rect l="l" t="t" r="r" b="b"/>
              <a:pathLst>
                <a:path w="54064" h="18698" extrusionOk="0">
                  <a:moveTo>
                    <a:pt x="53821" y="0"/>
                  </a:moveTo>
                  <a:cubicBezTo>
                    <a:pt x="53686" y="0"/>
                    <a:pt x="53579" y="109"/>
                    <a:pt x="53579" y="242"/>
                  </a:cubicBezTo>
                  <a:lnTo>
                    <a:pt x="53579" y="5286"/>
                  </a:lnTo>
                  <a:cubicBezTo>
                    <a:pt x="53579" y="8576"/>
                    <a:pt x="50903" y="11250"/>
                    <a:pt x="47614" y="11250"/>
                  </a:cubicBezTo>
                  <a:lnTo>
                    <a:pt x="7205" y="11250"/>
                  </a:lnTo>
                  <a:cubicBezTo>
                    <a:pt x="3232" y="11250"/>
                    <a:pt x="0" y="14484"/>
                    <a:pt x="0" y="18456"/>
                  </a:cubicBezTo>
                  <a:cubicBezTo>
                    <a:pt x="0" y="18589"/>
                    <a:pt x="109" y="18698"/>
                    <a:pt x="242" y="18698"/>
                  </a:cubicBezTo>
                  <a:cubicBezTo>
                    <a:pt x="376" y="18698"/>
                    <a:pt x="485" y="18589"/>
                    <a:pt x="485" y="18456"/>
                  </a:cubicBezTo>
                  <a:cubicBezTo>
                    <a:pt x="485" y="14751"/>
                    <a:pt x="3499" y="11736"/>
                    <a:pt x="7202" y="11736"/>
                  </a:cubicBezTo>
                  <a:lnTo>
                    <a:pt x="47612" y="11736"/>
                  </a:lnTo>
                  <a:cubicBezTo>
                    <a:pt x="51169" y="11736"/>
                    <a:pt x="54063" y="8843"/>
                    <a:pt x="54063" y="5286"/>
                  </a:cubicBezTo>
                  <a:lnTo>
                    <a:pt x="54063" y="242"/>
                  </a:lnTo>
                  <a:cubicBezTo>
                    <a:pt x="54063" y="109"/>
                    <a:pt x="53955" y="0"/>
                    <a:pt x="53821" y="0"/>
                  </a:cubicBezTo>
                  <a:close/>
                </a:path>
              </a:pathLst>
            </a:custGeom>
            <a:solidFill>
              <a:srgbClr val="9FA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ahnschrift SemiBold" panose="020B0502040204020203" pitchFamily="34" charset="0"/>
              </a:endParaRPr>
            </a:p>
          </p:txBody>
        </p:sp>
        <p:sp>
          <p:nvSpPr>
            <p:cNvPr id="11" name="Google Shape;4995;p63"/>
            <p:cNvSpPr/>
            <p:nvPr/>
          </p:nvSpPr>
          <p:spPr>
            <a:xfrm>
              <a:off x="1541156" y="3695940"/>
              <a:ext cx="1173830" cy="740945"/>
            </a:xfrm>
            <a:custGeom>
              <a:avLst/>
              <a:gdLst/>
              <a:ahLst/>
              <a:cxnLst/>
              <a:rect l="l" t="t" r="r" b="b"/>
              <a:pathLst>
                <a:path w="49279" h="39988" extrusionOk="0">
                  <a:moveTo>
                    <a:pt x="7997" y="0"/>
                  </a:moveTo>
                  <a:cubicBezTo>
                    <a:pt x="3580" y="0"/>
                    <a:pt x="0" y="3579"/>
                    <a:pt x="0" y="7995"/>
                  </a:cubicBezTo>
                  <a:lnTo>
                    <a:pt x="0" y="31993"/>
                  </a:lnTo>
                  <a:cubicBezTo>
                    <a:pt x="0" y="36409"/>
                    <a:pt x="3580" y="39988"/>
                    <a:pt x="7997" y="39988"/>
                  </a:cubicBezTo>
                  <a:lnTo>
                    <a:pt x="41282" y="39988"/>
                  </a:lnTo>
                  <a:cubicBezTo>
                    <a:pt x="45697" y="39988"/>
                    <a:pt x="49277" y="36409"/>
                    <a:pt x="49277" y="31993"/>
                  </a:cubicBezTo>
                  <a:lnTo>
                    <a:pt x="49277" y="7995"/>
                  </a:lnTo>
                  <a:cubicBezTo>
                    <a:pt x="49278" y="3579"/>
                    <a:pt x="45697" y="0"/>
                    <a:pt x="41282" y="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>
                  <a:solidFill>
                    <a:sysClr val="windowText" lastClr="000000"/>
                  </a:solidFill>
                  <a:latin typeface="Bahnschrift SemiBold" panose="020B0502040204020203" pitchFamily="34" charset="0"/>
                </a:rPr>
                <a:t>ACIDIC OXIDE</a:t>
              </a:r>
              <a:r>
                <a:rPr kumimoji="0" lang="en-US" sz="2400" b="0" i="0" u="none" strike="noStrike" kern="0" cap="none" spc="0" normalizeH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Bahnschrift SemiBold" panose="020B0502040204020203" pitchFamily="34" charset="0"/>
                </a:rPr>
                <a:t> </a:t>
              </a:r>
              <a:endPara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ahnschrift SemiBold" panose="020B0502040204020203" pitchFamily="34" charset="0"/>
              </a:endParaRPr>
            </a:p>
          </p:txBody>
        </p:sp>
        <p:sp>
          <p:nvSpPr>
            <p:cNvPr id="14" name="Google Shape;4998;p63"/>
            <p:cNvSpPr/>
            <p:nvPr/>
          </p:nvSpPr>
          <p:spPr>
            <a:xfrm rot="16200000">
              <a:off x="1548064" y="4005088"/>
              <a:ext cx="65574" cy="62516"/>
            </a:xfrm>
            <a:custGeom>
              <a:avLst/>
              <a:gdLst/>
              <a:ahLst/>
              <a:cxnLst/>
              <a:rect l="l" t="t" r="r" b="b"/>
              <a:pathLst>
                <a:path w="3374" h="3374" extrusionOk="0">
                  <a:moveTo>
                    <a:pt x="1687" y="0"/>
                  </a:moveTo>
                  <a:cubicBezTo>
                    <a:pt x="755" y="0"/>
                    <a:pt x="1" y="755"/>
                    <a:pt x="1" y="1687"/>
                  </a:cubicBezTo>
                  <a:cubicBezTo>
                    <a:pt x="1" y="2619"/>
                    <a:pt x="755" y="3373"/>
                    <a:pt x="1687" y="3373"/>
                  </a:cubicBezTo>
                  <a:cubicBezTo>
                    <a:pt x="2619" y="3373"/>
                    <a:pt x="3374" y="2619"/>
                    <a:pt x="3374" y="1687"/>
                  </a:cubicBezTo>
                  <a:cubicBezTo>
                    <a:pt x="3374" y="755"/>
                    <a:pt x="2619" y="0"/>
                    <a:pt x="1687" y="0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ahnschrift SemiBold" panose="020B0502040204020203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723421" y="3822668"/>
              <a:ext cx="4227439" cy="5170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>
              <a:spAutoFit/>
            </a:bodyPr>
            <a:lstStyle/>
            <a:p>
              <a:pPr algn="ctr">
                <a:lnSpc>
                  <a:spcPct val="115000"/>
                </a:lnSpc>
                <a:tabLst>
                  <a:tab pos="90170" algn="l"/>
                </a:tabLst>
              </a:pPr>
              <a:r>
                <a:rPr lang="en-US" sz="2400" dirty="0">
                  <a:latin typeface="Bahnschrift SemiBold SemiConden" panose="020B0502040204020203" pitchFamily="34" charset="0"/>
                </a:rPr>
                <a:t>M</a:t>
              </a:r>
              <a:r>
                <a:rPr lang="vi-VN" sz="2400" dirty="0">
                  <a:latin typeface="Bahnschrift SemiBold SemiConden" panose="020B0502040204020203" pitchFamily="34" charset="0"/>
                </a:rPr>
                <a:t>ột số </a:t>
              </a:r>
              <a:r>
                <a:rPr lang="en-US" sz="2400" dirty="0">
                  <a:latin typeface="Bahnschrift SemiBold SemiConden" panose="020B0502040204020203" pitchFamily="34" charset="0"/>
                </a:rPr>
                <a:t>B.O</a:t>
              </a:r>
              <a:r>
                <a:rPr lang="vi-VN" sz="2400" dirty="0">
                  <a:latin typeface="Bahnschrift SemiBold SemiConden" panose="020B0502040204020203" pitchFamily="34" charset="0"/>
                </a:rPr>
                <a:t> + acidic oxide </a:t>
              </a:r>
              <a:r>
                <a:rPr lang="nl-NL" sz="2400" dirty="0">
                  <a:latin typeface="Bahnschrift SemiBold SemiConden" panose="020B0502040204020203" pitchFamily="34" charset="0"/>
                  <a:sym typeface="Symbol" panose="05050102010706020507" pitchFamily="18" charset="2"/>
                </a:rPr>
                <a:t></a:t>
              </a:r>
              <a:r>
                <a:rPr lang="vi-VN" sz="2400" dirty="0">
                  <a:latin typeface="Bahnschrift SemiBold SemiConden" panose="020B0502040204020203" pitchFamily="34" charset="0"/>
                </a:rPr>
                <a:t>  muối</a:t>
              </a:r>
              <a:endParaRPr lang="en-US" sz="2400" spc="-50" dirty="0">
                <a:latin typeface="Bahnschrift SemiBold SemiConden" panose="020B0502040204020203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54794" y="1490553"/>
            <a:ext cx="984092" cy="2593218"/>
            <a:chOff x="304108" y="1483199"/>
            <a:chExt cx="984092" cy="2593218"/>
          </a:xfrm>
        </p:grpSpPr>
        <p:sp>
          <p:nvSpPr>
            <p:cNvPr id="5" name="Google Shape;4989;p63"/>
            <p:cNvSpPr/>
            <p:nvPr/>
          </p:nvSpPr>
          <p:spPr>
            <a:xfrm rot="16200000">
              <a:off x="334880" y="3154330"/>
              <a:ext cx="909062" cy="935112"/>
            </a:xfrm>
            <a:custGeom>
              <a:avLst/>
              <a:gdLst/>
              <a:ahLst/>
              <a:cxnLst/>
              <a:rect l="l" t="t" r="r" b="b"/>
              <a:pathLst>
                <a:path w="46773" h="50467" extrusionOk="0">
                  <a:moveTo>
                    <a:pt x="25232" y="1"/>
                  </a:moveTo>
                  <a:cubicBezTo>
                    <a:pt x="11319" y="1"/>
                    <a:pt x="0" y="11322"/>
                    <a:pt x="0" y="25233"/>
                  </a:cubicBezTo>
                  <a:cubicBezTo>
                    <a:pt x="0" y="39146"/>
                    <a:pt x="11319" y="50466"/>
                    <a:pt x="25232" y="50466"/>
                  </a:cubicBezTo>
                  <a:lnTo>
                    <a:pt x="46773" y="50466"/>
                  </a:lnTo>
                  <a:lnTo>
                    <a:pt x="46773" y="49007"/>
                  </a:lnTo>
                  <a:lnTo>
                    <a:pt x="25232" y="49007"/>
                  </a:lnTo>
                  <a:cubicBezTo>
                    <a:pt x="12124" y="49007"/>
                    <a:pt x="1456" y="38344"/>
                    <a:pt x="1456" y="25233"/>
                  </a:cubicBezTo>
                  <a:cubicBezTo>
                    <a:pt x="1456" y="12123"/>
                    <a:pt x="12124" y="1457"/>
                    <a:pt x="25232" y="1457"/>
                  </a:cubicBezTo>
                  <a:lnTo>
                    <a:pt x="46773" y="1457"/>
                  </a:lnTo>
                  <a:lnTo>
                    <a:pt x="46773" y="1"/>
                  </a:lnTo>
                  <a:close/>
                </a:path>
              </a:pathLst>
            </a:custGeom>
            <a:solidFill>
              <a:srgbClr val="9697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ahnschrift SemiBold" panose="020B0502040204020203" pitchFamily="34" charset="0"/>
              </a:endParaRPr>
            </a:p>
          </p:txBody>
        </p:sp>
        <p:sp>
          <p:nvSpPr>
            <p:cNvPr id="15" name="Google Shape;4999;p63"/>
            <p:cNvSpPr/>
            <p:nvPr/>
          </p:nvSpPr>
          <p:spPr>
            <a:xfrm rot="16200000">
              <a:off x="1210637" y="2748574"/>
              <a:ext cx="65556" cy="62499"/>
            </a:xfrm>
            <a:custGeom>
              <a:avLst/>
              <a:gdLst/>
              <a:ahLst/>
              <a:cxnLst/>
              <a:rect l="l" t="t" r="r" b="b"/>
              <a:pathLst>
                <a:path w="3373" h="3373" extrusionOk="0">
                  <a:moveTo>
                    <a:pt x="1687" y="1"/>
                  </a:moveTo>
                  <a:cubicBezTo>
                    <a:pt x="755" y="1"/>
                    <a:pt x="1" y="754"/>
                    <a:pt x="1" y="1686"/>
                  </a:cubicBezTo>
                  <a:cubicBezTo>
                    <a:pt x="1" y="2618"/>
                    <a:pt x="755" y="3372"/>
                    <a:pt x="1687" y="3372"/>
                  </a:cubicBezTo>
                  <a:cubicBezTo>
                    <a:pt x="2618" y="3372"/>
                    <a:pt x="3372" y="2618"/>
                    <a:pt x="3372" y="1686"/>
                  </a:cubicBezTo>
                  <a:cubicBezTo>
                    <a:pt x="3372" y="754"/>
                    <a:pt x="2618" y="1"/>
                    <a:pt x="1687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ahnschrift SemiBold" panose="020B0502040204020203" pitchFamily="34" charset="0"/>
              </a:endParaRPr>
            </a:p>
          </p:txBody>
        </p:sp>
        <p:sp>
          <p:nvSpPr>
            <p:cNvPr id="16" name="Google Shape;5000;p63"/>
            <p:cNvSpPr/>
            <p:nvPr/>
          </p:nvSpPr>
          <p:spPr>
            <a:xfrm rot="16200000">
              <a:off x="1210642" y="2533378"/>
              <a:ext cx="65538" cy="62499"/>
            </a:xfrm>
            <a:custGeom>
              <a:avLst/>
              <a:gdLst/>
              <a:ahLst/>
              <a:cxnLst/>
              <a:rect l="l" t="t" r="r" b="b"/>
              <a:pathLst>
                <a:path w="3372" h="3373" extrusionOk="0">
                  <a:moveTo>
                    <a:pt x="1685" y="1"/>
                  </a:moveTo>
                  <a:cubicBezTo>
                    <a:pt x="753" y="1"/>
                    <a:pt x="0" y="754"/>
                    <a:pt x="0" y="1686"/>
                  </a:cubicBezTo>
                  <a:cubicBezTo>
                    <a:pt x="0" y="2618"/>
                    <a:pt x="753" y="3372"/>
                    <a:pt x="1685" y="3372"/>
                  </a:cubicBezTo>
                  <a:cubicBezTo>
                    <a:pt x="2617" y="3372"/>
                    <a:pt x="3372" y="2618"/>
                    <a:pt x="3372" y="1686"/>
                  </a:cubicBezTo>
                  <a:cubicBezTo>
                    <a:pt x="3372" y="754"/>
                    <a:pt x="2617" y="1"/>
                    <a:pt x="1685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ahnschrift SemiBold" panose="020B0502040204020203" pitchFamily="34" charset="0"/>
              </a:endParaRPr>
            </a:p>
          </p:txBody>
        </p:sp>
        <p:sp>
          <p:nvSpPr>
            <p:cNvPr id="17" name="Google Shape;5001;p63"/>
            <p:cNvSpPr/>
            <p:nvPr/>
          </p:nvSpPr>
          <p:spPr>
            <a:xfrm rot="16200000">
              <a:off x="1210639" y="2963807"/>
              <a:ext cx="65538" cy="62499"/>
            </a:xfrm>
            <a:custGeom>
              <a:avLst/>
              <a:gdLst/>
              <a:ahLst/>
              <a:cxnLst/>
              <a:rect l="l" t="t" r="r" b="b"/>
              <a:pathLst>
                <a:path w="3372" h="3373" extrusionOk="0">
                  <a:moveTo>
                    <a:pt x="1687" y="1"/>
                  </a:moveTo>
                  <a:cubicBezTo>
                    <a:pt x="755" y="1"/>
                    <a:pt x="1" y="754"/>
                    <a:pt x="1" y="1686"/>
                  </a:cubicBezTo>
                  <a:cubicBezTo>
                    <a:pt x="1" y="2618"/>
                    <a:pt x="755" y="3372"/>
                    <a:pt x="1687" y="3372"/>
                  </a:cubicBezTo>
                  <a:cubicBezTo>
                    <a:pt x="2619" y="3372"/>
                    <a:pt x="3372" y="2618"/>
                    <a:pt x="3372" y="1686"/>
                  </a:cubicBezTo>
                  <a:cubicBezTo>
                    <a:pt x="3372" y="754"/>
                    <a:pt x="2619" y="1"/>
                    <a:pt x="1687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ahnschrift SemiBold" panose="020B0502040204020203" pitchFamily="34" charset="0"/>
              </a:endParaRPr>
            </a:p>
          </p:txBody>
        </p:sp>
        <p:sp>
          <p:nvSpPr>
            <p:cNvPr id="28" name="Google Shape;5011;p63"/>
            <p:cNvSpPr/>
            <p:nvPr/>
          </p:nvSpPr>
          <p:spPr>
            <a:xfrm rot="16200000">
              <a:off x="302584" y="2748574"/>
              <a:ext cx="65556" cy="62499"/>
            </a:xfrm>
            <a:custGeom>
              <a:avLst/>
              <a:gdLst/>
              <a:ahLst/>
              <a:cxnLst/>
              <a:rect l="l" t="t" r="r" b="b"/>
              <a:pathLst>
                <a:path w="3373" h="3373" extrusionOk="0">
                  <a:moveTo>
                    <a:pt x="1687" y="1"/>
                  </a:moveTo>
                  <a:cubicBezTo>
                    <a:pt x="755" y="1"/>
                    <a:pt x="1" y="754"/>
                    <a:pt x="1" y="1686"/>
                  </a:cubicBezTo>
                  <a:cubicBezTo>
                    <a:pt x="1" y="2618"/>
                    <a:pt x="755" y="3372"/>
                    <a:pt x="1687" y="3372"/>
                  </a:cubicBezTo>
                  <a:cubicBezTo>
                    <a:pt x="2618" y="3372"/>
                    <a:pt x="3372" y="2616"/>
                    <a:pt x="3372" y="1686"/>
                  </a:cubicBezTo>
                  <a:cubicBezTo>
                    <a:pt x="3372" y="754"/>
                    <a:pt x="2618" y="1"/>
                    <a:pt x="1687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ahnschrift SemiBold" panose="020B0502040204020203" pitchFamily="34" charset="0"/>
              </a:endParaRPr>
            </a:p>
          </p:txBody>
        </p:sp>
        <p:sp>
          <p:nvSpPr>
            <p:cNvPr id="30" name="Google Shape;5013;p63"/>
            <p:cNvSpPr/>
            <p:nvPr/>
          </p:nvSpPr>
          <p:spPr>
            <a:xfrm rot="16200000">
              <a:off x="302589" y="2963807"/>
              <a:ext cx="65538" cy="62499"/>
            </a:xfrm>
            <a:custGeom>
              <a:avLst/>
              <a:gdLst/>
              <a:ahLst/>
              <a:cxnLst/>
              <a:rect l="l" t="t" r="r" b="b"/>
              <a:pathLst>
                <a:path w="3372" h="3373" extrusionOk="0">
                  <a:moveTo>
                    <a:pt x="1687" y="1"/>
                  </a:moveTo>
                  <a:cubicBezTo>
                    <a:pt x="755" y="1"/>
                    <a:pt x="1" y="754"/>
                    <a:pt x="1" y="1686"/>
                  </a:cubicBezTo>
                  <a:cubicBezTo>
                    <a:pt x="1" y="2618"/>
                    <a:pt x="755" y="3372"/>
                    <a:pt x="1687" y="3372"/>
                  </a:cubicBezTo>
                  <a:cubicBezTo>
                    <a:pt x="2619" y="3372"/>
                    <a:pt x="3372" y="2616"/>
                    <a:pt x="3372" y="1686"/>
                  </a:cubicBezTo>
                  <a:cubicBezTo>
                    <a:pt x="3372" y="754"/>
                    <a:pt x="2619" y="1"/>
                    <a:pt x="1687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ahnschrift SemiBold" panose="020B0502040204020203" pitchFamily="34" charset="0"/>
              </a:endParaRPr>
            </a:p>
          </p:txBody>
        </p:sp>
        <p:sp>
          <p:nvSpPr>
            <p:cNvPr id="53" name="Google Shape;4988;p63"/>
            <p:cNvSpPr/>
            <p:nvPr/>
          </p:nvSpPr>
          <p:spPr>
            <a:xfrm rot="16200000">
              <a:off x="-311948" y="2442601"/>
              <a:ext cx="2265199" cy="674406"/>
            </a:xfrm>
            <a:custGeom>
              <a:avLst/>
              <a:gdLst/>
              <a:ahLst/>
              <a:cxnLst/>
              <a:rect l="l" t="t" r="r" b="b"/>
              <a:pathLst>
                <a:path w="116549" h="36397" extrusionOk="0">
                  <a:moveTo>
                    <a:pt x="18199" y="1"/>
                  </a:moveTo>
                  <a:cubicBezTo>
                    <a:pt x="8148" y="1"/>
                    <a:pt x="1" y="8148"/>
                    <a:pt x="1" y="18198"/>
                  </a:cubicBezTo>
                  <a:cubicBezTo>
                    <a:pt x="1" y="28249"/>
                    <a:pt x="8148" y="36396"/>
                    <a:pt x="18199" y="36396"/>
                  </a:cubicBezTo>
                  <a:lnTo>
                    <a:pt x="98350" y="36396"/>
                  </a:lnTo>
                  <a:cubicBezTo>
                    <a:pt x="108401" y="36396"/>
                    <a:pt x="116548" y="28249"/>
                    <a:pt x="116548" y="18198"/>
                  </a:cubicBezTo>
                  <a:cubicBezTo>
                    <a:pt x="116548" y="8148"/>
                    <a:pt x="108401" y="1"/>
                    <a:pt x="98350" y="1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>
                  <a:solidFill>
                    <a:sysClr val="windowText" lastClr="000000"/>
                  </a:solidFill>
                  <a:latin typeface="Bahnschrift SemiBold" panose="020B0502040204020203" pitchFamily="34" charset="0"/>
                </a:rPr>
                <a:t>BASIC OXIDE</a:t>
              </a:r>
              <a:endPara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ahnschrift SemiBold" panose="020B0502040204020203" pitchFamily="34" charset="0"/>
              </a:endParaRPr>
            </a:p>
          </p:txBody>
        </p:sp>
        <p:sp>
          <p:nvSpPr>
            <p:cNvPr id="54" name="Google Shape;5012;p63"/>
            <p:cNvSpPr/>
            <p:nvPr/>
          </p:nvSpPr>
          <p:spPr>
            <a:xfrm rot="16200000">
              <a:off x="333839" y="2533377"/>
              <a:ext cx="65538" cy="62499"/>
            </a:xfrm>
            <a:custGeom>
              <a:avLst/>
              <a:gdLst/>
              <a:ahLst/>
              <a:cxnLst/>
              <a:rect l="l" t="t" r="r" b="b"/>
              <a:pathLst>
                <a:path w="3372" h="3373" extrusionOk="0">
                  <a:moveTo>
                    <a:pt x="1685" y="1"/>
                  </a:moveTo>
                  <a:cubicBezTo>
                    <a:pt x="753" y="1"/>
                    <a:pt x="0" y="754"/>
                    <a:pt x="0" y="1686"/>
                  </a:cubicBezTo>
                  <a:cubicBezTo>
                    <a:pt x="0" y="2618"/>
                    <a:pt x="753" y="3372"/>
                    <a:pt x="1685" y="3372"/>
                  </a:cubicBezTo>
                  <a:cubicBezTo>
                    <a:pt x="2617" y="3372"/>
                    <a:pt x="3372" y="2616"/>
                    <a:pt x="3372" y="1686"/>
                  </a:cubicBezTo>
                  <a:cubicBezTo>
                    <a:pt x="3372" y="754"/>
                    <a:pt x="2617" y="1"/>
                    <a:pt x="1685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ahnschrift SemiBold" panose="020B0502040204020203" pitchFamily="34" charset="0"/>
              </a:endParaRPr>
            </a:p>
          </p:txBody>
        </p:sp>
        <p:sp>
          <p:nvSpPr>
            <p:cNvPr id="55" name="Google Shape;5020;p63"/>
            <p:cNvSpPr/>
            <p:nvPr/>
          </p:nvSpPr>
          <p:spPr>
            <a:xfrm rot="16200000">
              <a:off x="366074" y="1470213"/>
              <a:ext cx="909139" cy="935112"/>
            </a:xfrm>
            <a:custGeom>
              <a:avLst/>
              <a:gdLst/>
              <a:ahLst/>
              <a:cxnLst/>
              <a:rect l="l" t="t" r="r" b="b"/>
              <a:pathLst>
                <a:path w="46777" h="50467" extrusionOk="0">
                  <a:moveTo>
                    <a:pt x="1" y="1"/>
                  </a:moveTo>
                  <a:lnTo>
                    <a:pt x="1" y="1458"/>
                  </a:lnTo>
                  <a:lnTo>
                    <a:pt x="21544" y="1458"/>
                  </a:lnTo>
                  <a:cubicBezTo>
                    <a:pt x="34653" y="1458"/>
                    <a:pt x="45320" y="12123"/>
                    <a:pt x="45320" y="25233"/>
                  </a:cubicBezTo>
                  <a:cubicBezTo>
                    <a:pt x="45320" y="38344"/>
                    <a:pt x="34653" y="49009"/>
                    <a:pt x="21544" y="49009"/>
                  </a:cubicBezTo>
                  <a:lnTo>
                    <a:pt x="1" y="49009"/>
                  </a:lnTo>
                  <a:lnTo>
                    <a:pt x="1" y="50466"/>
                  </a:lnTo>
                  <a:lnTo>
                    <a:pt x="21544" y="50466"/>
                  </a:lnTo>
                  <a:cubicBezTo>
                    <a:pt x="35457" y="50466"/>
                    <a:pt x="46776" y="39146"/>
                    <a:pt x="46776" y="25233"/>
                  </a:cubicBezTo>
                  <a:cubicBezTo>
                    <a:pt x="46776" y="11322"/>
                    <a:pt x="35457" y="1"/>
                    <a:pt x="21544" y="1"/>
                  </a:cubicBezTo>
                  <a:close/>
                </a:path>
              </a:pathLst>
            </a:custGeom>
            <a:solidFill>
              <a:srgbClr val="9697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ahnschrift SemiBold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5887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51289" y="273439"/>
            <a:ext cx="3148530" cy="46166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Bahnschrift SemiBold SemiConden" panose="020B0502040204020203" pitchFamily="34" charset="0"/>
              </a:rPr>
              <a:t>TÍNH CHẤT HÓA HỌC</a:t>
            </a:r>
          </a:p>
        </p:txBody>
      </p:sp>
      <p:sp>
        <p:nvSpPr>
          <p:cNvPr id="4" name="Oval 3"/>
          <p:cNvSpPr/>
          <p:nvPr/>
        </p:nvSpPr>
        <p:spPr>
          <a:xfrm>
            <a:off x="-853663" y="-128482"/>
            <a:ext cx="2813014" cy="548676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Google Shape;416;p45"/>
          <p:cNvSpPr txBox="1">
            <a:spLocks/>
          </p:cNvSpPr>
          <p:nvPr/>
        </p:nvSpPr>
        <p:spPr>
          <a:xfrm flipH="1">
            <a:off x="285645" y="2623758"/>
            <a:ext cx="3301800" cy="13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9pPr>
          </a:lstStyle>
          <a:p>
            <a:pPr algn="l"/>
            <a:r>
              <a:rPr lang="en-US" sz="4400"/>
              <a:t>ACID</a:t>
            </a:r>
            <a:endParaRPr lang="en-US" sz="4400" dirty="0"/>
          </a:p>
        </p:txBody>
      </p:sp>
      <p:grpSp>
        <p:nvGrpSpPr>
          <p:cNvPr id="6" name="Group 5"/>
          <p:cNvGrpSpPr/>
          <p:nvPr/>
        </p:nvGrpSpPr>
        <p:grpSpPr>
          <a:xfrm>
            <a:off x="-1160804" y="13793"/>
            <a:ext cx="2801707" cy="1195500"/>
            <a:chOff x="-903002" y="1276571"/>
            <a:chExt cx="2801707" cy="1195500"/>
          </a:xfrm>
        </p:grpSpPr>
        <p:sp>
          <p:nvSpPr>
            <p:cNvPr id="7" name="Google Shape;422;p45"/>
            <p:cNvSpPr/>
            <p:nvPr/>
          </p:nvSpPr>
          <p:spPr>
            <a:xfrm rot="10800000">
              <a:off x="-903002" y="1429652"/>
              <a:ext cx="2680807" cy="860958"/>
            </a:xfrm>
            <a:custGeom>
              <a:avLst/>
              <a:gdLst/>
              <a:ahLst/>
              <a:cxnLst/>
              <a:rect l="l" t="t" r="r" b="b"/>
              <a:pathLst>
                <a:path w="89019" h="28589" extrusionOk="0">
                  <a:moveTo>
                    <a:pt x="74558" y="1"/>
                  </a:moveTo>
                  <a:cubicBezTo>
                    <a:pt x="67992" y="1"/>
                    <a:pt x="62168" y="4518"/>
                    <a:pt x="60655" y="11043"/>
                  </a:cubicBezTo>
                  <a:cubicBezTo>
                    <a:pt x="59369" y="11170"/>
                    <a:pt x="58069" y="11297"/>
                    <a:pt x="56783" y="11424"/>
                  </a:cubicBezTo>
                  <a:cubicBezTo>
                    <a:pt x="54833" y="11594"/>
                    <a:pt x="52967" y="11764"/>
                    <a:pt x="51258" y="11891"/>
                  </a:cubicBezTo>
                  <a:cubicBezTo>
                    <a:pt x="48784" y="12089"/>
                    <a:pt x="46665" y="12216"/>
                    <a:pt x="45336" y="12216"/>
                  </a:cubicBezTo>
                  <a:cubicBezTo>
                    <a:pt x="43315" y="12216"/>
                    <a:pt x="41309" y="11976"/>
                    <a:pt x="39344" y="11509"/>
                  </a:cubicBezTo>
                  <a:cubicBezTo>
                    <a:pt x="36504" y="10817"/>
                    <a:pt x="34101" y="9672"/>
                    <a:pt x="31939" y="8400"/>
                  </a:cubicBezTo>
                  <a:cubicBezTo>
                    <a:pt x="29014" y="6676"/>
                    <a:pt x="26526" y="4712"/>
                    <a:pt x="23983" y="3270"/>
                  </a:cubicBezTo>
                  <a:cubicBezTo>
                    <a:pt x="21387" y="1140"/>
                    <a:pt x="18178" y="26"/>
                    <a:pt x="14925" y="26"/>
                  </a:cubicBezTo>
                  <a:cubicBezTo>
                    <a:pt x="13238" y="26"/>
                    <a:pt x="11539" y="325"/>
                    <a:pt x="9907" y="939"/>
                  </a:cubicBezTo>
                  <a:cubicBezTo>
                    <a:pt x="5131" y="2719"/>
                    <a:pt x="1682" y="6916"/>
                    <a:pt x="834" y="11947"/>
                  </a:cubicBezTo>
                  <a:cubicBezTo>
                    <a:pt x="1" y="16978"/>
                    <a:pt x="1894" y="22080"/>
                    <a:pt x="5823" y="25316"/>
                  </a:cubicBezTo>
                  <a:cubicBezTo>
                    <a:pt x="8430" y="27465"/>
                    <a:pt x="11655" y="28589"/>
                    <a:pt x="14921" y="28589"/>
                  </a:cubicBezTo>
                  <a:cubicBezTo>
                    <a:pt x="16595" y="28589"/>
                    <a:pt x="18280" y="28294"/>
                    <a:pt x="19898" y="27690"/>
                  </a:cubicBezTo>
                  <a:cubicBezTo>
                    <a:pt x="23954" y="26631"/>
                    <a:pt x="27346" y="23550"/>
                    <a:pt x="31656" y="20964"/>
                  </a:cubicBezTo>
                  <a:cubicBezTo>
                    <a:pt x="33903" y="19607"/>
                    <a:pt x="36391" y="18406"/>
                    <a:pt x="39344" y="17685"/>
                  </a:cubicBezTo>
                  <a:cubicBezTo>
                    <a:pt x="41254" y="17218"/>
                    <a:pt x="43204" y="16978"/>
                    <a:pt x="45168" y="16978"/>
                  </a:cubicBezTo>
                  <a:cubicBezTo>
                    <a:pt x="45224" y="16978"/>
                    <a:pt x="45280" y="16978"/>
                    <a:pt x="45336" y="16978"/>
                  </a:cubicBezTo>
                  <a:cubicBezTo>
                    <a:pt x="46622" y="16978"/>
                    <a:pt x="48643" y="17091"/>
                    <a:pt x="51031" y="17275"/>
                  </a:cubicBezTo>
                  <a:cubicBezTo>
                    <a:pt x="52826" y="17402"/>
                    <a:pt x="54833" y="17586"/>
                    <a:pt x="56896" y="17784"/>
                  </a:cubicBezTo>
                  <a:cubicBezTo>
                    <a:pt x="58196" y="17897"/>
                    <a:pt x="59511" y="18038"/>
                    <a:pt x="60825" y="18165"/>
                  </a:cubicBezTo>
                  <a:cubicBezTo>
                    <a:pt x="62578" y="24391"/>
                    <a:pt x="68250" y="28572"/>
                    <a:pt x="74543" y="28572"/>
                  </a:cubicBezTo>
                  <a:cubicBezTo>
                    <a:pt x="75249" y="28572"/>
                    <a:pt x="75964" y="28520"/>
                    <a:pt x="76681" y="28411"/>
                  </a:cubicBezTo>
                  <a:cubicBezTo>
                    <a:pt x="83804" y="27351"/>
                    <a:pt x="89018" y="21147"/>
                    <a:pt x="88849" y="13954"/>
                  </a:cubicBezTo>
                  <a:cubicBezTo>
                    <a:pt x="88679" y="6761"/>
                    <a:pt x="83196" y="811"/>
                    <a:pt x="76031" y="76"/>
                  </a:cubicBezTo>
                  <a:cubicBezTo>
                    <a:pt x="75537" y="26"/>
                    <a:pt x="75046" y="1"/>
                    <a:pt x="74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423;p45"/>
            <p:cNvSpPr/>
            <p:nvPr/>
          </p:nvSpPr>
          <p:spPr>
            <a:xfrm>
              <a:off x="690005" y="1276571"/>
              <a:ext cx="1208700" cy="1195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424;p45"/>
            <p:cNvSpPr/>
            <p:nvPr/>
          </p:nvSpPr>
          <p:spPr>
            <a:xfrm>
              <a:off x="842121" y="1424771"/>
              <a:ext cx="909000" cy="899100"/>
            </a:xfrm>
            <a:prstGeom prst="ellipse">
              <a:avLst/>
            </a:prstGeom>
            <a:solidFill>
              <a:schemeClr val="accent1"/>
            </a:solidFill>
            <a:ln w="762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" name="Google Shape;1411;p56"/>
          <p:cNvGrpSpPr/>
          <p:nvPr/>
        </p:nvGrpSpPr>
        <p:grpSpPr>
          <a:xfrm>
            <a:off x="168108" y="1512900"/>
            <a:ext cx="1095673" cy="1193452"/>
            <a:chOff x="3143800" y="1370150"/>
            <a:chExt cx="517975" cy="564200"/>
          </a:xfrm>
        </p:grpSpPr>
        <p:sp>
          <p:nvSpPr>
            <p:cNvPr id="11" name="Google Shape;1412;p56"/>
            <p:cNvSpPr/>
            <p:nvPr/>
          </p:nvSpPr>
          <p:spPr>
            <a:xfrm>
              <a:off x="3165225" y="1387250"/>
              <a:ext cx="25" cy="547100"/>
            </a:xfrm>
            <a:custGeom>
              <a:avLst/>
              <a:gdLst/>
              <a:ahLst/>
              <a:cxnLst/>
              <a:rect l="l" t="t" r="r" b="b"/>
              <a:pathLst>
                <a:path w="1" h="21884" fill="none" extrusionOk="0">
                  <a:moveTo>
                    <a:pt x="1" y="0"/>
                  </a:moveTo>
                  <a:lnTo>
                    <a:pt x="1" y="21884"/>
                  </a:lnTo>
                </a:path>
              </a:pathLst>
            </a:custGeom>
            <a:solidFill>
              <a:schemeClr val="lt2"/>
            </a:solidFill>
            <a:ln w="11725" cap="flat" cmpd="sng">
              <a:solidFill>
                <a:schemeClr val="lt1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413;p56"/>
            <p:cNvSpPr/>
            <p:nvPr/>
          </p:nvSpPr>
          <p:spPr>
            <a:xfrm>
              <a:off x="3639975" y="1387250"/>
              <a:ext cx="25" cy="547100"/>
            </a:xfrm>
            <a:custGeom>
              <a:avLst/>
              <a:gdLst/>
              <a:ahLst/>
              <a:cxnLst/>
              <a:rect l="l" t="t" r="r" b="b"/>
              <a:pathLst>
                <a:path w="1" h="21884" fill="none" extrusionOk="0">
                  <a:moveTo>
                    <a:pt x="0" y="0"/>
                  </a:moveTo>
                  <a:lnTo>
                    <a:pt x="0" y="21884"/>
                  </a:lnTo>
                </a:path>
              </a:pathLst>
            </a:custGeom>
            <a:solidFill>
              <a:schemeClr val="lt2"/>
            </a:solidFill>
            <a:ln w="11725" cap="flat" cmpd="sng">
              <a:solidFill>
                <a:schemeClr val="lt1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414;p56"/>
            <p:cNvSpPr/>
            <p:nvPr/>
          </p:nvSpPr>
          <p:spPr>
            <a:xfrm>
              <a:off x="3227875" y="1376175"/>
              <a:ext cx="68725" cy="552150"/>
            </a:xfrm>
            <a:custGeom>
              <a:avLst/>
              <a:gdLst/>
              <a:ahLst/>
              <a:cxnLst/>
              <a:rect l="l" t="t" r="r" b="b"/>
              <a:pathLst>
                <a:path w="2749" h="22086" extrusionOk="0">
                  <a:moveTo>
                    <a:pt x="1" y="1"/>
                  </a:moveTo>
                  <a:lnTo>
                    <a:pt x="1" y="21295"/>
                  </a:lnTo>
                  <a:cubicBezTo>
                    <a:pt x="1" y="21737"/>
                    <a:pt x="363" y="22086"/>
                    <a:pt x="792" y="22086"/>
                  </a:cubicBezTo>
                  <a:lnTo>
                    <a:pt x="1957" y="22086"/>
                  </a:lnTo>
                  <a:cubicBezTo>
                    <a:pt x="2386" y="22086"/>
                    <a:pt x="2748" y="21737"/>
                    <a:pt x="2748" y="21295"/>
                  </a:cubicBezTo>
                  <a:lnTo>
                    <a:pt x="27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15;p56"/>
            <p:cNvSpPr/>
            <p:nvPr/>
          </p:nvSpPr>
          <p:spPr>
            <a:xfrm>
              <a:off x="3224875" y="1376175"/>
              <a:ext cx="75075" cy="557175"/>
            </a:xfrm>
            <a:custGeom>
              <a:avLst/>
              <a:gdLst/>
              <a:ahLst/>
              <a:cxnLst/>
              <a:rect l="l" t="t" r="r" b="b"/>
              <a:pathLst>
                <a:path w="3003" h="22287" extrusionOk="0">
                  <a:moveTo>
                    <a:pt x="0" y="1"/>
                  </a:moveTo>
                  <a:lnTo>
                    <a:pt x="0" y="21563"/>
                  </a:lnTo>
                  <a:cubicBezTo>
                    <a:pt x="0" y="22193"/>
                    <a:pt x="483" y="22287"/>
                    <a:pt x="590" y="22287"/>
                  </a:cubicBezTo>
                  <a:lnTo>
                    <a:pt x="2412" y="22287"/>
                  </a:lnTo>
                  <a:cubicBezTo>
                    <a:pt x="2520" y="22287"/>
                    <a:pt x="3002" y="22193"/>
                    <a:pt x="3002" y="21563"/>
                  </a:cubicBezTo>
                  <a:lnTo>
                    <a:pt x="3002" y="1"/>
                  </a:lnTo>
                  <a:lnTo>
                    <a:pt x="2868" y="1"/>
                  </a:lnTo>
                  <a:lnTo>
                    <a:pt x="2868" y="20947"/>
                  </a:lnTo>
                  <a:cubicBezTo>
                    <a:pt x="2868" y="21576"/>
                    <a:pt x="2761" y="21911"/>
                    <a:pt x="2613" y="21911"/>
                  </a:cubicBezTo>
                  <a:lnTo>
                    <a:pt x="376" y="21911"/>
                  </a:lnTo>
                  <a:cubicBezTo>
                    <a:pt x="242" y="21911"/>
                    <a:pt x="134" y="21576"/>
                    <a:pt x="134" y="20947"/>
                  </a:cubicBezTo>
                  <a:lnTo>
                    <a:pt x="1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416;p56"/>
            <p:cNvSpPr/>
            <p:nvPr/>
          </p:nvSpPr>
          <p:spPr>
            <a:xfrm>
              <a:off x="3227875" y="1597975"/>
              <a:ext cx="68725" cy="330675"/>
            </a:xfrm>
            <a:custGeom>
              <a:avLst/>
              <a:gdLst/>
              <a:ahLst/>
              <a:cxnLst/>
              <a:rect l="l" t="t" r="r" b="b"/>
              <a:pathLst>
                <a:path w="2749" h="13227" extrusionOk="0">
                  <a:moveTo>
                    <a:pt x="1" y="0"/>
                  </a:moveTo>
                  <a:lnTo>
                    <a:pt x="1" y="12704"/>
                  </a:lnTo>
                  <a:cubicBezTo>
                    <a:pt x="1" y="12986"/>
                    <a:pt x="229" y="13227"/>
                    <a:pt x="524" y="13227"/>
                  </a:cubicBezTo>
                  <a:lnTo>
                    <a:pt x="2225" y="13227"/>
                  </a:lnTo>
                  <a:cubicBezTo>
                    <a:pt x="2520" y="13227"/>
                    <a:pt x="2748" y="12986"/>
                    <a:pt x="2748" y="12704"/>
                  </a:cubicBezTo>
                  <a:lnTo>
                    <a:pt x="27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417;p56"/>
            <p:cNvSpPr/>
            <p:nvPr/>
          </p:nvSpPr>
          <p:spPr>
            <a:xfrm>
              <a:off x="3216825" y="1370150"/>
              <a:ext cx="90825" cy="17125"/>
            </a:xfrm>
            <a:custGeom>
              <a:avLst/>
              <a:gdLst/>
              <a:ahLst/>
              <a:cxnLst/>
              <a:rect l="l" t="t" r="r" b="b"/>
              <a:pathLst>
                <a:path w="3633" h="685" extrusionOk="0">
                  <a:moveTo>
                    <a:pt x="202" y="1"/>
                  </a:moveTo>
                  <a:cubicBezTo>
                    <a:pt x="81" y="1"/>
                    <a:pt x="1" y="94"/>
                    <a:pt x="1" y="202"/>
                  </a:cubicBezTo>
                  <a:lnTo>
                    <a:pt x="1" y="483"/>
                  </a:lnTo>
                  <a:cubicBezTo>
                    <a:pt x="1" y="590"/>
                    <a:pt x="81" y="684"/>
                    <a:pt x="202" y="684"/>
                  </a:cubicBezTo>
                  <a:lnTo>
                    <a:pt x="3431" y="684"/>
                  </a:lnTo>
                  <a:cubicBezTo>
                    <a:pt x="3539" y="684"/>
                    <a:pt x="3632" y="590"/>
                    <a:pt x="3632" y="483"/>
                  </a:cubicBezTo>
                  <a:lnTo>
                    <a:pt x="3632" y="202"/>
                  </a:lnTo>
                  <a:cubicBezTo>
                    <a:pt x="3632" y="94"/>
                    <a:pt x="3539" y="1"/>
                    <a:pt x="34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418;p56"/>
            <p:cNvSpPr/>
            <p:nvPr/>
          </p:nvSpPr>
          <p:spPr>
            <a:xfrm>
              <a:off x="3234250" y="1403325"/>
              <a:ext cx="5050" cy="510250"/>
            </a:xfrm>
            <a:custGeom>
              <a:avLst/>
              <a:gdLst/>
              <a:ahLst/>
              <a:cxnLst/>
              <a:rect l="l" t="t" r="r" b="b"/>
              <a:pathLst>
                <a:path w="202" h="20410" extrusionOk="0">
                  <a:moveTo>
                    <a:pt x="1" y="0"/>
                  </a:moveTo>
                  <a:lnTo>
                    <a:pt x="1" y="20410"/>
                  </a:lnTo>
                  <a:lnTo>
                    <a:pt x="202" y="20410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419;p56"/>
            <p:cNvSpPr/>
            <p:nvPr/>
          </p:nvSpPr>
          <p:spPr>
            <a:xfrm>
              <a:off x="3368250" y="1376175"/>
              <a:ext cx="68725" cy="552150"/>
            </a:xfrm>
            <a:custGeom>
              <a:avLst/>
              <a:gdLst/>
              <a:ahLst/>
              <a:cxnLst/>
              <a:rect l="l" t="t" r="r" b="b"/>
              <a:pathLst>
                <a:path w="2749" h="22086" extrusionOk="0">
                  <a:moveTo>
                    <a:pt x="1" y="1"/>
                  </a:moveTo>
                  <a:lnTo>
                    <a:pt x="1" y="21295"/>
                  </a:lnTo>
                  <a:cubicBezTo>
                    <a:pt x="1" y="21737"/>
                    <a:pt x="349" y="22086"/>
                    <a:pt x="792" y="22086"/>
                  </a:cubicBezTo>
                  <a:lnTo>
                    <a:pt x="1957" y="22086"/>
                  </a:lnTo>
                  <a:cubicBezTo>
                    <a:pt x="2386" y="22086"/>
                    <a:pt x="2748" y="21737"/>
                    <a:pt x="2748" y="21295"/>
                  </a:cubicBezTo>
                  <a:lnTo>
                    <a:pt x="27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420;p56"/>
            <p:cNvSpPr/>
            <p:nvPr/>
          </p:nvSpPr>
          <p:spPr>
            <a:xfrm>
              <a:off x="3365250" y="1376175"/>
              <a:ext cx="74725" cy="557175"/>
            </a:xfrm>
            <a:custGeom>
              <a:avLst/>
              <a:gdLst/>
              <a:ahLst/>
              <a:cxnLst/>
              <a:rect l="l" t="t" r="r" b="b"/>
              <a:pathLst>
                <a:path w="2989" h="22287" extrusionOk="0">
                  <a:moveTo>
                    <a:pt x="0" y="1"/>
                  </a:moveTo>
                  <a:lnTo>
                    <a:pt x="0" y="21563"/>
                  </a:lnTo>
                  <a:cubicBezTo>
                    <a:pt x="0" y="22193"/>
                    <a:pt x="483" y="22287"/>
                    <a:pt x="577" y="22287"/>
                  </a:cubicBezTo>
                  <a:lnTo>
                    <a:pt x="2412" y="22287"/>
                  </a:lnTo>
                  <a:cubicBezTo>
                    <a:pt x="2506" y="22287"/>
                    <a:pt x="2989" y="22193"/>
                    <a:pt x="2989" y="21563"/>
                  </a:cubicBezTo>
                  <a:lnTo>
                    <a:pt x="2989" y="1"/>
                  </a:lnTo>
                  <a:lnTo>
                    <a:pt x="2868" y="1"/>
                  </a:lnTo>
                  <a:lnTo>
                    <a:pt x="2868" y="20947"/>
                  </a:lnTo>
                  <a:cubicBezTo>
                    <a:pt x="2868" y="21576"/>
                    <a:pt x="2761" y="21911"/>
                    <a:pt x="2613" y="21911"/>
                  </a:cubicBezTo>
                  <a:lnTo>
                    <a:pt x="376" y="21911"/>
                  </a:lnTo>
                  <a:cubicBezTo>
                    <a:pt x="242" y="21911"/>
                    <a:pt x="121" y="21576"/>
                    <a:pt x="121" y="20947"/>
                  </a:cubicBezTo>
                  <a:lnTo>
                    <a:pt x="1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421;p56"/>
            <p:cNvSpPr/>
            <p:nvPr/>
          </p:nvSpPr>
          <p:spPr>
            <a:xfrm>
              <a:off x="3368250" y="1474350"/>
              <a:ext cx="68725" cy="453975"/>
            </a:xfrm>
            <a:custGeom>
              <a:avLst/>
              <a:gdLst/>
              <a:ahLst/>
              <a:cxnLst/>
              <a:rect l="l" t="t" r="r" b="b"/>
              <a:pathLst>
                <a:path w="2749" h="18159" extrusionOk="0">
                  <a:moveTo>
                    <a:pt x="1" y="0"/>
                  </a:moveTo>
                  <a:lnTo>
                    <a:pt x="1" y="17556"/>
                  </a:lnTo>
                  <a:cubicBezTo>
                    <a:pt x="1" y="17891"/>
                    <a:pt x="269" y="18159"/>
                    <a:pt x="604" y="18159"/>
                  </a:cubicBezTo>
                  <a:lnTo>
                    <a:pt x="2132" y="18159"/>
                  </a:lnTo>
                  <a:cubicBezTo>
                    <a:pt x="2467" y="18159"/>
                    <a:pt x="2748" y="17891"/>
                    <a:pt x="2748" y="17556"/>
                  </a:cubicBezTo>
                  <a:lnTo>
                    <a:pt x="274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422;p56"/>
            <p:cNvSpPr/>
            <p:nvPr/>
          </p:nvSpPr>
          <p:spPr>
            <a:xfrm>
              <a:off x="3357200" y="1370150"/>
              <a:ext cx="90825" cy="17125"/>
            </a:xfrm>
            <a:custGeom>
              <a:avLst/>
              <a:gdLst/>
              <a:ahLst/>
              <a:cxnLst/>
              <a:rect l="l" t="t" r="r" b="b"/>
              <a:pathLst>
                <a:path w="3633" h="685" extrusionOk="0">
                  <a:moveTo>
                    <a:pt x="202" y="1"/>
                  </a:moveTo>
                  <a:cubicBezTo>
                    <a:pt x="94" y="1"/>
                    <a:pt x="1" y="94"/>
                    <a:pt x="1" y="202"/>
                  </a:cubicBezTo>
                  <a:lnTo>
                    <a:pt x="1" y="483"/>
                  </a:lnTo>
                  <a:cubicBezTo>
                    <a:pt x="1" y="590"/>
                    <a:pt x="94" y="684"/>
                    <a:pt x="202" y="684"/>
                  </a:cubicBezTo>
                  <a:lnTo>
                    <a:pt x="3431" y="684"/>
                  </a:lnTo>
                  <a:cubicBezTo>
                    <a:pt x="3552" y="684"/>
                    <a:pt x="3632" y="590"/>
                    <a:pt x="3632" y="483"/>
                  </a:cubicBezTo>
                  <a:lnTo>
                    <a:pt x="3632" y="202"/>
                  </a:lnTo>
                  <a:cubicBezTo>
                    <a:pt x="3632" y="94"/>
                    <a:pt x="3552" y="1"/>
                    <a:pt x="34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423;p56"/>
            <p:cNvSpPr/>
            <p:nvPr/>
          </p:nvSpPr>
          <p:spPr>
            <a:xfrm>
              <a:off x="3374625" y="1403325"/>
              <a:ext cx="5050" cy="510250"/>
            </a:xfrm>
            <a:custGeom>
              <a:avLst/>
              <a:gdLst/>
              <a:ahLst/>
              <a:cxnLst/>
              <a:rect l="l" t="t" r="r" b="b"/>
              <a:pathLst>
                <a:path w="202" h="20410" extrusionOk="0">
                  <a:moveTo>
                    <a:pt x="1" y="0"/>
                  </a:moveTo>
                  <a:lnTo>
                    <a:pt x="1" y="20410"/>
                  </a:lnTo>
                  <a:lnTo>
                    <a:pt x="202" y="20410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424;p56"/>
            <p:cNvSpPr/>
            <p:nvPr/>
          </p:nvSpPr>
          <p:spPr>
            <a:xfrm>
              <a:off x="3508625" y="1376175"/>
              <a:ext cx="68725" cy="552150"/>
            </a:xfrm>
            <a:custGeom>
              <a:avLst/>
              <a:gdLst/>
              <a:ahLst/>
              <a:cxnLst/>
              <a:rect l="l" t="t" r="r" b="b"/>
              <a:pathLst>
                <a:path w="2749" h="22086" extrusionOk="0">
                  <a:moveTo>
                    <a:pt x="1" y="1"/>
                  </a:moveTo>
                  <a:lnTo>
                    <a:pt x="1" y="21295"/>
                  </a:lnTo>
                  <a:cubicBezTo>
                    <a:pt x="1" y="21737"/>
                    <a:pt x="363" y="22086"/>
                    <a:pt x="792" y="22086"/>
                  </a:cubicBezTo>
                  <a:lnTo>
                    <a:pt x="1957" y="22086"/>
                  </a:lnTo>
                  <a:cubicBezTo>
                    <a:pt x="2386" y="22086"/>
                    <a:pt x="2748" y="21737"/>
                    <a:pt x="2748" y="21295"/>
                  </a:cubicBezTo>
                  <a:lnTo>
                    <a:pt x="27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425;p56"/>
            <p:cNvSpPr/>
            <p:nvPr/>
          </p:nvSpPr>
          <p:spPr>
            <a:xfrm>
              <a:off x="3505625" y="1376175"/>
              <a:ext cx="75075" cy="557175"/>
            </a:xfrm>
            <a:custGeom>
              <a:avLst/>
              <a:gdLst/>
              <a:ahLst/>
              <a:cxnLst/>
              <a:rect l="l" t="t" r="r" b="b"/>
              <a:pathLst>
                <a:path w="3003" h="22287" extrusionOk="0">
                  <a:moveTo>
                    <a:pt x="0" y="1"/>
                  </a:moveTo>
                  <a:lnTo>
                    <a:pt x="0" y="21563"/>
                  </a:lnTo>
                  <a:cubicBezTo>
                    <a:pt x="0" y="22193"/>
                    <a:pt x="483" y="22287"/>
                    <a:pt x="577" y="22287"/>
                  </a:cubicBezTo>
                  <a:lnTo>
                    <a:pt x="2426" y="22287"/>
                  </a:lnTo>
                  <a:cubicBezTo>
                    <a:pt x="2520" y="22287"/>
                    <a:pt x="3002" y="22193"/>
                    <a:pt x="3002" y="21563"/>
                  </a:cubicBezTo>
                  <a:lnTo>
                    <a:pt x="3002" y="1"/>
                  </a:lnTo>
                  <a:lnTo>
                    <a:pt x="2868" y="1"/>
                  </a:lnTo>
                  <a:lnTo>
                    <a:pt x="2868" y="20947"/>
                  </a:lnTo>
                  <a:cubicBezTo>
                    <a:pt x="2868" y="21576"/>
                    <a:pt x="2761" y="21911"/>
                    <a:pt x="2613" y="21911"/>
                  </a:cubicBezTo>
                  <a:lnTo>
                    <a:pt x="376" y="21911"/>
                  </a:lnTo>
                  <a:cubicBezTo>
                    <a:pt x="228" y="21911"/>
                    <a:pt x="121" y="21576"/>
                    <a:pt x="121" y="20947"/>
                  </a:cubicBezTo>
                  <a:lnTo>
                    <a:pt x="1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426;p56"/>
            <p:cNvSpPr/>
            <p:nvPr/>
          </p:nvSpPr>
          <p:spPr>
            <a:xfrm>
              <a:off x="3508625" y="1693450"/>
              <a:ext cx="68725" cy="234875"/>
            </a:xfrm>
            <a:custGeom>
              <a:avLst/>
              <a:gdLst/>
              <a:ahLst/>
              <a:cxnLst/>
              <a:rect l="l" t="t" r="r" b="b"/>
              <a:pathLst>
                <a:path w="2749" h="9395" extrusionOk="0">
                  <a:moveTo>
                    <a:pt x="1" y="1"/>
                  </a:moveTo>
                  <a:lnTo>
                    <a:pt x="1" y="8966"/>
                  </a:lnTo>
                  <a:cubicBezTo>
                    <a:pt x="1" y="9207"/>
                    <a:pt x="202" y="9395"/>
                    <a:pt x="443" y="9395"/>
                  </a:cubicBezTo>
                  <a:lnTo>
                    <a:pt x="2306" y="9395"/>
                  </a:lnTo>
                  <a:cubicBezTo>
                    <a:pt x="2547" y="9395"/>
                    <a:pt x="2748" y="9207"/>
                    <a:pt x="2748" y="8966"/>
                  </a:cubicBezTo>
                  <a:lnTo>
                    <a:pt x="27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427;p56"/>
            <p:cNvSpPr/>
            <p:nvPr/>
          </p:nvSpPr>
          <p:spPr>
            <a:xfrm>
              <a:off x="3497575" y="1370150"/>
              <a:ext cx="90825" cy="17125"/>
            </a:xfrm>
            <a:custGeom>
              <a:avLst/>
              <a:gdLst/>
              <a:ahLst/>
              <a:cxnLst/>
              <a:rect l="l" t="t" r="r" b="b"/>
              <a:pathLst>
                <a:path w="3633" h="685" extrusionOk="0">
                  <a:moveTo>
                    <a:pt x="202" y="1"/>
                  </a:moveTo>
                  <a:cubicBezTo>
                    <a:pt x="94" y="1"/>
                    <a:pt x="1" y="94"/>
                    <a:pt x="1" y="202"/>
                  </a:cubicBezTo>
                  <a:lnTo>
                    <a:pt x="1" y="483"/>
                  </a:lnTo>
                  <a:cubicBezTo>
                    <a:pt x="1" y="590"/>
                    <a:pt x="94" y="684"/>
                    <a:pt x="202" y="684"/>
                  </a:cubicBezTo>
                  <a:lnTo>
                    <a:pt x="3431" y="684"/>
                  </a:lnTo>
                  <a:cubicBezTo>
                    <a:pt x="3552" y="684"/>
                    <a:pt x="3632" y="590"/>
                    <a:pt x="3632" y="483"/>
                  </a:cubicBezTo>
                  <a:lnTo>
                    <a:pt x="3632" y="202"/>
                  </a:lnTo>
                  <a:cubicBezTo>
                    <a:pt x="3632" y="94"/>
                    <a:pt x="3552" y="1"/>
                    <a:pt x="34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428;p56"/>
            <p:cNvSpPr/>
            <p:nvPr/>
          </p:nvSpPr>
          <p:spPr>
            <a:xfrm>
              <a:off x="3515000" y="1403325"/>
              <a:ext cx="5050" cy="510250"/>
            </a:xfrm>
            <a:custGeom>
              <a:avLst/>
              <a:gdLst/>
              <a:ahLst/>
              <a:cxnLst/>
              <a:rect l="l" t="t" r="r" b="b"/>
              <a:pathLst>
                <a:path w="202" h="20410" extrusionOk="0">
                  <a:moveTo>
                    <a:pt x="1" y="0"/>
                  </a:moveTo>
                  <a:lnTo>
                    <a:pt x="1" y="20410"/>
                  </a:lnTo>
                  <a:lnTo>
                    <a:pt x="202" y="20410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429;p56"/>
            <p:cNvSpPr/>
            <p:nvPr/>
          </p:nvSpPr>
          <p:spPr>
            <a:xfrm>
              <a:off x="3143800" y="1415375"/>
              <a:ext cx="517975" cy="20800"/>
            </a:xfrm>
            <a:custGeom>
              <a:avLst/>
              <a:gdLst/>
              <a:ahLst/>
              <a:cxnLst/>
              <a:rect l="l" t="t" r="r" b="b"/>
              <a:pathLst>
                <a:path w="20719" h="832" extrusionOk="0">
                  <a:moveTo>
                    <a:pt x="0" y="1"/>
                  </a:moveTo>
                  <a:lnTo>
                    <a:pt x="0" y="832"/>
                  </a:lnTo>
                  <a:lnTo>
                    <a:pt x="20718" y="832"/>
                  </a:lnTo>
                  <a:lnTo>
                    <a:pt x="20718" y="1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430;p56"/>
            <p:cNvSpPr/>
            <p:nvPr/>
          </p:nvSpPr>
          <p:spPr>
            <a:xfrm>
              <a:off x="3143800" y="1821425"/>
              <a:ext cx="517625" cy="20800"/>
            </a:xfrm>
            <a:custGeom>
              <a:avLst/>
              <a:gdLst/>
              <a:ahLst/>
              <a:cxnLst/>
              <a:rect l="l" t="t" r="r" b="b"/>
              <a:pathLst>
                <a:path w="20705" h="832" extrusionOk="0">
                  <a:moveTo>
                    <a:pt x="0" y="1"/>
                  </a:moveTo>
                  <a:lnTo>
                    <a:pt x="0" y="832"/>
                  </a:lnTo>
                  <a:lnTo>
                    <a:pt x="20705" y="832"/>
                  </a:lnTo>
                  <a:lnTo>
                    <a:pt x="207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" name="Google Shape;415;p45"/>
          <p:cNvSpPr txBox="1">
            <a:spLocks noGrp="1"/>
          </p:cNvSpPr>
          <p:nvPr>
            <p:ph type="title" idx="4294967295"/>
          </p:nvPr>
        </p:nvSpPr>
        <p:spPr>
          <a:xfrm>
            <a:off x="396332" y="232998"/>
            <a:ext cx="1225171" cy="6302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solidFill>
                  <a:schemeClr val="accent5">
                    <a:lumMod val="50000"/>
                  </a:schemeClr>
                </a:solidFill>
              </a:rPr>
              <a:t>I</a:t>
            </a:r>
            <a:endParaRPr sz="6600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1217667" y="3015714"/>
            <a:ext cx="4990658" cy="754336"/>
            <a:chOff x="1217707" y="3015714"/>
            <a:chExt cx="4990658" cy="754336"/>
          </a:xfrm>
        </p:grpSpPr>
        <p:sp>
          <p:nvSpPr>
            <p:cNvPr id="32" name="TextBox 31"/>
            <p:cNvSpPr txBox="1"/>
            <p:nvPr/>
          </p:nvSpPr>
          <p:spPr>
            <a:xfrm>
              <a:off x="2152738" y="3167107"/>
              <a:ext cx="4055627" cy="46166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Bahnschrift SemiBold SemiConden" panose="020B0502040204020203" pitchFamily="34" charset="0"/>
                </a:rPr>
                <a:t>ACID TÁC DỤNG VỚI BASIC OXIDE</a:t>
              </a:r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1473437" y="3029591"/>
              <a:ext cx="770515" cy="740459"/>
              <a:chOff x="4723834" y="283522"/>
              <a:chExt cx="1208700" cy="1195500"/>
            </a:xfrm>
          </p:grpSpPr>
          <p:sp>
            <p:nvSpPr>
              <p:cNvPr id="35" name="Google Shape;426;p45"/>
              <p:cNvSpPr/>
              <p:nvPr/>
            </p:nvSpPr>
            <p:spPr>
              <a:xfrm flipH="1">
                <a:off x="4723834" y="283522"/>
                <a:ext cx="1208700" cy="11955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427;p45"/>
              <p:cNvSpPr/>
              <p:nvPr/>
            </p:nvSpPr>
            <p:spPr>
              <a:xfrm flipH="1">
                <a:off x="4880448" y="441485"/>
                <a:ext cx="909000" cy="899100"/>
              </a:xfrm>
              <a:prstGeom prst="ellipse">
                <a:avLst/>
              </a:prstGeom>
              <a:solidFill>
                <a:schemeClr val="accent2"/>
              </a:solidFill>
              <a:ln w="762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4" name="Google Shape;415;p45"/>
            <p:cNvSpPr txBox="1">
              <a:spLocks/>
            </p:cNvSpPr>
            <p:nvPr/>
          </p:nvSpPr>
          <p:spPr>
            <a:xfrm>
              <a:off x="1217707" y="3015714"/>
              <a:ext cx="1225171" cy="6302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eko Light"/>
                <a:buNone/>
                <a:defRPr sz="2400" b="0" i="0" u="none" strike="noStrike" cap="none">
                  <a:solidFill>
                    <a:schemeClr val="dk1"/>
                  </a:solidFill>
                  <a:latin typeface="Teko Light"/>
                  <a:ea typeface="Teko Light"/>
                  <a:cs typeface="Teko Light"/>
                  <a:sym typeface="Teko Light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eko Light"/>
                <a:buNone/>
                <a:defRPr sz="2400" b="0" i="0" u="none" strike="noStrike" cap="none">
                  <a:solidFill>
                    <a:schemeClr val="dk1"/>
                  </a:solidFill>
                  <a:latin typeface="Teko Light"/>
                  <a:ea typeface="Teko Light"/>
                  <a:cs typeface="Teko Light"/>
                  <a:sym typeface="Teko Light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eko Light"/>
                <a:buNone/>
                <a:defRPr sz="2400" b="0" i="0" u="none" strike="noStrike" cap="none">
                  <a:solidFill>
                    <a:schemeClr val="dk1"/>
                  </a:solidFill>
                  <a:latin typeface="Teko Light"/>
                  <a:ea typeface="Teko Light"/>
                  <a:cs typeface="Teko Light"/>
                  <a:sym typeface="Teko Light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eko Light"/>
                <a:buNone/>
                <a:defRPr sz="2400" b="0" i="0" u="none" strike="noStrike" cap="none">
                  <a:solidFill>
                    <a:schemeClr val="dk1"/>
                  </a:solidFill>
                  <a:latin typeface="Teko Light"/>
                  <a:ea typeface="Teko Light"/>
                  <a:cs typeface="Teko Light"/>
                  <a:sym typeface="Teko Light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eko Light"/>
                <a:buNone/>
                <a:defRPr sz="2400" b="0" i="0" u="none" strike="noStrike" cap="none">
                  <a:solidFill>
                    <a:schemeClr val="dk1"/>
                  </a:solidFill>
                  <a:latin typeface="Teko Light"/>
                  <a:ea typeface="Teko Light"/>
                  <a:cs typeface="Teko Light"/>
                  <a:sym typeface="Teko Light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eko Light"/>
                <a:buNone/>
                <a:defRPr sz="2400" b="0" i="0" u="none" strike="noStrike" cap="none">
                  <a:solidFill>
                    <a:schemeClr val="dk1"/>
                  </a:solidFill>
                  <a:latin typeface="Teko Light"/>
                  <a:ea typeface="Teko Light"/>
                  <a:cs typeface="Teko Light"/>
                  <a:sym typeface="Teko Light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eko Light"/>
                <a:buNone/>
                <a:defRPr sz="2400" b="0" i="0" u="none" strike="noStrike" cap="none">
                  <a:solidFill>
                    <a:schemeClr val="dk1"/>
                  </a:solidFill>
                  <a:latin typeface="Teko Light"/>
                  <a:ea typeface="Teko Light"/>
                  <a:cs typeface="Teko Light"/>
                  <a:sym typeface="Teko Light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eko Light"/>
                <a:buNone/>
                <a:defRPr sz="2400" b="0" i="0" u="none" strike="noStrike" cap="none">
                  <a:solidFill>
                    <a:schemeClr val="dk1"/>
                  </a:solidFill>
                  <a:latin typeface="Teko Light"/>
                  <a:ea typeface="Teko Light"/>
                  <a:cs typeface="Teko Light"/>
                  <a:sym typeface="Teko Light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eko Light"/>
                <a:buNone/>
                <a:defRPr sz="2400" b="0" i="0" u="none" strike="noStrike" cap="none">
                  <a:solidFill>
                    <a:schemeClr val="dk1"/>
                  </a:solidFill>
                  <a:latin typeface="Teko Light"/>
                  <a:ea typeface="Teko Light"/>
                  <a:cs typeface="Teko Light"/>
                  <a:sym typeface="Teko Light"/>
                </a:defRPr>
              </a:lvl9pPr>
            </a:lstStyle>
            <a:p>
              <a:pPr algn="ctr"/>
              <a:r>
                <a:rPr lang="en-US" sz="4800" dirty="0">
                  <a:solidFill>
                    <a:srgbClr val="C00000"/>
                  </a:solidFill>
                </a:rPr>
                <a:t>4</a:t>
              </a:r>
              <a:endParaRPr lang="en-US" sz="6600" dirty="0">
                <a:solidFill>
                  <a:srgbClr val="C00000"/>
                </a:solidFill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3704373" y="1448598"/>
            <a:ext cx="4096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Bahnschrift Condensed" panose="020B0502040204020203" pitchFamily="34" charset="0"/>
              </a:rPr>
              <a:t>Acid + Basic oxide </a:t>
            </a:r>
            <a:r>
              <a:rPr lang="en-US" sz="2400" dirty="0">
                <a:solidFill>
                  <a:srgbClr val="C00000"/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→ </a:t>
            </a:r>
            <a:r>
              <a:rPr lang="en-US" sz="2400" dirty="0" err="1">
                <a:solidFill>
                  <a:srgbClr val="C00000"/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Muối</a:t>
            </a:r>
            <a:r>
              <a:rPr lang="en-US" sz="2400" dirty="0">
                <a:solidFill>
                  <a:srgbClr val="C00000"/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 + H</a:t>
            </a:r>
            <a:r>
              <a:rPr lang="en-US" sz="2400" baseline="-25000" dirty="0">
                <a:solidFill>
                  <a:srgbClr val="C00000"/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C00000"/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O</a:t>
            </a:r>
            <a:r>
              <a:rPr lang="en-US" sz="2400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704373" y="1973752"/>
            <a:ext cx="4096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Bahnschrift Condensed" panose="020B0502040204020203" pitchFamily="34" charset="0"/>
              </a:rPr>
              <a:t>Fe</a:t>
            </a:r>
            <a:r>
              <a:rPr lang="en-US" sz="2400" baseline="-25000" dirty="0">
                <a:latin typeface="Bahnschrift Condensed" panose="020B0502040204020203" pitchFamily="34" charset="0"/>
              </a:rPr>
              <a:t>2</a:t>
            </a:r>
            <a:r>
              <a:rPr lang="en-US" sz="2400" dirty="0">
                <a:latin typeface="Bahnschrift Condensed" panose="020B0502040204020203" pitchFamily="34" charset="0"/>
              </a:rPr>
              <a:t>O</a:t>
            </a:r>
            <a:r>
              <a:rPr lang="en-US" sz="2400" baseline="-25000" dirty="0">
                <a:latin typeface="Bahnschrift Condensed" panose="020B0502040204020203" pitchFamily="34" charset="0"/>
              </a:rPr>
              <a:t>3    </a:t>
            </a:r>
            <a:r>
              <a:rPr lang="en-US" sz="2400" dirty="0">
                <a:latin typeface="Bahnschrift Condensed" panose="020B0502040204020203" pitchFamily="34" charset="0"/>
              </a:rPr>
              <a:t> +    </a:t>
            </a:r>
            <a:r>
              <a:rPr lang="en-US" sz="2400" dirty="0" err="1">
                <a:latin typeface="Bahnschrift Condensed" panose="020B0502040204020203" pitchFamily="34" charset="0"/>
              </a:rPr>
              <a:t>HCl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→</a:t>
            </a:r>
            <a:endParaRPr lang="en-US" sz="2400" dirty="0">
              <a:latin typeface="Bahnschrift Condensed" panose="020B0502040204020203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696541" y="2508680"/>
            <a:ext cx="4096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tx1"/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CuO</a:t>
            </a:r>
            <a:r>
              <a:rPr lang="en-US" sz="2400" dirty="0">
                <a:solidFill>
                  <a:schemeClr val="tx1"/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 + H</a:t>
            </a:r>
            <a:r>
              <a:rPr lang="en-US" sz="2400" baseline="-25000" dirty="0">
                <a:solidFill>
                  <a:schemeClr val="tx1"/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SO</a:t>
            </a:r>
            <a:r>
              <a:rPr lang="en-US" sz="2400" baseline="-25000" dirty="0">
                <a:solidFill>
                  <a:schemeClr val="tx1"/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4</a:t>
            </a:r>
            <a:r>
              <a:rPr lang="en-US" sz="2400" dirty="0">
                <a:solidFill>
                  <a:schemeClr val="tx1"/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→ </a:t>
            </a:r>
            <a:r>
              <a:rPr lang="en-US" sz="24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077180" y="1983526"/>
            <a:ext cx="4096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        </a:t>
            </a:r>
            <a:r>
              <a:rPr lang="en-US" sz="2400" dirty="0">
                <a:solidFill>
                  <a:srgbClr val="448AD7"/>
                </a:solidFill>
                <a:latin typeface="Bahnschrift Condensed" panose="020B0502040204020203" pitchFamily="34" charset="0"/>
              </a:rPr>
              <a:t>6</a:t>
            </a:r>
            <a:r>
              <a:rPr lang="en-US" sz="24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    </a:t>
            </a:r>
            <a:r>
              <a:rPr lang="en-US" sz="2400" dirty="0">
                <a:solidFill>
                  <a:schemeClr val="tx1"/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         </a:t>
            </a:r>
            <a:r>
              <a:rPr lang="en-US" sz="2400" dirty="0">
                <a:solidFill>
                  <a:srgbClr val="448AD7"/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FeCl</a:t>
            </a:r>
            <a:r>
              <a:rPr lang="en-US" sz="2400" baseline="-25000" dirty="0">
                <a:solidFill>
                  <a:schemeClr val="tx1"/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solidFill>
                  <a:schemeClr val="tx1"/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 + </a:t>
            </a:r>
            <a:r>
              <a:rPr lang="en-US" sz="2400" dirty="0">
                <a:solidFill>
                  <a:srgbClr val="448AD7"/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solidFill>
                  <a:schemeClr val="tx1"/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H</a:t>
            </a:r>
            <a:r>
              <a:rPr lang="en-US" sz="2400" baseline="-25000" dirty="0">
                <a:solidFill>
                  <a:schemeClr val="tx1"/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O</a:t>
            </a:r>
            <a:endParaRPr lang="en-US" sz="2400" dirty="0">
              <a:solidFill>
                <a:schemeClr val="tx1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287703" y="2548212"/>
            <a:ext cx="4096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CuSO</a:t>
            </a:r>
            <a:r>
              <a:rPr lang="en-US" sz="2400" baseline="-25000" dirty="0">
                <a:solidFill>
                  <a:schemeClr val="tx1"/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4</a:t>
            </a:r>
            <a:r>
              <a:rPr lang="en-US" sz="2400" dirty="0">
                <a:solidFill>
                  <a:schemeClr val="tx1"/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 + H</a:t>
            </a:r>
            <a:r>
              <a:rPr lang="en-US" sz="2400" baseline="-25000" dirty="0">
                <a:solidFill>
                  <a:schemeClr val="tx1"/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O </a:t>
            </a:r>
            <a:r>
              <a:rPr lang="en-US" sz="24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1217667" y="2972386"/>
            <a:ext cx="5288600" cy="771578"/>
            <a:chOff x="876226" y="3544164"/>
            <a:chExt cx="5288600" cy="771578"/>
          </a:xfrm>
        </p:grpSpPr>
        <p:sp>
          <p:nvSpPr>
            <p:cNvPr id="43" name="TextBox 42"/>
            <p:cNvSpPr txBox="1"/>
            <p:nvPr/>
          </p:nvSpPr>
          <p:spPr>
            <a:xfrm>
              <a:off x="1750962" y="3786364"/>
              <a:ext cx="4413864" cy="46166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Bahnschrift SemiBold SemiConden" panose="020B0502040204020203" pitchFamily="34" charset="0"/>
                </a:rPr>
                <a:t>ACID TÁC DỤNG VỚI MUỐI</a:t>
              </a:r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1127207" y="3575283"/>
              <a:ext cx="770515" cy="740459"/>
              <a:chOff x="4723834" y="283522"/>
              <a:chExt cx="1208700" cy="1195500"/>
            </a:xfrm>
          </p:grpSpPr>
          <p:sp>
            <p:nvSpPr>
              <p:cNvPr id="46" name="Google Shape;426;p45"/>
              <p:cNvSpPr/>
              <p:nvPr/>
            </p:nvSpPr>
            <p:spPr>
              <a:xfrm flipH="1">
                <a:off x="4723834" y="283522"/>
                <a:ext cx="1208700" cy="11955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27;p45"/>
              <p:cNvSpPr/>
              <p:nvPr/>
            </p:nvSpPr>
            <p:spPr>
              <a:xfrm flipH="1">
                <a:off x="4880448" y="441485"/>
                <a:ext cx="909000" cy="899100"/>
              </a:xfrm>
              <a:prstGeom prst="ellipse">
                <a:avLst/>
              </a:prstGeom>
              <a:solidFill>
                <a:schemeClr val="accent2"/>
              </a:solidFill>
              <a:ln w="762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5" name="Google Shape;415;p45"/>
            <p:cNvSpPr txBox="1">
              <a:spLocks/>
            </p:cNvSpPr>
            <p:nvPr/>
          </p:nvSpPr>
          <p:spPr>
            <a:xfrm>
              <a:off x="876226" y="3544164"/>
              <a:ext cx="1225171" cy="6302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eko Light"/>
                <a:buNone/>
                <a:defRPr sz="2400" b="0" i="0" u="none" strike="noStrike" cap="none">
                  <a:solidFill>
                    <a:schemeClr val="dk1"/>
                  </a:solidFill>
                  <a:latin typeface="Teko Light"/>
                  <a:ea typeface="Teko Light"/>
                  <a:cs typeface="Teko Light"/>
                  <a:sym typeface="Teko Light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eko Light"/>
                <a:buNone/>
                <a:defRPr sz="2400" b="0" i="0" u="none" strike="noStrike" cap="none">
                  <a:solidFill>
                    <a:schemeClr val="dk1"/>
                  </a:solidFill>
                  <a:latin typeface="Teko Light"/>
                  <a:ea typeface="Teko Light"/>
                  <a:cs typeface="Teko Light"/>
                  <a:sym typeface="Teko Light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eko Light"/>
                <a:buNone/>
                <a:defRPr sz="2400" b="0" i="0" u="none" strike="noStrike" cap="none">
                  <a:solidFill>
                    <a:schemeClr val="dk1"/>
                  </a:solidFill>
                  <a:latin typeface="Teko Light"/>
                  <a:ea typeface="Teko Light"/>
                  <a:cs typeface="Teko Light"/>
                  <a:sym typeface="Teko Light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eko Light"/>
                <a:buNone/>
                <a:defRPr sz="2400" b="0" i="0" u="none" strike="noStrike" cap="none">
                  <a:solidFill>
                    <a:schemeClr val="dk1"/>
                  </a:solidFill>
                  <a:latin typeface="Teko Light"/>
                  <a:ea typeface="Teko Light"/>
                  <a:cs typeface="Teko Light"/>
                  <a:sym typeface="Teko Light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eko Light"/>
                <a:buNone/>
                <a:defRPr sz="2400" b="0" i="0" u="none" strike="noStrike" cap="none">
                  <a:solidFill>
                    <a:schemeClr val="dk1"/>
                  </a:solidFill>
                  <a:latin typeface="Teko Light"/>
                  <a:ea typeface="Teko Light"/>
                  <a:cs typeface="Teko Light"/>
                  <a:sym typeface="Teko Light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eko Light"/>
                <a:buNone/>
                <a:defRPr sz="2400" b="0" i="0" u="none" strike="noStrike" cap="none">
                  <a:solidFill>
                    <a:schemeClr val="dk1"/>
                  </a:solidFill>
                  <a:latin typeface="Teko Light"/>
                  <a:ea typeface="Teko Light"/>
                  <a:cs typeface="Teko Light"/>
                  <a:sym typeface="Teko Light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eko Light"/>
                <a:buNone/>
                <a:defRPr sz="2400" b="0" i="0" u="none" strike="noStrike" cap="none">
                  <a:solidFill>
                    <a:schemeClr val="dk1"/>
                  </a:solidFill>
                  <a:latin typeface="Teko Light"/>
                  <a:ea typeface="Teko Light"/>
                  <a:cs typeface="Teko Light"/>
                  <a:sym typeface="Teko Light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eko Light"/>
                <a:buNone/>
                <a:defRPr sz="2400" b="0" i="0" u="none" strike="noStrike" cap="none">
                  <a:solidFill>
                    <a:schemeClr val="dk1"/>
                  </a:solidFill>
                  <a:latin typeface="Teko Light"/>
                  <a:ea typeface="Teko Light"/>
                  <a:cs typeface="Teko Light"/>
                  <a:sym typeface="Teko Light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eko Light"/>
                <a:buNone/>
                <a:defRPr sz="2400" b="0" i="0" u="none" strike="noStrike" cap="none">
                  <a:solidFill>
                    <a:schemeClr val="dk1"/>
                  </a:solidFill>
                  <a:latin typeface="Teko Light"/>
                  <a:ea typeface="Teko Light"/>
                  <a:cs typeface="Teko Light"/>
                  <a:sym typeface="Teko Light"/>
                </a:defRPr>
              </a:lvl9pPr>
            </a:lstStyle>
            <a:p>
              <a:pPr algn="ctr"/>
              <a:r>
                <a:rPr lang="en-US" sz="4800" dirty="0">
                  <a:solidFill>
                    <a:srgbClr val="C00000"/>
                  </a:solidFill>
                </a:rPr>
                <a:t>5</a:t>
              </a:r>
              <a:endParaRPr lang="en-US" sz="6600" dirty="0">
                <a:solidFill>
                  <a:srgbClr val="C00000"/>
                </a:solidFill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3587445" y="3780478"/>
            <a:ext cx="4096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Tính</a:t>
            </a:r>
            <a:r>
              <a:rPr lang="en-US" sz="2400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chất</a:t>
            </a:r>
            <a:r>
              <a:rPr lang="en-US" sz="2400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nàu</a:t>
            </a:r>
            <a:r>
              <a:rPr lang="en-US" sz="2400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sẽ</a:t>
            </a:r>
            <a:r>
              <a:rPr lang="en-US" sz="2400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được</a:t>
            </a:r>
            <a:r>
              <a:rPr lang="en-US" sz="2400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học</a:t>
            </a:r>
            <a:r>
              <a:rPr lang="en-US" sz="2400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ở </a:t>
            </a:r>
            <a:r>
              <a:rPr lang="en-US" sz="2400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bài</a:t>
            </a:r>
            <a:r>
              <a:rPr lang="en-US" sz="2400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9</a:t>
            </a:r>
          </a:p>
        </p:txBody>
      </p:sp>
      <p:grpSp>
        <p:nvGrpSpPr>
          <p:cNvPr id="49" name="Google Shape;1201;p56"/>
          <p:cNvGrpSpPr/>
          <p:nvPr/>
        </p:nvGrpSpPr>
        <p:grpSpPr>
          <a:xfrm>
            <a:off x="8282611" y="4521376"/>
            <a:ext cx="480667" cy="613118"/>
            <a:chOff x="2250625" y="841288"/>
            <a:chExt cx="338750" cy="529025"/>
          </a:xfrm>
        </p:grpSpPr>
        <p:sp>
          <p:nvSpPr>
            <p:cNvPr id="50" name="Google Shape;1202;p56"/>
            <p:cNvSpPr/>
            <p:nvPr/>
          </p:nvSpPr>
          <p:spPr>
            <a:xfrm>
              <a:off x="2275425" y="853013"/>
              <a:ext cx="289150" cy="503225"/>
            </a:xfrm>
            <a:custGeom>
              <a:avLst/>
              <a:gdLst/>
              <a:ahLst/>
              <a:cxnLst/>
              <a:rect l="l" t="t" r="r" b="b"/>
              <a:pathLst>
                <a:path w="11566" h="20129" extrusionOk="0">
                  <a:moveTo>
                    <a:pt x="0" y="0"/>
                  </a:moveTo>
                  <a:lnTo>
                    <a:pt x="0" y="20128"/>
                  </a:lnTo>
                  <a:lnTo>
                    <a:pt x="11565" y="20128"/>
                  </a:lnTo>
                  <a:lnTo>
                    <a:pt x="115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203;p56"/>
            <p:cNvSpPr/>
            <p:nvPr/>
          </p:nvSpPr>
          <p:spPr>
            <a:xfrm>
              <a:off x="2262025" y="853013"/>
              <a:ext cx="315950" cy="517300"/>
            </a:xfrm>
            <a:custGeom>
              <a:avLst/>
              <a:gdLst/>
              <a:ahLst/>
              <a:cxnLst/>
              <a:rect l="l" t="t" r="r" b="b"/>
              <a:pathLst>
                <a:path w="12638" h="20692" extrusionOk="0">
                  <a:moveTo>
                    <a:pt x="0" y="0"/>
                  </a:moveTo>
                  <a:lnTo>
                    <a:pt x="0" y="19646"/>
                  </a:lnTo>
                  <a:cubicBezTo>
                    <a:pt x="0" y="20222"/>
                    <a:pt x="469" y="20691"/>
                    <a:pt x="1032" y="20691"/>
                  </a:cubicBezTo>
                  <a:lnTo>
                    <a:pt x="11592" y="20691"/>
                  </a:lnTo>
                  <a:cubicBezTo>
                    <a:pt x="12168" y="20691"/>
                    <a:pt x="12637" y="20222"/>
                    <a:pt x="12637" y="19646"/>
                  </a:cubicBezTo>
                  <a:lnTo>
                    <a:pt x="12637" y="0"/>
                  </a:lnTo>
                  <a:lnTo>
                    <a:pt x="12115" y="0"/>
                  </a:lnTo>
                  <a:lnTo>
                    <a:pt x="12115" y="19097"/>
                  </a:lnTo>
                  <a:cubicBezTo>
                    <a:pt x="12101" y="19673"/>
                    <a:pt x="11646" y="20142"/>
                    <a:pt x="11070" y="20142"/>
                  </a:cubicBezTo>
                  <a:lnTo>
                    <a:pt x="1568" y="20142"/>
                  </a:lnTo>
                  <a:cubicBezTo>
                    <a:pt x="992" y="20142"/>
                    <a:pt x="536" y="19673"/>
                    <a:pt x="536" y="19097"/>
                  </a:cubicBezTo>
                  <a:lnTo>
                    <a:pt x="5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204;p56"/>
            <p:cNvSpPr/>
            <p:nvPr/>
          </p:nvSpPr>
          <p:spPr>
            <a:xfrm>
              <a:off x="2275425" y="1055363"/>
              <a:ext cx="289475" cy="300875"/>
            </a:xfrm>
            <a:custGeom>
              <a:avLst/>
              <a:gdLst/>
              <a:ahLst/>
              <a:cxnLst/>
              <a:rect l="l" t="t" r="r" b="b"/>
              <a:pathLst>
                <a:path w="11579" h="12035" extrusionOk="0">
                  <a:moveTo>
                    <a:pt x="0" y="0"/>
                  </a:moveTo>
                  <a:lnTo>
                    <a:pt x="0" y="11029"/>
                  </a:lnTo>
                  <a:cubicBezTo>
                    <a:pt x="0" y="11579"/>
                    <a:pt x="456" y="12034"/>
                    <a:pt x="1019" y="12034"/>
                  </a:cubicBezTo>
                  <a:lnTo>
                    <a:pt x="10560" y="12034"/>
                  </a:lnTo>
                  <a:cubicBezTo>
                    <a:pt x="11123" y="12034"/>
                    <a:pt x="11579" y="11579"/>
                    <a:pt x="11579" y="11029"/>
                  </a:cubicBezTo>
                  <a:lnTo>
                    <a:pt x="1157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205;p56"/>
            <p:cNvSpPr/>
            <p:nvPr/>
          </p:nvSpPr>
          <p:spPr>
            <a:xfrm>
              <a:off x="2250625" y="841288"/>
              <a:ext cx="338750" cy="21800"/>
            </a:xfrm>
            <a:custGeom>
              <a:avLst/>
              <a:gdLst/>
              <a:ahLst/>
              <a:cxnLst/>
              <a:rect l="l" t="t" r="r" b="b"/>
              <a:pathLst>
                <a:path w="13550" h="872" extrusionOk="0">
                  <a:moveTo>
                    <a:pt x="443" y="0"/>
                  </a:moveTo>
                  <a:cubicBezTo>
                    <a:pt x="202" y="0"/>
                    <a:pt x="1" y="188"/>
                    <a:pt x="1" y="443"/>
                  </a:cubicBezTo>
                  <a:cubicBezTo>
                    <a:pt x="1" y="670"/>
                    <a:pt x="202" y="871"/>
                    <a:pt x="443" y="871"/>
                  </a:cubicBezTo>
                  <a:lnTo>
                    <a:pt x="13107" y="871"/>
                  </a:lnTo>
                  <a:cubicBezTo>
                    <a:pt x="13348" y="871"/>
                    <a:pt x="13549" y="684"/>
                    <a:pt x="13549" y="443"/>
                  </a:cubicBezTo>
                  <a:cubicBezTo>
                    <a:pt x="13549" y="188"/>
                    <a:pt x="13361" y="0"/>
                    <a:pt x="131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206;p56"/>
            <p:cNvSpPr/>
            <p:nvPr/>
          </p:nvSpPr>
          <p:spPr>
            <a:xfrm>
              <a:off x="2302225" y="877788"/>
              <a:ext cx="21125" cy="465050"/>
            </a:xfrm>
            <a:custGeom>
              <a:avLst/>
              <a:gdLst/>
              <a:ahLst/>
              <a:cxnLst/>
              <a:rect l="l" t="t" r="r" b="b"/>
              <a:pathLst>
                <a:path w="845" h="18602" extrusionOk="0">
                  <a:moveTo>
                    <a:pt x="1" y="1"/>
                  </a:moveTo>
                  <a:lnTo>
                    <a:pt x="1" y="18601"/>
                  </a:lnTo>
                  <a:lnTo>
                    <a:pt x="845" y="18601"/>
                  </a:lnTo>
                  <a:lnTo>
                    <a:pt x="84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" name="Google Shape;1207;p56"/>
          <p:cNvGrpSpPr/>
          <p:nvPr/>
        </p:nvGrpSpPr>
        <p:grpSpPr>
          <a:xfrm>
            <a:off x="8548858" y="2940739"/>
            <a:ext cx="616801" cy="2186449"/>
            <a:chOff x="3986050" y="808650"/>
            <a:chExt cx="294500" cy="1043950"/>
          </a:xfrm>
        </p:grpSpPr>
        <p:sp>
          <p:nvSpPr>
            <p:cNvPr id="56" name="Google Shape;1208;p56"/>
            <p:cNvSpPr/>
            <p:nvPr/>
          </p:nvSpPr>
          <p:spPr>
            <a:xfrm>
              <a:off x="3986700" y="808650"/>
              <a:ext cx="262025" cy="429200"/>
            </a:xfrm>
            <a:custGeom>
              <a:avLst/>
              <a:gdLst/>
              <a:ahLst/>
              <a:cxnLst/>
              <a:rect l="l" t="t" r="r" b="b"/>
              <a:pathLst>
                <a:path w="10481" h="17168" extrusionOk="0">
                  <a:moveTo>
                    <a:pt x="4946" y="1"/>
                  </a:moveTo>
                  <a:lnTo>
                    <a:pt x="4946" y="1"/>
                  </a:lnTo>
                  <a:cubicBezTo>
                    <a:pt x="4772" y="1126"/>
                    <a:pt x="3177" y="1435"/>
                    <a:pt x="2681" y="2467"/>
                  </a:cubicBezTo>
                  <a:cubicBezTo>
                    <a:pt x="2319" y="3230"/>
                    <a:pt x="2668" y="4155"/>
                    <a:pt x="3190" y="4812"/>
                  </a:cubicBezTo>
                  <a:cubicBezTo>
                    <a:pt x="3713" y="5482"/>
                    <a:pt x="4396" y="6018"/>
                    <a:pt x="4825" y="6741"/>
                  </a:cubicBezTo>
                  <a:cubicBezTo>
                    <a:pt x="5201" y="7358"/>
                    <a:pt x="5241" y="8095"/>
                    <a:pt x="4678" y="8604"/>
                  </a:cubicBezTo>
                  <a:cubicBezTo>
                    <a:pt x="4329" y="8872"/>
                    <a:pt x="3954" y="9073"/>
                    <a:pt x="3539" y="9221"/>
                  </a:cubicBezTo>
                  <a:cubicBezTo>
                    <a:pt x="2976" y="9435"/>
                    <a:pt x="2440" y="9716"/>
                    <a:pt x="1944" y="10078"/>
                  </a:cubicBezTo>
                  <a:cubicBezTo>
                    <a:pt x="885" y="10869"/>
                    <a:pt x="1" y="12598"/>
                    <a:pt x="1381" y="13562"/>
                  </a:cubicBezTo>
                  <a:cubicBezTo>
                    <a:pt x="2453" y="14313"/>
                    <a:pt x="4490" y="14460"/>
                    <a:pt x="4758" y="16042"/>
                  </a:cubicBezTo>
                  <a:cubicBezTo>
                    <a:pt x="4785" y="16176"/>
                    <a:pt x="4758" y="17167"/>
                    <a:pt x="4584" y="17167"/>
                  </a:cubicBezTo>
                  <a:lnTo>
                    <a:pt x="6621" y="17167"/>
                  </a:lnTo>
                  <a:cubicBezTo>
                    <a:pt x="6889" y="17167"/>
                    <a:pt x="7707" y="16149"/>
                    <a:pt x="7894" y="15948"/>
                  </a:cubicBezTo>
                  <a:cubicBezTo>
                    <a:pt x="8363" y="15452"/>
                    <a:pt x="8872" y="14903"/>
                    <a:pt x="9154" y="14273"/>
                  </a:cubicBezTo>
                  <a:cubicBezTo>
                    <a:pt x="9489" y="13536"/>
                    <a:pt x="9194" y="12678"/>
                    <a:pt x="8484" y="12303"/>
                  </a:cubicBezTo>
                  <a:cubicBezTo>
                    <a:pt x="7988" y="12035"/>
                    <a:pt x="7385" y="12035"/>
                    <a:pt x="6835" y="11874"/>
                  </a:cubicBezTo>
                  <a:cubicBezTo>
                    <a:pt x="6701" y="11834"/>
                    <a:pt x="6567" y="11780"/>
                    <a:pt x="6433" y="11713"/>
                  </a:cubicBezTo>
                  <a:cubicBezTo>
                    <a:pt x="6286" y="11646"/>
                    <a:pt x="6165" y="11526"/>
                    <a:pt x="6098" y="11378"/>
                  </a:cubicBezTo>
                  <a:cubicBezTo>
                    <a:pt x="5978" y="11043"/>
                    <a:pt x="6286" y="10708"/>
                    <a:pt x="6581" y="10480"/>
                  </a:cubicBezTo>
                  <a:cubicBezTo>
                    <a:pt x="7653" y="9623"/>
                    <a:pt x="10480" y="8041"/>
                    <a:pt x="9234" y="6313"/>
                  </a:cubicBezTo>
                  <a:cubicBezTo>
                    <a:pt x="8819" y="5736"/>
                    <a:pt x="8095" y="5509"/>
                    <a:pt x="7398" y="5401"/>
                  </a:cubicBezTo>
                  <a:cubicBezTo>
                    <a:pt x="6715" y="5308"/>
                    <a:pt x="6005" y="5321"/>
                    <a:pt x="5335" y="5093"/>
                  </a:cubicBezTo>
                  <a:cubicBezTo>
                    <a:pt x="4705" y="4905"/>
                    <a:pt x="4182" y="4477"/>
                    <a:pt x="3847" y="3914"/>
                  </a:cubicBezTo>
                  <a:cubicBezTo>
                    <a:pt x="3525" y="3338"/>
                    <a:pt x="3539" y="2627"/>
                    <a:pt x="3874" y="2064"/>
                  </a:cubicBezTo>
                  <a:cubicBezTo>
                    <a:pt x="4088" y="1716"/>
                    <a:pt x="4423" y="1461"/>
                    <a:pt x="4691" y="1140"/>
                  </a:cubicBezTo>
                  <a:cubicBezTo>
                    <a:pt x="4959" y="818"/>
                    <a:pt x="5134" y="363"/>
                    <a:pt x="49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209;p56"/>
            <p:cNvSpPr/>
            <p:nvPr/>
          </p:nvSpPr>
          <p:spPr>
            <a:xfrm>
              <a:off x="3986050" y="1237800"/>
              <a:ext cx="294500" cy="614800"/>
            </a:xfrm>
            <a:custGeom>
              <a:avLst/>
              <a:gdLst/>
              <a:ahLst/>
              <a:cxnLst/>
              <a:rect l="l" t="t" r="r" b="b"/>
              <a:pathLst>
                <a:path w="11780" h="24592" extrusionOk="0">
                  <a:moveTo>
                    <a:pt x="8255" y="283"/>
                  </a:moveTo>
                  <a:cubicBezTo>
                    <a:pt x="8510" y="283"/>
                    <a:pt x="8724" y="470"/>
                    <a:pt x="8738" y="725"/>
                  </a:cubicBezTo>
                  <a:cubicBezTo>
                    <a:pt x="8764" y="993"/>
                    <a:pt x="8376" y="1207"/>
                    <a:pt x="8376" y="1207"/>
                  </a:cubicBezTo>
                  <a:lnTo>
                    <a:pt x="8376" y="5777"/>
                  </a:lnTo>
                  <a:cubicBezTo>
                    <a:pt x="8563" y="5871"/>
                    <a:pt x="8671" y="6072"/>
                    <a:pt x="8671" y="6273"/>
                  </a:cubicBezTo>
                  <a:lnTo>
                    <a:pt x="8456" y="12478"/>
                  </a:lnTo>
                  <a:cubicBezTo>
                    <a:pt x="8443" y="13188"/>
                    <a:pt x="8764" y="13871"/>
                    <a:pt x="9327" y="14300"/>
                  </a:cubicBezTo>
                  <a:cubicBezTo>
                    <a:pt x="10694" y="15359"/>
                    <a:pt x="11485" y="16994"/>
                    <a:pt x="11485" y="18709"/>
                  </a:cubicBezTo>
                  <a:cubicBezTo>
                    <a:pt x="11485" y="21805"/>
                    <a:pt x="10265" y="24324"/>
                    <a:pt x="5883" y="24324"/>
                  </a:cubicBezTo>
                  <a:cubicBezTo>
                    <a:pt x="1501" y="24324"/>
                    <a:pt x="282" y="21805"/>
                    <a:pt x="282" y="18709"/>
                  </a:cubicBezTo>
                  <a:cubicBezTo>
                    <a:pt x="282" y="16994"/>
                    <a:pt x="1072" y="15359"/>
                    <a:pt x="2439" y="14300"/>
                  </a:cubicBezTo>
                  <a:cubicBezTo>
                    <a:pt x="3002" y="13871"/>
                    <a:pt x="3324" y="13188"/>
                    <a:pt x="3310" y="12478"/>
                  </a:cubicBezTo>
                  <a:lnTo>
                    <a:pt x="3096" y="6233"/>
                  </a:lnTo>
                  <a:cubicBezTo>
                    <a:pt x="3096" y="6018"/>
                    <a:pt x="3203" y="5831"/>
                    <a:pt x="3377" y="5737"/>
                  </a:cubicBezTo>
                  <a:lnTo>
                    <a:pt x="3391" y="5737"/>
                  </a:lnTo>
                  <a:lnTo>
                    <a:pt x="3391" y="1207"/>
                  </a:lnTo>
                  <a:cubicBezTo>
                    <a:pt x="3391" y="1207"/>
                    <a:pt x="3002" y="993"/>
                    <a:pt x="3015" y="725"/>
                  </a:cubicBezTo>
                  <a:cubicBezTo>
                    <a:pt x="3042" y="470"/>
                    <a:pt x="3257" y="283"/>
                    <a:pt x="3511" y="283"/>
                  </a:cubicBezTo>
                  <a:close/>
                  <a:moveTo>
                    <a:pt x="3487" y="1"/>
                  </a:moveTo>
                  <a:cubicBezTo>
                    <a:pt x="3096" y="1"/>
                    <a:pt x="2774" y="318"/>
                    <a:pt x="2747" y="712"/>
                  </a:cubicBezTo>
                  <a:cubicBezTo>
                    <a:pt x="2734" y="980"/>
                    <a:pt x="2868" y="1248"/>
                    <a:pt x="3109" y="1395"/>
                  </a:cubicBezTo>
                  <a:lnTo>
                    <a:pt x="3109" y="5576"/>
                  </a:lnTo>
                  <a:cubicBezTo>
                    <a:pt x="2922" y="5737"/>
                    <a:pt x="2814" y="5978"/>
                    <a:pt x="2814" y="6233"/>
                  </a:cubicBezTo>
                  <a:lnTo>
                    <a:pt x="3029" y="12478"/>
                  </a:lnTo>
                  <a:cubicBezTo>
                    <a:pt x="3042" y="13094"/>
                    <a:pt x="2761" y="13697"/>
                    <a:pt x="2265" y="14072"/>
                  </a:cubicBezTo>
                  <a:cubicBezTo>
                    <a:pt x="831" y="15185"/>
                    <a:pt x="0" y="16900"/>
                    <a:pt x="0" y="18709"/>
                  </a:cubicBezTo>
                  <a:cubicBezTo>
                    <a:pt x="0" y="22609"/>
                    <a:pt x="1984" y="24592"/>
                    <a:pt x="5883" y="24592"/>
                  </a:cubicBezTo>
                  <a:cubicBezTo>
                    <a:pt x="9783" y="24592"/>
                    <a:pt x="11766" y="22609"/>
                    <a:pt x="11766" y="18709"/>
                  </a:cubicBezTo>
                  <a:cubicBezTo>
                    <a:pt x="11780" y="16900"/>
                    <a:pt x="10935" y="15185"/>
                    <a:pt x="9515" y="14072"/>
                  </a:cubicBezTo>
                  <a:cubicBezTo>
                    <a:pt x="9019" y="13697"/>
                    <a:pt x="8738" y="13107"/>
                    <a:pt x="8738" y="12478"/>
                  </a:cubicBezTo>
                  <a:lnTo>
                    <a:pt x="8965" y="6273"/>
                  </a:lnTo>
                  <a:cubicBezTo>
                    <a:pt x="8965" y="6018"/>
                    <a:pt x="8858" y="5777"/>
                    <a:pt x="8671" y="5616"/>
                  </a:cubicBezTo>
                  <a:lnTo>
                    <a:pt x="8671" y="1395"/>
                  </a:lnTo>
                  <a:cubicBezTo>
                    <a:pt x="8912" y="1248"/>
                    <a:pt x="9046" y="980"/>
                    <a:pt x="9032" y="712"/>
                  </a:cubicBezTo>
                  <a:cubicBezTo>
                    <a:pt x="9006" y="318"/>
                    <a:pt x="8684" y="1"/>
                    <a:pt x="8293" y="1"/>
                  </a:cubicBezTo>
                  <a:cubicBezTo>
                    <a:pt x="8285" y="1"/>
                    <a:pt x="8277" y="1"/>
                    <a:pt x="8269" y="1"/>
                  </a:cubicBezTo>
                  <a:lnTo>
                    <a:pt x="3511" y="1"/>
                  </a:lnTo>
                  <a:cubicBezTo>
                    <a:pt x="3503" y="1"/>
                    <a:pt x="3495" y="1"/>
                    <a:pt x="34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210;p56"/>
            <p:cNvSpPr/>
            <p:nvPr/>
          </p:nvSpPr>
          <p:spPr>
            <a:xfrm>
              <a:off x="3993075" y="1244525"/>
              <a:ext cx="280100" cy="601050"/>
            </a:xfrm>
            <a:custGeom>
              <a:avLst/>
              <a:gdLst/>
              <a:ahLst/>
              <a:cxnLst/>
              <a:rect l="l" t="t" r="r" b="b"/>
              <a:pathLst>
                <a:path w="11204" h="24042" extrusionOk="0">
                  <a:moveTo>
                    <a:pt x="3230" y="0"/>
                  </a:moveTo>
                  <a:cubicBezTo>
                    <a:pt x="2976" y="0"/>
                    <a:pt x="2761" y="188"/>
                    <a:pt x="2748" y="443"/>
                  </a:cubicBezTo>
                  <a:cubicBezTo>
                    <a:pt x="2734" y="711"/>
                    <a:pt x="3110" y="938"/>
                    <a:pt x="3110" y="938"/>
                  </a:cubicBezTo>
                  <a:lnTo>
                    <a:pt x="3110" y="5454"/>
                  </a:lnTo>
                  <a:lnTo>
                    <a:pt x="3096" y="5454"/>
                  </a:lnTo>
                  <a:cubicBezTo>
                    <a:pt x="2922" y="5548"/>
                    <a:pt x="2815" y="5749"/>
                    <a:pt x="2815" y="5950"/>
                  </a:cubicBezTo>
                  <a:lnTo>
                    <a:pt x="3029" y="12195"/>
                  </a:lnTo>
                  <a:cubicBezTo>
                    <a:pt x="3043" y="12905"/>
                    <a:pt x="2721" y="13589"/>
                    <a:pt x="2158" y="14018"/>
                  </a:cubicBezTo>
                  <a:cubicBezTo>
                    <a:pt x="791" y="15076"/>
                    <a:pt x="1" y="16711"/>
                    <a:pt x="1" y="18440"/>
                  </a:cubicBezTo>
                  <a:cubicBezTo>
                    <a:pt x="1" y="21522"/>
                    <a:pt x="1220" y="24042"/>
                    <a:pt x="5602" y="24042"/>
                  </a:cubicBezTo>
                  <a:cubicBezTo>
                    <a:pt x="9984" y="24042"/>
                    <a:pt x="11204" y="21522"/>
                    <a:pt x="11204" y="18440"/>
                  </a:cubicBezTo>
                  <a:cubicBezTo>
                    <a:pt x="11204" y="16711"/>
                    <a:pt x="10413" y="15090"/>
                    <a:pt x="9060" y="14031"/>
                  </a:cubicBezTo>
                  <a:cubicBezTo>
                    <a:pt x="8483" y="13602"/>
                    <a:pt x="8162" y="12919"/>
                    <a:pt x="8175" y="12209"/>
                  </a:cubicBezTo>
                  <a:lnTo>
                    <a:pt x="8390" y="5991"/>
                  </a:lnTo>
                  <a:cubicBezTo>
                    <a:pt x="8390" y="5790"/>
                    <a:pt x="8282" y="5589"/>
                    <a:pt x="8095" y="5495"/>
                  </a:cubicBezTo>
                  <a:lnTo>
                    <a:pt x="8095" y="938"/>
                  </a:lnTo>
                  <a:cubicBezTo>
                    <a:pt x="8095" y="938"/>
                    <a:pt x="8470" y="711"/>
                    <a:pt x="8457" y="443"/>
                  </a:cubicBezTo>
                  <a:cubicBezTo>
                    <a:pt x="8443" y="188"/>
                    <a:pt x="8229" y="0"/>
                    <a:pt x="79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211;p56"/>
            <p:cNvSpPr/>
            <p:nvPr/>
          </p:nvSpPr>
          <p:spPr>
            <a:xfrm>
              <a:off x="4063775" y="1381200"/>
              <a:ext cx="139050" cy="25"/>
            </a:xfrm>
            <a:custGeom>
              <a:avLst/>
              <a:gdLst/>
              <a:ahLst/>
              <a:cxnLst/>
              <a:rect l="l" t="t" r="r" b="b"/>
              <a:pathLst>
                <a:path w="5562" h="1" fill="none" extrusionOk="0">
                  <a:moveTo>
                    <a:pt x="0" y="1"/>
                  </a:moveTo>
                  <a:lnTo>
                    <a:pt x="5562" y="1"/>
                  </a:lnTo>
                </a:path>
              </a:pathLst>
            </a:custGeom>
            <a:solidFill>
              <a:schemeClr val="lt2"/>
            </a:solidFill>
            <a:ln w="5025" cap="flat" cmpd="sng">
              <a:solidFill>
                <a:schemeClr val="lt1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212;p56"/>
            <p:cNvSpPr/>
            <p:nvPr/>
          </p:nvSpPr>
          <p:spPr>
            <a:xfrm>
              <a:off x="4063775" y="1266625"/>
              <a:ext cx="139050" cy="25"/>
            </a:xfrm>
            <a:custGeom>
              <a:avLst/>
              <a:gdLst/>
              <a:ahLst/>
              <a:cxnLst/>
              <a:rect l="l" t="t" r="r" b="b"/>
              <a:pathLst>
                <a:path w="5562" h="1" fill="none" extrusionOk="0">
                  <a:moveTo>
                    <a:pt x="0" y="1"/>
                  </a:moveTo>
                  <a:lnTo>
                    <a:pt x="5562" y="1"/>
                  </a:lnTo>
                </a:path>
              </a:pathLst>
            </a:custGeom>
            <a:noFill/>
            <a:ln w="5025" cap="flat" cmpd="sng">
              <a:solidFill>
                <a:schemeClr val="lt1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213;p56"/>
            <p:cNvSpPr/>
            <p:nvPr/>
          </p:nvSpPr>
          <p:spPr>
            <a:xfrm>
              <a:off x="3999100" y="1672675"/>
              <a:ext cx="268375" cy="169550"/>
            </a:xfrm>
            <a:custGeom>
              <a:avLst/>
              <a:gdLst/>
              <a:ahLst/>
              <a:cxnLst/>
              <a:rect l="l" t="t" r="r" b="b"/>
              <a:pathLst>
                <a:path w="10735" h="6782" extrusionOk="0">
                  <a:moveTo>
                    <a:pt x="202" y="1"/>
                  </a:moveTo>
                  <a:cubicBezTo>
                    <a:pt x="68" y="456"/>
                    <a:pt x="1" y="939"/>
                    <a:pt x="1" y="1421"/>
                  </a:cubicBezTo>
                  <a:cubicBezTo>
                    <a:pt x="1" y="4369"/>
                    <a:pt x="1180" y="6782"/>
                    <a:pt x="5361" y="6782"/>
                  </a:cubicBezTo>
                  <a:cubicBezTo>
                    <a:pt x="9556" y="6782"/>
                    <a:pt x="10722" y="4383"/>
                    <a:pt x="10722" y="1421"/>
                  </a:cubicBezTo>
                  <a:cubicBezTo>
                    <a:pt x="10735" y="939"/>
                    <a:pt x="10668" y="456"/>
                    <a:pt x="105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214;p56"/>
            <p:cNvSpPr/>
            <p:nvPr/>
          </p:nvSpPr>
          <p:spPr>
            <a:xfrm>
              <a:off x="4071150" y="1248200"/>
              <a:ext cx="13750" cy="11425"/>
            </a:xfrm>
            <a:custGeom>
              <a:avLst/>
              <a:gdLst/>
              <a:ahLst/>
              <a:cxnLst/>
              <a:rect l="l" t="t" r="r" b="b"/>
              <a:pathLst>
                <a:path w="550" h="457" extrusionOk="0">
                  <a:moveTo>
                    <a:pt x="228" y="1"/>
                  </a:moveTo>
                  <a:cubicBezTo>
                    <a:pt x="107" y="1"/>
                    <a:pt x="0" y="108"/>
                    <a:pt x="0" y="229"/>
                  </a:cubicBezTo>
                  <a:cubicBezTo>
                    <a:pt x="0" y="363"/>
                    <a:pt x="107" y="456"/>
                    <a:pt x="228" y="456"/>
                  </a:cubicBezTo>
                  <a:lnTo>
                    <a:pt x="322" y="456"/>
                  </a:lnTo>
                  <a:cubicBezTo>
                    <a:pt x="456" y="456"/>
                    <a:pt x="549" y="363"/>
                    <a:pt x="549" y="229"/>
                  </a:cubicBezTo>
                  <a:cubicBezTo>
                    <a:pt x="549" y="108"/>
                    <a:pt x="456" y="1"/>
                    <a:pt x="322" y="1"/>
                  </a:cubicBezTo>
                  <a:close/>
                </a:path>
              </a:pathLst>
            </a:custGeom>
            <a:solidFill>
              <a:srgbClr val="D6DC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215;p56"/>
            <p:cNvSpPr/>
            <p:nvPr/>
          </p:nvSpPr>
          <p:spPr>
            <a:xfrm>
              <a:off x="4079175" y="1276025"/>
              <a:ext cx="13775" cy="97175"/>
            </a:xfrm>
            <a:custGeom>
              <a:avLst/>
              <a:gdLst/>
              <a:ahLst/>
              <a:cxnLst/>
              <a:rect l="l" t="t" r="r" b="b"/>
              <a:pathLst>
                <a:path w="551" h="3887" extrusionOk="0">
                  <a:moveTo>
                    <a:pt x="269" y="0"/>
                  </a:moveTo>
                  <a:cubicBezTo>
                    <a:pt x="121" y="0"/>
                    <a:pt x="1" y="121"/>
                    <a:pt x="1" y="281"/>
                  </a:cubicBezTo>
                  <a:lnTo>
                    <a:pt x="1" y="3605"/>
                  </a:lnTo>
                  <a:cubicBezTo>
                    <a:pt x="1" y="3752"/>
                    <a:pt x="121" y="3886"/>
                    <a:pt x="269" y="3886"/>
                  </a:cubicBezTo>
                  <a:cubicBezTo>
                    <a:pt x="416" y="3886"/>
                    <a:pt x="550" y="3766"/>
                    <a:pt x="550" y="3605"/>
                  </a:cubicBezTo>
                  <a:lnTo>
                    <a:pt x="550" y="281"/>
                  </a:lnTo>
                  <a:cubicBezTo>
                    <a:pt x="550" y="121"/>
                    <a:pt x="429" y="0"/>
                    <a:pt x="269" y="0"/>
                  </a:cubicBezTo>
                  <a:close/>
                </a:path>
              </a:pathLst>
            </a:custGeom>
            <a:solidFill>
              <a:srgbClr val="D6DC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216;p56"/>
            <p:cNvSpPr/>
            <p:nvPr/>
          </p:nvSpPr>
          <p:spPr>
            <a:xfrm>
              <a:off x="4016875" y="1744700"/>
              <a:ext cx="44900" cy="67700"/>
            </a:xfrm>
            <a:custGeom>
              <a:avLst/>
              <a:gdLst/>
              <a:ahLst/>
              <a:cxnLst/>
              <a:rect l="l" t="t" r="r" b="b"/>
              <a:pathLst>
                <a:path w="1796" h="2708" fill="none" extrusionOk="0">
                  <a:moveTo>
                    <a:pt x="0" y="1"/>
                  </a:moveTo>
                  <a:cubicBezTo>
                    <a:pt x="402" y="1488"/>
                    <a:pt x="1246" y="2319"/>
                    <a:pt x="1796" y="2708"/>
                  </a:cubicBezTo>
                </a:path>
              </a:pathLst>
            </a:custGeom>
            <a:noFill/>
            <a:ln w="14400" cap="rnd" cmpd="sng">
              <a:solidFill>
                <a:srgbClr val="D6DCBF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217;p56"/>
            <p:cNvSpPr/>
            <p:nvPr/>
          </p:nvSpPr>
          <p:spPr>
            <a:xfrm>
              <a:off x="4009825" y="1396275"/>
              <a:ext cx="74750" cy="309925"/>
            </a:xfrm>
            <a:custGeom>
              <a:avLst/>
              <a:gdLst/>
              <a:ahLst/>
              <a:cxnLst/>
              <a:rect l="l" t="t" r="r" b="b"/>
              <a:pathLst>
                <a:path w="2990" h="12397" fill="none" extrusionOk="0">
                  <a:moveTo>
                    <a:pt x="2721" y="1"/>
                  </a:moveTo>
                  <a:lnTo>
                    <a:pt x="2989" y="6822"/>
                  </a:lnTo>
                  <a:cubicBezTo>
                    <a:pt x="2989" y="7144"/>
                    <a:pt x="2734" y="7452"/>
                    <a:pt x="2507" y="7680"/>
                  </a:cubicBezTo>
                  <a:cubicBezTo>
                    <a:pt x="1743" y="8457"/>
                    <a:pt x="1" y="10454"/>
                    <a:pt x="68" y="12397"/>
                  </a:cubicBezTo>
                </a:path>
              </a:pathLst>
            </a:custGeom>
            <a:noFill/>
            <a:ln w="14400" cap="rnd" cmpd="sng">
              <a:solidFill>
                <a:srgbClr val="D6DCBF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525213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09877E-6 L -0.00278 -0.4660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-233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  <p:bldP spid="41" grpId="0"/>
      <p:bldP spid="4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1551289" y="273439"/>
            <a:ext cx="3148530" cy="46166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Bahnschrift SemiBold SemiConden" panose="020B0502040204020203" pitchFamily="34" charset="0"/>
              </a:rPr>
              <a:t>TÍNH CHẤT HÓA HỌC</a:t>
            </a:r>
          </a:p>
        </p:txBody>
      </p:sp>
      <p:sp>
        <p:nvSpPr>
          <p:cNvPr id="29" name="Oval 28"/>
          <p:cNvSpPr/>
          <p:nvPr/>
        </p:nvSpPr>
        <p:spPr>
          <a:xfrm>
            <a:off x="-822188" y="-119625"/>
            <a:ext cx="2813014" cy="548676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Google Shape;416;p45"/>
          <p:cNvSpPr txBox="1">
            <a:spLocks noGrp="1"/>
          </p:cNvSpPr>
          <p:nvPr>
            <p:ph type="ctrTitle"/>
          </p:nvPr>
        </p:nvSpPr>
        <p:spPr>
          <a:xfrm flipH="1">
            <a:off x="285645" y="2623758"/>
            <a:ext cx="3301800" cy="132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ACID</a:t>
            </a:r>
            <a:endParaRPr sz="44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-1160804" y="13793"/>
            <a:ext cx="2801707" cy="1195500"/>
            <a:chOff x="-903002" y="1276571"/>
            <a:chExt cx="2801707" cy="1195500"/>
          </a:xfrm>
        </p:grpSpPr>
        <p:sp>
          <p:nvSpPr>
            <p:cNvPr id="60" name="Google Shape;422;p45"/>
            <p:cNvSpPr/>
            <p:nvPr/>
          </p:nvSpPr>
          <p:spPr>
            <a:xfrm rot="10800000">
              <a:off x="-903002" y="1429652"/>
              <a:ext cx="2680807" cy="860958"/>
            </a:xfrm>
            <a:custGeom>
              <a:avLst/>
              <a:gdLst/>
              <a:ahLst/>
              <a:cxnLst/>
              <a:rect l="l" t="t" r="r" b="b"/>
              <a:pathLst>
                <a:path w="89019" h="28589" extrusionOk="0">
                  <a:moveTo>
                    <a:pt x="74558" y="1"/>
                  </a:moveTo>
                  <a:cubicBezTo>
                    <a:pt x="67992" y="1"/>
                    <a:pt x="62168" y="4518"/>
                    <a:pt x="60655" y="11043"/>
                  </a:cubicBezTo>
                  <a:cubicBezTo>
                    <a:pt x="59369" y="11170"/>
                    <a:pt x="58069" y="11297"/>
                    <a:pt x="56783" y="11424"/>
                  </a:cubicBezTo>
                  <a:cubicBezTo>
                    <a:pt x="54833" y="11594"/>
                    <a:pt x="52967" y="11764"/>
                    <a:pt x="51258" y="11891"/>
                  </a:cubicBezTo>
                  <a:cubicBezTo>
                    <a:pt x="48784" y="12089"/>
                    <a:pt x="46665" y="12216"/>
                    <a:pt x="45336" y="12216"/>
                  </a:cubicBezTo>
                  <a:cubicBezTo>
                    <a:pt x="43315" y="12216"/>
                    <a:pt x="41309" y="11976"/>
                    <a:pt x="39344" y="11509"/>
                  </a:cubicBezTo>
                  <a:cubicBezTo>
                    <a:pt x="36504" y="10817"/>
                    <a:pt x="34101" y="9672"/>
                    <a:pt x="31939" y="8400"/>
                  </a:cubicBezTo>
                  <a:cubicBezTo>
                    <a:pt x="29014" y="6676"/>
                    <a:pt x="26526" y="4712"/>
                    <a:pt x="23983" y="3270"/>
                  </a:cubicBezTo>
                  <a:cubicBezTo>
                    <a:pt x="21387" y="1140"/>
                    <a:pt x="18178" y="26"/>
                    <a:pt x="14925" y="26"/>
                  </a:cubicBezTo>
                  <a:cubicBezTo>
                    <a:pt x="13238" y="26"/>
                    <a:pt x="11539" y="325"/>
                    <a:pt x="9907" y="939"/>
                  </a:cubicBezTo>
                  <a:cubicBezTo>
                    <a:pt x="5131" y="2719"/>
                    <a:pt x="1682" y="6916"/>
                    <a:pt x="834" y="11947"/>
                  </a:cubicBezTo>
                  <a:cubicBezTo>
                    <a:pt x="1" y="16978"/>
                    <a:pt x="1894" y="22080"/>
                    <a:pt x="5823" y="25316"/>
                  </a:cubicBezTo>
                  <a:cubicBezTo>
                    <a:pt x="8430" y="27465"/>
                    <a:pt x="11655" y="28589"/>
                    <a:pt x="14921" y="28589"/>
                  </a:cubicBezTo>
                  <a:cubicBezTo>
                    <a:pt x="16595" y="28589"/>
                    <a:pt x="18280" y="28294"/>
                    <a:pt x="19898" y="27690"/>
                  </a:cubicBezTo>
                  <a:cubicBezTo>
                    <a:pt x="23954" y="26631"/>
                    <a:pt x="27346" y="23550"/>
                    <a:pt x="31656" y="20964"/>
                  </a:cubicBezTo>
                  <a:cubicBezTo>
                    <a:pt x="33903" y="19607"/>
                    <a:pt x="36391" y="18406"/>
                    <a:pt x="39344" y="17685"/>
                  </a:cubicBezTo>
                  <a:cubicBezTo>
                    <a:pt x="41254" y="17218"/>
                    <a:pt x="43204" y="16978"/>
                    <a:pt x="45168" y="16978"/>
                  </a:cubicBezTo>
                  <a:cubicBezTo>
                    <a:pt x="45224" y="16978"/>
                    <a:pt x="45280" y="16978"/>
                    <a:pt x="45336" y="16978"/>
                  </a:cubicBezTo>
                  <a:cubicBezTo>
                    <a:pt x="46622" y="16978"/>
                    <a:pt x="48643" y="17091"/>
                    <a:pt x="51031" y="17275"/>
                  </a:cubicBezTo>
                  <a:cubicBezTo>
                    <a:pt x="52826" y="17402"/>
                    <a:pt x="54833" y="17586"/>
                    <a:pt x="56896" y="17784"/>
                  </a:cubicBezTo>
                  <a:cubicBezTo>
                    <a:pt x="58196" y="17897"/>
                    <a:pt x="59511" y="18038"/>
                    <a:pt x="60825" y="18165"/>
                  </a:cubicBezTo>
                  <a:cubicBezTo>
                    <a:pt x="62578" y="24391"/>
                    <a:pt x="68250" y="28572"/>
                    <a:pt x="74543" y="28572"/>
                  </a:cubicBezTo>
                  <a:cubicBezTo>
                    <a:pt x="75249" y="28572"/>
                    <a:pt x="75964" y="28520"/>
                    <a:pt x="76681" y="28411"/>
                  </a:cubicBezTo>
                  <a:cubicBezTo>
                    <a:pt x="83804" y="27351"/>
                    <a:pt x="89018" y="21147"/>
                    <a:pt x="88849" y="13954"/>
                  </a:cubicBezTo>
                  <a:cubicBezTo>
                    <a:pt x="88679" y="6761"/>
                    <a:pt x="83196" y="811"/>
                    <a:pt x="76031" y="76"/>
                  </a:cubicBezTo>
                  <a:cubicBezTo>
                    <a:pt x="75537" y="26"/>
                    <a:pt x="75046" y="1"/>
                    <a:pt x="74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423;p45"/>
            <p:cNvSpPr/>
            <p:nvPr/>
          </p:nvSpPr>
          <p:spPr>
            <a:xfrm>
              <a:off x="690005" y="1276571"/>
              <a:ext cx="1208700" cy="1195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424;p45"/>
            <p:cNvSpPr/>
            <p:nvPr/>
          </p:nvSpPr>
          <p:spPr>
            <a:xfrm>
              <a:off x="842121" y="1424771"/>
              <a:ext cx="909000" cy="899100"/>
            </a:xfrm>
            <a:prstGeom prst="ellipse">
              <a:avLst/>
            </a:prstGeom>
            <a:solidFill>
              <a:schemeClr val="accent1"/>
            </a:solidFill>
            <a:ln w="762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" name="Google Shape;1411;p56"/>
          <p:cNvGrpSpPr/>
          <p:nvPr/>
        </p:nvGrpSpPr>
        <p:grpSpPr>
          <a:xfrm>
            <a:off x="168108" y="1512900"/>
            <a:ext cx="1095673" cy="1193452"/>
            <a:chOff x="3143800" y="1370150"/>
            <a:chExt cx="517975" cy="564200"/>
          </a:xfrm>
        </p:grpSpPr>
        <p:sp>
          <p:nvSpPr>
            <p:cNvPr id="130" name="Google Shape;1412;p56"/>
            <p:cNvSpPr/>
            <p:nvPr/>
          </p:nvSpPr>
          <p:spPr>
            <a:xfrm>
              <a:off x="3165225" y="1387250"/>
              <a:ext cx="25" cy="547100"/>
            </a:xfrm>
            <a:custGeom>
              <a:avLst/>
              <a:gdLst/>
              <a:ahLst/>
              <a:cxnLst/>
              <a:rect l="l" t="t" r="r" b="b"/>
              <a:pathLst>
                <a:path w="1" h="21884" fill="none" extrusionOk="0">
                  <a:moveTo>
                    <a:pt x="1" y="0"/>
                  </a:moveTo>
                  <a:lnTo>
                    <a:pt x="1" y="21884"/>
                  </a:lnTo>
                </a:path>
              </a:pathLst>
            </a:custGeom>
            <a:solidFill>
              <a:schemeClr val="lt2"/>
            </a:solidFill>
            <a:ln w="11725" cap="flat" cmpd="sng">
              <a:solidFill>
                <a:schemeClr val="lt1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413;p56"/>
            <p:cNvSpPr/>
            <p:nvPr/>
          </p:nvSpPr>
          <p:spPr>
            <a:xfrm>
              <a:off x="3639975" y="1387250"/>
              <a:ext cx="25" cy="547100"/>
            </a:xfrm>
            <a:custGeom>
              <a:avLst/>
              <a:gdLst/>
              <a:ahLst/>
              <a:cxnLst/>
              <a:rect l="l" t="t" r="r" b="b"/>
              <a:pathLst>
                <a:path w="1" h="21884" fill="none" extrusionOk="0">
                  <a:moveTo>
                    <a:pt x="0" y="0"/>
                  </a:moveTo>
                  <a:lnTo>
                    <a:pt x="0" y="21884"/>
                  </a:lnTo>
                </a:path>
              </a:pathLst>
            </a:custGeom>
            <a:solidFill>
              <a:schemeClr val="lt2"/>
            </a:solidFill>
            <a:ln w="11725" cap="flat" cmpd="sng">
              <a:solidFill>
                <a:schemeClr val="lt1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414;p56"/>
            <p:cNvSpPr/>
            <p:nvPr/>
          </p:nvSpPr>
          <p:spPr>
            <a:xfrm>
              <a:off x="3227875" y="1376175"/>
              <a:ext cx="68725" cy="552150"/>
            </a:xfrm>
            <a:custGeom>
              <a:avLst/>
              <a:gdLst/>
              <a:ahLst/>
              <a:cxnLst/>
              <a:rect l="l" t="t" r="r" b="b"/>
              <a:pathLst>
                <a:path w="2749" h="22086" extrusionOk="0">
                  <a:moveTo>
                    <a:pt x="1" y="1"/>
                  </a:moveTo>
                  <a:lnTo>
                    <a:pt x="1" y="21295"/>
                  </a:lnTo>
                  <a:cubicBezTo>
                    <a:pt x="1" y="21737"/>
                    <a:pt x="363" y="22086"/>
                    <a:pt x="792" y="22086"/>
                  </a:cubicBezTo>
                  <a:lnTo>
                    <a:pt x="1957" y="22086"/>
                  </a:lnTo>
                  <a:cubicBezTo>
                    <a:pt x="2386" y="22086"/>
                    <a:pt x="2748" y="21737"/>
                    <a:pt x="2748" y="21295"/>
                  </a:cubicBezTo>
                  <a:lnTo>
                    <a:pt x="27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415;p56"/>
            <p:cNvSpPr/>
            <p:nvPr/>
          </p:nvSpPr>
          <p:spPr>
            <a:xfrm>
              <a:off x="3224875" y="1376175"/>
              <a:ext cx="75075" cy="557175"/>
            </a:xfrm>
            <a:custGeom>
              <a:avLst/>
              <a:gdLst/>
              <a:ahLst/>
              <a:cxnLst/>
              <a:rect l="l" t="t" r="r" b="b"/>
              <a:pathLst>
                <a:path w="3003" h="22287" extrusionOk="0">
                  <a:moveTo>
                    <a:pt x="0" y="1"/>
                  </a:moveTo>
                  <a:lnTo>
                    <a:pt x="0" y="21563"/>
                  </a:lnTo>
                  <a:cubicBezTo>
                    <a:pt x="0" y="22193"/>
                    <a:pt x="483" y="22287"/>
                    <a:pt x="590" y="22287"/>
                  </a:cubicBezTo>
                  <a:lnTo>
                    <a:pt x="2412" y="22287"/>
                  </a:lnTo>
                  <a:cubicBezTo>
                    <a:pt x="2520" y="22287"/>
                    <a:pt x="3002" y="22193"/>
                    <a:pt x="3002" y="21563"/>
                  </a:cubicBezTo>
                  <a:lnTo>
                    <a:pt x="3002" y="1"/>
                  </a:lnTo>
                  <a:lnTo>
                    <a:pt x="2868" y="1"/>
                  </a:lnTo>
                  <a:lnTo>
                    <a:pt x="2868" y="20947"/>
                  </a:lnTo>
                  <a:cubicBezTo>
                    <a:pt x="2868" y="21576"/>
                    <a:pt x="2761" y="21911"/>
                    <a:pt x="2613" y="21911"/>
                  </a:cubicBezTo>
                  <a:lnTo>
                    <a:pt x="376" y="21911"/>
                  </a:lnTo>
                  <a:cubicBezTo>
                    <a:pt x="242" y="21911"/>
                    <a:pt x="134" y="21576"/>
                    <a:pt x="134" y="20947"/>
                  </a:cubicBezTo>
                  <a:lnTo>
                    <a:pt x="1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416;p56"/>
            <p:cNvSpPr/>
            <p:nvPr/>
          </p:nvSpPr>
          <p:spPr>
            <a:xfrm>
              <a:off x="3227875" y="1597975"/>
              <a:ext cx="68725" cy="330675"/>
            </a:xfrm>
            <a:custGeom>
              <a:avLst/>
              <a:gdLst/>
              <a:ahLst/>
              <a:cxnLst/>
              <a:rect l="l" t="t" r="r" b="b"/>
              <a:pathLst>
                <a:path w="2749" h="13227" extrusionOk="0">
                  <a:moveTo>
                    <a:pt x="1" y="0"/>
                  </a:moveTo>
                  <a:lnTo>
                    <a:pt x="1" y="12704"/>
                  </a:lnTo>
                  <a:cubicBezTo>
                    <a:pt x="1" y="12986"/>
                    <a:pt x="229" y="13227"/>
                    <a:pt x="524" y="13227"/>
                  </a:cubicBezTo>
                  <a:lnTo>
                    <a:pt x="2225" y="13227"/>
                  </a:lnTo>
                  <a:cubicBezTo>
                    <a:pt x="2520" y="13227"/>
                    <a:pt x="2748" y="12986"/>
                    <a:pt x="2748" y="12704"/>
                  </a:cubicBezTo>
                  <a:lnTo>
                    <a:pt x="27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417;p56"/>
            <p:cNvSpPr/>
            <p:nvPr/>
          </p:nvSpPr>
          <p:spPr>
            <a:xfrm>
              <a:off x="3216825" y="1370150"/>
              <a:ext cx="90825" cy="17125"/>
            </a:xfrm>
            <a:custGeom>
              <a:avLst/>
              <a:gdLst/>
              <a:ahLst/>
              <a:cxnLst/>
              <a:rect l="l" t="t" r="r" b="b"/>
              <a:pathLst>
                <a:path w="3633" h="685" extrusionOk="0">
                  <a:moveTo>
                    <a:pt x="202" y="1"/>
                  </a:moveTo>
                  <a:cubicBezTo>
                    <a:pt x="81" y="1"/>
                    <a:pt x="1" y="94"/>
                    <a:pt x="1" y="202"/>
                  </a:cubicBezTo>
                  <a:lnTo>
                    <a:pt x="1" y="483"/>
                  </a:lnTo>
                  <a:cubicBezTo>
                    <a:pt x="1" y="590"/>
                    <a:pt x="81" y="684"/>
                    <a:pt x="202" y="684"/>
                  </a:cubicBezTo>
                  <a:lnTo>
                    <a:pt x="3431" y="684"/>
                  </a:lnTo>
                  <a:cubicBezTo>
                    <a:pt x="3539" y="684"/>
                    <a:pt x="3632" y="590"/>
                    <a:pt x="3632" y="483"/>
                  </a:cubicBezTo>
                  <a:lnTo>
                    <a:pt x="3632" y="202"/>
                  </a:lnTo>
                  <a:cubicBezTo>
                    <a:pt x="3632" y="94"/>
                    <a:pt x="3539" y="1"/>
                    <a:pt x="34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418;p56"/>
            <p:cNvSpPr/>
            <p:nvPr/>
          </p:nvSpPr>
          <p:spPr>
            <a:xfrm>
              <a:off x="3234250" y="1403325"/>
              <a:ext cx="5050" cy="510250"/>
            </a:xfrm>
            <a:custGeom>
              <a:avLst/>
              <a:gdLst/>
              <a:ahLst/>
              <a:cxnLst/>
              <a:rect l="l" t="t" r="r" b="b"/>
              <a:pathLst>
                <a:path w="202" h="20410" extrusionOk="0">
                  <a:moveTo>
                    <a:pt x="1" y="0"/>
                  </a:moveTo>
                  <a:lnTo>
                    <a:pt x="1" y="20410"/>
                  </a:lnTo>
                  <a:lnTo>
                    <a:pt x="202" y="20410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419;p56"/>
            <p:cNvSpPr/>
            <p:nvPr/>
          </p:nvSpPr>
          <p:spPr>
            <a:xfrm>
              <a:off x="3368250" y="1376175"/>
              <a:ext cx="68725" cy="552150"/>
            </a:xfrm>
            <a:custGeom>
              <a:avLst/>
              <a:gdLst/>
              <a:ahLst/>
              <a:cxnLst/>
              <a:rect l="l" t="t" r="r" b="b"/>
              <a:pathLst>
                <a:path w="2749" h="22086" extrusionOk="0">
                  <a:moveTo>
                    <a:pt x="1" y="1"/>
                  </a:moveTo>
                  <a:lnTo>
                    <a:pt x="1" y="21295"/>
                  </a:lnTo>
                  <a:cubicBezTo>
                    <a:pt x="1" y="21737"/>
                    <a:pt x="349" y="22086"/>
                    <a:pt x="792" y="22086"/>
                  </a:cubicBezTo>
                  <a:lnTo>
                    <a:pt x="1957" y="22086"/>
                  </a:lnTo>
                  <a:cubicBezTo>
                    <a:pt x="2386" y="22086"/>
                    <a:pt x="2748" y="21737"/>
                    <a:pt x="2748" y="21295"/>
                  </a:cubicBezTo>
                  <a:lnTo>
                    <a:pt x="27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420;p56"/>
            <p:cNvSpPr/>
            <p:nvPr/>
          </p:nvSpPr>
          <p:spPr>
            <a:xfrm>
              <a:off x="3365250" y="1376175"/>
              <a:ext cx="74725" cy="557175"/>
            </a:xfrm>
            <a:custGeom>
              <a:avLst/>
              <a:gdLst/>
              <a:ahLst/>
              <a:cxnLst/>
              <a:rect l="l" t="t" r="r" b="b"/>
              <a:pathLst>
                <a:path w="2989" h="22287" extrusionOk="0">
                  <a:moveTo>
                    <a:pt x="0" y="1"/>
                  </a:moveTo>
                  <a:lnTo>
                    <a:pt x="0" y="21563"/>
                  </a:lnTo>
                  <a:cubicBezTo>
                    <a:pt x="0" y="22193"/>
                    <a:pt x="483" y="22287"/>
                    <a:pt x="577" y="22287"/>
                  </a:cubicBezTo>
                  <a:lnTo>
                    <a:pt x="2412" y="22287"/>
                  </a:lnTo>
                  <a:cubicBezTo>
                    <a:pt x="2506" y="22287"/>
                    <a:pt x="2989" y="22193"/>
                    <a:pt x="2989" y="21563"/>
                  </a:cubicBezTo>
                  <a:lnTo>
                    <a:pt x="2989" y="1"/>
                  </a:lnTo>
                  <a:lnTo>
                    <a:pt x="2868" y="1"/>
                  </a:lnTo>
                  <a:lnTo>
                    <a:pt x="2868" y="20947"/>
                  </a:lnTo>
                  <a:cubicBezTo>
                    <a:pt x="2868" y="21576"/>
                    <a:pt x="2761" y="21911"/>
                    <a:pt x="2613" y="21911"/>
                  </a:cubicBezTo>
                  <a:lnTo>
                    <a:pt x="376" y="21911"/>
                  </a:lnTo>
                  <a:cubicBezTo>
                    <a:pt x="242" y="21911"/>
                    <a:pt x="121" y="21576"/>
                    <a:pt x="121" y="20947"/>
                  </a:cubicBezTo>
                  <a:lnTo>
                    <a:pt x="1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421;p56"/>
            <p:cNvSpPr/>
            <p:nvPr/>
          </p:nvSpPr>
          <p:spPr>
            <a:xfrm>
              <a:off x="3368250" y="1474350"/>
              <a:ext cx="68725" cy="453975"/>
            </a:xfrm>
            <a:custGeom>
              <a:avLst/>
              <a:gdLst/>
              <a:ahLst/>
              <a:cxnLst/>
              <a:rect l="l" t="t" r="r" b="b"/>
              <a:pathLst>
                <a:path w="2749" h="18159" extrusionOk="0">
                  <a:moveTo>
                    <a:pt x="1" y="0"/>
                  </a:moveTo>
                  <a:lnTo>
                    <a:pt x="1" y="17556"/>
                  </a:lnTo>
                  <a:cubicBezTo>
                    <a:pt x="1" y="17891"/>
                    <a:pt x="269" y="18159"/>
                    <a:pt x="604" y="18159"/>
                  </a:cubicBezTo>
                  <a:lnTo>
                    <a:pt x="2132" y="18159"/>
                  </a:lnTo>
                  <a:cubicBezTo>
                    <a:pt x="2467" y="18159"/>
                    <a:pt x="2748" y="17891"/>
                    <a:pt x="2748" y="17556"/>
                  </a:cubicBezTo>
                  <a:lnTo>
                    <a:pt x="274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22;p56"/>
            <p:cNvSpPr/>
            <p:nvPr/>
          </p:nvSpPr>
          <p:spPr>
            <a:xfrm>
              <a:off x="3357200" y="1370150"/>
              <a:ext cx="90825" cy="17125"/>
            </a:xfrm>
            <a:custGeom>
              <a:avLst/>
              <a:gdLst/>
              <a:ahLst/>
              <a:cxnLst/>
              <a:rect l="l" t="t" r="r" b="b"/>
              <a:pathLst>
                <a:path w="3633" h="685" extrusionOk="0">
                  <a:moveTo>
                    <a:pt x="202" y="1"/>
                  </a:moveTo>
                  <a:cubicBezTo>
                    <a:pt x="94" y="1"/>
                    <a:pt x="1" y="94"/>
                    <a:pt x="1" y="202"/>
                  </a:cubicBezTo>
                  <a:lnTo>
                    <a:pt x="1" y="483"/>
                  </a:lnTo>
                  <a:cubicBezTo>
                    <a:pt x="1" y="590"/>
                    <a:pt x="94" y="684"/>
                    <a:pt x="202" y="684"/>
                  </a:cubicBezTo>
                  <a:lnTo>
                    <a:pt x="3431" y="684"/>
                  </a:lnTo>
                  <a:cubicBezTo>
                    <a:pt x="3552" y="684"/>
                    <a:pt x="3632" y="590"/>
                    <a:pt x="3632" y="483"/>
                  </a:cubicBezTo>
                  <a:lnTo>
                    <a:pt x="3632" y="202"/>
                  </a:lnTo>
                  <a:cubicBezTo>
                    <a:pt x="3632" y="94"/>
                    <a:pt x="3552" y="1"/>
                    <a:pt x="34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23;p56"/>
            <p:cNvSpPr/>
            <p:nvPr/>
          </p:nvSpPr>
          <p:spPr>
            <a:xfrm>
              <a:off x="3374625" y="1403325"/>
              <a:ext cx="5050" cy="510250"/>
            </a:xfrm>
            <a:custGeom>
              <a:avLst/>
              <a:gdLst/>
              <a:ahLst/>
              <a:cxnLst/>
              <a:rect l="l" t="t" r="r" b="b"/>
              <a:pathLst>
                <a:path w="202" h="20410" extrusionOk="0">
                  <a:moveTo>
                    <a:pt x="1" y="0"/>
                  </a:moveTo>
                  <a:lnTo>
                    <a:pt x="1" y="20410"/>
                  </a:lnTo>
                  <a:lnTo>
                    <a:pt x="202" y="20410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4;p56"/>
            <p:cNvSpPr/>
            <p:nvPr/>
          </p:nvSpPr>
          <p:spPr>
            <a:xfrm>
              <a:off x="3508625" y="1376175"/>
              <a:ext cx="68725" cy="552150"/>
            </a:xfrm>
            <a:custGeom>
              <a:avLst/>
              <a:gdLst/>
              <a:ahLst/>
              <a:cxnLst/>
              <a:rect l="l" t="t" r="r" b="b"/>
              <a:pathLst>
                <a:path w="2749" h="22086" extrusionOk="0">
                  <a:moveTo>
                    <a:pt x="1" y="1"/>
                  </a:moveTo>
                  <a:lnTo>
                    <a:pt x="1" y="21295"/>
                  </a:lnTo>
                  <a:cubicBezTo>
                    <a:pt x="1" y="21737"/>
                    <a:pt x="363" y="22086"/>
                    <a:pt x="792" y="22086"/>
                  </a:cubicBezTo>
                  <a:lnTo>
                    <a:pt x="1957" y="22086"/>
                  </a:lnTo>
                  <a:cubicBezTo>
                    <a:pt x="2386" y="22086"/>
                    <a:pt x="2748" y="21737"/>
                    <a:pt x="2748" y="21295"/>
                  </a:cubicBezTo>
                  <a:lnTo>
                    <a:pt x="27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25;p56"/>
            <p:cNvSpPr/>
            <p:nvPr/>
          </p:nvSpPr>
          <p:spPr>
            <a:xfrm>
              <a:off x="3505625" y="1376175"/>
              <a:ext cx="75075" cy="557175"/>
            </a:xfrm>
            <a:custGeom>
              <a:avLst/>
              <a:gdLst/>
              <a:ahLst/>
              <a:cxnLst/>
              <a:rect l="l" t="t" r="r" b="b"/>
              <a:pathLst>
                <a:path w="3003" h="22287" extrusionOk="0">
                  <a:moveTo>
                    <a:pt x="0" y="1"/>
                  </a:moveTo>
                  <a:lnTo>
                    <a:pt x="0" y="21563"/>
                  </a:lnTo>
                  <a:cubicBezTo>
                    <a:pt x="0" y="22193"/>
                    <a:pt x="483" y="22287"/>
                    <a:pt x="577" y="22287"/>
                  </a:cubicBezTo>
                  <a:lnTo>
                    <a:pt x="2426" y="22287"/>
                  </a:lnTo>
                  <a:cubicBezTo>
                    <a:pt x="2520" y="22287"/>
                    <a:pt x="3002" y="22193"/>
                    <a:pt x="3002" y="21563"/>
                  </a:cubicBezTo>
                  <a:lnTo>
                    <a:pt x="3002" y="1"/>
                  </a:lnTo>
                  <a:lnTo>
                    <a:pt x="2868" y="1"/>
                  </a:lnTo>
                  <a:lnTo>
                    <a:pt x="2868" y="20947"/>
                  </a:lnTo>
                  <a:cubicBezTo>
                    <a:pt x="2868" y="21576"/>
                    <a:pt x="2761" y="21911"/>
                    <a:pt x="2613" y="21911"/>
                  </a:cubicBezTo>
                  <a:lnTo>
                    <a:pt x="376" y="21911"/>
                  </a:lnTo>
                  <a:cubicBezTo>
                    <a:pt x="228" y="21911"/>
                    <a:pt x="121" y="21576"/>
                    <a:pt x="121" y="20947"/>
                  </a:cubicBezTo>
                  <a:lnTo>
                    <a:pt x="1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26;p56"/>
            <p:cNvSpPr/>
            <p:nvPr/>
          </p:nvSpPr>
          <p:spPr>
            <a:xfrm>
              <a:off x="3508625" y="1693450"/>
              <a:ext cx="68725" cy="234875"/>
            </a:xfrm>
            <a:custGeom>
              <a:avLst/>
              <a:gdLst/>
              <a:ahLst/>
              <a:cxnLst/>
              <a:rect l="l" t="t" r="r" b="b"/>
              <a:pathLst>
                <a:path w="2749" h="9395" extrusionOk="0">
                  <a:moveTo>
                    <a:pt x="1" y="1"/>
                  </a:moveTo>
                  <a:lnTo>
                    <a:pt x="1" y="8966"/>
                  </a:lnTo>
                  <a:cubicBezTo>
                    <a:pt x="1" y="9207"/>
                    <a:pt x="202" y="9395"/>
                    <a:pt x="443" y="9395"/>
                  </a:cubicBezTo>
                  <a:lnTo>
                    <a:pt x="2306" y="9395"/>
                  </a:lnTo>
                  <a:cubicBezTo>
                    <a:pt x="2547" y="9395"/>
                    <a:pt x="2748" y="9207"/>
                    <a:pt x="2748" y="8966"/>
                  </a:cubicBezTo>
                  <a:lnTo>
                    <a:pt x="27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27;p56"/>
            <p:cNvSpPr/>
            <p:nvPr/>
          </p:nvSpPr>
          <p:spPr>
            <a:xfrm>
              <a:off x="3497575" y="1370150"/>
              <a:ext cx="90825" cy="17125"/>
            </a:xfrm>
            <a:custGeom>
              <a:avLst/>
              <a:gdLst/>
              <a:ahLst/>
              <a:cxnLst/>
              <a:rect l="l" t="t" r="r" b="b"/>
              <a:pathLst>
                <a:path w="3633" h="685" extrusionOk="0">
                  <a:moveTo>
                    <a:pt x="202" y="1"/>
                  </a:moveTo>
                  <a:cubicBezTo>
                    <a:pt x="94" y="1"/>
                    <a:pt x="1" y="94"/>
                    <a:pt x="1" y="202"/>
                  </a:cubicBezTo>
                  <a:lnTo>
                    <a:pt x="1" y="483"/>
                  </a:lnTo>
                  <a:cubicBezTo>
                    <a:pt x="1" y="590"/>
                    <a:pt x="94" y="684"/>
                    <a:pt x="202" y="684"/>
                  </a:cubicBezTo>
                  <a:lnTo>
                    <a:pt x="3431" y="684"/>
                  </a:lnTo>
                  <a:cubicBezTo>
                    <a:pt x="3552" y="684"/>
                    <a:pt x="3632" y="590"/>
                    <a:pt x="3632" y="483"/>
                  </a:cubicBezTo>
                  <a:lnTo>
                    <a:pt x="3632" y="202"/>
                  </a:lnTo>
                  <a:cubicBezTo>
                    <a:pt x="3632" y="94"/>
                    <a:pt x="3552" y="1"/>
                    <a:pt x="34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28;p56"/>
            <p:cNvSpPr/>
            <p:nvPr/>
          </p:nvSpPr>
          <p:spPr>
            <a:xfrm>
              <a:off x="3515000" y="1403325"/>
              <a:ext cx="5050" cy="510250"/>
            </a:xfrm>
            <a:custGeom>
              <a:avLst/>
              <a:gdLst/>
              <a:ahLst/>
              <a:cxnLst/>
              <a:rect l="l" t="t" r="r" b="b"/>
              <a:pathLst>
                <a:path w="202" h="20410" extrusionOk="0">
                  <a:moveTo>
                    <a:pt x="1" y="0"/>
                  </a:moveTo>
                  <a:lnTo>
                    <a:pt x="1" y="20410"/>
                  </a:lnTo>
                  <a:lnTo>
                    <a:pt x="202" y="20410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29;p56"/>
            <p:cNvSpPr/>
            <p:nvPr/>
          </p:nvSpPr>
          <p:spPr>
            <a:xfrm>
              <a:off x="3143800" y="1415375"/>
              <a:ext cx="517975" cy="20800"/>
            </a:xfrm>
            <a:custGeom>
              <a:avLst/>
              <a:gdLst/>
              <a:ahLst/>
              <a:cxnLst/>
              <a:rect l="l" t="t" r="r" b="b"/>
              <a:pathLst>
                <a:path w="20719" h="832" extrusionOk="0">
                  <a:moveTo>
                    <a:pt x="0" y="1"/>
                  </a:moveTo>
                  <a:lnTo>
                    <a:pt x="0" y="832"/>
                  </a:lnTo>
                  <a:lnTo>
                    <a:pt x="20718" y="832"/>
                  </a:lnTo>
                  <a:lnTo>
                    <a:pt x="20718" y="1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30;p56"/>
            <p:cNvSpPr/>
            <p:nvPr/>
          </p:nvSpPr>
          <p:spPr>
            <a:xfrm>
              <a:off x="3143800" y="1821425"/>
              <a:ext cx="517625" cy="20800"/>
            </a:xfrm>
            <a:custGeom>
              <a:avLst/>
              <a:gdLst/>
              <a:ahLst/>
              <a:cxnLst/>
              <a:rect l="l" t="t" r="r" b="b"/>
              <a:pathLst>
                <a:path w="20705" h="832" extrusionOk="0">
                  <a:moveTo>
                    <a:pt x="0" y="1"/>
                  </a:moveTo>
                  <a:lnTo>
                    <a:pt x="0" y="832"/>
                  </a:lnTo>
                  <a:lnTo>
                    <a:pt x="20705" y="832"/>
                  </a:lnTo>
                  <a:lnTo>
                    <a:pt x="207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" name="Google Shape;415;p45"/>
          <p:cNvSpPr txBox="1">
            <a:spLocks noGrp="1"/>
          </p:cNvSpPr>
          <p:nvPr>
            <p:ph type="title" idx="4294967295"/>
          </p:nvPr>
        </p:nvSpPr>
        <p:spPr>
          <a:xfrm>
            <a:off x="396332" y="232998"/>
            <a:ext cx="1225171" cy="6302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solidFill>
                  <a:schemeClr val="accent5">
                    <a:lumMod val="50000"/>
                  </a:schemeClr>
                </a:solidFill>
              </a:rPr>
              <a:t>I</a:t>
            </a:r>
            <a:endParaRPr sz="6600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235755" y="754936"/>
            <a:ext cx="4382384" cy="1195500"/>
            <a:chOff x="412916" y="3850736"/>
            <a:chExt cx="4382384" cy="1195500"/>
          </a:xfrm>
        </p:grpSpPr>
        <p:sp>
          <p:nvSpPr>
            <p:cNvPr id="164" name="TextBox 163"/>
            <p:cNvSpPr txBox="1"/>
            <p:nvPr/>
          </p:nvSpPr>
          <p:spPr>
            <a:xfrm>
              <a:off x="1539119" y="4122009"/>
              <a:ext cx="3256181" cy="461665"/>
            </a:xfrm>
            <a:prstGeom prst="rect">
              <a:avLst/>
            </a:prstGeom>
            <a:solidFill>
              <a:srgbClr val="448AD7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Bahnschrift SemiBold SemiConden" panose="020B0502040204020203" pitchFamily="34" charset="0"/>
                </a:rPr>
                <a:t>ACID MẠNH VÀ ACID YẾU</a:t>
              </a:r>
            </a:p>
          </p:txBody>
        </p:sp>
        <p:grpSp>
          <p:nvGrpSpPr>
            <p:cNvPr id="14" name="Group 13"/>
            <p:cNvGrpSpPr/>
            <p:nvPr/>
          </p:nvGrpSpPr>
          <p:grpSpPr>
            <a:xfrm rot="10800000">
              <a:off x="432203" y="3850736"/>
              <a:ext cx="1208700" cy="1195500"/>
              <a:chOff x="-730524" y="2837225"/>
              <a:chExt cx="1208700" cy="1195500"/>
            </a:xfrm>
          </p:grpSpPr>
          <p:sp>
            <p:nvSpPr>
              <p:cNvPr id="96" name="Google Shape;429;p45"/>
              <p:cNvSpPr/>
              <p:nvPr/>
            </p:nvSpPr>
            <p:spPr>
              <a:xfrm flipH="1">
                <a:off x="-730524" y="2837225"/>
                <a:ext cx="1208700" cy="11955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430;p45"/>
              <p:cNvSpPr/>
              <p:nvPr/>
            </p:nvSpPr>
            <p:spPr>
              <a:xfrm flipH="1">
                <a:off x="-580673" y="2994659"/>
                <a:ext cx="909000" cy="899100"/>
              </a:xfrm>
              <a:prstGeom prst="ellipse">
                <a:avLst/>
              </a:prstGeom>
              <a:solidFill>
                <a:schemeClr val="accent4"/>
              </a:solidFill>
              <a:ln w="762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8" name="Google Shape;415;p45"/>
            <p:cNvSpPr txBox="1">
              <a:spLocks/>
            </p:cNvSpPr>
            <p:nvPr/>
          </p:nvSpPr>
          <p:spPr>
            <a:xfrm>
              <a:off x="412916" y="4130449"/>
              <a:ext cx="1225171" cy="6302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eko Light"/>
                <a:buNone/>
                <a:defRPr sz="2400" b="0" i="0" u="none" strike="noStrike" cap="none">
                  <a:solidFill>
                    <a:schemeClr val="dk1"/>
                  </a:solidFill>
                  <a:latin typeface="Teko Light"/>
                  <a:ea typeface="Teko Light"/>
                  <a:cs typeface="Teko Light"/>
                  <a:sym typeface="Teko Light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eko Light"/>
                <a:buNone/>
                <a:defRPr sz="2400" b="0" i="0" u="none" strike="noStrike" cap="none">
                  <a:solidFill>
                    <a:schemeClr val="dk1"/>
                  </a:solidFill>
                  <a:latin typeface="Teko Light"/>
                  <a:ea typeface="Teko Light"/>
                  <a:cs typeface="Teko Light"/>
                  <a:sym typeface="Teko Light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eko Light"/>
                <a:buNone/>
                <a:defRPr sz="2400" b="0" i="0" u="none" strike="noStrike" cap="none">
                  <a:solidFill>
                    <a:schemeClr val="dk1"/>
                  </a:solidFill>
                  <a:latin typeface="Teko Light"/>
                  <a:ea typeface="Teko Light"/>
                  <a:cs typeface="Teko Light"/>
                  <a:sym typeface="Teko Light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eko Light"/>
                <a:buNone/>
                <a:defRPr sz="2400" b="0" i="0" u="none" strike="noStrike" cap="none">
                  <a:solidFill>
                    <a:schemeClr val="dk1"/>
                  </a:solidFill>
                  <a:latin typeface="Teko Light"/>
                  <a:ea typeface="Teko Light"/>
                  <a:cs typeface="Teko Light"/>
                  <a:sym typeface="Teko Light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eko Light"/>
                <a:buNone/>
                <a:defRPr sz="2400" b="0" i="0" u="none" strike="noStrike" cap="none">
                  <a:solidFill>
                    <a:schemeClr val="dk1"/>
                  </a:solidFill>
                  <a:latin typeface="Teko Light"/>
                  <a:ea typeface="Teko Light"/>
                  <a:cs typeface="Teko Light"/>
                  <a:sym typeface="Teko Light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eko Light"/>
                <a:buNone/>
                <a:defRPr sz="2400" b="0" i="0" u="none" strike="noStrike" cap="none">
                  <a:solidFill>
                    <a:schemeClr val="dk1"/>
                  </a:solidFill>
                  <a:latin typeface="Teko Light"/>
                  <a:ea typeface="Teko Light"/>
                  <a:cs typeface="Teko Light"/>
                  <a:sym typeface="Teko Light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eko Light"/>
                <a:buNone/>
                <a:defRPr sz="2400" b="0" i="0" u="none" strike="noStrike" cap="none">
                  <a:solidFill>
                    <a:schemeClr val="dk1"/>
                  </a:solidFill>
                  <a:latin typeface="Teko Light"/>
                  <a:ea typeface="Teko Light"/>
                  <a:cs typeface="Teko Light"/>
                  <a:sym typeface="Teko Light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eko Light"/>
                <a:buNone/>
                <a:defRPr sz="2400" b="0" i="0" u="none" strike="noStrike" cap="none">
                  <a:solidFill>
                    <a:schemeClr val="dk1"/>
                  </a:solidFill>
                  <a:latin typeface="Teko Light"/>
                  <a:ea typeface="Teko Light"/>
                  <a:cs typeface="Teko Light"/>
                  <a:sym typeface="Teko Light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eko Light"/>
                <a:buNone/>
                <a:defRPr sz="2400" b="0" i="0" u="none" strike="noStrike" cap="none">
                  <a:solidFill>
                    <a:schemeClr val="dk1"/>
                  </a:solidFill>
                  <a:latin typeface="Teko Light"/>
                  <a:ea typeface="Teko Light"/>
                  <a:cs typeface="Teko Light"/>
                  <a:sym typeface="Teko Light"/>
                </a:defRPr>
              </a:lvl9pPr>
            </a:lstStyle>
            <a:p>
              <a:pPr algn="ctr"/>
              <a:r>
                <a:rPr lang="en-US" sz="4800" dirty="0">
                  <a:solidFill>
                    <a:schemeClr val="accent5">
                      <a:lumMod val="50000"/>
                    </a:schemeClr>
                  </a:solidFill>
                </a:rPr>
                <a:t>II</a:t>
              </a:r>
              <a:endParaRPr lang="en-US" sz="66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273220" y="2069963"/>
            <a:ext cx="4819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Dựa</a:t>
            </a:r>
            <a:r>
              <a:rPr lang="en-US" sz="2400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vào</a:t>
            </a:r>
            <a:r>
              <a:rPr lang="en-US" sz="2400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TCHH, acid </a:t>
            </a:r>
            <a:r>
              <a:rPr lang="en-US" sz="2400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được</a:t>
            </a:r>
            <a:r>
              <a:rPr lang="en-US" sz="2400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phân</a:t>
            </a:r>
            <a:r>
              <a:rPr lang="en-US" sz="2400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làm</a:t>
            </a:r>
            <a:r>
              <a:rPr lang="en-US" sz="2400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2 </a:t>
            </a:r>
            <a:r>
              <a:rPr lang="en-US" sz="2400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loại</a:t>
            </a:r>
            <a:endParaRPr lang="en-US" sz="2400" dirty="0">
              <a:solidFill>
                <a:srgbClr val="C0000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587445" y="2605040"/>
            <a:ext cx="4819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Bahnschrift Condensed" panose="020B0502040204020203" pitchFamily="34" charset="0"/>
              </a:rPr>
              <a:t>+ </a:t>
            </a:r>
            <a:r>
              <a:rPr lang="en-US" sz="2400" dirty="0" err="1">
                <a:latin typeface="Bahnschrift Condensed" panose="020B0502040204020203" pitchFamily="34" charset="0"/>
              </a:rPr>
              <a:t>Axit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mạnh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như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HCl</a:t>
            </a:r>
            <a:r>
              <a:rPr lang="en-US" sz="2400" dirty="0">
                <a:latin typeface="Bahnschrift Condensed" panose="020B0502040204020203" pitchFamily="34" charset="0"/>
              </a:rPr>
              <a:t>, HNO</a:t>
            </a:r>
            <a:r>
              <a:rPr lang="en-US" sz="2400" baseline="-25000" dirty="0">
                <a:latin typeface="Bahnschrift Condensed" panose="020B0502040204020203" pitchFamily="34" charset="0"/>
              </a:rPr>
              <a:t>3</a:t>
            </a:r>
            <a:r>
              <a:rPr lang="en-US" sz="2400" dirty="0">
                <a:latin typeface="Bahnschrift Condensed" panose="020B0502040204020203" pitchFamily="34" charset="0"/>
              </a:rPr>
              <a:t>, H</a:t>
            </a:r>
            <a:r>
              <a:rPr lang="en-US" sz="2400" baseline="-25000" dirty="0">
                <a:latin typeface="Bahnschrift Condensed" panose="020B0502040204020203" pitchFamily="34" charset="0"/>
              </a:rPr>
              <a:t>2</a:t>
            </a:r>
            <a:r>
              <a:rPr lang="en-US" sz="2400" dirty="0">
                <a:latin typeface="Bahnschrift Condensed" panose="020B0502040204020203" pitchFamily="34" charset="0"/>
              </a:rPr>
              <a:t>SO</a:t>
            </a:r>
            <a:r>
              <a:rPr lang="en-US" sz="2400" baseline="-25000" dirty="0">
                <a:latin typeface="Bahnschrift Condensed" panose="020B0502040204020203" pitchFamily="34" charset="0"/>
              </a:rPr>
              <a:t>4</a:t>
            </a:r>
            <a:r>
              <a:rPr lang="en-US" sz="2400" dirty="0">
                <a:latin typeface="Bahnschrift Condensed" panose="020B0502040204020203" pitchFamily="34" charset="0"/>
              </a:rPr>
              <a:t>,…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3659609" y="3140117"/>
            <a:ext cx="4819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Bahnschrift Condensed" panose="020B0502040204020203" pitchFamily="34" charset="0"/>
              </a:rPr>
              <a:t>+ Acid </a:t>
            </a:r>
            <a:r>
              <a:rPr lang="en-US" sz="2400" dirty="0" err="1">
                <a:latin typeface="Bahnschrift Condensed" panose="020B0502040204020203" pitchFamily="34" charset="0"/>
              </a:rPr>
              <a:t>yếu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như</a:t>
            </a:r>
            <a:r>
              <a:rPr lang="en-US" sz="2400" dirty="0">
                <a:latin typeface="Bahnschrift Condensed" panose="020B0502040204020203" pitchFamily="34" charset="0"/>
              </a:rPr>
              <a:t> H</a:t>
            </a:r>
            <a:r>
              <a:rPr lang="en-US" sz="2400" baseline="-25000" dirty="0">
                <a:latin typeface="Bahnschrift Condensed" panose="020B0502040204020203" pitchFamily="34" charset="0"/>
              </a:rPr>
              <a:t>2</a:t>
            </a:r>
            <a:r>
              <a:rPr lang="en-US" sz="2400" dirty="0">
                <a:latin typeface="Bahnschrift Condensed" panose="020B0502040204020203" pitchFamily="34" charset="0"/>
              </a:rPr>
              <a:t>S, H</a:t>
            </a:r>
            <a:r>
              <a:rPr lang="en-US" sz="2400" baseline="-25000" dirty="0">
                <a:latin typeface="Bahnschrift Condensed" panose="020B0502040204020203" pitchFamily="34" charset="0"/>
              </a:rPr>
              <a:t>2</a:t>
            </a:r>
            <a:r>
              <a:rPr lang="en-US" sz="2400" dirty="0">
                <a:latin typeface="Bahnschrift Condensed" panose="020B0502040204020203" pitchFamily="34" charset="0"/>
              </a:rPr>
              <a:t>CO</a:t>
            </a:r>
            <a:r>
              <a:rPr lang="en-US" sz="2400" baseline="-25000" dirty="0">
                <a:latin typeface="Bahnschrift Condensed" panose="020B0502040204020203" pitchFamily="34" charset="0"/>
              </a:rPr>
              <a:t>3</a:t>
            </a:r>
            <a:r>
              <a:rPr lang="en-US" sz="2400" dirty="0">
                <a:latin typeface="Bahnschrift Condensed" panose="020B0502040204020203" pitchFamily="34" charset="0"/>
              </a:rPr>
              <a:t>,…</a:t>
            </a:r>
          </a:p>
        </p:txBody>
      </p:sp>
      <p:grpSp>
        <p:nvGrpSpPr>
          <p:cNvPr id="73" name="Google Shape;330;p42"/>
          <p:cNvGrpSpPr/>
          <p:nvPr/>
        </p:nvGrpSpPr>
        <p:grpSpPr>
          <a:xfrm>
            <a:off x="7731555" y="3533529"/>
            <a:ext cx="1495407" cy="1609971"/>
            <a:chOff x="-1056625" y="2573725"/>
            <a:chExt cx="917100" cy="1187025"/>
          </a:xfrm>
        </p:grpSpPr>
        <p:sp>
          <p:nvSpPr>
            <p:cNvPr id="74" name="Google Shape;331;p42"/>
            <p:cNvSpPr/>
            <p:nvPr/>
          </p:nvSpPr>
          <p:spPr>
            <a:xfrm>
              <a:off x="-368950" y="3484925"/>
              <a:ext cx="179450" cy="231375"/>
            </a:xfrm>
            <a:custGeom>
              <a:avLst/>
              <a:gdLst/>
              <a:ahLst/>
              <a:cxnLst/>
              <a:rect l="l" t="t" r="r" b="b"/>
              <a:pathLst>
                <a:path w="7178" h="9255" extrusionOk="0">
                  <a:moveTo>
                    <a:pt x="7178" y="1"/>
                  </a:moveTo>
                  <a:cubicBezTo>
                    <a:pt x="4960" y="1567"/>
                    <a:pt x="2544" y="2842"/>
                    <a:pt x="0" y="3799"/>
                  </a:cubicBezTo>
                  <a:lnTo>
                    <a:pt x="0" y="9254"/>
                  </a:lnTo>
                  <a:lnTo>
                    <a:pt x="7178" y="9254"/>
                  </a:lnTo>
                  <a:lnTo>
                    <a:pt x="717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332;p42"/>
            <p:cNvSpPr/>
            <p:nvPr/>
          </p:nvSpPr>
          <p:spPr>
            <a:xfrm>
              <a:off x="-368950" y="3431250"/>
              <a:ext cx="179450" cy="148650"/>
            </a:xfrm>
            <a:custGeom>
              <a:avLst/>
              <a:gdLst/>
              <a:ahLst/>
              <a:cxnLst/>
              <a:rect l="l" t="t" r="r" b="b"/>
              <a:pathLst>
                <a:path w="7178" h="5946" extrusionOk="0">
                  <a:moveTo>
                    <a:pt x="0" y="1"/>
                  </a:moveTo>
                  <a:lnTo>
                    <a:pt x="0" y="5946"/>
                  </a:lnTo>
                  <a:cubicBezTo>
                    <a:pt x="2544" y="4989"/>
                    <a:pt x="4960" y="3714"/>
                    <a:pt x="7178" y="2148"/>
                  </a:cubicBezTo>
                  <a:lnTo>
                    <a:pt x="7178" y="1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333;p42"/>
            <p:cNvSpPr/>
            <p:nvPr/>
          </p:nvSpPr>
          <p:spPr>
            <a:xfrm>
              <a:off x="-522725" y="3579875"/>
              <a:ext cx="153975" cy="134125"/>
            </a:xfrm>
            <a:custGeom>
              <a:avLst/>
              <a:gdLst/>
              <a:ahLst/>
              <a:cxnLst/>
              <a:rect l="l" t="t" r="r" b="b"/>
              <a:pathLst>
                <a:path w="6159" h="5365" extrusionOk="0">
                  <a:moveTo>
                    <a:pt x="6158" y="1"/>
                  </a:moveTo>
                  <a:cubicBezTo>
                    <a:pt x="5754" y="149"/>
                    <a:pt x="5351" y="298"/>
                    <a:pt x="4947" y="433"/>
                  </a:cubicBezTo>
                  <a:cubicBezTo>
                    <a:pt x="4068" y="2998"/>
                    <a:pt x="2559" y="5364"/>
                    <a:pt x="1" y="5364"/>
                  </a:cubicBezTo>
                  <a:lnTo>
                    <a:pt x="6158" y="5364"/>
                  </a:lnTo>
                  <a:lnTo>
                    <a:pt x="615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334;p42"/>
            <p:cNvSpPr/>
            <p:nvPr/>
          </p:nvSpPr>
          <p:spPr>
            <a:xfrm>
              <a:off x="-399075" y="3431250"/>
              <a:ext cx="30150" cy="159450"/>
            </a:xfrm>
            <a:custGeom>
              <a:avLst/>
              <a:gdLst/>
              <a:ahLst/>
              <a:cxnLst/>
              <a:rect l="l" t="t" r="r" b="b"/>
              <a:pathLst>
                <a:path w="1206" h="6378" extrusionOk="0">
                  <a:moveTo>
                    <a:pt x="1205" y="1"/>
                  </a:moveTo>
                  <a:cubicBezTo>
                    <a:pt x="1205" y="1"/>
                    <a:pt x="1042" y="3331"/>
                    <a:pt x="1" y="6378"/>
                  </a:cubicBezTo>
                  <a:cubicBezTo>
                    <a:pt x="405" y="6243"/>
                    <a:pt x="808" y="6094"/>
                    <a:pt x="1205" y="5946"/>
                  </a:cubicBezTo>
                  <a:lnTo>
                    <a:pt x="1205" y="1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335;p42"/>
            <p:cNvSpPr/>
            <p:nvPr/>
          </p:nvSpPr>
          <p:spPr>
            <a:xfrm>
              <a:off x="-785950" y="3335425"/>
              <a:ext cx="232250" cy="103825"/>
            </a:xfrm>
            <a:custGeom>
              <a:avLst/>
              <a:gdLst/>
              <a:ahLst/>
              <a:cxnLst/>
              <a:rect l="l" t="t" r="r" b="b"/>
              <a:pathLst>
                <a:path w="9290" h="4153" extrusionOk="0">
                  <a:moveTo>
                    <a:pt x="4153" y="0"/>
                  </a:moveTo>
                  <a:cubicBezTo>
                    <a:pt x="1857" y="0"/>
                    <a:pt x="1" y="1857"/>
                    <a:pt x="1" y="4153"/>
                  </a:cubicBezTo>
                  <a:lnTo>
                    <a:pt x="9290" y="4153"/>
                  </a:lnTo>
                  <a:cubicBezTo>
                    <a:pt x="9290" y="1857"/>
                    <a:pt x="7426" y="0"/>
                    <a:pt x="51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336;p42"/>
            <p:cNvSpPr/>
            <p:nvPr/>
          </p:nvSpPr>
          <p:spPr>
            <a:xfrm>
              <a:off x="-609150" y="2887950"/>
              <a:ext cx="152700" cy="107925"/>
            </a:xfrm>
            <a:custGeom>
              <a:avLst/>
              <a:gdLst/>
              <a:ahLst/>
              <a:cxnLst/>
              <a:rect l="l" t="t" r="r" b="b"/>
              <a:pathLst>
                <a:path w="6108" h="4317" extrusionOk="0">
                  <a:moveTo>
                    <a:pt x="222" y="0"/>
                  </a:moveTo>
                  <a:cubicBezTo>
                    <a:pt x="148" y="0"/>
                    <a:pt x="74" y="0"/>
                    <a:pt x="0" y="1"/>
                  </a:cubicBezTo>
                  <a:lnTo>
                    <a:pt x="220" y="3168"/>
                  </a:lnTo>
                  <a:cubicBezTo>
                    <a:pt x="2714" y="3168"/>
                    <a:pt x="4627" y="3615"/>
                    <a:pt x="6108" y="4316"/>
                  </a:cubicBezTo>
                  <a:cubicBezTo>
                    <a:pt x="5980" y="2927"/>
                    <a:pt x="5591" y="1588"/>
                    <a:pt x="4833" y="412"/>
                  </a:cubicBezTo>
                  <a:cubicBezTo>
                    <a:pt x="3311" y="142"/>
                    <a:pt x="1770" y="0"/>
                    <a:pt x="222" y="0"/>
                  </a:cubicBez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337;p42"/>
            <p:cNvSpPr/>
            <p:nvPr/>
          </p:nvSpPr>
          <p:spPr>
            <a:xfrm>
              <a:off x="-488350" y="2898250"/>
              <a:ext cx="302925" cy="505400"/>
            </a:xfrm>
            <a:custGeom>
              <a:avLst/>
              <a:gdLst/>
              <a:ahLst/>
              <a:cxnLst/>
              <a:rect l="l" t="t" r="r" b="b"/>
              <a:pathLst>
                <a:path w="12117" h="20216" extrusionOk="0">
                  <a:moveTo>
                    <a:pt x="1" y="0"/>
                  </a:moveTo>
                  <a:lnTo>
                    <a:pt x="1" y="0"/>
                  </a:lnTo>
                  <a:cubicBezTo>
                    <a:pt x="752" y="1176"/>
                    <a:pt x="1141" y="2515"/>
                    <a:pt x="1276" y="3904"/>
                  </a:cubicBezTo>
                  <a:cubicBezTo>
                    <a:pt x="5478" y="5909"/>
                    <a:pt x="6158" y="10083"/>
                    <a:pt x="6562" y="12499"/>
                  </a:cubicBezTo>
                  <a:cubicBezTo>
                    <a:pt x="7136" y="15957"/>
                    <a:pt x="6633" y="20215"/>
                    <a:pt x="6633" y="20215"/>
                  </a:cubicBezTo>
                  <a:lnTo>
                    <a:pt x="12117" y="20208"/>
                  </a:lnTo>
                  <a:cubicBezTo>
                    <a:pt x="12117" y="20208"/>
                    <a:pt x="11897" y="15305"/>
                    <a:pt x="11323" y="11316"/>
                  </a:cubicBezTo>
                  <a:cubicBezTo>
                    <a:pt x="10849" y="8063"/>
                    <a:pt x="9035" y="1679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338;p42"/>
            <p:cNvSpPr/>
            <p:nvPr/>
          </p:nvSpPr>
          <p:spPr>
            <a:xfrm>
              <a:off x="-792500" y="2732425"/>
              <a:ext cx="205875" cy="441650"/>
            </a:xfrm>
            <a:custGeom>
              <a:avLst/>
              <a:gdLst/>
              <a:ahLst/>
              <a:cxnLst/>
              <a:rect l="l" t="t" r="r" b="b"/>
              <a:pathLst>
                <a:path w="8235" h="17666" extrusionOk="0">
                  <a:moveTo>
                    <a:pt x="114" y="1"/>
                  </a:moveTo>
                  <a:cubicBezTo>
                    <a:pt x="50" y="1"/>
                    <a:pt x="1" y="51"/>
                    <a:pt x="1" y="114"/>
                  </a:cubicBezTo>
                  <a:lnTo>
                    <a:pt x="1" y="17552"/>
                  </a:lnTo>
                  <a:cubicBezTo>
                    <a:pt x="1" y="17616"/>
                    <a:pt x="50" y="17665"/>
                    <a:pt x="114" y="17665"/>
                  </a:cubicBezTo>
                  <a:lnTo>
                    <a:pt x="8121" y="17665"/>
                  </a:lnTo>
                  <a:cubicBezTo>
                    <a:pt x="8184" y="17665"/>
                    <a:pt x="8234" y="17616"/>
                    <a:pt x="8234" y="17552"/>
                  </a:cubicBezTo>
                  <a:lnTo>
                    <a:pt x="8234" y="114"/>
                  </a:lnTo>
                  <a:cubicBezTo>
                    <a:pt x="8234" y="51"/>
                    <a:pt x="8184" y="1"/>
                    <a:pt x="81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339;p42"/>
            <p:cNvSpPr/>
            <p:nvPr/>
          </p:nvSpPr>
          <p:spPr>
            <a:xfrm>
              <a:off x="-792500" y="2820125"/>
              <a:ext cx="205875" cy="353950"/>
            </a:xfrm>
            <a:custGeom>
              <a:avLst/>
              <a:gdLst/>
              <a:ahLst/>
              <a:cxnLst/>
              <a:rect l="l" t="t" r="r" b="b"/>
              <a:pathLst>
                <a:path w="8235" h="14158" extrusionOk="0">
                  <a:moveTo>
                    <a:pt x="8234" y="0"/>
                  </a:moveTo>
                  <a:cubicBezTo>
                    <a:pt x="6626" y="4330"/>
                    <a:pt x="3976" y="8383"/>
                    <a:pt x="164" y="10756"/>
                  </a:cubicBezTo>
                  <a:cubicBezTo>
                    <a:pt x="64" y="10820"/>
                    <a:pt x="1" y="10926"/>
                    <a:pt x="1" y="11040"/>
                  </a:cubicBezTo>
                  <a:lnTo>
                    <a:pt x="1" y="13817"/>
                  </a:lnTo>
                  <a:cubicBezTo>
                    <a:pt x="1" y="14001"/>
                    <a:pt x="156" y="14157"/>
                    <a:pt x="341" y="14157"/>
                  </a:cubicBezTo>
                  <a:lnTo>
                    <a:pt x="7901" y="14157"/>
                  </a:lnTo>
                  <a:cubicBezTo>
                    <a:pt x="8085" y="14157"/>
                    <a:pt x="8234" y="14001"/>
                    <a:pt x="8234" y="13817"/>
                  </a:cubicBezTo>
                  <a:lnTo>
                    <a:pt x="8234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340;p42"/>
            <p:cNvSpPr/>
            <p:nvPr/>
          </p:nvSpPr>
          <p:spPr>
            <a:xfrm>
              <a:off x="-747150" y="3174050"/>
              <a:ext cx="115350" cy="32075"/>
            </a:xfrm>
            <a:custGeom>
              <a:avLst/>
              <a:gdLst/>
              <a:ahLst/>
              <a:cxnLst/>
              <a:rect l="l" t="t" r="r" b="b"/>
              <a:pathLst>
                <a:path w="4614" h="1283" extrusionOk="0">
                  <a:moveTo>
                    <a:pt x="0" y="0"/>
                  </a:moveTo>
                  <a:lnTo>
                    <a:pt x="0" y="1127"/>
                  </a:lnTo>
                  <a:cubicBezTo>
                    <a:pt x="0" y="1212"/>
                    <a:pt x="71" y="1283"/>
                    <a:pt x="156" y="1283"/>
                  </a:cubicBezTo>
                  <a:lnTo>
                    <a:pt x="4457" y="1283"/>
                  </a:lnTo>
                  <a:cubicBezTo>
                    <a:pt x="4542" y="1283"/>
                    <a:pt x="4613" y="1212"/>
                    <a:pt x="4613" y="1127"/>
                  </a:cubicBezTo>
                  <a:lnTo>
                    <a:pt x="4606" y="0"/>
                  </a:lnTo>
                  <a:close/>
                </a:path>
              </a:pathLst>
            </a:custGeom>
            <a:solidFill>
              <a:srgbClr val="D89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341;p42"/>
            <p:cNvSpPr/>
            <p:nvPr/>
          </p:nvSpPr>
          <p:spPr>
            <a:xfrm>
              <a:off x="-726775" y="3206100"/>
              <a:ext cx="74600" cy="15450"/>
            </a:xfrm>
            <a:custGeom>
              <a:avLst/>
              <a:gdLst/>
              <a:ahLst/>
              <a:cxnLst/>
              <a:rect l="l" t="t" r="r" b="b"/>
              <a:pathLst>
                <a:path w="2984" h="618" extrusionOk="0">
                  <a:moveTo>
                    <a:pt x="0" y="1"/>
                  </a:moveTo>
                  <a:cubicBezTo>
                    <a:pt x="0" y="341"/>
                    <a:pt x="270" y="617"/>
                    <a:pt x="610" y="617"/>
                  </a:cubicBezTo>
                  <a:lnTo>
                    <a:pt x="2367" y="617"/>
                  </a:lnTo>
                  <a:cubicBezTo>
                    <a:pt x="2707" y="617"/>
                    <a:pt x="2983" y="341"/>
                    <a:pt x="29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342;p42"/>
            <p:cNvSpPr/>
            <p:nvPr/>
          </p:nvSpPr>
          <p:spPr>
            <a:xfrm>
              <a:off x="-654150" y="2853950"/>
              <a:ext cx="175575" cy="168825"/>
            </a:xfrm>
            <a:custGeom>
              <a:avLst/>
              <a:gdLst/>
              <a:ahLst/>
              <a:cxnLst/>
              <a:rect l="l" t="t" r="r" b="b"/>
              <a:pathLst>
                <a:path w="7023" h="6753" extrusionOk="0">
                  <a:moveTo>
                    <a:pt x="3655" y="1"/>
                  </a:moveTo>
                  <a:cubicBezTo>
                    <a:pt x="3651" y="1"/>
                    <a:pt x="3647" y="1"/>
                    <a:pt x="3642" y="1"/>
                  </a:cubicBezTo>
                  <a:cubicBezTo>
                    <a:pt x="2275" y="1"/>
                    <a:pt x="1042" y="823"/>
                    <a:pt x="525" y="2084"/>
                  </a:cubicBezTo>
                  <a:cubicBezTo>
                    <a:pt x="0" y="3345"/>
                    <a:pt x="291" y="4798"/>
                    <a:pt x="1255" y="5761"/>
                  </a:cubicBezTo>
                  <a:cubicBezTo>
                    <a:pt x="1899" y="6411"/>
                    <a:pt x="2767" y="6753"/>
                    <a:pt x="3648" y="6753"/>
                  </a:cubicBezTo>
                  <a:cubicBezTo>
                    <a:pt x="4083" y="6753"/>
                    <a:pt x="4522" y="6669"/>
                    <a:pt x="4939" y="6498"/>
                  </a:cubicBezTo>
                  <a:cubicBezTo>
                    <a:pt x="6200" y="5974"/>
                    <a:pt x="7022" y="4741"/>
                    <a:pt x="7022" y="3373"/>
                  </a:cubicBezTo>
                  <a:cubicBezTo>
                    <a:pt x="7022" y="1514"/>
                    <a:pt x="5513" y="1"/>
                    <a:pt x="3655" y="1"/>
                  </a:cubicBezTo>
                  <a:close/>
                </a:path>
              </a:pathLst>
            </a:custGeom>
            <a:solidFill>
              <a:srgbClr val="D89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343;p42"/>
            <p:cNvSpPr/>
            <p:nvPr/>
          </p:nvSpPr>
          <p:spPr>
            <a:xfrm>
              <a:off x="-640325" y="2866700"/>
              <a:ext cx="148800" cy="143150"/>
            </a:xfrm>
            <a:custGeom>
              <a:avLst/>
              <a:gdLst/>
              <a:ahLst/>
              <a:cxnLst/>
              <a:rect l="l" t="t" r="r" b="b"/>
              <a:pathLst>
                <a:path w="5952" h="5726" extrusionOk="0">
                  <a:moveTo>
                    <a:pt x="3091" y="1"/>
                  </a:moveTo>
                  <a:cubicBezTo>
                    <a:pt x="2345" y="1"/>
                    <a:pt x="1612" y="292"/>
                    <a:pt x="1063" y="837"/>
                  </a:cubicBezTo>
                  <a:cubicBezTo>
                    <a:pt x="248" y="1659"/>
                    <a:pt x="0" y="2892"/>
                    <a:pt x="446" y="3962"/>
                  </a:cubicBezTo>
                  <a:cubicBezTo>
                    <a:pt x="886" y="5032"/>
                    <a:pt x="1934" y="5726"/>
                    <a:pt x="3089" y="5726"/>
                  </a:cubicBezTo>
                  <a:cubicBezTo>
                    <a:pt x="4670" y="5726"/>
                    <a:pt x="5952" y="4444"/>
                    <a:pt x="5952" y="2863"/>
                  </a:cubicBezTo>
                  <a:cubicBezTo>
                    <a:pt x="5952" y="1708"/>
                    <a:pt x="5258" y="660"/>
                    <a:pt x="4188" y="220"/>
                  </a:cubicBezTo>
                  <a:cubicBezTo>
                    <a:pt x="3833" y="72"/>
                    <a:pt x="3460" y="1"/>
                    <a:pt x="30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344;p42"/>
            <p:cNvSpPr/>
            <p:nvPr/>
          </p:nvSpPr>
          <p:spPr>
            <a:xfrm>
              <a:off x="-736000" y="2597100"/>
              <a:ext cx="92850" cy="135350"/>
            </a:xfrm>
            <a:custGeom>
              <a:avLst/>
              <a:gdLst/>
              <a:ahLst/>
              <a:cxnLst/>
              <a:rect l="l" t="t" r="r" b="b"/>
              <a:pathLst>
                <a:path w="3714" h="5414" extrusionOk="0">
                  <a:moveTo>
                    <a:pt x="1" y="1"/>
                  </a:moveTo>
                  <a:lnTo>
                    <a:pt x="1" y="5414"/>
                  </a:lnTo>
                  <a:lnTo>
                    <a:pt x="3714" y="5414"/>
                  </a:lnTo>
                  <a:lnTo>
                    <a:pt x="371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345;p42"/>
            <p:cNvSpPr/>
            <p:nvPr/>
          </p:nvSpPr>
          <p:spPr>
            <a:xfrm>
              <a:off x="-769300" y="2573725"/>
              <a:ext cx="159450" cy="23400"/>
            </a:xfrm>
            <a:custGeom>
              <a:avLst/>
              <a:gdLst/>
              <a:ahLst/>
              <a:cxnLst/>
              <a:rect l="l" t="t" r="r" b="b"/>
              <a:pathLst>
                <a:path w="6378" h="936" extrusionOk="0">
                  <a:moveTo>
                    <a:pt x="1" y="0"/>
                  </a:moveTo>
                  <a:cubicBezTo>
                    <a:pt x="1" y="517"/>
                    <a:pt x="419" y="936"/>
                    <a:pt x="936" y="936"/>
                  </a:cubicBezTo>
                  <a:lnTo>
                    <a:pt x="5443" y="936"/>
                  </a:lnTo>
                  <a:cubicBezTo>
                    <a:pt x="5960" y="936"/>
                    <a:pt x="6378" y="517"/>
                    <a:pt x="6378" y="0"/>
                  </a:cubicBezTo>
                  <a:close/>
                </a:path>
              </a:pathLst>
            </a:custGeom>
            <a:solidFill>
              <a:srgbClr val="D89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346;p42"/>
            <p:cNvSpPr/>
            <p:nvPr/>
          </p:nvSpPr>
          <p:spPr>
            <a:xfrm>
              <a:off x="-917025" y="3394950"/>
              <a:ext cx="756225" cy="56875"/>
            </a:xfrm>
            <a:custGeom>
              <a:avLst/>
              <a:gdLst/>
              <a:ahLst/>
              <a:cxnLst/>
              <a:rect l="l" t="t" r="r" b="b"/>
              <a:pathLst>
                <a:path w="30249" h="2275" extrusionOk="0">
                  <a:moveTo>
                    <a:pt x="376" y="0"/>
                  </a:moveTo>
                  <a:cubicBezTo>
                    <a:pt x="163" y="0"/>
                    <a:pt x="0" y="163"/>
                    <a:pt x="0" y="376"/>
                  </a:cubicBezTo>
                  <a:lnTo>
                    <a:pt x="0" y="1899"/>
                  </a:lnTo>
                  <a:cubicBezTo>
                    <a:pt x="0" y="2105"/>
                    <a:pt x="163" y="2275"/>
                    <a:pt x="376" y="2275"/>
                  </a:cubicBezTo>
                  <a:lnTo>
                    <a:pt x="29873" y="2275"/>
                  </a:lnTo>
                  <a:cubicBezTo>
                    <a:pt x="30079" y="2275"/>
                    <a:pt x="30249" y="2105"/>
                    <a:pt x="30249" y="1899"/>
                  </a:cubicBezTo>
                  <a:lnTo>
                    <a:pt x="30249" y="376"/>
                  </a:lnTo>
                  <a:cubicBezTo>
                    <a:pt x="30249" y="163"/>
                    <a:pt x="30079" y="0"/>
                    <a:pt x="298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347;p42"/>
            <p:cNvSpPr/>
            <p:nvPr/>
          </p:nvSpPr>
          <p:spPr>
            <a:xfrm>
              <a:off x="-1056625" y="3705125"/>
              <a:ext cx="917100" cy="55625"/>
            </a:xfrm>
            <a:custGeom>
              <a:avLst/>
              <a:gdLst/>
              <a:ahLst/>
              <a:cxnLst/>
              <a:rect l="l" t="t" r="r" b="b"/>
              <a:pathLst>
                <a:path w="36684" h="2225" extrusionOk="0">
                  <a:moveTo>
                    <a:pt x="3799" y="0"/>
                  </a:moveTo>
                  <a:cubicBezTo>
                    <a:pt x="2226" y="0"/>
                    <a:pt x="773" y="850"/>
                    <a:pt x="1" y="2225"/>
                  </a:cubicBezTo>
                  <a:lnTo>
                    <a:pt x="35989" y="2225"/>
                  </a:lnTo>
                  <a:cubicBezTo>
                    <a:pt x="36371" y="2225"/>
                    <a:pt x="36683" y="1913"/>
                    <a:pt x="36683" y="1531"/>
                  </a:cubicBezTo>
                  <a:lnTo>
                    <a:pt x="36683" y="694"/>
                  </a:lnTo>
                  <a:cubicBezTo>
                    <a:pt x="36683" y="312"/>
                    <a:pt x="36371" y="0"/>
                    <a:pt x="359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348;p42"/>
            <p:cNvSpPr/>
            <p:nvPr/>
          </p:nvSpPr>
          <p:spPr>
            <a:xfrm>
              <a:off x="-777450" y="2985250"/>
              <a:ext cx="6775" cy="60525"/>
            </a:xfrm>
            <a:custGeom>
              <a:avLst/>
              <a:gdLst/>
              <a:ahLst/>
              <a:cxnLst/>
              <a:rect l="l" t="t" r="r" b="b"/>
              <a:pathLst>
                <a:path w="271" h="2421" extrusionOk="0">
                  <a:moveTo>
                    <a:pt x="135" y="1"/>
                  </a:moveTo>
                  <a:cubicBezTo>
                    <a:pt x="68" y="1"/>
                    <a:pt x="1" y="45"/>
                    <a:pt x="1" y="134"/>
                  </a:cubicBezTo>
                  <a:lnTo>
                    <a:pt x="1" y="2288"/>
                  </a:lnTo>
                  <a:cubicBezTo>
                    <a:pt x="1" y="2376"/>
                    <a:pt x="68" y="2421"/>
                    <a:pt x="135" y="2421"/>
                  </a:cubicBezTo>
                  <a:cubicBezTo>
                    <a:pt x="203" y="2421"/>
                    <a:pt x="270" y="2376"/>
                    <a:pt x="270" y="2288"/>
                  </a:cubicBezTo>
                  <a:lnTo>
                    <a:pt x="270" y="134"/>
                  </a:lnTo>
                  <a:cubicBezTo>
                    <a:pt x="270" y="45"/>
                    <a:pt x="203" y="1"/>
                    <a:pt x="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349;p42"/>
            <p:cNvSpPr/>
            <p:nvPr/>
          </p:nvSpPr>
          <p:spPr>
            <a:xfrm>
              <a:off x="-777450" y="2760475"/>
              <a:ext cx="6775" cy="160775"/>
            </a:xfrm>
            <a:custGeom>
              <a:avLst/>
              <a:gdLst/>
              <a:ahLst/>
              <a:cxnLst/>
              <a:rect l="l" t="t" r="r" b="b"/>
              <a:pathLst>
                <a:path w="271" h="6431" extrusionOk="0">
                  <a:moveTo>
                    <a:pt x="135" y="0"/>
                  </a:moveTo>
                  <a:cubicBezTo>
                    <a:pt x="68" y="0"/>
                    <a:pt x="1" y="45"/>
                    <a:pt x="1" y="133"/>
                  </a:cubicBezTo>
                  <a:lnTo>
                    <a:pt x="1" y="6298"/>
                  </a:lnTo>
                  <a:cubicBezTo>
                    <a:pt x="1" y="6386"/>
                    <a:pt x="68" y="6430"/>
                    <a:pt x="135" y="6430"/>
                  </a:cubicBezTo>
                  <a:cubicBezTo>
                    <a:pt x="203" y="6430"/>
                    <a:pt x="270" y="6386"/>
                    <a:pt x="270" y="6298"/>
                  </a:cubicBezTo>
                  <a:lnTo>
                    <a:pt x="270" y="133"/>
                  </a:lnTo>
                  <a:cubicBezTo>
                    <a:pt x="270" y="45"/>
                    <a:pt x="203" y="0"/>
                    <a:pt x="1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350;p42"/>
            <p:cNvSpPr/>
            <p:nvPr/>
          </p:nvSpPr>
          <p:spPr>
            <a:xfrm>
              <a:off x="-898425" y="3406650"/>
              <a:ext cx="24325" cy="23000"/>
            </a:xfrm>
            <a:custGeom>
              <a:avLst/>
              <a:gdLst/>
              <a:ahLst/>
              <a:cxnLst/>
              <a:rect l="l" t="t" r="r" b="b"/>
              <a:pathLst>
                <a:path w="973" h="920" extrusionOk="0">
                  <a:moveTo>
                    <a:pt x="539" y="259"/>
                  </a:moveTo>
                  <a:lnTo>
                    <a:pt x="539" y="259"/>
                  </a:lnTo>
                  <a:cubicBezTo>
                    <a:pt x="539" y="259"/>
                    <a:pt x="538" y="259"/>
                    <a:pt x="537" y="260"/>
                  </a:cubicBezTo>
                  <a:lnTo>
                    <a:pt x="537" y="260"/>
                  </a:lnTo>
                  <a:cubicBezTo>
                    <a:pt x="538" y="259"/>
                    <a:pt x="539" y="259"/>
                    <a:pt x="539" y="259"/>
                  </a:cubicBezTo>
                  <a:close/>
                  <a:moveTo>
                    <a:pt x="569" y="1"/>
                  </a:moveTo>
                  <a:cubicBezTo>
                    <a:pt x="474" y="1"/>
                    <a:pt x="378" y="24"/>
                    <a:pt x="291" y="71"/>
                  </a:cubicBezTo>
                  <a:cubicBezTo>
                    <a:pt x="121" y="170"/>
                    <a:pt x="15" y="347"/>
                    <a:pt x="7" y="538"/>
                  </a:cubicBezTo>
                  <a:cubicBezTo>
                    <a:pt x="0" y="652"/>
                    <a:pt x="29" y="758"/>
                    <a:pt x="78" y="850"/>
                  </a:cubicBezTo>
                  <a:cubicBezTo>
                    <a:pt x="107" y="899"/>
                    <a:pt x="149" y="919"/>
                    <a:pt x="191" y="919"/>
                  </a:cubicBezTo>
                  <a:cubicBezTo>
                    <a:pt x="282" y="919"/>
                    <a:pt x="370" y="822"/>
                    <a:pt x="312" y="715"/>
                  </a:cubicBezTo>
                  <a:lnTo>
                    <a:pt x="298" y="680"/>
                  </a:lnTo>
                  <a:cubicBezTo>
                    <a:pt x="295" y="675"/>
                    <a:pt x="294" y="672"/>
                    <a:pt x="293" y="672"/>
                  </a:cubicBezTo>
                  <a:lnTo>
                    <a:pt x="293" y="672"/>
                  </a:lnTo>
                  <a:cubicBezTo>
                    <a:pt x="292" y="672"/>
                    <a:pt x="294" y="678"/>
                    <a:pt x="298" y="687"/>
                  </a:cubicBezTo>
                  <a:lnTo>
                    <a:pt x="291" y="673"/>
                  </a:lnTo>
                  <a:cubicBezTo>
                    <a:pt x="284" y="652"/>
                    <a:pt x="277" y="637"/>
                    <a:pt x="277" y="616"/>
                  </a:cubicBezTo>
                  <a:lnTo>
                    <a:pt x="277" y="609"/>
                  </a:lnTo>
                  <a:lnTo>
                    <a:pt x="277" y="574"/>
                  </a:lnTo>
                  <a:cubicBezTo>
                    <a:pt x="277" y="560"/>
                    <a:pt x="284" y="517"/>
                    <a:pt x="277" y="510"/>
                  </a:cubicBezTo>
                  <a:lnTo>
                    <a:pt x="277" y="503"/>
                  </a:lnTo>
                  <a:cubicBezTo>
                    <a:pt x="277" y="496"/>
                    <a:pt x="277" y="489"/>
                    <a:pt x="284" y="475"/>
                  </a:cubicBezTo>
                  <a:cubicBezTo>
                    <a:pt x="284" y="467"/>
                    <a:pt x="284" y="453"/>
                    <a:pt x="291" y="446"/>
                  </a:cubicBezTo>
                  <a:lnTo>
                    <a:pt x="298" y="426"/>
                  </a:lnTo>
                  <a:lnTo>
                    <a:pt x="298" y="426"/>
                  </a:lnTo>
                  <a:cubicBezTo>
                    <a:pt x="293" y="439"/>
                    <a:pt x="292" y="443"/>
                    <a:pt x="293" y="443"/>
                  </a:cubicBezTo>
                  <a:cubicBezTo>
                    <a:pt x="294" y="443"/>
                    <a:pt x="295" y="442"/>
                    <a:pt x="298" y="439"/>
                  </a:cubicBezTo>
                  <a:cubicBezTo>
                    <a:pt x="305" y="418"/>
                    <a:pt x="319" y="397"/>
                    <a:pt x="326" y="382"/>
                  </a:cubicBezTo>
                  <a:lnTo>
                    <a:pt x="333" y="368"/>
                  </a:lnTo>
                  <a:lnTo>
                    <a:pt x="333" y="368"/>
                  </a:lnTo>
                  <a:cubicBezTo>
                    <a:pt x="329" y="377"/>
                    <a:pt x="327" y="383"/>
                    <a:pt x="328" y="383"/>
                  </a:cubicBezTo>
                  <a:cubicBezTo>
                    <a:pt x="329" y="383"/>
                    <a:pt x="331" y="381"/>
                    <a:pt x="333" y="375"/>
                  </a:cubicBezTo>
                  <a:lnTo>
                    <a:pt x="355" y="354"/>
                  </a:lnTo>
                  <a:lnTo>
                    <a:pt x="376" y="333"/>
                  </a:lnTo>
                  <a:lnTo>
                    <a:pt x="383" y="326"/>
                  </a:lnTo>
                  <a:cubicBezTo>
                    <a:pt x="390" y="319"/>
                    <a:pt x="411" y="304"/>
                    <a:pt x="433" y="297"/>
                  </a:cubicBezTo>
                  <a:lnTo>
                    <a:pt x="447" y="290"/>
                  </a:lnTo>
                  <a:cubicBezTo>
                    <a:pt x="454" y="287"/>
                    <a:pt x="457" y="285"/>
                    <a:pt x="457" y="285"/>
                  </a:cubicBezTo>
                  <a:lnTo>
                    <a:pt x="457" y="285"/>
                  </a:lnTo>
                  <a:cubicBezTo>
                    <a:pt x="456" y="285"/>
                    <a:pt x="450" y="287"/>
                    <a:pt x="440" y="290"/>
                  </a:cubicBezTo>
                  <a:lnTo>
                    <a:pt x="468" y="276"/>
                  </a:lnTo>
                  <a:cubicBezTo>
                    <a:pt x="489" y="269"/>
                    <a:pt x="511" y="269"/>
                    <a:pt x="532" y="262"/>
                  </a:cubicBezTo>
                  <a:lnTo>
                    <a:pt x="603" y="262"/>
                  </a:lnTo>
                  <a:cubicBezTo>
                    <a:pt x="624" y="269"/>
                    <a:pt x="645" y="269"/>
                    <a:pt x="666" y="276"/>
                  </a:cubicBezTo>
                  <a:lnTo>
                    <a:pt x="695" y="283"/>
                  </a:lnTo>
                  <a:lnTo>
                    <a:pt x="688" y="283"/>
                  </a:lnTo>
                  <a:lnTo>
                    <a:pt x="702" y="290"/>
                  </a:lnTo>
                  <a:cubicBezTo>
                    <a:pt x="728" y="307"/>
                    <a:pt x="753" y="314"/>
                    <a:pt x="777" y="314"/>
                  </a:cubicBezTo>
                  <a:cubicBezTo>
                    <a:pt x="896" y="314"/>
                    <a:pt x="972" y="134"/>
                    <a:pt x="836" y="64"/>
                  </a:cubicBezTo>
                  <a:cubicBezTo>
                    <a:pt x="753" y="22"/>
                    <a:pt x="661" y="1"/>
                    <a:pt x="5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351;p42"/>
            <p:cNvSpPr/>
            <p:nvPr/>
          </p:nvSpPr>
          <p:spPr>
            <a:xfrm>
              <a:off x="-853425" y="3406800"/>
              <a:ext cx="195575" cy="6775"/>
            </a:xfrm>
            <a:custGeom>
              <a:avLst/>
              <a:gdLst/>
              <a:ahLst/>
              <a:cxnLst/>
              <a:rect l="l" t="t" r="r" b="b"/>
              <a:pathLst>
                <a:path w="7823" h="271" extrusionOk="0">
                  <a:moveTo>
                    <a:pt x="177" y="1"/>
                  </a:moveTo>
                  <a:cubicBezTo>
                    <a:pt x="0" y="1"/>
                    <a:pt x="0" y="270"/>
                    <a:pt x="177" y="270"/>
                  </a:cubicBezTo>
                  <a:lnTo>
                    <a:pt x="7645" y="270"/>
                  </a:lnTo>
                  <a:cubicBezTo>
                    <a:pt x="7823" y="270"/>
                    <a:pt x="7823" y="1"/>
                    <a:pt x="76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352;p42"/>
            <p:cNvSpPr/>
            <p:nvPr/>
          </p:nvSpPr>
          <p:spPr>
            <a:xfrm>
              <a:off x="-316175" y="3160825"/>
              <a:ext cx="31375" cy="214300"/>
            </a:xfrm>
            <a:custGeom>
              <a:avLst/>
              <a:gdLst/>
              <a:ahLst/>
              <a:cxnLst/>
              <a:rect l="l" t="t" r="r" b="b"/>
              <a:pathLst>
                <a:path w="1255" h="8572" extrusionOk="0">
                  <a:moveTo>
                    <a:pt x="153" y="1"/>
                  </a:moveTo>
                  <a:cubicBezTo>
                    <a:pt x="77" y="1"/>
                    <a:pt x="1" y="63"/>
                    <a:pt x="22" y="161"/>
                  </a:cubicBezTo>
                  <a:cubicBezTo>
                    <a:pt x="624" y="2251"/>
                    <a:pt x="915" y="4419"/>
                    <a:pt x="879" y="6602"/>
                  </a:cubicBezTo>
                  <a:cubicBezTo>
                    <a:pt x="872" y="7218"/>
                    <a:pt x="837" y="7835"/>
                    <a:pt x="773" y="8444"/>
                  </a:cubicBezTo>
                  <a:cubicBezTo>
                    <a:pt x="766" y="8529"/>
                    <a:pt x="828" y="8572"/>
                    <a:pt x="894" y="8572"/>
                  </a:cubicBezTo>
                  <a:cubicBezTo>
                    <a:pt x="961" y="8572"/>
                    <a:pt x="1032" y="8529"/>
                    <a:pt x="1042" y="8444"/>
                  </a:cubicBezTo>
                  <a:cubicBezTo>
                    <a:pt x="1255" y="6255"/>
                    <a:pt x="1149" y="4044"/>
                    <a:pt x="716" y="1883"/>
                  </a:cubicBezTo>
                  <a:cubicBezTo>
                    <a:pt x="596" y="1280"/>
                    <a:pt x="447" y="685"/>
                    <a:pt x="277" y="90"/>
                  </a:cubicBezTo>
                  <a:cubicBezTo>
                    <a:pt x="254" y="28"/>
                    <a:pt x="204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6070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1" grpId="0"/>
      <p:bldP spid="7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ình động cảm ơn đẹp, dễ thương tạo cảm giác nhẹ nhàng, vui vẻ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5921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4732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2462645" y="301336"/>
            <a:ext cx="49213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solidFill>
                  <a:srgbClr val="FF0000"/>
                </a:solidFill>
                <a:latin typeface="Bahnschrift SemiBold SemiConden" panose="020B0502040204020203" pitchFamily="34" charset="0"/>
              </a:rPr>
              <a:t>ÔN TẬP</a:t>
            </a:r>
            <a:endParaRPr lang="en-US" sz="4000" dirty="0">
              <a:solidFill>
                <a:srgbClr val="FF0000"/>
              </a:solidFill>
              <a:latin typeface="Bahnschrift SemiBold SemiConden" panose="020B0502040204020203" pitchFamily="34" charset="0"/>
            </a:endParaRPr>
          </a:p>
        </p:txBody>
      </p:sp>
      <p:grpSp>
        <p:nvGrpSpPr>
          <p:cNvPr id="79" name="Group 78"/>
          <p:cNvGrpSpPr/>
          <p:nvPr/>
        </p:nvGrpSpPr>
        <p:grpSpPr>
          <a:xfrm>
            <a:off x="365808" y="1678486"/>
            <a:ext cx="968809" cy="2459710"/>
            <a:chOff x="365808" y="1678486"/>
            <a:chExt cx="968809" cy="2459710"/>
          </a:xfrm>
        </p:grpSpPr>
        <p:sp>
          <p:nvSpPr>
            <p:cNvPr id="39" name="Google Shape;4988;p63"/>
            <p:cNvSpPr/>
            <p:nvPr/>
          </p:nvSpPr>
          <p:spPr>
            <a:xfrm rot="16200000">
              <a:off x="-224065" y="2571739"/>
              <a:ext cx="2148577" cy="673200"/>
            </a:xfrm>
            <a:custGeom>
              <a:avLst/>
              <a:gdLst/>
              <a:ahLst/>
              <a:cxnLst/>
              <a:rect l="l" t="t" r="r" b="b"/>
              <a:pathLst>
                <a:path w="116549" h="36397" extrusionOk="0">
                  <a:moveTo>
                    <a:pt x="18199" y="1"/>
                  </a:moveTo>
                  <a:cubicBezTo>
                    <a:pt x="8148" y="1"/>
                    <a:pt x="1" y="8148"/>
                    <a:pt x="1" y="18198"/>
                  </a:cubicBezTo>
                  <a:cubicBezTo>
                    <a:pt x="1" y="28249"/>
                    <a:pt x="8148" y="36396"/>
                    <a:pt x="18199" y="36396"/>
                  </a:cubicBezTo>
                  <a:lnTo>
                    <a:pt x="98350" y="36396"/>
                  </a:lnTo>
                  <a:cubicBezTo>
                    <a:pt x="108401" y="36396"/>
                    <a:pt x="116548" y="28249"/>
                    <a:pt x="116548" y="18198"/>
                  </a:cubicBezTo>
                  <a:cubicBezTo>
                    <a:pt x="116548" y="8148"/>
                    <a:pt x="108401" y="1"/>
                    <a:pt x="98350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>
                  <a:solidFill>
                    <a:sysClr val="windowText" lastClr="000000"/>
                  </a:solidFill>
                  <a:latin typeface="Bahnschrift SemiBold" panose="020B0502040204020203" pitchFamily="34" charset="0"/>
                </a:rPr>
                <a:t>ACIDIC OXIDE</a:t>
              </a:r>
              <a:endPara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ahnschrift SemiBold" panose="020B0502040204020203" pitchFamily="34" charset="0"/>
              </a:endParaRPr>
            </a:p>
          </p:txBody>
        </p:sp>
        <p:sp>
          <p:nvSpPr>
            <p:cNvPr id="40" name="Google Shape;4989;p63"/>
            <p:cNvSpPr/>
            <p:nvPr/>
          </p:nvSpPr>
          <p:spPr>
            <a:xfrm rot="16200000">
              <a:off x="419099" y="3240346"/>
              <a:ext cx="862260" cy="933439"/>
            </a:xfrm>
            <a:custGeom>
              <a:avLst/>
              <a:gdLst/>
              <a:ahLst/>
              <a:cxnLst/>
              <a:rect l="l" t="t" r="r" b="b"/>
              <a:pathLst>
                <a:path w="46773" h="50467" extrusionOk="0">
                  <a:moveTo>
                    <a:pt x="25232" y="1"/>
                  </a:moveTo>
                  <a:cubicBezTo>
                    <a:pt x="11319" y="1"/>
                    <a:pt x="0" y="11322"/>
                    <a:pt x="0" y="25233"/>
                  </a:cubicBezTo>
                  <a:cubicBezTo>
                    <a:pt x="0" y="39146"/>
                    <a:pt x="11319" y="50466"/>
                    <a:pt x="25232" y="50466"/>
                  </a:cubicBezTo>
                  <a:lnTo>
                    <a:pt x="46773" y="50466"/>
                  </a:lnTo>
                  <a:lnTo>
                    <a:pt x="46773" y="49007"/>
                  </a:lnTo>
                  <a:lnTo>
                    <a:pt x="25232" y="49007"/>
                  </a:lnTo>
                  <a:cubicBezTo>
                    <a:pt x="12124" y="49007"/>
                    <a:pt x="1456" y="38344"/>
                    <a:pt x="1456" y="25233"/>
                  </a:cubicBezTo>
                  <a:cubicBezTo>
                    <a:pt x="1456" y="12123"/>
                    <a:pt x="12124" y="1457"/>
                    <a:pt x="25232" y="1457"/>
                  </a:cubicBezTo>
                  <a:lnTo>
                    <a:pt x="46773" y="1457"/>
                  </a:lnTo>
                  <a:lnTo>
                    <a:pt x="46773" y="1"/>
                  </a:lnTo>
                  <a:close/>
                </a:path>
              </a:pathLst>
            </a:custGeom>
            <a:solidFill>
              <a:srgbClr val="9697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ahnschrift SemiBold" panose="020B0502040204020203" pitchFamily="34" charset="0"/>
              </a:endParaRPr>
            </a:p>
          </p:txBody>
        </p:sp>
        <p:sp>
          <p:nvSpPr>
            <p:cNvPr id="50" name="Google Shape;4999;p63"/>
            <p:cNvSpPr/>
            <p:nvPr/>
          </p:nvSpPr>
          <p:spPr>
            <a:xfrm rot="16200000">
              <a:off x="1272333" y="2877159"/>
              <a:ext cx="62181" cy="62387"/>
            </a:xfrm>
            <a:custGeom>
              <a:avLst/>
              <a:gdLst/>
              <a:ahLst/>
              <a:cxnLst/>
              <a:rect l="l" t="t" r="r" b="b"/>
              <a:pathLst>
                <a:path w="3373" h="3373" extrusionOk="0">
                  <a:moveTo>
                    <a:pt x="1687" y="1"/>
                  </a:moveTo>
                  <a:cubicBezTo>
                    <a:pt x="755" y="1"/>
                    <a:pt x="1" y="754"/>
                    <a:pt x="1" y="1686"/>
                  </a:cubicBezTo>
                  <a:cubicBezTo>
                    <a:pt x="1" y="2618"/>
                    <a:pt x="755" y="3372"/>
                    <a:pt x="1687" y="3372"/>
                  </a:cubicBezTo>
                  <a:cubicBezTo>
                    <a:pt x="2618" y="3372"/>
                    <a:pt x="3372" y="2618"/>
                    <a:pt x="3372" y="1686"/>
                  </a:cubicBezTo>
                  <a:cubicBezTo>
                    <a:pt x="3372" y="754"/>
                    <a:pt x="2618" y="1"/>
                    <a:pt x="1687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ahnschrift SemiBold" panose="020B0502040204020203" pitchFamily="34" charset="0"/>
              </a:endParaRPr>
            </a:p>
          </p:txBody>
        </p:sp>
        <p:sp>
          <p:nvSpPr>
            <p:cNvPr id="51" name="Google Shape;5000;p63"/>
            <p:cNvSpPr/>
            <p:nvPr/>
          </p:nvSpPr>
          <p:spPr>
            <a:xfrm rot="16200000">
              <a:off x="1272342" y="2673042"/>
              <a:ext cx="62164" cy="62387"/>
            </a:xfrm>
            <a:custGeom>
              <a:avLst/>
              <a:gdLst/>
              <a:ahLst/>
              <a:cxnLst/>
              <a:rect l="l" t="t" r="r" b="b"/>
              <a:pathLst>
                <a:path w="3372" h="3373" extrusionOk="0">
                  <a:moveTo>
                    <a:pt x="1685" y="1"/>
                  </a:moveTo>
                  <a:cubicBezTo>
                    <a:pt x="753" y="1"/>
                    <a:pt x="0" y="754"/>
                    <a:pt x="0" y="1686"/>
                  </a:cubicBezTo>
                  <a:cubicBezTo>
                    <a:pt x="0" y="2618"/>
                    <a:pt x="753" y="3372"/>
                    <a:pt x="1685" y="3372"/>
                  </a:cubicBezTo>
                  <a:cubicBezTo>
                    <a:pt x="2617" y="3372"/>
                    <a:pt x="3372" y="2618"/>
                    <a:pt x="3372" y="1686"/>
                  </a:cubicBezTo>
                  <a:cubicBezTo>
                    <a:pt x="3372" y="754"/>
                    <a:pt x="2617" y="1"/>
                    <a:pt x="1685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ahnschrift SemiBold" panose="020B0502040204020203" pitchFamily="34" charset="0"/>
              </a:endParaRPr>
            </a:p>
          </p:txBody>
        </p:sp>
        <p:sp>
          <p:nvSpPr>
            <p:cNvPr id="52" name="Google Shape;5001;p63"/>
            <p:cNvSpPr/>
            <p:nvPr/>
          </p:nvSpPr>
          <p:spPr>
            <a:xfrm rot="16200000">
              <a:off x="1272342" y="3081311"/>
              <a:ext cx="62164" cy="62387"/>
            </a:xfrm>
            <a:custGeom>
              <a:avLst/>
              <a:gdLst/>
              <a:ahLst/>
              <a:cxnLst/>
              <a:rect l="l" t="t" r="r" b="b"/>
              <a:pathLst>
                <a:path w="3372" h="3373" extrusionOk="0">
                  <a:moveTo>
                    <a:pt x="1687" y="1"/>
                  </a:moveTo>
                  <a:cubicBezTo>
                    <a:pt x="755" y="1"/>
                    <a:pt x="1" y="754"/>
                    <a:pt x="1" y="1686"/>
                  </a:cubicBezTo>
                  <a:cubicBezTo>
                    <a:pt x="1" y="2618"/>
                    <a:pt x="755" y="3372"/>
                    <a:pt x="1687" y="3372"/>
                  </a:cubicBezTo>
                  <a:cubicBezTo>
                    <a:pt x="2619" y="3372"/>
                    <a:pt x="3372" y="2618"/>
                    <a:pt x="3372" y="1686"/>
                  </a:cubicBezTo>
                  <a:cubicBezTo>
                    <a:pt x="3372" y="754"/>
                    <a:pt x="2619" y="1"/>
                    <a:pt x="1687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ahnschrift SemiBold" panose="020B0502040204020203" pitchFamily="34" charset="0"/>
              </a:endParaRPr>
            </a:p>
          </p:txBody>
        </p:sp>
        <p:sp>
          <p:nvSpPr>
            <p:cNvPr id="62" name="Google Shape;5011;p63"/>
            <p:cNvSpPr/>
            <p:nvPr/>
          </p:nvSpPr>
          <p:spPr>
            <a:xfrm rot="16200000">
              <a:off x="365911" y="2877159"/>
              <a:ext cx="62181" cy="62387"/>
            </a:xfrm>
            <a:custGeom>
              <a:avLst/>
              <a:gdLst/>
              <a:ahLst/>
              <a:cxnLst/>
              <a:rect l="l" t="t" r="r" b="b"/>
              <a:pathLst>
                <a:path w="3373" h="3373" extrusionOk="0">
                  <a:moveTo>
                    <a:pt x="1687" y="1"/>
                  </a:moveTo>
                  <a:cubicBezTo>
                    <a:pt x="755" y="1"/>
                    <a:pt x="1" y="754"/>
                    <a:pt x="1" y="1686"/>
                  </a:cubicBezTo>
                  <a:cubicBezTo>
                    <a:pt x="1" y="2618"/>
                    <a:pt x="755" y="3372"/>
                    <a:pt x="1687" y="3372"/>
                  </a:cubicBezTo>
                  <a:cubicBezTo>
                    <a:pt x="2618" y="3372"/>
                    <a:pt x="3372" y="2616"/>
                    <a:pt x="3372" y="1686"/>
                  </a:cubicBezTo>
                  <a:cubicBezTo>
                    <a:pt x="3372" y="754"/>
                    <a:pt x="2618" y="1"/>
                    <a:pt x="1687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ahnschrift SemiBold" panose="020B0502040204020203" pitchFamily="34" charset="0"/>
              </a:endParaRPr>
            </a:p>
          </p:txBody>
        </p:sp>
        <p:sp>
          <p:nvSpPr>
            <p:cNvPr id="63" name="Google Shape;5012;p63"/>
            <p:cNvSpPr/>
            <p:nvPr/>
          </p:nvSpPr>
          <p:spPr>
            <a:xfrm rot="16200000">
              <a:off x="365920" y="2673042"/>
              <a:ext cx="62164" cy="62387"/>
            </a:xfrm>
            <a:custGeom>
              <a:avLst/>
              <a:gdLst/>
              <a:ahLst/>
              <a:cxnLst/>
              <a:rect l="l" t="t" r="r" b="b"/>
              <a:pathLst>
                <a:path w="3372" h="3373" extrusionOk="0">
                  <a:moveTo>
                    <a:pt x="1685" y="1"/>
                  </a:moveTo>
                  <a:cubicBezTo>
                    <a:pt x="753" y="1"/>
                    <a:pt x="0" y="754"/>
                    <a:pt x="0" y="1686"/>
                  </a:cubicBezTo>
                  <a:cubicBezTo>
                    <a:pt x="0" y="2618"/>
                    <a:pt x="753" y="3372"/>
                    <a:pt x="1685" y="3372"/>
                  </a:cubicBezTo>
                  <a:cubicBezTo>
                    <a:pt x="2617" y="3372"/>
                    <a:pt x="3372" y="2616"/>
                    <a:pt x="3372" y="1686"/>
                  </a:cubicBezTo>
                  <a:cubicBezTo>
                    <a:pt x="3372" y="754"/>
                    <a:pt x="2617" y="1"/>
                    <a:pt x="1685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ahnschrift SemiBold" panose="020B0502040204020203" pitchFamily="34" charset="0"/>
              </a:endParaRPr>
            </a:p>
          </p:txBody>
        </p:sp>
        <p:sp>
          <p:nvSpPr>
            <p:cNvPr id="64" name="Google Shape;5013;p63"/>
            <p:cNvSpPr/>
            <p:nvPr/>
          </p:nvSpPr>
          <p:spPr>
            <a:xfrm rot="16200000">
              <a:off x="365920" y="3081311"/>
              <a:ext cx="62164" cy="62387"/>
            </a:xfrm>
            <a:custGeom>
              <a:avLst/>
              <a:gdLst/>
              <a:ahLst/>
              <a:cxnLst/>
              <a:rect l="l" t="t" r="r" b="b"/>
              <a:pathLst>
                <a:path w="3372" h="3373" extrusionOk="0">
                  <a:moveTo>
                    <a:pt x="1687" y="1"/>
                  </a:moveTo>
                  <a:cubicBezTo>
                    <a:pt x="755" y="1"/>
                    <a:pt x="1" y="754"/>
                    <a:pt x="1" y="1686"/>
                  </a:cubicBezTo>
                  <a:cubicBezTo>
                    <a:pt x="1" y="2618"/>
                    <a:pt x="755" y="3372"/>
                    <a:pt x="1687" y="3372"/>
                  </a:cubicBezTo>
                  <a:cubicBezTo>
                    <a:pt x="2619" y="3372"/>
                    <a:pt x="3372" y="2616"/>
                    <a:pt x="3372" y="1686"/>
                  </a:cubicBezTo>
                  <a:cubicBezTo>
                    <a:pt x="3372" y="754"/>
                    <a:pt x="2619" y="1"/>
                    <a:pt x="1687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ahnschrift SemiBold" panose="020B0502040204020203" pitchFamily="34" charset="0"/>
              </a:endParaRPr>
            </a:p>
          </p:txBody>
        </p:sp>
        <p:sp>
          <p:nvSpPr>
            <p:cNvPr id="71" name="Google Shape;5020;p63"/>
            <p:cNvSpPr/>
            <p:nvPr/>
          </p:nvSpPr>
          <p:spPr>
            <a:xfrm rot="16200000">
              <a:off x="419062" y="1642932"/>
              <a:ext cx="862332" cy="933439"/>
            </a:xfrm>
            <a:custGeom>
              <a:avLst/>
              <a:gdLst/>
              <a:ahLst/>
              <a:cxnLst/>
              <a:rect l="l" t="t" r="r" b="b"/>
              <a:pathLst>
                <a:path w="46777" h="50467" extrusionOk="0">
                  <a:moveTo>
                    <a:pt x="1" y="1"/>
                  </a:moveTo>
                  <a:lnTo>
                    <a:pt x="1" y="1458"/>
                  </a:lnTo>
                  <a:lnTo>
                    <a:pt x="21544" y="1458"/>
                  </a:lnTo>
                  <a:cubicBezTo>
                    <a:pt x="34653" y="1458"/>
                    <a:pt x="45320" y="12123"/>
                    <a:pt x="45320" y="25233"/>
                  </a:cubicBezTo>
                  <a:cubicBezTo>
                    <a:pt x="45320" y="38344"/>
                    <a:pt x="34653" y="49009"/>
                    <a:pt x="21544" y="49009"/>
                  </a:cubicBezTo>
                  <a:lnTo>
                    <a:pt x="1" y="49009"/>
                  </a:lnTo>
                  <a:lnTo>
                    <a:pt x="1" y="50466"/>
                  </a:lnTo>
                  <a:lnTo>
                    <a:pt x="21544" y="50466"/>
                  </a:lnTo>
                  <a:cubicBezTo>
                    <a:pt x="35457" y="50466"/>
                    <a:pt x="46776" y="39146"/>
                    <a:pt x="46776" y="25233"/>
                  </a:cubicBezTo>
                  <a:cubicBezTo>
                    <a:pt x="46776" y="11322"/>
                    <a:pt x="35457" y="1"/>
                    <a:pt x="21544" y="1"/>
                  </a:cubicBezTo>
                  <a:close/>
                </a:path>
              </a:pathLst>
            </a:custGeom>
            <a:solidFill>
              <a:srgbClr val="9697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ahnschrift SemiBold" panose="020B0502040204020203" pitchFamily="34" charset="0"/>
              </a:endParaRP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1298900" y="3107975"/>
            <a:ext cx="7424347" cy="1361991"/>
            <a:chOff x="1298900" y="3107975"/>
            <a:chExt cx="7424347" cy="1361991"/>
          </a:xfrm>
        </p:grpSpPr>
        <p:sp>
          <p:nvSpPr>
            <p:cNvPr id="43" name="Google Shape;4992;p63"/>
            <p:cNvSpPr/>
            <p:nvPr/>
          </p:nvSpPr>
          <p:spPr>
            <a:xfrm rot="16200000">
              <a:off x="973485" y="3433390"/>
              <a:ext cx="996667" cy="345838"/>
            </a:xfrm>
            <a:custGeom>
              <a:avLst/>
              <a:gdLst/>
              <a:ahLst/>
              <a:cxnLst/>
              <a:rect l="l" t="t" r="r" b="b"/>
              <a:pathLst>
                <a:path w="54064" h="18698" extrusionOk="0">
                  <a:moveTo>
                    <a:pt x="53821" y="0"/>
                  </a:moveTo>
                  <a:cubicBezTo>
                    <a:pt x="53686" y="0"/>
                    <a:pt x="53579" y="109"/>
                    <a:pt x="53579" y="242"/>
                  </a:cubicBezTo>
                  <a:lnTo>
                    <a:pt x="53579" y="5286"/>
                  </a:lnTo>
                  <a:cubicBezTo>
                    <a:pt x="53579" y="8576"/>
                    <a:pt x="50903" y="11250"/>
                    <a:pt x="47614" y="11250"/>
                  </a:cubicBezTo>
                  <a:lnTo>
                    <a:pt x="7205" y="11250"/>
                  </a:lnTo>
                  <a:cubicBezTo>
                    <a:pt x="3232" y="11250"/>
                    <a:pt x="0" y="14484"/>
                    <a:pt x="0" y="18456"/>
                  </a:cubicBezTo>
                  <a:cubicBezTo>
                    <a:pt x="0" y="18589"/>
                    <a:pt x="109" y="18698"/>
                    <a:pt x="242" y="18698"/>
                  </a:cubicBezTo>
                  <a:cubicBezTo>
                    <a:pt x="376" y="18698"/>
                    <a:pt x="485" y="18589"/>
                    <a:pt x="485" y="18456"/>
                  </a:cubicBezTo>
                  <a:cubicBezTo>
                    <a:pt x="485" y="14751"/>
                    <a:pt x="3499" y="11736"/>
                    <a:pt x="7202" y="11736"/>
                  </a:cubicBezTo>
                  <a:lnTo>
                    <a:pt x="47612" y="11736"/>
                  </a:lnTo>
                  <a:cubicBezTo>
                    <a:pt x="51169" y="11736"/>
                    <a:pt x="54063" y="8843"/>
                    <a:pt x="54063" y="5286"/>
                  </a:cubicBezTo>
                  <a:lnTo>
                    <a:pt x="54063" y="242"/>
                  </a:lnTo>
                  <a:cubicBezTo>
                    <a:pt x="54063" y="109"/>
                    <a:pt x="53955" y="0"/>
                    <a:pt x="53821" y="0"/>
                  </a:cubicBezTo>
                  <a:close/>
                </a:path>
              </a:pathLst>
            </a:custGeom>
            <a:solidFill>
              <a:srgbClr val="9FA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ahnschrift SemiBold" panose="020B0502040204020203" pitchFamily="34" charset="0"/>
              </a:endParaRPr>
            </a:p>
          </p:txBody>
        </p:sp>
        <p:sp>
          <p:nvSpPr>
            <p:cNvPr id="46" name="Google Shape;4995;p63"/>
            <p:cNvSpPr/>
            <p:nvPr/>
          </p:nvSpPr>
          <p:spPr>
            <a:xfrm>
              <a:off x="1654465" y="3730347"/>
              <a:ext cx="1156478" cy="739619"/>
            </a:xfrm>
            <a:custGeom>
              <a:avLst/>
              <a:gdLst/>
              <a:ahLst/>
              <a:cxnLst/>
              <a:rect l="l" t="t" r="r" b="b"/>
              <a:pathLst>
                <a:path w="49279" h="39988" extrusionOk="0">
                  <a:moveTo>
                    <a:pt x="7997" y="0"/>
                  </a:moveTo>
                  <a:cubicBezTo>
                    <a:pt x="3580" y="0"/>
                    <a:pt x="0" y="3579"/>
                    <a:pt x="0" y="7995"/>
                  </a:cubicBezTo>
                  <a:lnTo>
                    <a:pt x="0" y="31993"/>
                  </a:lnTo>
                  <a:cubicBezTo>
                    <a:pt x="0" y="36409"/>
                    <a:pt x="3580" y="39988"/>
                    <a:pt x="7997" y="39988"/>
                  </a:cubicBezTo>
                  <a:lnTo>
                    <a:pt x="41282" y="39988"/>
                  </a:lnTo>
                  <a:cubicBezTo>
                    <a:pt x="45697" y="39988"/>
                    <a:pt x="49277" y="36409"/>
                    <a:pt x="49277" y="31993"/>
                  </a:cubicBezTo>
                  <a:lnTo>
                    <a:pt x="49277" y="7995"/>
                  </a:lnTo>
                  <a:cubicBezTo>
                    <a:pt x="49278" y="3579"/>
                    <a:pt x="45697" y="0"/>
                    <a:pt x="41282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Bahnschrift SemiBold" panose="020B0502040204020203" pitchFamily="34" charset="0"/>
                </a:rPr>
                <a:t>BASIC</a:t>
              </a:r>
              <a:r>
                <a:rPr kumimoji="0" lang="en-US" sz="2400" b="0" i="0" u="none" strike="noStrike" kern="0" cap="none" spc="0" normalizeH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Bahnschrift SemiBold" panose="020B0502040204020203" pitchFamily="34" charset="0"/>
                </a:rPr>
                <a:t> OXIDE</a:t>
              </a:r>
              <a:endPara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ahnschrift SemiBold" panose="020B0502040204020203" pitchFamily="34" charset="0"/>
              </a:endParaRPr>
            </a:p>
          </p:txBody>
        </p:sp>
        <p:sp>
          <p:nvSpPr>
            <p:cNvPr id="49" name="Google Shape;4998;p63"/>
            <p:cNvSpPr/>
            <p:nvPr/>
          </p:nvSpPr>
          <p:spPr>
            <a:xfrm rot="16200000">
              <a:off x="1609151" y="4068982"/>
              <a:ext cx="62198" cy="62404"/>
            </a:xfrm>
            <a:custGeom>
              <a:avLst/>
              <a:gdLst/>
              <a:ahLst/>
              <a:cxnLst/>
              <a:rect l="l" t="t" r="r" b="b"/>
              <a:pathLst>
                <a:path w="3374" h="3374" extrusionOk="0">
                  <a:moveTo>
                    <a:pt x="1687" y="0"/>
                  </a:moveTo>
                  <a:cubicBezTo>
                    <a:pt x="755" y="0"/>
                    <a:pt x="1" y="755"/>
                    <a:pt x="1" y="1687"/>
                  </a:cubicBezTo>
                  <a:cubicBezTo>
                    <a:pt x="1" y="2619"/>
                    <a:pt x="755" y="3373"/>
                    <a:pt x="1687" y="3373"/>
                  </a:cubicBezTo>
                  <a:cubicBezTo>
                    <a:pt x="2619" y="3373"/>
                    <a:pt x="3374" y="2619"/>
                    <a:pt x="3374" y="1687"/>
                  </a:cubicBezTo>
                  <a:cubicBezTo>
                    <a:pt x="3374" y="755"/>
                    <a:pt x="2619" y="0"/>
                    <a:pt x="1687" y="0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ahnschrift SemiBold" panose="020B0502040204020203" pitchFamily="34" charset="0"/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2820669" y="3830780"/>
              <a:ext cx="5902578" cy="47660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none">
              <a:spAutoFit/>
            </a:bodyPr>
            <a:lstStyle/>
            <a:p>
              <a:pPr algn="ctr">
                <a:lnSpc>
                  <a:spcPct val="115000"/>
                </a:lnSpc>
                <a:tabLst>
                  <a:tab pos="90170" algn="l"/>
                </a:tabLst>
              </a:pPr>
              <a:r>
                <a:rPr lang="en-US" sz="2400" dirty="0">
                  <a:latin typeface="Bahnschrift SemiBold" panose="020B0502040204020203" pitchFamily="34" charset="0"/>
                </a:rPr>
                <a:t>M</a:t>
              </a:r>
              <a:r>
                <a:rPr lang="vi-VN" sz="2400" dirty="0">
                  <a:latin typeface="Bahnschrift SemiBold" panose="020B0502040204020203" pitchFamily="34" charset="0"/>
                </a:rPr>
                <a:t>ột số basic oxide + acidic oxide </a:t>
              </a:r>
              <a:r>
                <a:rPr lang="nl-NL" sz="2400" dirty="0">
                  <a:latin typeface="Bahnschrift SemiBold" panose="020B0502040204020203" pitchFamily="34" charset="0"/>
                  <a:sym typeface="Symbol" panose="05050102010706020507" pitchFamily="18" charset="2"/>
                </a:rPr>
                <a:t></a:t>
              </a:r>
              <a:r>
                <a:rPr lang="vi-VN" sz="2400" dirty="0">
                  <a:latin typeface="Bahnschrift SemiBold" panose="020B0502040204020203" pitchFamily="34" charset="0"/>
                </a:rPr>
                <a:t>  muối</a:t>
              </a:r>
              <a:endParaRPr lang="en-US" sz="2400" spc="-50" dirty="0">
                <a:latin typeface="Bahnschrift SemiBold" panose="020B0502040204020203" pitchFamily="34" charset="0"/>
              </a:endParaRP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1298916" y="2538531"/>
            <a:ext cx="7111323" cy="739619"/>
            <a:chOff x="1298916" y="2538531"/>
            <a:chExt cx="7111323" cy="739619"/>
          </a:xfrm>
        </p:grpSpPr>
        <p:sp>
          <p:nvSpPr>
            <p:cNvPr id="41" name="Google Shape;4990;p63"/>
            <p:cNvSpPr/>
            <p:nvPr/>
          </p:nvSpPr>
          <p:spPr>
            <a:xfrm rot="16200000">
              <a:off x="1467347" y="2735433"/>
              <a:ext cx="8960" cy="345821"/>
            </a:xfrm>
            <a:custGeom>
              <a:avLst/>
              <a:gdLst/>
              <a:ahLst/>
              <a:cxnLst/>
              <a:rect l="l" t="t" r="r" b="b"/>
              <a:pathLst>
                <a:path w="486" h="18697" extrusionOk="0">
                  <a:moveTo>
                    <a:pt x="243" y="1"/>
                  </a:moveTo>
                  <a:cubicBezTo>
                    <a:pt x="108" y="1"/>
                    <a:pt x="1" y="109"/>
                    <a:pt x="1" y="243"/>
                  </a:cubicBezTo>
                  <a:lnTo>
                    <a:pt x="1" y="18455"/>
                  </a:lnTo>
                  <a:cubicBezTo>
                    <a:pt x="1" y="18588"/>
                    <a:pt x="108" y="18697"/>
                    <a:pt x="243" y="18697"/>
                  </a:cubicBezTo>
                  <a:cubicBezTo>
                    <a:pt x="377" y="18697"/>
                    <a:pt x="485" y="18588"/>
                    <a:pt x="485" y="18455"/>
                  </a:cubicBezTo>
                  <a:lnTo>
                    <a:pt x="485" y="243"/>
                  </a:lnTo>
                  <a:cubicBezTo>
                    <a:pt x="485" y="109"/>
                    <a:pt x="377" y="1"/>
                    <a:pt x="243" y="1"/>
                  </a:cubicBezTo>
                  <a:close/>
                </a:path>
              </a:pathLst>
            </a:custGeom>
            <a:solidFill>
              <a:srgbClr val="9FA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ahnschrift SemiBold" panose="020B0502040204020203" pitchFamily="34" charset="0"/>
              </a:endParaRPr>
            </a:p>
          </p:txBody>
        </p:sp>
        <p:sp>
          <p:nvSpPr>
            <p:cNvPr id="44" name="Google Shape;4993;p63"/>
            <p:cNvSpPr/>
            <p:nvPr/>
          </p:nvSpPr>
          <p:spPr>
            <a:xfrm>
              <a:off x="1654486" y="2538531"/>
              <a:ext cx="1156457" cy="739619"/>
            </a:xfrm>
            <a:custGeom>
              <a:avLst/>
              <a:gdLst/>
              <a:ahLst/>
              <a:cxnLst/>
              <a:rect l="l" t="t" r="r" b="b"/>
              <a:pathLst>
                <a:path w="49277" h="39988" extrusionOk="0">
                  <a:moveTo>
                    <a:pt x="7996" y="0"/>
                  </a:moveTo>
                  <a:cubicBezTo>
                    <a:pt x="3580" y="0"/>
                    <a:pt x="0" y="3579"/>
                    <a:pt x="0" y="7995"/>
                  </a:cubicBezTo>
                  <a:lnTo>
                    <a:pt x="0" y="31993"/>
                  </a:lnTo>
                  <a:cubicBezTo>
                    <a:pt x="0" y="36409"/>
                    <a:pt x="3580" y="39988"/>
                    <a:pt x="7996" y="39988"/>
                  </a:cubicBezTo>
                  <a:lnTo>
                    <a:pt x="41280" y="39988"/>
                  </a:lnTo>
                  <a:cubicBezTo>
                    <a:pt x="45697" y="39988"/>
                    <a:pt x="49277" y="36409"/>
                    <a:pt x="49277" y="31993"/>
                  </a:cubicBezTo>
                  <a:lnTo>
                    <a:pt x="49277" y="7995"/>
                  </a:lnTo>
                  <a:cubicBezTo>
                    <a:pt x="49277" y="3579"/>
                    <a:pt x="45697" y="0"/>
                    <a:pt x="4128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noProof="0" dirty="0">
                  <a:solidFill>
                    <a:sysClr val="windowText" lastClr="000000"/>
                  </a:solidFill>
                  <a:latin typeface="Bahnschrift SemiBold" panose="020B0502040204020203" pitchFamily="34" charset="0"/>
                </a:rPr>
                <a:t>DD </a:t>
              </a:r>
              <a:r>
                <a:rPr lang="vi-VN" sz="2400" noProof="0" dirty="0">
                  <a:solidFill>
                    <a:sysClr val="windowText" lastClr="000000"/>
                  </a:solidFill>
                  <a:latin typeface="Bahnschrift SemiBold" panose="020B0502040204020203" pitchFamily="34" charset="0"/>
                </a:rPr>
                <a:t>BASE</a:t>
              </a:r>
              <a:endPara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ahnschrift SemiBold" panose="020B0502040204020203" pitchFamily="34" charset="0"/>
              </a:endParaRPr>
            </a:p>
          </p:txBody>
        </p:sp>
        <p:sp>
          <p:nvSpPr>
            <p:cNvPr id="47" name="Google Shape;4996;p63"/>
            <p:cNvSpPr/>
            <p:nvPr/>
          </p:nvSpPr>
          <p:spPr>
            <a:xfrm rot="16200000">
              <a:off x="1609159" y="2877150"/>
              <a:ext cx="62181" cy="62404"/>
            </a:xfrm>
            <a:custGeom>
              <a:avLst/>
              <a:gdLst/>
              <a:ahLst/>
              <a:cxnLst/>
              <a:rect l="l" t="t" r="r" b="b"/>
              <a:pathLst>
                <a:path w="3373" h="3374" extrusionOk="0">
                  <a:moveTo>
                    <a:pt x="1687" y="0"/>
                  </a:moveTo>
                  <a:cubicBezTo>
                    <a:pt x="755" y="0"/>
                    <a:pt x="1" y="755"/>
                    <a:pt x="1" y="1687"/>
                  </a:cubicBezTo>
                  <a:cubicBezTo>
                    <a:pt x="1" y="2619"/>
                    <a:pt x="755" y="3373"/>
                    <a:pt x="1687" y="3373"/>
                  </a:cubicBezTo>
                  <a:cubicBezTo>
                    <a:pt x="2618" y="3373"/>
                    <a:pt x="3372" y="2619"/>
                    <a:pt x="3372" y="1687"/>
                  </a:cubicBezTo>
                  <a:cubicBezTo>
                    <a:pt x="3372" y="755"/>
                    <a:pt x="2618" y="0"/>
                    <a:pt x="1687" y="0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ahnschrift SemiBold" panose="020B0502040204020203" pitchFamily="34" charset="0"/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2820688" y="2590908"/>
              <a:ext cx="5589551" cy="51706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pPr algn="just">
                <a:lnSpc>
                  <a:spcPct val="115000"/>
                </a:lnSpc>
                <a:tabLst>
                  <a:tab pos="90170" algn="l"/>
                </a:tabLst>
              </a:pPr>
              <a:r>
                <a:rPr lang="vi-VN" sz="2400" dirty="0">
                  <a:latin typeface="Bahnschrift SemiBold" panose="020B0502040204020203" pitchFamily="34" charset="0"/>
                </a:rPr>
                <a:t>Acidic oxide </a:t>
              </a:r>
              <a:r>
                <a:rPr lang="nl-NL" sz="2400" dirty="0">
                  <a:latin typeface="Bahnschrift SemiBold" panose="020B0502040204020203" pitchFamily="34" charset="0"/>
                </a:rPr>
                <a:t>+ dd </a:t>
              </a:r>
              <a:r>
                <a:rPr lang="vi-VN" sz="2400" dirty="0">
                  <a:latin typeface="Bahnschrift SemiBold" panose="020B0502040204020203" pitchFamily="34" charset="0"/>
                </a:rPr>
                <a:t>base</a:t>
              </a:r>
              <a:r>
                <a:rPr lang="nl-NL" sz="2400" dirty="0">
                  <a:latin typeface="Bahnschrift SemiBold" panose="020B0502040204020203" pitchFamily="34" charset="0"/>
                </a:rPr>
                <a:t> →  muối + nước </a:t>
              </a:r>
              <a:endParaRPr lang="en-US" sz="2400" spc="-50" dirty="0">
                <a:latin typeface="Bahnschrift SemiBold" panose="020B0502040204020203" pitchFamily="34" charset="0"/>
              </a:endParaRP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1298900" y="1233249"/>
            <a:ext cx="6867835" cy="1475469"/>
            <a:chOff x="1298900" y="1233249"/>
            <a:chExt cx="6867835" cy="1475469"/>
          </a:xfrm>
        </p:grpSpPr>
        <p:sp>
          <p:nvSpPr>
            <p:cNvPr id="42" name="Google Shape;4991;p63"/>
            <p:cNvSpPr/>
            <p:nvPr/>
          </p:nvSpPr>
          <p:spPr>
            <a:xfrm rot="16200000">
              <a:off x="973476" y="2037457"/>
              <a:ext cx="996685" cy="345838"/>
            </a:xfrm>
            <a:custGeom>
              <a:avLst/>
              <a:gdLst/>
              <a:ahLst/>
              <a:cxnLst/>
              <a:rect l="l" t="t" r="r" b="b"/>
              <a:pathLst>
                <a:path w="54065" h="18698" extrusionOk="0">
                  <a:moveTo>
                    <a:pt x="242" y="0"/>
                  </a:moveTo>
                  <a:cubicBezTo>
                    <a:pt x="109" y="0"/>
                    <a:pt x="0" y="109"/>
                    <a:pt x="0" y="242"/>
                  </a:cubicBezTo>
                  <a:lnTo>
                    <a:pt x="0" y="5286"/>
                  </a:lnTo>
                  <a:cubicBezTo>
                    <a:pt x="0" y="8843"/>
                    <a:pt x="2895" y="11736"/>
                    <a:pt x="6451" y="11736"/>
                  </a:cubicBezTo>
                  <a:lnTo>
                    <a:pt x="46862" y="11736"/>
                  </a:lnTo>
                  <a:cubicBezTo>
                    <a:pt x="50567" y="11736"/>
                    <a:pt x="53580" y="14751"/>
                    <a:pt x="53580" y="18456"/>
                  </a:cubicBezTo>
                  <a:cubicBezTo>
                    <a:pt x="53580" y="18589"/>
                    <a:pt x="53689" y="18698"/>
                    <a:pt x="53822" y="18698"/>
                  </a:cubicBezTo>
                  <a:cubicBezTo>
                    <a:pt x="53957" y="18698"/>
                    <a:pt x="54064" y="18589"/>
                    <a:pt x="54063" y="18456"/>
                  </a:cubicBezTo>
                  <a:cubicBezTo>
                    <a:pt x="54063" y="14484"/>
                    <a:pt x="50831" y="11250"/>
                    <a:pt x="46858" y="11250"/>
                  </a:cubicBezTo>
                  <a:lnTo>
                    <a:pt x="6449" y="11250"/>
                  </a:lnTo>
                  <a:cubicBezTo>
                    <a:pt x="3160" y="11250"/>
                    <a:pt x="484" y="8576"/>
                    <a:pt x="484" y="5286"/>
                  </a:cubicBezTo>
                  <a:lnTo>
                    <a:pt x="484" y="242"/>
                  </a:lnTo>
                  <a:cubicBezTo>
                    <a:pt x="484" y="109"/>
                    <a:pt x="376" y="0"/>
                    <a:pt x="242" y="0"/>
                  </a:cubicBezTo>
                  <a:close/>
                </a:path>
              </a:pathLst>
            </a:custGeom>
            <a:solidFill>
              <a:srgbClr val="9FA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ahnschrift SemiBold" panose="020B0502040204020203" pitchFamily="34" charset="0"/>
              </a:endParaRPr>
            </a:p>
          </p:txBody>
        </p:sp>
        <p:sp>
          <p:nvSpPr>
            <p:cNvPr id="45" name="Google Shape;4994;p63"/>
            <p:cNvSpPr/>
            <p:nvPr/>
          </p:nvSpPr>
          <p:spPr>
            <a:xfrm>
              <a:off x="1654467" y="1346706"/>
              <a:ext cx="1201895" cy="739619"/>
            </a:xfrm>
            <a:custGeom>
              <a:avLst/>
              <a:gdLst/>
              <a:ahLst/>
              <a:cxnLst/>
              <a:rect l="l" t="t" r="r" b="b"/>
              <a:pathLst>
                <a:path w="49279" h="39988" extrusionOk="0">
                  <a:moveTo>
                    <a:pt x="7995" y="0"/>
                  </a:moveTo>
                  <a:cubicBezTo>
                    <a:pt x="3580" y="0"/>
                    <a:pt x="0" y="3579"/>
                    <a:pt x="0" y="7995"/>
                  </a:cubicBezTo>
                  <a:lnTo>
                    <a:pt x="0" y="31993"/>
                  </a:lnTo>
                  <a:cubicBezTo>
                    <a:pt x="0" y="36409"/>
                    <a:pt x="3580" y="39988"/>
                    <a:pt x="7995" y="39988"/>
                  </a:cubicBezTo>
                  <a:lnTo>
                    <a:pt x="41282" y="39988"/>
                  </a:lnTo>
                  <a:cubicBezTo>
                    <a:pt x="45698" y="39988"/>
                    <a:pt x="49278" y="36409"/>
                    <a:pt x="49278" y="31993"/>
                  </a:cubicBezTo>
                  <a:lnTo>
                    <a:pt x="49278" y="7995"/>
                  </a:lnTo>
                  <a:cubicBezTo>
                    <a:pt x="49278" y="3579"/>
                    <a:pt x="45698" y="0"/>
                    <a:pt x="41282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Bahnschrift SemiBold" panose="020B0502040204020203" pitchFamily="34" charset="0"/>
                </a:rPr>
                <a:t>NƯỚC</a:t>
              </a:r>
              <a:endPara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ahnschrift SemiBold" panose="020B0502040204020203" pitchFamily="34" charset="0"/>
              </a:endParaRPr>
            </a:p>
          </p:txBody>
        </p:sp>
        <p:sp>
          <p:nvSpPr>
            <p:cNvPr id="48" name="Google Shape;4997;p63"/>
            <p:cNvSpPr/>
            <p:nvPr/>
          </p:nvSpPr>
          <p:spPr>
            <a:xfrm rot="16200000">
              <a:off x="1609151" y="1685357"/>
              <a:ext cx="62198" cy="62404"/>
            </a:xfrm>
            <a:custGeom>
              <a:avLst/>
              <a:gdLst/>
              <a:ahLst/>
              <a:cxnLst/>
              <a:rect l="l" t="t" r="r" b="b"/>
              <a:pathLst>
                <a:path w="3374" h="3374" extrusionOk="0">
                  <a:moveTo>
                    <a:pt x="1687" y="0"/>
                  </a:moveTo>
                  <a:cubicBezTo>
                    <a:pt x="755" y="0"/>
                    <a:pt x="0" y="755"/>
                    <a:pt x="0" y="1687"/>
                  </a:cubicBezTo>
                  <a:cubicBezTo>
                    <a:pt x="0" y="2619"/>
                    <a:pt x="755" y="3373"/>
                    <a:pt x="1687" y="3373"/>
                  </a:cubicBezTo>
                  <a:cubicBezTo>
                    <a:pt x="2619" y="3373"/>
                    <a:pt x="3373" y="2619"/>
                    <a:pt x="3373" y="1687"/>
                  </a:cubicBezTo>
                  <a:cubicBezTo>
                    <a:pt x="3373" y="755"/>
                    <a:pt x="2619" y="0"/>
                    <a:pt x="1687" y="0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ahnschrift SemiBold" panose="020B0502040204020203" pitchFamily="34" charset="0"/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2856359" y="1233249"/>
              <a:ext cx="5310376" cy="941796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pPr algn="just">
                <a:lnSpc>
                  <a:spcPct val="115000"/>
                </a:lnSpc>
                <a:tabLst>
                  <a:tab pos="90170" algn="l"/>
                </a:tabLst>
                <a:defRPr/>
              </a:pPr>
              <a:r>
                <a:rPr lang="en-US" sz="2400" b="1" dirty="0">
                  <a:latin typeface="Bahnschrift SemiBold" panose="020B0502040204020203" pitchFamily="34" charset="0"/>
                </a:rPr>
                <a:t>N</a:t>
              </a:r>
              <a:r>
                <a:rPr lang="nl-NL" sz="2400" b="1" dirty="0">
                  <a:latin typeface="Bahnschrift SemiBold" panose="020B0502040204020203" pitchFamily="34" charset="0"/>
                </a:rPr>
                <a:t>hiều </a:t>
              </a:r>
              <a:r>
                <a:rPr lang="vi-VN" sz="2400" b="1" dirty="0">
                  <a:latin typeface="Bahnschrift SemiBold" panose="020B0502040204020203" pitchFamily="34" charset="0"/>
                </a:rPr>
                <a:t>acidic oxide </a:t>
              </a:r>
              <a:r>
                <a:rPr lang="nl-NL" sz="2400" dirty="0">
                  <a:latin typeface="Bahnschrift SemiBold" panose="020B0502040204020203" pitchFamily="34" charset="0"/>
                </a:rPr>
                <a:t>+ nước → dd </a:t>
              </a:r>
              <a:r>
                <a:rPr lang="vi-VN" sz="2400" dirty="0">
                  <a:latin typeface="Bahnschrift SemiBold" panose="020B0502040204020203" pitchFamily="34" charset="0"/>
                </a:rPr>
                <a:t>Acid</a:t>
              </a:r>
              <a:endParaRPr lang="en-US" sz="2400" b="1" dirty="0">
                <a:latin typeface="Bahnschrift SemiBold" panose="020B0502040204020203" pitchFamily="34" charset="0"/>
              </a:endParaRPr>
            </a:p>
            <a:p>
              <a:pPr algn="just">
                <a:lnSpc>
                  <a:spcPct val="115000"/>
                </a:lnSpc>
                <a:tabLst>
                  <a:tab pos="90170" algn="l"/>
                </a:tabLst>
                <a:defRPr/>
              </a:pPr>
              <a:r>
                <a:rPr lang="nl-NL" sz="2400" i="1" dirty="0">
                  <a:solidFill>
                    <a:srgbClr val="0070C0"/>
                  </a:solidFill>
                  <a:latin typeface="Bahnschrift SemiBold" panose="020B0502040204020203" pitchFamily="34" charset="0"/>
                </a:rPr>
                <a:t>(CO</a:t>
              </a:r>
              <a:r>
                <a:rPr lang="nl-NL" sz="2400" i="1" baseline="-25000" dirty="0">
                  <a:solidFill>
                    <a:srgbClr val="0070C0"/>
                  </a:solidFill>
                  <a:latin typeface="Bahnschrift SemiBold" panose="020B0502040204020203" pitchFamily="34" charset="0"/>
                </a:rPr>
                <a:t>2</a:t>
              </a:r>
              <a:r>
                <a:rPr lang="nl-NL" sz="2400" i="1" dirty="0">
                  <a:solidFill>
                    <a:srgbClr val="0070C0"/>
                  </a:solidFill>
                  <a:latin typeface="Bahnschrift SemiBold" panose="020B0502040204020203" pitchFamily="34" charset="0"/>
                </a:rPr>
                <a:t>: SO</a:t>
              </a:r>
              <a:r>
                <a:rPr lang="nl-NL" sz="2400" i="1" baseline="-25000" dirty="0">
                  <a:solidFill>
                    <a:srgbClr val="0070C0"/>
                  </a:solidFill>
                  <a:latin typeface="Bahnschrift SemiBold" panose="020B0502040204020203" pitchFamily="34" charset="0"/>
                </a:rPr>
                <a:t>2</a:t>
              </a:r>
              <a:r>
                <a:rPr lang="nl-NL" sz="2400" i="1" dirty="0">
                  <a:solidFill>
                    <a:srgbClr val="0070C0"/>
                  </a:solidFill>
                  <a:latin typeface="Bahnschrift SemiBold" panose="020B0502040204020203" pitchFamily="34" charset="0"/>
                </a:rPr>
                <a:t> ; P</a:t>
              </a:r>
              <a:r>
                <a:rPr lang="nl-NL" sz="2400" i="1" baseline="-25000" dirty="0">
                  <a:solidFill>
                    <a:srgbClr val="0070C0"/>
                  </a:solidFill>
                  <a:latin typeface="Bahnschrift SemiBold" panose="020B0502040204020203" pitchFamily="34" charset="0"/>
                </a:rPr>
                <a:t>2</a:t>
              </a:r>
              <a:r>
                <a:rPr lang="nl-NL" sz="2400" i="1" dirty="0">
                  <a:solidFill>
                    <a:srgbClr val="0070C0"/>
                  </a:solidFill>
                  <a:latin typeface="Bahnschrift SemiBold" panose="020B0502040204020203" pitchFamily="34" charset="0"/>
                </a:rPr>
                <a:t>O</a:t>
              </a:r>
              <a:r>
                <a:rPr lang="nl-NL" sz="2400" i="1" baseline="-25000" dirty="0">
                  <a:solidFill>
                    <a:srgbClr val="0070C0"/>
                  </a:solidFill>
                  <a:latin typeface="Bahnschrift SemiBold" panose="020B0502040204020203" pitchFamily="34" charset="0"/>
                </a:rPr>
                <a:t>5</a:t>
              </a:r>
              <a:r>
                <a:rPr lang="nl-NL" sz="2400" i="1" dirty="0">
                  <a:solidFill>
                    <a:srgbClr val="0070C0"/>
                  </a:solidFill>
                  <a:latin typeface="Bahnschrift SemiBold" panose="020B0502040204020203" pitchFamily="34" charset="0"/>
                </a:rPr>
                <a:t>...)</a:t>
              </a:r>
              <a:endParaRPr lang="en-US" sz="2400" spc="-50" dirty="0">
                <a:latin typeface="Bahnschrift SemiBold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2960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xit Sunfuric (H2SO4) là gì? Những ứng dụng, điều chế Axit Sunfuric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33" b="97275" l="9971" r="929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0532" y="610068"/>
            <a:ext cx="4609465" cy="3766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ydrochloric acid - Công ty TNHH Văn Minh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67" b="985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750" y="833511"/>
            <a:ext cx="3542665" cy="354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Biển chỉ dẫn - Biển báo an toàn - Biển hiệu - Biển báo - Biển báo chất ăn  mòn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55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922" y="610068"/>
            <a:ext cx="3664585" cy="3227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9"/>
          <p:cNvSpPr txBox="1">
            <a:spLocks noGrp="1"/>
          </p:cNvSpPr>
          <p:nvPr>
            <p:ph type="subTitle" idx="1"/>
          </p:nvPr>
        </p:nvSpPr>
        <p:spPr>
          <a:xfrm flipH="1">
            <a:off x="-1832778" y="-36018"/>
            <a:ext cx="8050800" cy="4267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Bahnschrift SemiBold SemiConden" panose="020B0502040204020203" pitchFamily="34" charset="0"/>
              </a:rPr>
              <a:t>BÀI 3 +4</a:t>
            </a:r>
            <a:endParaRPr sz="2400" dirty="0">
              <a:latin typeface="Bahnschrift SemiBold SemiConden" panose="020B0502040204020203" pitchFamily="34" charset="0"/>
            </a:endParaRPr>
          </a:p>
        </p:txBody>
      </p:sp>
      <p:sp>
        <p:nvSpPr>
          <p:cNvPr id="133" name="Google Shape;133;p29"/>
          <p:cNvSpPr txBox="1">
            <a:spLocks noGrp="1"/>
          </p:cNvSpPr>
          <p:nvPr>
            <p:ph type="title"/>
          </p:nvPr>
        </p:nvSpPr>
        <p:spPr>
          <a:xfrm>
            <a:off x="2426702" y="965908"/>
            <a:ext cx="4302000" cy="63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  <a:t>CHỦ ĐỀ ACID</a:t>
            </a:r>
            <a:endParaRPr sz="6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 SemiConden" panose="020B0502040204020203" pitchFamily="34" charset="0"/>
            </a:endParaRPr>
          </a:p>
        </p:txBody>
      </p:sp>
      <p:grpSp>
        <p:nvGrpSpPr>
          <p:cNvPr id="30" name="Google Shape;175;p33"/>
          <p:cNvGrpSpPr/>
          <p:nvPr/>
        </p:nvGrpSpPr>
        <p:grpSpPr>
          <a:xfrm>
            <a:off x="-662163" y="2481479"/>
            <a:ext cx="10468325" cy="2723975"/>
            <a:chOff x="3750675" y="1647300"/>
            <a:chExt cx="10468325" cy="2723975"/>
          </a:xfrm>
        </p:grpSpPr>
        <p:sp>
          <p:nvSpPr>
            <p:cNvPr id="31" name="Google Shape;176;p33"/>
            <p:cNvSpPr/>
            <p:nvPr/>
          </p:nvSpPr>
          <p:spPr>
            <a:xfrm>
              <a:off x="4599825" y="4106275"/>
              <a:ext cx="9619175" cy="265000"/>
            </a:xfrm>
            <a:custGeom>
              <a:avLst/>
              <a:gdLst/>
              <a:ahLst/>
              <a:cxnLst/>
              <a:rect l="l" t="t" r="r" b="b"/>
              <a:pathLst>
                <a:path w="284038" h="10600" extrusionOk="0">
                  <a:moveTo>
                    <a:pt x="1" y="1"/>
                  </a:moveTo>
                  <a:lnTo>
                    <a:pt x="1" y="10600"/>
                  </a:lnTo>
                  <a:lnTo>
                    <a:pt x="284038" y="10600"/>
                  </a:lnTo>
                  <a:lnTo>
                    <a:pt x="2840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77;p33"/>
            <p:cNvSpPr/>
            <p:nvPr/>
          </p:nvSpPr>
          <p:spPr>
            <a:xfrm>
              <a:off x="5814975" y="2149825"/>
              <a:ext cx="1124175" cy="839125"/>
            </a:xfrm>
            <a:custGeom>
              <a:avLst/>
              <a:gdLst/>
              <a:ahLst/>
              <a:cxnLst/>
              <a:rect l="l" t="t" r="r" b="b"/>
              <a:pathLst>
                <a:path w="44967" h="33565" fill="none" extrusionOk="0">
                  <a:moveTo>
                    <a:pt x="42879" y="17505"/>
                  </a:moveTo>
                  <a:lnTo>
                    <a:pt x="42879" y="7709"/>
                  </a:lnTo>
                  <a:cubicBezTo>
                    <a:pt x="42879" y="7709"/>
                    <a:pt x="44967" y="1178"/>
                    <a:pt x="36322" y="1178"/>
                  </a:cubicBezTo>
                  <a:lnTo>
                    <a:pt x="8351" y="1178"/>
                  </a:lnTo>
                  <a:cubicBezTo>
                    <a:pt x="8351" y="1178"/>
                    <a:pt x="1" y="0"/>
                    <a:pt x="1" y="6825"/>
                  </a:cubicBezTo>
                  <a:lnTo>
                    <a:pt x="1" y="33564"/>
                  </a:lnTo>
                </a:path>
              </a:pathLst>
            </a:custGeom>
            <a:noFill/>
            <a:ln w="25425" cap="flat" cmpd="sng">
              <a:solidFill>
                <a:schemeClr val="accent6"/>
              </a:solidFill>
              <a:prstDash val="solid"/>
              <a:miter lim="267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78;p33"/>
            <p:cNvSpPr/>
            <p:nvPr/>
          </p:nvSpPr>
          <p:spPr>
            <a:xfrm>
              <a:off x="8177725" y="2843725"/>
              <a:ext cx="716000" cy="258975"/>
            </a:xfrm>
            <a:custGeom>
              <a:avLst/>
              <a:gdLst/>
              <a:ahLst/>
              <a:cxnLst/>
              <a:rect l="l" t="t" r="r" b="b"/>
              <a:pathLst>
                <a:path w="28640" h="10359" fill="none" extrusionOk="0">
                  <a:moveTo>
                    <a:pt x="28398" y="9448"/>
                  </a:moveTo>
                  <a:lnTo>
                    <a:pt x="28398" y="3801"/>
                  </a:lnTo>
                  <a:cubicBezTo>
                    <a:pt x="28398" y="3801"/>
                    <a:pt x="28639" y="562"/>
                    <a:pt x="24758" y="562"/>
                  </a:cubicBezTo>
                  <a:lnTo>
                    <a:pt x="5193" y="562"/>
                  </a:lnTo>
                  <a:cubicBezTo>
                    <a:pt x="5193" y="562"/>
                    <a:pt x="0" y="0"/>
                    <a:pt x="0" y="5193"/>
                  </a:cubicBezTo>
                  <a:lnTo>
                    <a:pt x="0" y="10358"/>
                  </a:lnTo>
                </a:path>
              </a:pathLst>
            </a:custGeom>
            <a:noFill/>
            <a:ln w="25425" cap="flat" cmpd="sng">
              <a:solidFill>
                <a:schemeClr val="accent6"/>
              </a:solidFill>
              <a:prstDash val="solid"/>
              <a:miter lim="267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79;p33"/>
            <p:cNvSpPr/>
            <p:nvPr/>
          </p:nvSpPr>
          <p:spPr>
            <a:xfrm>
              <a:off x="8502400" y="3013675"/>
              <a:ext cx="782100" cy="1108250"/>
            </a:xfrm>
            <a:custGeom>
              <a:avLst/>
              <a:gdLst/>
              <a:ahLst/>
              <a:cxnLst/>
              <a:rect l="l" t="t" r="r" b="b"/>
              <a:pathLst>
                <a:path w="31284" h="44330" extrusionOk="0">
                  <a:moveTo>
                    <a:pt x="9122" y="1"/>
                  </a:moveTo>
                  <a:lnTo>
                    <a:pt x="9122" y="1794"/>
                  </a:lnTo>
                  <a:lnTo>
                    <a:pt x="10915" y="1794"/>
                  </a:lnTo>
                  <a:lnTo>
                    <a:pt x="10995" y="13276"/>
                  </a:lnTo>
                  <a:cubicBezTo>
                    <a:pt x="10995" y="13276"/>
                    <a:pt x="4518" y="30915"/>
                    <a:pt x="2029" y="38035"/>
                  </a:cubicBezTo>
                  <a:cubicBezTo>
                    <a:pt x="1" y="43774"/>
                    <a:pt x="3868" y="44330"/>
                    <a:pt x="5444" y="44330"/>
                  </a:cubicBezTo>
                  <a:cubicBezTo>
                    <a:pt x="5824" y="44330"/>
                    <a:pt x="6070" y="44298"/>
                    <a:pt x="6070" y="44298"/>
                  </a:cubicBezTo>
                  <a:lnTo>
                    <a:pt x="24994" y="44298"/>
                  </a:lnTo>
                  <a:cubicBezTo>
                    <a:pt x="31283" y="44298"/>
                    <a:pt x="29062" y="37366"/>
                    <a:pt x="29062" y="37366"/>
                  </a:cubicBezTo>
                  <a:lnTo>
                    <a:pt x="21434" y="13464"/>
                  </a:lnTo>
                  <a:lnTo>
                    <a:pt x="21434" y="1794"/>
                  </a:lnTo>
                  <a:lnTo>
                    <a:pt x="23066" y="1794"/>
                  </a:lnTo>
                  <a:lnTo>
                    <a:pt x="2306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80;p33"/>
            <p:cNvSpPr/>
            <p:nvPr/>
          </p:nvSpPr>
          <p:spPr>
            <a:xfrm>
              <a:off x="7317875" y="1959125"/>
              <a:ext cx="585525" cy="632350"/>
            </a:xfrm>
            <a:custGeom>
              <a:avLst/>
              <a:gdLst/>
              <a:ahLst/>
              <a:cxnLst/>
              <a:rect l="l" t="t" r="r" b="b"/>
              <a:pathLst>
                <a:path w="23421" h="25294" extrusionOk="0">
                  <a:moveTo>
                    <a:pt x="23420" y="16889"/>
                  </a:moveTo>
                  <a:cubicBezTo>
                    <a:pt x="23420" y="14373"/>
                    <a:pt x="21627" y="12232"/>
                    <a:pt x="19164" y="11777"/>
                  </a:cubicBezTo>
                  <a:cubicBezTo>
                    <a:pt x="19272" y="11242"/>
                    <a:pt x="19325" y="10706"/>
                    <a:pt x="19325" y="10171"/>
                  </a:cubicBezTo>
                  <a:cubicBezTo>
                    <a:pt x="19325" y="6076"/>
                    <a:pt x="16675" y="2436"/>
                    <a:pt x="12767" y="1231"/>
                  </a:cubicBezTo>
                  <a:cubicBezTo>
                    <a:pt x="8886" y="0"/>
                    <a:pt x="4631" y="1472"/>
                    <a:pt x="2302" y="4845"/>
                  </a:cubicBezTo>
                  <a:cubicBezTo>
                    <a:pt x="0" y="8217"/>
                    <a:pt x="134" y="12687"/>
                    <a:pt x="2677" y="15899"/>
                  </a:cubicBezTo>
                  <a:cubicBezTo>
                    <a:pt x="5220" y="19111"/>
                    <a:pt x="9556" y="20288"/>
                    <a:pt x="13356" y="18816"/>
                  </a:cubicBezTo>
                  <a:cubicBezTo>
                    <a:pt x="14079" y="20636"/>
                    <a:pt x="15765" y="21868"/>
                    <a:pt x="17719" y="22055"/>
                  </a:cubicBezTo>
                  <a:cubicBezTo>
                    <a:pt x="17559" y="22376"/>
                    <a:pt x="17478" y="22724"/>
                    <a:pt x="17478" y="23072"/>
                  </a:cubicBezTo>
                  <a:cubicBezTo>
                    <a:pt x="17505" y="24303"/>
                    <a:pt x="18522" y="25294"/>
                    <a:pt x="19780" y="25294"/>
                  </a:cubicBezTo>
                  <a:cubicBezTo>
                    <a:pt x="21011" y="25294"/>
                    <a:pt x="22028" y="24303"/>
                    <a:pt x="22082" y="23072"/>
                  </a:cubicBezTo>
                  <a:cubicBezTo>
                    <a:pt x="22082" y="22323"/>
                    <a:pt x="21734" y="21600"/>
                    <a:pt x="21118" y="21198"/>
                  </a:cubicBezTo>
                  <a:cubicBezTo>
                    <a:pt x="22537" y="20235"/>
                    <a:pt x="23420" y="18602"/>
                    <a:pt x="23420" y="1688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81;p33"/>
            <p:cNvSpPr/>
            <p:nvPr/>
          </p:nvSpPr>
          <p:spPr>
            <a:xfrm>
              <a:off x="8943875" y="2263575"/>
              <a:ext cx="551400" cy="689225"/>
            </a:xfrm>
            <a:custGeom>
              <a:avLst/>
              <a:gdLst/>
              <a:ahLst/>
              <a:cxnLst/>
              <a:rect l="l" t="t" r="r" b="b"/>
              <a:pathLst>
                <a:path w="22056" h="27569" extrusionOk="0">
                  <a:moveTo>
                    <a:pt x="22056" y="7789"/>
                  </a:moveTo>
                  <a:cubicBezTo>
                    <a:pt x="22056" y="3426"/>
                    <a:pt x="18228" y="0"/>
                    <a:pt x="13892" y="536"/>
                  </a:cubicBezTo>
                  <a:cubicBezTo>
                    <a:pt x="9529" y="1071"/>
                    <a:pt x="6639" y="5300"/>
                    <a:pt x="7736" y="9556"/>
                  </a:cubicBezTo>
                  <a:cubicBezTo>
                    <a:pt x="4283" y="8699"/>
                    <a:pt x="857" y="11055"/>
                    <a:pt x="429" y="14588"/>
                  </a:cubicBezTo>
                  <a:cubicBezTo>
                    <a:pt x="1" y="18147"/>
                    <a:pt x="2758" y="21252"/>
                    <a:pt x="6317" y="21252"/>
                  </a:cubicBezTo>
                  <a:cubicBezTo>
                    <a:pt x="7308" y="21252"/>
                    <a:pt x="8271" y="21011"/>
                    <a:pt x="9128" y="20530"/>
                  </a:cubicBezTo>
                  <a:cubicBezTo>
                    <a:pt x="9369" y="22243"/>
                    <a:pt x="10734" y="23581"/>
                    <a:pt x="12447" y="23849"/>
                  </a:cubicBezTo>
                  <a:cubicBezTo>
                    <a:pt x="12152" y="24170"/>
                    <a:pt x="11992" y="24625"/>
                    <a:pt x="11992" y="25053"/>
                  </a:cubicBezTo>
                  <a:cubicBezTo>
                    <a:pt x="11992" y="26605"/>
                    <a:pt x="13651" y="27569"/>
                    <a:pt x="14990" y="26793"/>
                  </a:cubicBezTo>
                  <a:cubicBezTo>
                    <a:pt x="16301" y="26017"/>
                    <a:pt x="16301" y="24089"/>
                    <a:pt x="14936" y="23340"/>
                  </a:cubicBezTo>
                  <a:cubicBezTo>
                    <a:pt x="18389" y="21359"/>
                    <a:pt x="16970" y="16087"/>
                    <a:pt x="12982" y="16113"/>
                  </a:cubicBezTo>
                  <a:cubicBezTo>
                    <a:pt x="12714" y="16113"/>
                    <a:pt x="12447" y="16140"/>
                    <a:pt x="12206" y="16194"/>
                  </a:cubicBezTo>
                  <a:cubicBezTo>
                    <a:pt x="12233" y="15899"/>
                    <a:pt x="12259" y="15605"/>
                    <a:pt x="12259" y="15310"/>
                  </a:cubicBezTo>
                  <a:cubicBezTo>
                    <a:pt x="12259" y="15069"/>
                    <a:pt x="12259" y="14829"/>
                    <a:pt x="12206" y="14588"/>
                  </a:cubicBezTo>
                  <a:cubicBezTo>
                    <a:pt x="16970" y="16381"/>
                    <a:pt x="22029" y="12875"/>
                    <a:pt x="22056" y="778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82;p33"/>
            <p:cNvSpPr/>
            <p:nvPr/>
          </p:nvSpPr>
          <p:spPr>
            <a:xfrm>
              <a:off x="4599825" y="1647300"/>
              <a:ext cx="792275" cy="883275"/>
            </a:xfrm>
            <a:custGeom>
              <a:avLst/>
              <a:gdLst/>
              <a:ahLst/>
              <a:cxnLst/>
              <a:rect l="l" t="t" r="r" b="b"/>
              <a:pathLst>
                <a:path w="31691" h="35331" extrusionOk="0">
                  <a:moveTo>
                    <a:pt x="21520" y="27"/>
                  </a:moveTo>
                  <a:cubicBezTo>
                    <a:pt x="15578" y="0"/>
                    <a:pt x="11135" y="5487"/>
                    <a:pt x="12419" y="11295"/>
                  </a:cubicBezTo>
                  <a:cubicBezTo>
                    <a:pt x="8003" y="9770"/>
                    <a:pt x="3212" y="12072"/>
                    <a:pt x="1606" y="16461"/>
                  </a:cubicBezTo>
                  <a:cubicBezTo>
                    <a:pt x="0" y="20824"/>
                    <a:pt x="2222" y="25695"/>
                    <a:pt x="6558" y="27381"/>
                  </a:cubicBezTo>
                  <a:cubicBezTo>
                    <a:pt x="5139" y="29496"/>
                    <a:pt x="5942" y="32387"/>
                    <a:pt x="8244" y="33484"/>
                  </a:cubicBezTo>
                  <a:cubicBezTo>
                    <a:pt x="8351" y="35090"/>
                    <a:pt x="10626" y="35331"/>
                    <a:pt x="11081" y="33778"/>
                  </a:cubicBezTo>
                  <a:cubicBezTo>
                    <a:pt x="12982" y="33323"/>
                    <a:pt x="14320" y="31637"/>
                    <a:pt x="14320" y="29683"/>
                  </a:cubicBezTo>
                  <a:cubicBezTo>
                    <a:pt x="14320" y="28747"/>
                    <a:pt x="13999" y="27837"/>
                    <a:pt x="13437" y="27114"/>
                  </a:cubicBezTo>
                  <a:cubicBezTo>
                    <a:pt x="16381" y="25695"/>
                    <a:pt x="18281" y="22697"/>
                    <a:pt x="18281" y="19405"/>
                  </a:cubicBezTo>
                  <a:cubicBezTo>
                    <a:pt x="18281" y="18950"/>
                    <a:pt x="18228" y="18469"/>
                    <a:pt x="18147" y="17987"/>
                  </a:cubicBezTo>
                  <a:cubicBezTo>
                    <a:pt x="23554" y="20074"/>
                    <a:pt x="29549" y="16729"/>
                    <a:pt x="30620" y="11028"/>
                  </a:cubicBezTo>
                  <a:cubicBezTo>
                    <a:pt x="31691" y="5327"/>
                    <a:pt x="27328" y="54"/>
                    <a:pt x="21520" y="2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83;p33"/>
            <p:cNvSpPr/>
            <p:nvPr/>
          </p:nvSpPr>
          <p:spPr>
            <a:xfrm>
              <a:off x="8510275" y="3320800"/>
              <a:ext cx="113775" cy="60925"/>
            </a:xfrm>
            <a:custGeom>
              <a:avLst/>
              <a:gdLst/>
              <a:ahLst/>
              <a:cxnLst/>
              <a:rect l="l" t="t" r="r" b="b"/>
              <a:pathLst>
                <a:path w="4551" h="2437" extrusionOk="0">
                  <a:moveTo>
                    <a:pt x="1186" y="0"/>
                  </a:moveTo>
                  <a:cubicBezTo>
                    <a:pt x="537" y="0"/>
                    <a:pt x="1" y="552"/>
                    <a:pt x="1" y="1206"/>
                  </a:cubicBezTo>
                  <a:cubicBezTo>
                    <a:pt x="1" y="1901"/>
                    <a:pt x="563" y="2437"/>
                    <a:pt x="1232" y="2437"/>
                  </a:cubicBezTo>
                  <a:lnTo>
                    <a:pt x="3320" y="2437"/>
                  </a:lnTo>
                  <a:cubicBezTo>
                    <a:pt x="3989" y="2437"/>
                    <a:pt x="4551" y="1901"/>
                    <a:pt x="4551" y="1206"/>
                  </a:cubicBezTo>
                  <a:cubicBezTo>
                    <a:pt x="4551" y="552"/>
                    <a:pt x="4014" y="0"/>
                    <a:pt x="3365" y="0"/>
                  </a:cubicBezTo>
                  <a:cubicBezTo>
                    <a:pt x="3350" y="0"/>
                    <a:pt x="3335" y="0"/>
                    <a:pt x="3320" y="1"/>
                  </a:cubicBezTo>
                  <a:lnTo>
                    <a:pt x="1232" y="1"/>
                  </a:lnTo>
                  <a:cubicBezTo>
                    <a:pt x="1216" y="0"/>
                    <a:pt x="1201" y="0"/>
                    <a:pt x="11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84;p33"/>
            <p:cNvSpPr/>
            <p:nvPr/>
          </p:nvSpPr>
          <p:spPr>
            <a:xfrm>
              <a:off x="6984963" y="3341663"/>
              <a:ext cx="823075" cy="792225"/>
            </a:xfrm>
            <a:custGeom>
              <a:avLst/>
              <a:gdLst/>
              <a:ahLst/>
              <a:cxnLst/>
              <a:rect l="l" t="t" r="r" b="b"/>
              <a:pathLst>
                <a:path w="32923" h="31689" extrusionOk="0">
                  <a:moveTo>
                    <a:pt x="16462" y="1"/>
                  </a:moveTo>
                  <a:cubicBezTo>
                    <a:pt x="7468" y="1"/>
                    <a:pt x="135" y="7228"/>
                    <a:pt x="1" y="16221"/>
                  </a:cubicBezTo>
                  <a:cubicBezTo>
                    <a:pt x="1" y="22645"/>
                    <a:pt x="4337" y="27971"/>
                    <a:pt x="9315" y="31343"/>
                  </a:cubicBezTo>
                  <a:cubicBezTo>
                    <a:pt x="9577" y="31509"/>
                    <a:pt x="12928" y="31688"/>
                    <a:pt x="16409" y="31688"/>
                  </a:cubicBezTo>
                  <a:cubicBezTo>
                    <a:pt x="19686" y="31688"/>
                    <a:pt x="23078" y="31529"/>
                    <a:pt x="24117" y="31049"/>
                  </a:cubicBezTo>
                  <a:cubicBezTo>
                    <a:pt x="29657" y="28399"/>
                    <a:pt x="32923" y="22752"/>
                    <a:pt x="32923" y="16221"/>
                  </a:cubicBezTo>
                  <a:cubicBezTo>
                    <a:pt x="32789" y="7228"/>
                    <a:pt x="25455" y="1"/>
                    <a:pt x="164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85;p33"/>
            <p:cNvSpPr/>
            <p:nvPr/>
          </p:nvSpPr>
          <p:spPr>
            <a:xfrm>
              <a:off x="7238900" y="2687800"/>
              <a:ext cx="263675" cy="713325"/>
            </a:xfrm>
            <a:custGeom>
              <a:avLst/>
              <a:gdLst/>
              <a:ahLst/>
              <a:cxnLst/>
              <a:rect l="l" t="t" r="r" b="b"/>
              <a:pathLst>
                <a:path w="10547" h="28533" extrusionOk="0">
                  <a:moveTo>
                    <a:pt x="1" y="1"/>
                  </a:moveTo>
                  <a:lnTo>
                    <a:pt x="1" y="28533"/>
                  </a:lnTo>
                  <a:lnTo>
                    <a:pt x="10547" y="28533"/>
                  </a:lnTo>
                  <a:lnTo>
                    <a:pt x="1054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86;p33"/>
            <p:cNvSpPr/>
            <p:nvPr/>
          </p:nvSpPr>
          <p:spPr>
            <a:xfrm>
              <a:off x="7198750" y="2620900"/>
              <a:ext cx="343975" cy="74300"/>
            </a:xfrm>
            <a:custGeom>
              <a:avLst/>
              <a:gdLst/>
              <a:ahLst/>
              <a:cxnLst/>
              <a:rect l="l" t="t" r="r" b="b"/>
              <a:pathLst>
                <a:path w="13759" h="2972" extrusionOk="0">
                  <a:moveTo>
                    <a:pt x="1473" y="0"/>
                  </a:moveTo>
                  <a:cubicBezTo>
                    <a:pt x="670" y="0"/>
                    <a:pt x="1" y="669"/>
                    <a:pt x="1" y="1499"/>
                  </a:cubicBezTo>
                  <a:cubicBezTo>
                    <a:pt x="1" y="2302"/>
                    <a:pt x="670" y="2971"/>
                    <a:pt x="1473" y="2971"/>
                  </a:cubicBezTo>
                  <a:lnTo>
                    <a:pt x="12286" y="2971"/>
                  </a:lnTo>
                  <a:cubicBezTo>
                    <a:pt x="13089" y="2971"/>
                    <a:pt x="13758" y="2302"/>
                    <a:pt x="13758" y="1499"/>
                  </a:cubicBezTo>
                  <a:cubicBezTo>
                    <a:pt x="13758" y="669"/>
                    <a:pt x="13089" y="0"/>
                    <a:pt x="122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87;p33"/>
            <p:cNvSpPr/>
            <p:nvPr/>
          </p:nvSpPr>
          <p:spPr>
            <a:xfrm>
              <a:off x="8357050" y="3352900"/>
              <a:ext cx="420900" cy="769750"/>
            </a:xfrm>
            <a:custGeom>
              <a:avLst/>
              <a:gdLst/>
              <a:ahLst/>
              <a:cxnLst/>
              <a:rect l="l" t="t" r="r" b="b"/>
              <a:pathLst>
                <a:path w="16836" h="30790" extrusionOk="0">
                  <a:moveTo>
                    <a:pt x="5598" y="1"/>
                  </a:moveTo>
                  <a:cubicBezTo>
                    <a:pt x="4602" y="1"/>
                    <a:pt x="4594" y="1530"/>
                    <a:pt x="5574" y="1530"/>
                  </a:cubicBezTo>
                  <a:cubicBezTo>
                    <a:pt x="5598" y="1530"/>
                    <a:pt x="5623" y="1529"/>
                    <a:pt x="5648" y="1527"/>
                  </a:cubicBezTo>
                  <a:lnTo>
                    <a:pt x="5701" y="1527"/>
                  </a:lnTo>
                  <a:lnTo>
                    <a:pt x="5701" y="14884"/>
                  </a:lnTo>
                  <a:cubicBezTo>
                    <a:pt x="2302" y="16034"/>
                    <a:pt x="0" y="19246"/>
                    <a:pt x="0" y="22860"/>
                  </a:cubicBezTo>
                  <a:cubicBezTo>
                    <a:pt x="0" y="26125"/>
                    <a:pt x="2195" y="28882"/>
                    <a:pt x="4765" y="30595"/>
                  </a:cubicBezTo>
                  <a:cubicBezTo>
                    <a:pt x="4890" y="30692"/>
                    <a:pt x="6629" y="30789"/>
                    <a:pt x="8427" y="30789"/>
                  </a:cubicBezTo>
                  <a:cubicBezTo>
                    <a:pt x="10094" y="30789"/>
                    <a:pt x="11811" y="30706"/>
                    <a:pt x="12339" y="30461"/>
                  </a:cubicBezTo>
                  <a:cubicBezTo>
                    <a:pt x="15176" y="29096"/>
                    <a:pt x="16836" y="26205"/>
                    <a:pt x="16836" y="22860"/>
                  </a:cubicBezTo>
                  <a:cubicBezTo>
                    <a:pt x="16836" y="19246"/>
                    <a:pt x="14534" y="16034"/>
                    <a:pt x="11135" y="14884"/>
                  </a:cubicBezTo>
                  <a:lnTo>
                    <a:pt x="11135" y="1527"/>
                  </a:lnTo>
                  <a:lnTo>
                    <a:pt x="11188" y="1527"/>
                  </a:lnTo>
                  <a:cubicBezTo>
                    <a:pt x="11214" y="1529"/>
                    <a:pt x="11238" y="1530"/>
                    <a:pt x="11262" y="1530"/>
                  </a:cubicBezTo>
                  <a:cubicBezTo>
                    <a:pt x="12242" y="1530"/>
                    <a:pt x="12234" y="1"/>
                    <a:pt x="11239" y="1"/>
                  </a:cubicBezTo>
                  <a:cubicBezTo>
                    <a:pt x="11222" y="1"/>
                    <a:pt x="11205" y="1"/>
                    <a:pt x="11188" y="2"/>
                  </a:cubicBezTo>
                  <a:lnTo>
                    <a:pt x="5648" y="2"/>
                  </a:lnTo>
                  <a:cubicBezTo>
                    <a:pt x="5631" y="1"/>
                    <a:pt x="5614" y="1"/>
                    <a:pt x="55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88;p33"/>
            <p:cNvSpPr/>
            <p:nvPr/>
          </p:nvSpPr>
          <p:spPr>
            <a:xfrm>
              <a:off x="5398100" y="3508850"/>
              <a:ext cx="471775" cy="608925"/>
            </a:xfrm>
            <a:custGeom>
              <a:avLst/>
              <a:gdLst/>
              <a:ahLst/>
              <a:cxnLst/>
              <a:rect l="l" t="t" r="r" b="b"/>
              <a:pathLst>
                <a:path w="18871" h="24357" extrusionOk="0">
                  <a:moveTo>
                    <a:pt x="1" y="0"/>
                  </a:moveTo>
                  <a:lnTo>
                    <a:pt x="1" y="24357"/>
                  </a:lnTo>
                  <a:lnTo>
                    <a:pt x="18870" y="24357"/>
                  </a:lnTo>
                  <a:lnTo>
                    <a:pt x="1887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89;p33"/>
            <p:cNvSpPr/>
            <p:nvPr/>
          </p:nvSpPr>
          <p:spPr>
            <a:xfrm>
              <a:off x="6363675" y="3320825"/>
              <a:ext cx="503875" cy="794275"/>
            </a:xfrm>
            <a:custGeom>
              <a:avLst/>
              <a:gdLst/>
              <a:ahLst/>
              <a:cxnLst/>
              <a:rect l="l" t="t" r="r" b="b"/>
              <a:pathLst>
                <a:path w="20155" h="31771" extrusionOk="0">
                  <a:moveTo>
                    <a:pt x="2383" y="0"/>
                  </a:moveTo>
                  <a:cubicBezTo>
                    <a:pt x="1071" y="0"/>
                    <a:pt x="0" y="1044"/>
                    <a:pt x="0" y="2355"/>
                  </a:cubicBezTo>
                  <a:lnTo>
                    <a:pt x="0" y="29389"/>
                  </a:lnTo>
                  <a:cubicBezTo>
                    <a:pt x="0" y="30700"/>
                    <a:pt x="1071" y="31771"/>
                    <a:pt x="2383" y="31771"/>
                  </a:cubicBezTo>
                  <a:lnTo>
                    <a:pt x="17746" y="31771"/>
                  </a:lnTo>
                  <a:cubicBezTo>
                    <a:pt x="19058" y="31771"/>
                    <a:pt x="20128" y="30700"/>
                    <a:pt x="20128" y="29389"/>
                  </a:cubicBezTo>
                  <a:lnTo>
                    <a:pt x="20155" y="2382"/>
                  </a:lnTo>
                  <a:cubicBezTo>
                    <a:pt x="20155" y="1071"/>
                    <a:pt x="19084" y="0"/>
                    <a:pt x="177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90;p33"/>
            <p:cNvSpPr/>
            <p:nvPr/>
          </p:nvSpPr>
          <p:spPr>
            <a:xfrm>
              <a:off x="5805025" y="3390400"/>
              <a:ext cx="518525" cy="731250"/>
            </a:xfrm>
            <a:custGeom>
              <a:avLst/>
              <a:gdLst/>
              <a:ahLst/>
              <a:cxnLst/>
              <a:rect l="l" t="t" r="r" b="b"/>
              <a:pathLst>
                <a:path w="20741" h="29250" extrusionOk="0">
                  <a:moveTo>
                    <a:pt x="7331" y="1"/>
                  </a:moveTo>
                  <a:cubicBezTo>
                    <a:pt x="5886" y="27"/>
                    <a:pt x="5805" y="2142"/>
                    <a:pt x="7251" y="2276"/>
                  </a:cubicBezTo>
                  <a:lnTo>
                    <a:pt x="7304" y="8673"/>
                  </a:lnTo>
                  <a:cubicBezTo>
                    <a:pt x="7304" y="8673"/>
                    <a:pt x="3022" y="20369"/>
                    <a:pt x="1362" y="25080"/>
                  </a:cubicBezTo>
                  <a:cubicBezTo>
                    <a:pt x="1" y="28883"/>
                    <a:pt x="2582" y="29250"/>
                    <a:pt x="3627" y="29250"/>
                  </a:cubicBezTo>
                  <a:cubicBezTo>
                    <a:pt x="3877" y="29250"/>
                    <a:pt x="4039" y="29229"/>
                    <a:pt x="4039" y="29229"/>
                  </a:cubicBezTo>
                  <a:lnTo>
                    <a:pt x="16565" y="29229"/>
                  </a:lnTo>
                  <a:cubicBezTo>
                    <a:pt x="20740" y="29229"/>
                    <a:pt x="19268" y="24652"/>
                    <a:pt x="19268" y="24652"/>
                  </a:cubicBezTo>
                  <a:lnTo>
                    <a:pt x="14210" y="8807"/>
                  </a:lnTo>
                  <a:lnTo>
                    <a:pt x="14210" y="2276"/>
                  </a:lnTo>
                  <a:cubicBezTo>
                    <a:pt x="15601" y="2062"/>
                    <a:pt x="15468" y="27"/>
                    <a:pt x="140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91;p33"/>
            <p:cNvSpPr/>
            <p:nvPr/>
          </p:nvSpPr>
          <p:spPr>
            <a:xfrm>
              <a:off x="6084975" y="3371000"/>
              <a:ext cx="532325" cy="751375"/>
            </a:xfrm>
            <a:custGeom>
              <a:avLst/>
              <a:gdLst/>
              <a:ahLst/>
              <a:cxnLst/>
              <a:rect l="l" t="t" r="r" b="b"/>
              <a:pathLst>
                <a:path w="21293" h="30055" extrusionOk="0">
                  <a:moveTo>
                    <a:pt x="7508" y="1"/>
                  </a:moveTo>
                  <a:cubicBezTo>
                    <a:pt x="6090" y="81"/>
                    <a:pt x="6009" y="2142"/>
                    <a:pt x="7401" y="2356"/>
                  </a:cubicBezTo>
                  <a:lnTo>
                    <a:pt x="7482" y="8913"/>
                  </a:lnTo>
                  <a:cubicBezTo>
                    <a:pt x="7482" y="8913"/>
                    <a:pt x="3092" y="20904"/>
                    <a:pt x="1379" y="25776"/>
                  </a:cubicBezTo>
                  <a:cubicBezTo>
                    <a:pt x="1" y="29673"/>
                    <a:pt x="2624" y="30054"/>
                    <a:pt x="3703" y="30054"/>
                  </a:cubicBezTo>
                  <a:cubicBezTo>
                    <a:pt x="3965" y="30054"/>
                    <a:pt x="4136" y="30032"/>
                    <a:pt x="4136" y="30032"/>
                  </a:cubicBezTo>
                  <a:lnTo>
                    <a:pt x="17010" y="30032"/>
                  </a:lnTo>
                  <a:cubicBezTo>
                    <a:pt x="21293" y="30005"/>
                    <a:pt x="19767" y="25294"/>
                    <a:pt x="19767" y="25294"/>
                  </a:cubicBezTo>
                  <a:lnTo>
                    <a:pt x="14574" y="9047"/>
                  </a:lnTo>
                  <a:lnTo>
                    <a:pt x="14574" y="2356"/>
                  </a:lnTo>
                  <a:cubicBezTo>
                    <a:pt x="16020" y="2115"/>
                    <a:pt x="15859" y="27"/>
                    <a:pt x="144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92;p33"/>
            <p:cNvSpPr/>
            <p:nvPr/>
          </p:nvSpPr>
          <p:spPr>
            <a:xfrm>
              <a:off x="6170300" y="3677475"/>
              <a:ext cx="380100" cy="414875"/>
            </a:xfrm>
            <a:custGeom>
              <a:avLst/>
              <a:gdLst/>
              <a:ahLst/>
              <a:cxnLst/>
              <a:rect l="l" t="t" r="r" b="b"/>
              <a:pathLst>
                <a:path w="15204" h="16595" extrusionOk="0">
                  <a:moveTo>
                    <a:pt x="5273" y="0"/>
                  </a:moveTo>
                  <a:lnTo>
                    <a:pt x="2275" y="9422"/>
                  </a:lnTo>
                  <a:lnTo>
                    <a:pt x="803" y="14025"/>
                  </a:lnTo>
                  <a:cubicBezTo>
                    <a:pt x="803" y="14025"/>
                    <a:pt x="0" y="16595"/>
                    <a:pt x="2570" y="16595"/>
                  </a:cubicBezTo>
                  <a:lnTo>
                    <a:pt x="13410" y="16595"/>
                  </a:lnTo>
                  <a:cubicBezTo>
                    <a:pt x="13410" y="16595"/>
                    <a:pt x="15203" y="16515"/>
                    <a:pt x="14480" y="13758"/>
                  </a:cubicBezTo>
                  <a:cubicBezTo>
                    <a:pt x="14239" y="12901"/>
                    <a:pt x="13731" y="11269"/>
                    <a:pt x="13142" y="9422"/>
                  </a:cubicBezTo>
                  <a:cubicBezTo>
                    <a:pt x="11804" y="5273"/>
                    <a:pt x="10011" y="54"/>
                    <a:pt x="10011" y="54"/>
                  </a:cubicBezTo>
                  <a:lnTo>
                    <a:pt x="527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93;p33"/>
            <p:cNvSpPr/>
            <p:nvPr/>
          </p:nvSpPr>
          <p:spPr>
            <a:xfrm>
              <a:off x="5819825" y="3204375"/>
              <a:ext cx="649600" cy="918125"/>
            </a:xfrm>
            <a:custGeom>
              <a:avLst/>
              <a:gdLst/>
              <a:ahLst/>
              <a:cxnLst/>
              <a:rect l="l" t="t" r="r" b="b"/>
              <a:pathLst>
                <a:path w="25984" h="36725" extrusionOk="0">
                  <a:moveTo>
                    <a:pt x="9175" y="1"/>
                  </a:moveTo>
                  <a:cubicBezTo>
                    <a:pt x="7355" y="28"/>
                    <a:pt x="7247" y="2704"/>
                    <a:pt x="9068" y="2865"/>
                  </a:cubicBezTo>
                  <a:lnTo>
                    <a:pt x="9121" y="10894"/>
                  </a:lnTo>
                  <a:cubicBezTo>
                    <a:pt x="9121" y="10894"/>
                    <a:pt x="3768" y="25562"/>
                    <a:pt x="1680" y="31477"/>
                  </a:cubicBezTo>
                  <a:cubicBezTo>
                    <a:pt x="1" y="36257"/>
                    <a:pt x="3205" y="36724"/>
                    <a:pt x="4523" y="36724"/>
                  </a:cubicBezTo>
                  <a:cubicBezTo>
                    <a:pt x="4844" y="36724"/>
                    <a:pt x="5053" y="36697"/>
                    <a:pt x="5053" y="36697"/>
                  </a:cubicBezTo>
                  <a:lnTo>
                    <a:pt x="20764" y="36697"/>
                  </a:lnTo>
                  <a:cubicBezTo>
                    <a:pt x="25983" y="36670"/>
                    <a:pt x="24137" y="30915"/>
                    <a:pt x="24137" y="30915"/>
                  </a:cubicBezTo>
                  <a:lnTo>
                    <a:pt x="17793" y="11055"/>
                  </a:lnTo>
                  <a:lnTo>
                    <a:pt x="17793" y="2865"/>
                  </a:lnTo>
                  <a:cubicBezTo>
                    <a:pt x="19560" y="2624"/>
                    <a:pt x="19399" y="1"/>
                    <a:pt x="176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94;p33"/>
            <p:cNvSpPr/>
            <p:nvPr/>
          </p:nvSpPr>
          <p:spPr>
            <a:xfrm>
              <a:off x="5924050" y="3579100"/>
              <a:ext cx="463725" cy="505900"/>
            </a:xfrm>
            <a:custGeom>
              <a:avLst/>
              <a:gdLst/>
              <a:ahLst/>
              <a:cxnLst/>
              <a:rect l="l" t="t" r="r" b="b"/>
              <a:pathLst>
                <a:path w="18549" h="20236" extrusionOk="0">
                  <a:moveTo>
                    <a:pt x="6424" y="1"/>
                  </a:moveTo>
                  <a:lnTo>
                    <a:pt x="2784" y="11483"/>
                  </a:lnTo>
                  <a:lnTo>
                    <a:pt x="964" y="17131"/>
                  </a:lnTo>
                  <a:cubicBezTo>
                    <a:pt x="964" y="17131"/>
                    <a:pt x="0" y="20235"/>
                    <a:pt x="3132" y="20235"/>
                  </a:cubicBezTo>
                  <a:lnTo>
                    <a:pt x="16381" y="20235"/>
                  </a:lnTo>
                  <a:cubicBezTo>
                    <a:pt x="16381" y="20235"/>
                    <a:pt x="18549" y="20155"/>
                    <a:pt x="17666" y="16809"/>
                  </a:cubicBezTo>
                  <a:cubicBezTo>
                    <a:pt x="17398" y="15766"/>
                    <a:pt x="16756" y="13758"/>
                    <a:pt x="16033" y="11483"/>
                  </a:cubicBezTo>
                  <a:cubicBezTo>
                    <a:pt x="14374" y="6424"/>
                    <a:pt x="12206" y="81"/>
                    <a:pt x="12206" y="81"/>
                  </a:cubicBezTo>
                  <a:lnTo>
                    <a:pt x="642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95;p33"/>
            <p:cNvSpPr/>
            <p:nvPr/>
          </p:nvSpPr>
          <p:spPr>
            <a:xfrm>
              <a:off x="8090725" y="3085950"/>
              <a:ext cx="169325" cy="52225"/>
            </a:xfrm>
            <a:custGeom>
              <a:avLst/>
              <a:gdLst/>
              <a:ahLst/>
              <a:cxnLst/>
              <a:rect l="l" t="t" r="r" b="b"/>
              <a:pathLst>
                <a:path w="6773" h="2089" extrusionOk="0">
                  <a:moveTo>
                    <a:pt x="1" y="0"/>
                  </a:moveTo>
                  <a:lnTo>
                    <a:pt x="1" y="803"/>
                  </a:lnTo>
                  <a:lnTo>
                    <a:pt x="1232" y="803"/>
                  </a:lnTo>
                  <a:lnTo>
                    <a:pt x="1232" y="2088"/>
                  </a:lnTo>
                  <a:lnTo>
                    <a:pt x="5541" y="2088"/>
                  </a:lnTo>
                  <a:lnTo>
                    <a:pt x="5541" y="803"/>
                  </a:lnTo>
                  <a:lnTo>
                    <a:pt x="6772" y="803"/>
                  </a:lnTo>
                  <a:lnTo>
                    <a:pt x="677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96;p33"/>
            <p:cNvSpPr/>
            <p:nvPr/>
          </p:nvSpPr>
          <p:spPr>
            <a:xfrm>
              <a:off x="5068875" y="3234500"/>
              <a:ext cx="773550" cy="881275"/>
            </a:xfrm>
            <a:custGeom>
              <a:avLst/>
              <a:gdLst/>
              <a:ahLst/>
              <a:cxnLst/>
              <a:rect l="l" t="t" r="r" b="b"/>
              <a:pathLst>
                <a:path w="30942" h="35251" extrusionOk="0">
                  <a:moveTo>
                    <a:pt x="1" y="0"/>
                  </a:moveTo>
                  <a:cubicBezTo>
                    <a:pt x="1232" y="803"/>
                    <a:pt x="4203" y="3105"/>
                    <a:pt x="4203" y="6879"/>
                  </a:cubicBezTo>
                  <a:lnTo>
                    <a:pt x="4203" y="35251"/>
                  </a:lnTo>
                  <a:lnTo>
                    <a:pt x="28265" y="35251"/>
                  </a:lnTo>
                  <a:lnTo>
                    <a:pt x="28265" y="6745"/>
                  </a:lnTo>
                  <a:cubicBezTo>
                    <a:pt x="28265" y="6719"/>
                    <a:pt x="27891" y="2650"/>
                    <a:pt x="309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97;p33"/>
            <p:cNvSpPr/>
            <p:nvPr/>
          </p:nvSpPr>
          <p:spPr>
            <a:xfrm>
              <a:off x="6735725" y="3041125"/>
              <a:ext cx="52200" cy="168625"/>
            </a:xfrm>
            <a:custGeom>
              <a:avLst/>
              <a:gdLst/>
              <a:ahLst/>
              <a:cxnLst/>
              <a:rect l="l" t="t" r="r" b="b"/>
              <a:pathLst>
                <a:path w="2088" h="6745" extrusionOk="0">
                  <a:moveTo>
                    <a:pt x="0" y="0"/>
                  </a:moveTo>
                  <a:lnTo>
                    <a:pt x="0" y="6745"/>
                  </a:lnTo>
                  <a:lnTo>
                    <a:pt x="830" y="6745"/>
                  </a:lnTo>
                  <a:lnTo>
                    <a:pt x="830" y="5541"/>
                  </a:lnTo>
                  <a:lnTo>
                    <a:pt x="2088" y="5541"/>
                  </a:lnTo>
                  <a:lnTo>
                    <a:pt x="2088" y="1231"/>
                  </a:lnTo>
                  <a:lnTo>
                    <a:pt x="830" y="1231"/>
                  </a:lnTo>
                  <a:lnTo>
                    <a:pt x="83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98;p33"/>
            <p:cNvSpPr/>
            <p:nvPr/>
          </p:nvSpPr>
          <p:spPr>
            <a:xfrm>
              <a:off x="6515575" y="2675775"/>
              <a:ext cx="735400" cy="1454725"/>
            </a:xfrm>
            <a:custGeom>
              <a:avLst/>
              <a:gdLst/>
              <a:ahLst/>
              <a:cxnLst/>
              <a:rect l="l" t="t" r="r" b="b"/>
              <a:pathLst>
                <a:path w="29416" h="58189" extrusionOk="0">
                  <a:moveTo>
                    <a:pt x="19432" y="30111"/>
                  </a:moveTo>
                  <a:lnTo>
                    <a:pt x="19432" y="0"/>
                  </a:lnTo>
                  <a:lnTo>
                    <a:pt x="9984" y="0"/>
                  </a:lnTo>
                  <a:lnTo>
                    <a:pt x="9984" y="30111"/>
                  </a:lnTo>
                  <a:cubicBezTo>
                    <a:pt x="4015" y="32119"/>
                    <a:pt x="0" y="37713"/>
                    <a:pt x="0" y="44003"/>
                  </a:cubicBezTo>
                  <a:cubicBezTo>
                    <a:pt x="0" y="49757"/>
                    <a:pt x="3854" y="54548"/>
                    <a:pt x="8324" y="57546"/>
                  </a:cubicBezTo>
                  <a:cubicBezTo>
                    <a:pt x="8753" y="57841"/>
                    <a:pt x="19646" y="58189"/>
                    <a:pt x="21547" y="57305"/>
                  </a:cubicBezTo>
                  <a:cubicBezTo>
                    <a:pt x="26525" y="54923"/>
                    <a:pt x="29416" y="49864"/>
                    <a:pt x="29416" y="44003"/>
                  </a:cubicBezTo>
                  <a:cubicBezTo>
                    <a:pt x="29416" y="37713"/>
                    <a:pt x="25401" y="32119"/>
                    <a:pt x="19432" y="301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99;p33"/>
            <p:cNvSpPr/>
            <p:nvPr/>
          </p:nvSpPr>
          <p:spPr>
            <a:xfrm>
              <a:off x="6765150" y="2566700"/>
              <a:ext cx="236250" cy="101050"/>
            </a:xfrm>
            <a:custGeom>
              <a:avLst/>
              <a:gdLst/>
              <a:ahLst/>
              <a:cxnLst/>
              <a:rect l="l" t="t" r="r" b="b"/>
              <a:pathLst>
                <a:path w="9450" h="4042" extrusionOk="0">
                  <a:moveTo>
                    <a:pt x="1" y="0"/>
                  </a:moveTo>
                  <a:lnTo>
                    <a:pt x="1" y="4042"/>
                  </a:lnTo>
                  <a:lnTo>
                    <a:pt x="9449" y="4042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00;p33"/>
            <p:cNvSpPr/>
            <p:nvPr/>
          </p:nvSpPr>
          <p:spPr>
            <a:xfrm>
              <a:off x="6570429" y="3792550"/>
              <a:ext cx="640375" cy="289775"/>
            </a:xfrm>
            <a:custGeom>
              <a:avLst/>
              <a:gdLst/>
              <a:ahLst/>
              <a:cxnLst/>
              <a:rect l="l" t="t" r="r" b="b"/>
              <a:pathLst>
                <a:path w="25615" h="11591" extrusionOk="0">
                  <a:moveTo>
                    <a:pt x="0" y="1"/>
                  </a:moveTo>
                  <a:cubicBezTo>
                    <a:pt x="0" y="6398"/>
                    <a:pt x="5728" y="11590"/>
                    <a:pt x="12794" y="11590"/>
                  </a:cubicBezTo>
                  <a:cubicBezTo>
                    <a:pt x="19860" y="11590"/>
                    <a:pt x="25615" y="6398"/>
                    <a:pt x="256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01;p33"/>
            <p:cNvSpPr/>
            <p:nvPr/>
          </p:nvSpPr>
          <p:spPr>
            <a:xfrm>
              <a:off x="4891164" y="3471375"/>
              <a:ext cx="659800" cy="653100"/>
            </a:xfrm>
            <a:custGeom>
              <a:avLst/>
              <a:gdLst/>
              <a:ahLst/>
              <a:cxnLst/>
              <a:rect l="l" t="t" r="r" b="b"/>
              <a:pathLst>
                <a:path w="26392" h="26124" extrusionOk="0">
                  <a:moveTo>
                    <a:pt x="1" y="0"/>
                  </a:moveTo>
                  <a:lnTo>
                    <a:pt x="1" y="23768"/>
                  </a:lnTo>
                  <a:cubicBezTo>
                    <a:pt x="1" y="25080"/>
                    <a:pt x="1045" y="26124"/>
                    <a:pt x="2383" y="26124"/>
                  </a:cubicBezTo>
                  <a:lnTo>
                    <a:pt x="20129" y="26124"/>
                  </a:lnTo>
                  <a:cubicBezTo>
                    <a:pt x="21440" y="26124"/>
                    <a:pt x="22511" y="25080"/>
                    <a:pt x="22511" y="23768"/>
                  </a:cubicBezTo>
                  <a:lnTo>
                    <a:pt x="22511" y="4470"/>
                  </a:lnTo>
                  <a:lnTo>
                    <a:pt x="263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02;p33"/>
            <p:cNvSpPr/>
            <p:nvPr/>
          </p:nvSpPr>
          <p:spPr>
            <a:xfrm>
              <a:off x="4934400" y="3746400"/>
              <a:ext cx="479125" cy="331900"/>
            </a:xfrm>
            <a:custGeom>
              <a:avLst/>
              <a:gdLst/>
              <a:ahLst/>
              <a:cxnLst/>
              <a:rect l="l" t="t" r="r" b="b"/>
              <a:pathLst>
                <a:path w="19165" h="13276" extrusionOk="0">
                  <a:moveTo>
                    <a:pt x="0" y="0"/>
                  </a:moveTo>
                  <a:lnTo>
                    <a:pt x="0" y="10894"/>
                  </a:lnTo>
                  <a:cubicBezTo>
                    <a:pt x="0" y="12205"/>
                    <a:pt x="1071" y="13276"/>
                    <a:pt x="2382" y="13276"/>
                  </a:cubicBezTo>
                  <a:lnTo>
                    <a:pt x="16782" y="13276"/>
                  </a:lnTo>
                  <a:cubicBezTo>
                    <a:pt x="18094" y="13276"/>
                    <a:pt x="19137" y="12205"/>
                    <a:pt x="19164" y="10894"/>
                  </a:cubicBezTo>
                  <a:lnTo>
                    <a:pt x="1916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03;p33"/>
            <p:cNvSpPr/>
            <p:nvPr/>
          </p:nvSpPr>
          <p:spPr>
            <a:xfrm>
              <a:off x="7849175" y="3148625"/>
              <a:ext cx="651100" cy="973950"/>
            </a:xfrm>
            <a:custGeom>
              <a:avLst/>
              <a:gdLst/>
              <a:ahLst/>
              <a:cxnLst/>
              <a:rect l="l" t="t" r="r" b="b"/>
              <a:pathLst>
                <a:path w="26044" h="38958" extrusionOk="0">
                  <a:moveTo>
                    <a:pt x="8583" y="0"/>
                  </a:moveTo>
                  <a:cubicBezTo>
                    <a:pt x="7062" y="0"/>
                    <a:pt x="7069" y="2372"/>
                    <a:pt x="8606" y="2372"/>
                  </a:cubicBezTo>
                  <a:cubicBezTo>
                    <a:pt x="8654" y="2372"/>
                    <a:pt x="8702" y="2369"/>
                    <a:pt x="8753" y="2365"/>
                  </a:cubicBezTo>
                  <a:lnTo>
                    <a:pt x="8833" y="2365"/>
                  </a:lnTo>
                  <a:lnTo>
                    <a:pt x="8833" y="14382"/>
                  </a:lnTo>
                  <a:cubicBezTo>
                    <a:pt x="3560" y="16149"/>
                    <a:pt x="0" y="21101"/>
                    <a:pt x="0" y="26695"/>
                  </a:cubicBezTo>
                  <a:cubicBezTo>
                    <a:pt x="0" y="31780"/>
                    <a:pt x="3426" y="36009"/>
                    <a:pt x="7361" y="38686"/>
                  </a:cubicBezTo>
                  <a:cubicBezTo>
                    <a:pt x="7569" y="38811"/>
                    <a:pt x="10263" y="38957"/>
                    <a:pt x="13043" y="38957"/>
                  </a:cubicBezTo>
                  <a:cubicBezTo>
                    <a:pt x="15621" y="38957"/>
                    <a:pt x="18273" y="38831"/>
                    <a:pt x="19084" y="38445"/>
                  </a:cubicBezTo>
                  <a:cubicBezTo>
                    <a:pt x="23474" y="36357"/>
                    <a:pt x="26043" y="31860"/>
                    <a:pt x="26043" y="26695"/>
                  </a:cubicBezTo>
                  <a:cubicBezTo>
                    <a:pt x="26043" y="21127"/>
                    <a:pt x="22483" y="16176"/>
                    <a:pt x="17210" y="14382"/>
                  </a:cubicBezTo>
                  <a:lnTo>
                    <a:pt x="17210" y="2365"/>
                  </a:lnTo>
                  <a:lnTo>
                    <a:pt x="17318" y="2365"/>
                  </a:lnTo>
                  <a:cubicBezTo>
                    <a:pt x="17350" y="2367"/>
                    <a:pt x="17382" y="2368"/>
                    <a:pt x="17413" y="2368"/>
                  </a:cubicBezTo>
                  <a:cubicBezTo>
                    <a:pt x="18067" y="2368"/>
                    <a:pt x="18602" y="1851"/>
                    <a:pt x="18602" y="1187"/>
                  </a:cubicBezTo>
                  <a:cubicBezTo>
                    <a:pt x="18602" y="536"/>
                    <a:pt x="18087" y="2"/>
                    <a:pt x="17450" y="2"/>
                  </a:cubicBezTo>
                  <a:cubicBezTo>
                    <a:pt x="17406" y="2"/>
                    <a:pt x="17362" y="4"/>
                    <a:pt x="17318" y="9"/>
                  </a:cubicBezTo>
                  <a:lnTo>
                    <a:pt x="8753" y="9"/>
                  </a:lnTo>
                  <a:cubicBezTo>
                    <a:pt x="8694" y="3"/>
                    <a:pt x="8638" y="0"/>
                    <a:pt x="85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04;p33"/>
            <p:cNvSpPr/>
            <p:nvPr/>
          </p:nvSpPr>
          <p:spPr>
            <a:xfrm>
              <a:off x="7925450" y="3846100"/>
              <a:ext cx="507225" cy="229525"/>
            </a:xfrm>
            <a:custGeom>
              <a:avLst/>
              <a:gdLst/>
              <a:ahLst/>
              <a:cxnLst/>
              <a:rect l="l" t="t" r="r" b="b"/>
              <a:pathLst>
                <a:path w="20289" h="9181" extrusionOk="0">
                  <a:moveTo>
                    <a:pt x="0" y="0"/>
                  </a:moveTo>
                  <a:cubicBezTo>
                    <a:pt x="0" y="5059"/>
                    <a:pt x="4524" y="9181"/>
                    <a:pt x="10145" y="9181"/>
                  </a:cubicBezTo>
                  <a:cubicBezTo>
                    <a:pt x="15739" y="9181"/>
                    <a:pt x="20289" y="5059"/>
                    <a:pt x="202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05;p33"/>
            <p:cNvSpPr/>
            <p:nvPr/>
          </p:nvSpPr>
          <p:spPr>
            <a:xfrm>
              <a:off x="4823975" y="3726325"/>
              <a:ext cx="63600" cy="182700"/>
            </a:xfrm>
            <a:custGeom>
              <a:avLst/>
              <a:gdLst/>
              <a:ahLst/>
              <a:cxnLst/>
              <a:rect l="l" t="t" r="r" b="b"/>
              <a:pathLst>
                <a:path w="2544" h="7308" extrusionOk="0">
                  <a:moveTo>
                    <a:pt x="1" y="0"/>
                  </a:moveTo>
                  <a:lnTo>
                    <a:pt x="1" y="7307"/>
                  </a:lnTo>
                  <a:lnTo>
                    <a:pt x="2543" y="7307"/>
                  </a:lnTo>
                  <a:lnTo>
                    <a:pt x="25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06;p33"/>
            <p:cNvSpPr/>
            <p:nvPr/>
          </p:nvSpPr>
          <p:spPr>
            <a:xfrm>
              <a:off x="5360475" y="2946025"/>
              <a:ext cx="832375" cy="1175350"/>
            </a:xfrm>
            <a:custGeom>
              <a:avLst/>
              <a:gdLst/>
              <a:ahLst/>
              <a:cxnLst/>
              <a:rect l="l" t="t" r="r" b="b"/>
              <a:pathLst>
                <a:path w="33295" h="47014" extrusionOk="0">
                  <a:moveTo>
                    <a:pt x="22646" y="1"/>
                  </a:moveTo>
                  <a:cubicBezTo>
                    <a:pt x="22612" y="1"/>
                    <a:pt x="22578" y="2"/>
                    <a:pt x="22543" y="3"/>
                  </a:cubicBezTo>
                  <a:lnTo>
                    <a:pt x="11757" y="3"/>
                  </a:lnTo>
                  <a:cubicBezTo>
                    <a:pt x="9401" y="30"/>
                    <a:pt x="9268" y="3483"/>
                    <a:pt x="11623" y="3697"/>
                  </a:cubicBezTo>
                  <a:lnTo>
                    <a:pt x="11703" y="13975"/>
                  </a:lnTo>
                  <a:cubicBezTo>
                    <a:pt x="11703" y="13975"/>
                    <a:pt x="4825" y="32738"/>
                    <a:pt x="2148" y="40312"/>
                  </a:cubicBezTo>
                  <a:cubicBezTo>
                    <a:pt x="1" y="46411"/>
                    <a:pt x="4072" y="47014"/>
                    <a:pt x="5767" y="47014"/>
                  </a:cubicBezTo>
                  <a:cubicBezTo>
                    <a:pt x="6184" y="47014"/>
                    <a:pt x="6457" y="46977"/>
                    <a:pt x="6457" y="46977"/>
                  </a:cubicBezTo>
                  <a:lnTo>
                    <a:pt x="26612" y="46977"/>
                  </a:lnTo>
                  <a:cubicBezTo>
                    <a:pt x="26624" y="46977"/>
                    <a:pt x="26636" y="46977"/>
                    <a:pt x="26648" y="46977"/>
                  </a:cubicBezTo>
                  <a:cubicBezTo>
                    <a:pt x="33295" y="46977"/>
                    <a:pt x="30921" y="39616"/>
                    <a:pt x="30921" y="39616"/>
                  </a:cubicBezTo>
                  <a:lnTo>
                    <a:pt x="22811" y="14189"/>
                  </a:lnTo>
                  <a:lnTo>
                    <a:pt x="22811" y="3697"/>
                  </a:lnTo>
                  <a:cubicBezTo>
                    <a:pt x="23828" y="3617"/>
                    <a:pt x="24604" y="2733"/>
                    <a:pt x="24524" y="1716"/>
                  </a:cubicBezTo>
                  <a:cubicBezTo>
                    <a:pt x="24446" y="734"/>
                    <a:pt x="23619" y="1"/>
                    <a:pt x="226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07;p33"/>
            <p:cNvSpPr/>
            <p:nvPr/>
          </p:nvSpPr>
          <p:spPr>
            <a:xfrm>
              <a:off x="5675186" y="2871211"/>
              <a:ext cx="233550" cy="71625"/>
            </a:xfrm>
            <a:custGeom>
              <a:avLst/>
              <a:gdLst/>
              <a:ahLst/>
              <a:cxnLst/>
              <a:rect l="l" t="t" r="r" b="b"/>
              <a:pathLst>
                <a:path w="9342" h="2865" extrusionOk="0">
                  <a:moveTo>
                    <a:pt x="1" y="1"/>
                  </a:moveTo>
                  <a:lnTo>
                    <a:pt x="1" y="1125"/>
                  </a:lnTo>
                  <a:lnTo>
                    <a:pt x="1687" y="1125"/>
                  </a:lnTo>
                  <a:lnTo>
                    <a:pt x="1687" y="2864"/>
                  </a:lnTo>
                  <a:lnTo>
                    <a:pt x="7655" y="2864"/>
                  </a:lnTo>
                  <a:lnTo>
                    <a:pt x="7655" y="1125"/>
                  </a:lnTo>
                  <a:lnTo>
                    <a:pt x="9342" y="1125"/>
                  </a:lnTo>
                  <a:lnTo>
                    <a:pt x="934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08;p33"/>
            <p:cNvSpPr/>
            <p:nvPr/>
          </p:nvSpPr>
          <p:spPr>
            <a:xfrm>
              <a:off x="5582775" y="3425875"/>
              <a:ext cx="424275" cy="368050"/>
            </a:xfrm>
            <a:custGeom>
              <a:avLst/>
              <a:gdLst/>
              <a:ahLst/>
              <a:cxnLst/>
              <a:rect l="l" t="t" r="r" b="b"/>
              <a:pathLst>
                <a:path w="16971" h="14722" extrusionOk="0">
                  <a:moveTo>
                    <a:pt x="4685" y="0"/>
                  </a:moveTo>
                  <a:lnTo>
                    <a:pt x="1" y="14721"/>
                  </a:lnTo>
                  <a:lnTo>
                    <a:pt x="16970" y="14721"/>
                  </a:lnTo>
                  <a:cubicBezTo>
                    <a:pt x="14883" y="8271"/>
                    <a:pt x="12099" y="107"/>
                    <a:pt x="12099" y="107"/>
                  </a:cubicBezTo>
                  <a:lnTo>
                    <a:pt x="468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09;p33"/>
            <p:cNvSpPr/>
            <p:nvPr/>
          </p:nvSpPr>
          <p:spPr>
            <a:xfrm>
              <a:off x="5494450" y="3794575"/>
              <a:ext cx="593550" cy="280375"/>
            </a:xfrm>
            <a:custGeom>
              <a:avLst/>
              <a:gdLst/>
              <a:ahLst/>
              <a:cxnLst/>
              <a:rect l="l" t="t" r="r" b="b"/>
              <a:pathLst>
                <a:path w="23742" h="11215" extrusionOk="0">
                  <a:moveTo>
                    <a:pt x="3534" y="0"/>
                  </a:moveTo>
                  <a:lnTo>
                    <a:pt x="1232" y="7227"/>
                  </a:lnTo>
                  <a:cubicBezTo>
                    <a:pt x="1232" y="7227"/>
                    <a:pt x="1" y="11215"/>
                    <a:pt x="4016" y="11215"/>
                  </a:cubicBezTo>
                  <a:lnTo>
                    <a:pt x="20985" y="11215"/>
                  </a:lnTo>
                  <a:cubicBezTo>
                    <a:pt x="20985" y="11215"/>
                    <a:pt x="23742" y="11108"/>
                    <a:pt x="22618" y="6825"/>
                  </a:cubicBezTo>
                  <a:cubicBezTo>
                    <a:pt x="22270" y="5487"/>
                    <a:pt x="21467" y="2891"/>
                    <a:pt x="205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10;p33"/>
            <p:cNvSpPr/>
            <p:nvPr/>
          </p:nvSpPr>
          <p:spPr>
            <a:xfrm>
              <a:off x="8966150" y="3204375"/>
              <a:ext cx="650250" cy="918125"/>
            </a:xfrm>
            <a:custGeom>
              <a:avLst/>
              <a:gdLst/>
              <a:ahLst/>
              <a:cxnLst/>
              <a:rect l="l" t="t" r="r" b="b"/>
              <a:pathLst>
                <a:path w="26010" h="36725" extrusionOk="0">
                  <a:moveTo>
                    <a:pt x="9200" y="1"/>
                  </a:moveTo>
                  <a:cubicBezTo>
                    <a:pt x="7380" y="28"/>
                    <a:pt x="7273" y="2704"/>
                    <a:pt x="9067" y="2865"/>
                  </a:cubicBezTo>
                  <a:lnTo>
                    <a:pt x="9147" y="10894"/>
                  </a:lnTo>
                  <a:cubicBezTo>
                    <a:pt x="9147" y="10894"/>
                    <a:pt x="3767" y="25562"/>
                    <a:pt x="1679" y="31477"/>
                  </a:cubicBezTo>
                  <a:cubicBezTo>
                    <a:pt x="0" y="36257"/>
                    <a:pt x="3204" y="36724"/>
                    <a:pt x="4522" y="36724"/>
                  </a:cubicBezTo>
                  <a:cubicBezTo>
                    <a:pt x="4843" y="36724"/>
                    <a:pt x="5052" y="36697"/>
                    <a:pt x="5052" y="36697"/>
                  </a:cubicBezTo>
                  <a:lnTo>
                    <a:pt x="20790" y="36697"/>
                  </a:lnTo>
                  <a:cubicBezTo>
                    <a:pt x="26009" y="36670"/>
                    <a:pt x="24162" y="30915"/>
                    <a:pt x="24162" y="30915"/>
                  </a:cubicBezTo>
                  <a:lnTo>
                    <a:pt x="17792" y="11055"/>
                  </a:lnTo>
                  <a:lnTo>
                    <a:pt x="17792" y="2865"/>
                  </a:lnTo>
                  <a:cubicBezTo>
                    <a:pt x="19585" y="2624"/>
                    <a:pt x="19398" y="1"/>
                    <a:pt x="176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11;p33"/>
            <p:cNvSpPr/>
            <p:nvPr/>
          </p:nvSpPr>
          <p:spPr>
            <a:xfrm>
              <a:off x="9063000" y="3566400"/>
              <a:ext cx="463725" cy="505875"/>
            </a:xfrm>
            <a:custGeom>
              <a:avLst/>
              <a:gdLst/>
              <a:ahLst/>
              <a:cxnLst/>
              <a:rect l="l" t="t" r="r" b="b"/>
              <a:pathLst>
                <a:path w="18549" h="20235" extrusionOk="0">
                  <a:moveTo>
                    <a:pt x="6424" y="0"/>
                  </a:moveTo>
                  <a:lnTo>
                    <a:pt x="2757" y="11483"/>
                  </a:lnTo>
                  <a:lnTo>
                    <a:pt x="964" y="17130"/>
                  </a:lnTo>
                  <a:cubicBezTo>
                    <a:pt x="964" y="17130"/>
                    <a:pt x="0" y="20235"/>
                    <a:pt x="3132" y="20235"/>
                  </a:cubicBezTo>
                  <a:lnTo>
                    <a:pt x="16381" y="20235"/>
                  </a:lnTo>
                  <a:cubicBezTo>
                    <a:pt x="16381" y="20235"/>
                    <a:pt x="18549" y="20181"/>
                    <a:pt x="17665" y="16809"/>
                  </a:cubicBezTo>
                  <a:cubicBezTo>
                    <a:pt x="17371" y="15765"/>
                    <a:pt x="16755" y="13758"/>
                    <a:pt x="16006" y="11483"/>
                  </a:cubicBezTo>
                  <a:cubicBezTo>
                    <a:pt x="14373" y="6424"/>
                    <a:pt x="12205" y="80"/>
                    <a:pt x="12205" y="80"/>
                  </a:cubicBezTo>
                  <a:lnTo>
                    <a:pt x="64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12;p33"/>
            <p:cNvSpPr/>
            <p:nvPr/>
          </p:nvSpPr>
          <p:spPr>
            <a:xfrm>
              <a:off x="9297850" y="3567050"/>
              <a:ext cx="228875" cy="505225"/>
            </a:xfrm>
            <a:custGeom>
              <a:avLst/>
              <a:gdLst/>
              <a:ahLst/>
              <a:cxnLst/>
              <a:rect l="l" t="t" r="r" b="b"/>
              <a:pathLst>
                <a:path w="9155" h="20209" extrusionOk="0">
                  <a:moveTo>
                    <a:pt x="8271" y="16783"/>
                  </a:moveTo>
                  <a:cubicBezTo>
                    <a:pt x="7977" y="15739"/>
                    <a:pt x="7361" y="13732"/>
                    <a:pt x="6612" y="11457"/>
                  </a:cubicBezTo>
                  <a:cubicBezTo>
                    <a:pt x="4979" y="6398"/>
                    <a:pt x="2811" y="54"/>
                    <a:pt x="2811" y="54"/>
                  </a:cubicBezTo>
                  <a:lnTo>
                    <a:pt x="1" y="1"/>
                  </a:lnTo>
                  <a:lnTo>
                    <a:pt x="1" y="20209"/>
                  </a:lnTo>
                  <a:lnTo>
                    <a:pt x="6987" y="20209"/>
                  </a:lnTo>
                  <a:cubicBezTo>
                    <a:pt x="6987" y="20209"/>
                    <a:pt x="9155" y="20155"/>
                    <a:pt x="8271" y="1678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13;p33"/>
            <p:cNvSpPr/>
            <p:nvPr/>
          </p:nvSpPr>
          <p:spPr>
            <a:xfrm>
              <a:off x="7748125" y="3286025"/>
              <a:ext cx="157275" cy="48200"/>
            </a:xfrm>
            <a:custGeom>
              <a:avLst/>
              <a:gdLst/>
              <a:ahLst/>
              <a:cxnLst/>
              <a:rect l="l" t="t" r="r" b="b"/>
              <a:pathLst>
                <a:path w="6291" h="1928" extrusionOk="0">
                  <a:moveTo>
                    <a:pt x="1" y="0"/>
                  </a:moveTo>
                  <a:lnTo>
                    <a:pt x="1" y="776"/>
                  </a:lnTo>
                  <a:lnTo>
                    <a:pt x="1151" y="776"/>
                  </a:lnTo>
                  <a:lnTo>
                    <a:pt x="1151" y="1927"/>
                  </a:lnTo>
                  <a:lnTo>
                    <a:pt x="5166" y="1927"/>
                  </a:lnTo>
                  <a:lnTo>
                    <a:pt x="5166" y="776"/>
                  </a:lnTo>
                  <a:lnTo>
                    <a:pt x="6290" y="776"/>
                  </a:lnTo>
                  <a:lnTo>
                    <a:pt x="629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14;p33"/>
            <p:cNvSpPr/>
            <p:nvPr/>
          </p:nvSpPr>
          <p:spPr>
            <a:xfrm>
              <a:off x="7546050" y="3331525"/>
              <a:ext cx="560100" cy="790850"/>
            </a:xfrm>
            <a:custGeom>
              <a:avLst/>
              <a:gdLst/>
              <a:ahLst/>
              <a:cxnLst/>
              <a:rect l="l" t="t" r="r" b="b"/>
              <a:pathLst>
                <a:path w="22404" h="31634" extrusionOk="0">
                  <a:moveTo>
                    <a:pt x="15203" y="0"/>
                  </a:moveTo>
                  <a:cubicBezTo>
                    <a:pt x="15194" y="0"/>
                    <a:pt x="15185" y="0"/>
                    <a:pt x="15176" y="0"/>
                  </a:cubicBezTo>
                  <a:lnTo>
                    <a:pt x="7923" y="0"/>
                  </a:lnTo>
                  <a:cubicBezTo>
                    <a:pt x="6317" y="0"/>
                    <a:pt x="6210" y="2356"/>
                    <a:pt x="7816" y="2463"/>
                  </a:cubicBezTo>
                  <a:lnTo>
                    <a:pt x="7869" y="9395"/>
                  </a:lnTo>
                  <a:cubicBezTo>
                    <a:pt x="7869" y="9395"/>
                    <a:pt x="3239" y="22002"/>
                    <a:pt x="1446" y="27114"/>
                  </a:cubicBezTo>
                  <a:cubicBezTo>
                    <a:pt x="0" y="31234"/>
                    <a:pt x="2780" y="31634"/>
                    <a:pt x="3913" y="31634"/>
                  </a:cubicBezTo>
                  <a:cubicBezTo>
                    <a:pt x="4186" y="31634"/>
                    <a:pt x="4363" y="31611"/>
                    <a:pt x="4363" y="31611"/>
                  </a:cubicBezTo>
                  <a:lnTo>
                    <a:pt x="17907" y="31611"/>
                  </a:lnTo>
                  <a:cubicBezTo>
                    <a:pt x="22403" y="31584"/>
                    <a:pt x="20797" y="26632"/>
                    <a:pt x="20797" y="26632"/>
                  </a:cubicBezTo>
                  <a:lnTo>
                    <a:pt x="15337" y="9529"/>
                  </a:lnTo>
                  <a:lnTo>
                    <a:pt x="15337" y="2463"/>
                  </a:lnTo>
                  <a:cubicBezTo>
                    <a:pt x="16880" y="2277"/>
                    <a:pt x="16731" y="0"/>
                    <a:pt x="15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15;p33"/>
            <p:cNvSpPr/>
            <p:nvPr/>
          </p:nvSpPr>
          <p:spPr>
            <a:xfrm>
              <a:off x="7636375" y="3654050"/>
              <a:ext cx="399500" cy="436300"/>
            </a:xfrm>
            <a:custGeom>
              <a:avLst/>
              <a:gdLst/>
              <a:ahLst/>
              <a:cxnLst/>
              <a:rect l="l" t="t" r="r" b="b"/>
              <a:pathLst>
                <a:path w="15980" h="17452" extrusionOk="0">
                  <a:moveTo>
                    <a:pt x="5541" y="0"/>
                  </a:moveTo>
                  <a:lnTo>
                    <a:pt x="2383" y="9904"/>
                  </a:lnTo>
                  <a:lnTo>
                    <a:pt x="830" y="14775"/>
                  </a:lnTo>
                  <a:cubicBezTo>
                    <a:pt x="830" y="14775"/>
                    <a:pt x="1" y="17452"/>
                    <a:pt x="2704" y="17452"/>
                  </a:cubicBezTo>
                  <a:lnTo>
                    <a:pt x="14106" y="17452"/>
                  </a:lnTo>
                  <a:cubicBezTo>
                    <a:pt x="14106" y="17452"/>
                    <a:pt x="15980" y="17371"/>
                    <a:pt x="15204" y="14481"/>
                  </a:cubicBezTo>
                  <a:cubicBezTo>
                    <a:pt x="14963" y="13597"/>
                    <a:pt x="14427" y="11858"/>
                    <a:pt x="13785" y="9904"/>
                  </a:cubicBezTo>
                  <a:cubicBezTo>
                    <a:pt x="12393" y="5541"/>
                    <a:pt x="10520" y="81"/>
                    <a:pt x="10520" y="81"/>
                  </a:cubicBezTo>
                  <a:lnTo>
                    <a:pt x="554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16;p33"/>
            <p:cNvSpPr/>
            <p:nvPr/>
          </p:nvSpPr>
          <p:spPr>
            <a:xfrm>
              <a:off x="3750675" y="4122450"/>
              <a:ext cx="7041400" cy="25"/>
            </a:xfrm>
            <a:custGeom>
              <a:avLst/>
              <a:gdLst/>
              <a:ahLst/>
              <a:cxnLst/>
              <a:rect l="l" t="t" r="r" b="b"/>
              <a:pathLst>
                <a:path w="281656" h="1" extrusionOk="0">
                  <a:moveTo>
                    <a:pt x="1" y="0"/>
                  </a:moveTo>
                  <a:lnTo>
                    <a:pt x="281655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" name="Google Shape;1218;p56"/>
          <p:cNvGrpSpPr/>
          <p:nvPr/>
        </p:nvGrpSpPr>
        <p:grpSpPr>
          <a:xfrm>
            <a:off x="5140247" y="2431367"/>
            <a:ext cx="3209200" cy="2529100"/>
            <a:chOff x="2240250" y="2477750"/>
            <a:chExt cx="3209200" cy="2529100"/>
          </a:xfrm>
        </p:grpSpPr>
        <p:sp>
          <p:nvSpPr>
            <p:cNvPr id="73" name="Google Shape;1219;p56"/>
            <p:cNvSpPr/>
            <p:nvPr/>
          </p:nvSpPr>
          <p:spPr>
            <a:xfrm>
              <a:off x="4016200" y="2811750"/>
              <a:ext cx="539400" cy="23475"/>
            </a:xfrm>
            <a:custGeom>
              <a:avLst/>
              <a:gdLst/>
              <a:ahLst/>
              <a:cxnLst/>
              <a:rect l="l" t="t" r="r" b="b"/>
              <a:pathLst>
                <a:path w="21576" h="939" extrusionOk="0">
                  <a:moveTo>
                    <a:pt x="0" y="1"/>
                  </a:moveTo>
                  <a:lnTo>
                    <a:pt x="0" y="939"/>
                  </a:lnTo>
                  <a:lnTo>
                    <a:pt x="21576" y="939"/>
                  </a:lnTo>
                  <a:lnTo>
                    <a:pt x="21576" y="1"/>
                  </a:lnTo>
                  <a:close/>
                </a:path>
              </a:pathLst>
            </a:custGeom>
            <a:solidFill>
              <a:srgbClr val="4845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220;p56"/>
            <p:cNvSpPr/>
            <p:nvPr/>
          </p:nvSpPr>
          <p:spPr>
            <a:xfrm>
              <a:off x="4016200" y="2792650"/>
              <a:ext cx="70375" cy="61675"/>
            </a:xfrm>
            <a:custGeom>
              <a:avLst/>
              <a:gdLst/>
              <a:ahLst/>
              <a:cxnLst/>
              <a:rect l="l" t="t" r="r" b="b"/>
              <a:pathLst>
                <a:path w="2815" h="2467" extrusionOk="0">
                  <a:moveTo>
                    <a:pt x="0" y="1"/>
                  </a:moveTo>
                  <a:lnTo>
                    <a:pt x="0" y="2467"/>
                  </a:lnTo>
                  <a:lnTo>
                    <a:pt x="2814" y="2467"/>
                  </a:lnTo>
                  <a:lnTo>
                    <a:pt x="28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221;p56"/>
            <p:cNvSpPr/>
            <p:nvPr/>
          </p:nvSpPr>
          <p:spPr>
            <a:xfrm>
              <a:off x="4181025" y="3677800"/>
              <a:ext cx="619150" cy="23125"/>
            </a:xfrm>
            <a:custGeom>
              <a:avLst/>
              <a:gdLst/>
              <a:ahLst/>
              <a:cxnLst/>
              <a:rect l="l" t="t" r="r" b="b"/>
              <a:pathLst>
                <a:path w="24766" h="925" extrusionOk="0">
                  <a:moveTo>
                    <a:pt x="1" y="0"/>
                  </a:moveTo>
                  <a:lnTo>
                    <a:pt x="1" y="925"/>
                  </a:lnTo>
                  <a:lnTo>
                    <a:pt x="24765" y="925"/>
                  </a:lnTo>
                  <a:lnTo>
                    <a:pt x="24765" y="0"/>
                  </a:lnTo>
                  <a:close/>
                </a:path>
              </a:pathLst>
            </a:custGeom>
            <a:solidFill>
              <a:srgbClr val="4845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222;p56"/>
            <p:cNvSpPr/>
            <p:nvPr/>
          </p:nvSpPr>
          <p:spPr>
            <a:xfrm>
              <a:off x="3815175" y="4127725"/>
              <a:ext cx="748475" cy="23150"/>
            </a:xfrm>
            <a:custGeom>
              <a:avLst/>
              <a:gdLst/>
              <a:ahLst/>
              <a:cxnLst/>
              <a:rect l="l" t="t" r="r" b="b"/>
              <a:pathLst>
                <a:path w="29939" h="926" extrusionOk="0">
                  <a:moveTo>
                    <a:pt x="1" y="1"/>
                  </a:moveTo>
                  <a:lnTo>
                    <a:pt x="1" y="925"/>
                  </a:lnTo>
                  <a:lnTo>
                    <a:pt x="29938" y="925"/>
                  </a:lnTo>
                  <a:lnTo>
                    <a:pt x="29938" y="1"/>
                  </a:lnTo>
                  <a:close/>
                </a:path>
              </a:pathLst>
            </a:custGeom>
            <a:solidFill>
              <a:srgbClr val="4845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223;p56"/>
            <p:cNvSpPr/>
            <p:nvPr/>
          </p:nvSpPr>
          <p:spPr>
            <a:xfrm>
              <a:off x="3768275" y="4107950"/>
              <a:ext cx="70375" cy="61350"/>
            </a:xfrm>
            <a:custGeom>
              <a:avLst/>
              <a:gdLst/>
              <a:ahLst/>
              <a:cxnLst/>
              <a:rect l="l" t="t" r="r" b="b"/>
              <a:pathLst>
                <a:path w="2815" h="2454" extrusionOk="0">
                  <a:moveTo>
                    <a:pt x="1" y="1"/>
                  </a:moveTo>
                  <a:lnTo>
                    <a:pt x="1" y="2453"/>
                  </a:lnTo>
                  <a:lnTo>
                    <a:pt x="2815" y="2453"/>
                  </a:lnTo>
                  <a:lnTo>
                    <a:pt x="281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224;p56"/>
            <p:cNvSpPr/>
            <p:nvPr/>
          </p:nvSpPr>
          <p:spPr>
            <a:xfrm>
              <a:off x="2918325" y="3645300"/>
              <a:ext cx="799400" cy="510250"/>
            </a:xfrm>
            <a:custGeom>
              <a:avLst/>
              <a:gdLst/>
              <a:ahLst/>
              <a:cxnLst/>
              <a:rect l="l" t="t" r="r" b="b"/>
              <a:pathLst>
                <a:path w="31976" h="20410" extrusionOk="0">
                  <a:moveTo>
                    <a:pt x="23077" y="0"/>
                  </a:moveTo>
                  <a:cubicBezTo>
                    <a:pt x="16993" y="0"/>
                    <a:pt x="12678" y="3592"/>
                    <a:pt x="0" y="19177"/>
                  </a:cubicBezTo>
                  <a:lnTo>
                    <a:pt x="1528" y="20410"/>
                  </a:lnTo>
                  <a:cubicBezTo>
                    <a:pt x="14460" y="4503"/>
                    <a:pt x="18078" y="1957"/>
                    <a:pt x="23077" y="1957"/>
                  </a:cubicBezTo>
                  <a:cubicBezTo>
                    <a:pt x="28558" y="1957"/>
                    <a:pt x="30005" y="7170"/>
                    <a:pt x="30005" y="9930"/>
                  </a:cubicBezTo>
                  <a:lnTo>
                    <a:pt x="31975" y="9930"/>
                  </a:lnTo>
                  <a:cubicBezTo>
                    <a:pt x="31975" y="5937"/>
                    <a:pt x="29616" y="0"/>
                    <a:pt x="23077" y="0"/>
                  </a:cubicBezTo>
                  <a:close/>
                </a:path>
              </a:pathLst>
            </a:custGeom>
            <a:solidFill>
              <a:srgbClr val="4845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225;p56"/>
            <p:cNvSpPr/>
            <p:nvPr/>
          </p:nvSpPr>
          <p:spPr>
            <a:xfrm>
              <a:off x="3362575" y="4296250"/>
              <a:ext cx="641250" cy="538400"/>
            </a:xfrm>
            <a:custGeom>
              <a:avLst/>
              <a:gdLst/>
              <a:ahLst/>
              <a:cxnLst/>
              <a:rect l="l" t="t" r="r" b="b"/>
              <a:pathLst>
                <a:path w="25650" h="21536" extrusionOk="0">
                  <a:moveTo>
                    <a:pt x="9086" y="0"/>
                  </a:moveTo>
                  <a:lnTo>
                    <a:pt x="563" y="18855"/>
                  </a:lnTo>
                  <a:cubicBezTo>
                    <a:pt x="0" y="20115"/>
                    <a:pt x="911" y="21535"/>
                    <a:pt x="2292" y="21535"/>
                  </a:cubicBezTo>
                  <a:lnTo>
                    <a:pt x="23344" y="21535"/>
                  </a:lnTo>
                  <a:cubicBezTo>
                    <a:pt x="24725" y="21535"/>
                    <a:pt x="25649" y="20115"/>
                    <a:pt x="25073" y="18855"/>
                  </a:cubicBezTo>
                  <a:lnTo>
                    <a:pt x="1656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226;p56"/>
            <p:cNvSpPr/>
            <p:nvPr/>
          </p:nvSpPr>
          <p:spPr>
            <a:xfrm>
              <a:off x="3589700" y="3918675"/>
              <a:ext cx="186975" cy="377600"/>
            </a:xfrm>
            <a:custGeom>
              <a:avLst/>
              <a:gdLst/>
              <a:ahLst/>
              <a:cxnLst/>
              <a:rect l="l" t="t" r="r" b="b"/>
              <a:pathLst>
                <a:path w="7479" h="15104" extrusionOk="0">
                  <a:moveTo>
                    <a:pt x="1" y="0"/>
                  </a:moveTo>
                  <a:lnTo>
                    <a:pt x="1" y="15103"/>
                  </a:lnTo>
                  <a:lnTo>
                    <a:pt x="7479" y="15103"/>
                  </a:lnTo>
                  <a:lnTo>
                    <a:pt x="747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227;p56"/>
            <p:cNvSpPr/>
            <p:nvPr/>
          </p:nvSpPr>
          <p:spPr>
            <a:xfrm>
              <a:off x="3560575" y="3889850"/>
              <a:ext cx="246925" cy="42925"/>
            </a:xfrm>
            <a:custGeom>
              <a:avLst/>
              <a:gdLst/>
              <a:ahLst/>
              <a:cxnLst/>
              <a:rect l="l" t="t" r="r" b="b"/>
              <a:pathLst>
                <a:path w="9877" h="1717" extrusionOk="0">
                  <a:moveTo>
                    <a:pt x="214" y="1"/>
                  </a:moveTo>
                  <a:cubicBezTo>
                    <a:pt x="94" y="1"/>
                    <a:pt x="0" y="95"/>
                    <a:pt x="0" y="215"/>
                  </a:cubicBezTo>
                  <a:lnTo>
                    <a:pt x="0" y="1488"/>
                  </a:lnTo>
                  <a:cubicBezTo>
                    <a:pt x="0" y="1609"/>
                    <a:pt x="94" y="1716"/>
                    <a:pt x="214" y="1716"/>
                  </a:cubicBezTo>
                  <a:lnTo>
                    <a:pt x="9662" y="1716"/>
                  </a:lnTo>
                  <a:cubicBezTo>
                    <a:pt x="9783" y="1716"/>
                    <a:pt x="9877" y="1609"/>
                    <a:pt x="9877" y="1488"/>
                  </a:cubicBezTo>
                  <a:lnTo>
                    <a:pt x="9877" y="215"/>
                  </a:lnTo>
                  <a:cubicBezTo>
                    <a:pt x="9877" y="95"/>
                    <a:pt x="9783" y="1"/>
                    <a:pt x="96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228;p56"/>
            <p:cNvSpPr/>
            <p:nvPr/>
          </p:nvSpPr>
          <p:spPr>
            <a:xfrm>
              <a:off x="3816525" y="2665675"/>
              <a:ext cx="186975" cy="681800"/>
            </a:xfrm>
            <a:custGeom>
              <a:avLst/>
              <a:gdLst/>
              <a:ahLst/>
              <a:cxnLst/>
              <a:rect l="l" t="t" r="r" b="b"/>
              <a:pathLst>
                <a:path w="7479" h="27272" extrusionOk="0">
                  <a:moveTo>
                    <a:pt x="0" y="1"/>
                  </a:moveTo>
                  <a:lnTo>
                    <a:pt x="0" y="23613"/>
                  </a:lnTo>
                  <a:cubicBezTo>
                    <a:pt x="41" y="25637"/>
                    <a:pt x="1702" y="27272"/>
                    <a:pt x="3739" y="27272"/>
                  </a:cubicBezTo>
                  <a:cubicBezTo>
                    <a:pt x="5776" y="27272"/>
                    <a:pt x="7438" y="25637"/>
                    <a:pt x="7478" y="23613"/>
                  </a:cubicBezTo>
                  <a:lnTo>
                    <a:pt x="747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229;p56"/>
            <p:cNvSpPr/>
            <p:nvPr/>
          </p:nvSpPr>
          <p:spPr>
            <a:xfrm>
              <a:off x="3841650" y="3028525"/>
              <a:ext cx="137050" cy="288800"/>
            </a:xfrm>
            <a:custGeom>
              <a:avLst/>
              <a:gdLst/>
              <a:ahLst/>
              <a:cxnLst/>
              <a:rect l="l" t="t" r="r" b="b"/>
              <a:pathLst>
                <a:path w="5482" h="11552" extrusionOk="0">
                  <a:moveTo>
                    <a:pt x="0" y="0"/>
                  </a:moveTo>
                  <a:lnTo>
                    <a:pt x="0" y="8805"/>
                  </a:lnTo>
                  <a:cubicBezTo>
                    <a:pt x="0" y="10319"/>
                    <a:pt x="1220" y="11552"/>
                    <a:pt x="2734" y="11552"/>
                  </a:cubicBezTo>
                  <a:cubicBezTo>
                    <a:pt x="4248" y="11552"/>
                    <a:pt x="5481" y="10319"/>
                    <a:pt x="5481" y="8805"/>
                  </a:cubicBezTo>
                  <a:lnTo>
                    <a:pt x="548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230;p56"/>
            <p:cNvSpPr/>
            <p:nvPr/>
          </p:nvSpPr>
          <p:spPr>
            <a:xfrm>
              <a:off x="3787050" y="2629850"/>
              <a:ext cx="247250" cy="42900"/>
            </a:xfrm>
            <a:custGeom>
              <a:avLst/>
              <a:gdLst/>
              <a:ahLst/>
              <a:cxnLst/>
              <a:rect l="l" t="t" r="r" b="b"/>
              <a:pathLst>
                <a:path w="9890" h="1716" extrusionOk="0">
                  <a:moveTo>
                    <a:pt x="228" y="0"/>
                  </a:moveTo>
                  <a:cubicBezTo>
                    <a:pt x="107" y="0"/>
                    <a:pt x="0" y="94"/>
                    <a:pt x="0" y="215"/>
                  </a:cubicBezTo>
                  <a:lnTo>
                    <a:pt x="0" y="1488"/>
                  </a:lnTo>
                  <a:cubicBezTo>
                    <a:pt x="0" y="1608"/>
                    <a:pt x="107" y="1715"/>
                    <a:pt x="228" y="1715"/>
                  </a:cubicBezTo>
                  <a:lnTo>
                    <a:pt x="9662" y="1715"/>
                  </a:lnTo>
                  <a:cubicBezTo>
                    <a:pt x="9783" y="1715"/>
                    <a:pt x="9890" y="1608"/>
                    <a:pt x="9890" y="1488"/>
                  </a:cubicBezTo>
                  <a:lnTo>
                    <a:pt x="9890" y="215"/>
                  </a:lnTo>
                  <a:cubicBezTo>
                    <a:pt x="9890" y="94"/>
                    <a:pt x="9783" y="0"/>
                    <a:pt x="96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231;p56"/>
            <p:cNvSpPr/>
            <p:nvPr/>
          </p:nvSpPr>
          <p:spPr>
            <a:xfrm>
              <a:off x="3415175" y="4498250"/>
              <a:ext cx="535725" cy="309600"/>
            </a:xfrm>
            <a:custGeom>
              <a:avLst/>
              <a:gdLst/>
              <a:ahLst/>
              <a:cxnLst/>
              <a:rect l="l" t="t" r="r" b="b"/>
              <a:pathLst>
                <a:path w="21429" h="12384" extrusionOk="0">
                  <a:moveTo>
                    <a:pt x="5066" y="1"/>
                  </a:moveTo>
                  <a:lnTo>
                    <a:pt x="482" y="10145"/>
                  </a:lnTo>
                  <a:cubicBezTo>
                    <a:pt x="0" y="11204"/>
                    <a:pt x="777" y="12383"/>
                    <a:pt x="1916" y="12383"/>
                  </a:cubicBezTo>
                  <a:lnTo>
                    <a:pt x="19512" y="12383"/>
                  </a:lnTo>
                  <a:cubicBezTo>
                    <a:pt x="20664" y="12383"/>
                    <a:pt x="21428" y="11204"/>
                    <a:pt x="20959" y="10145"/>
                  </a:cubicBezTo>
                  <a:lnTo>
                    <a:pt x="16389" y="1"/>
                  </a:lnTo>
                  <a:close/>
                </a:path>
              </a:pathLst>
            </a:custGeom>
            <a:solidFill>
              <a:srgbClr val="9BD0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232;p56"/>
            <p:cNvSpPr/>
            <p:nvPr/>
          </p:nvSpPr>
          <p:spPr>
            <a:xfrm>
              <a:off x="3529075" y="4465775"/>
              <a:ext cx="88125" cy="75275"/>
            </a:xfrm>
            <a:custGeom>
              <a:avLst/>
              <a:gdLst/>
              <a:ahLst/>
              <a:cxnLst/>
              <a:rect l="l" t="t" r="r" b="b"/>
              <a:pathLst>
                <a:path w="3525" h="3011" extrusionOk="0">
                  <a:moveTo>
                    <a:pt x="2024" y="0"/>
                  </a:moveTo>
                  <a:cubicBezTo>
                    <a:pt x="684" y="0"/>
                    <a:pt x="0" y="1622"/>
                    <a:pt x="952" y="2573"/>
                  </a:cubicBezTo>
                  <a:cubicBezTo>
                    <a:pt x="1258" y="2875"/>
                    <a:pt x="1634" y="3010"/>
                    <a:pt x="2002" y="3010"/>
                  </a:cubicBezTo>
                  <a:cubicBezTo>
                    <a:pt x="2779" y="3010"/>
                    <a:pt x="3525" y="2410"/>
                    <a:pt x="3525" y="1501"/>
                  </a:cubicBezTo>
                  <a:cubicBezTo>
                    <a:pt x="3525" y="670"/>
                    <a:pt x="2855" y="0"/>
                    <a:pt x="20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233;p56"/>
            <p:cNvSpPr/>
            <p:nvPr/>
          </p:nvSpPr>
          <p:spPr>
            <a:xfrm>
              <a:off x="3626900" y="4472475"/>
              <a:ext cx="20450" cy="17775"/>
            </a:xfrm>
            <a:custGeom>
              <a:avLst/>
              <a:gdLst/>
              <a:ahLst/>
              <a:cxnLst/>
              <a:rect l="l" t="t" r="r" b="b"/>
              <a:pathLst>
                <a:path w="818" h="711" extrusionOk="0">
                  <a:moveTo>
                    <a:pt x="469" y="0"/>
                  </a:moveTo>
                  <a:cubicBezTo>
                    <a:pt x="161" y="0"/>
                    <a:pt x="0" y="389"/>
                    <a:pt x="215" y="603"/>
                  </a:cubicBezTo>
                  <a:cubicBezTo>
                    <a:pt x="289" y="677"/>
                    <a:pt x="379" y="710"/>
                    <a:pt x="467" y="710"/>
                  </a:cubicBezTo>
                  <a:cubicBezTo>
                    <a:pt x="647" y="710"/>
                    <a:pt x="818" y="570"/>
                    <a:pt x="818" y="362"/>
                  </a:cubicBezTo>
                  <a:cubicBezTo>
                    <a:pt x="818" y="161"/>
                    <a:pt x="670" y="0"/>
                    <a:pt x="469" y="0"/>
                  </a:cubicBezTo>
                  <a:close/>
                </a:path>
              </a:pathLst>
            </a:custGeom>
            <a:solidFill>
              <a:srgbClr val="9BD0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234;p56"/>
            <p:cNvSpPr/>
            <p:nvPr/>
          </p:nvSpPr>
          <p:spPr>
            <a:xfrm>
              <a:off x="3699600" y="4479825"/>
              <a:ext cx="41575" cy="35650"/>
            </a:xfrm>
            <a:custGeom>
              <a:avLst/>
              <a:gdLst/>
              <a:ahLst/>
              <a:cxnLst/>
              <a:rect l="l" t="t" r="r" b="b"/>
              <a:pathLst>
                <a:path w="1663" h="1426" extrusionOk="0">
                  <a:moveTo>
                    <a:pt x="952" y="1"/>
                  </a:moveTo>
                  <a:cubicBezTo>
                    <a:pt x="309" y="1"/>
                    <a:pt x="0" y="765"/>
                    <a:pt x="443" y="1220"/>
                  </a:cubicBezTo>
                  <a:cubicBezTo>
                    <a:pt x="588" y="1362"/>
                    <a:pt x="766" y="1425"/>
                    <a:pt x="940" y="1425"/>
                  </a:cubicBezTo>
                  <a:cubicBezTo>
                    <a:pt x="1309" y="1425"/>
                    <a:pt x="1662" y="1139"/>
                    <a:pt x="1662" y="711"/>
                  </a:cubicBezTo>
                  <a:cubicBezTo>
                    <a:pt x="1649" y="323"/>
                    <a:pt x="1340" y="1"/>
                    <a:pt x="9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235;p56"/>
            <p:cNvSpPr/>
            <p:nvPr/>
          </p:nvSpPr>
          <p:spPr>
            <a:xfrm>
              <a:off x="3741800" y="4444650"/>
              <a:ext cx="70725" cy="70725"/>
            </a:xfrm>
            <a:custGeom>
              <a:avLst/>
              <a:gdLst/>
              <a:ahLst/>
              <a:cxnLst/>
              <a:rect l="l" t="t" r="r" b="b"/>
              <a:pathLst>
                <a:path w="2829" h="2829" extrusionOk="0">
                  <a:moveTo>
                    <a:pt x="1421" y="1"/>
                  </a:moveTo>
                  <a:cubicBezTo>
                    <a:pt x="631" y="1"/>
                    <a:pt x="1" y="631"/>
                    <a:pt x="1" y="1408"/>
                  </a:cubicBezTo>
                  <a:cubicBezTo>
                    <a:pt x="1" y="2199"/>
                    <a:pt x="631" y="2828"/>
                    <a:pt x="1421" y="2828"/>
                  </a:cubicBezTo>
                  <a:cubicBezTo>
                    <a:pt x="2199" y="2828"/>
                    <a:pt x="2829" y="2199"/>
                    <a:pt x="2829" y="1408"/>
                  </a:cubicBezTo>
                  <a:cubicBezTo>
                    <a:pt x="2829" y="631"/>
                    <a:pt x="2199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236;p56"/>
            <p:cNvSpPr/>
            <p:nvPr/>
          </p:nvSpPr>
          <p:spPr>
            <a:xfrm>
              <a:off x="3777000" y="2751800"/>
              <a:ext cx="256650" cy="144750"/>
            </a:xfrm>
            <a:custGeom>
              <a:avLst/>
              <a:gdLst/>
              <a:ahLst/>
              <a:cxnLst/>
              <a:rect l="l" t="t" r="r" b="b"/>
              <a:pathLst>
                <a:path w="10266" h="5790" extrusionOk="0">
                  <a:moveTo>
                    <a:pt x="121" y="0"/>
                  </a:moveTo>
                  <a:cubicBezTo>
                    <a:pt x="54" y="0"/>
                    <a:pt x="0" y="54"/>
                    <a:pt x="0" y="121"/>
                  </a:cubicBezTo>
                  <a:lnTo>
                    <a:pt x="0" y="5669"/>
                  </a:lnTo>
                  <a:cubicBezTo>
                    <a:pt x="0" y="5736"/>
                    <a:pt x="54" y="5789"/>
                    <a:pt x="121" y="5789"/>
                  </a:cubicBezTo>
                  <a:lnTo>
                    <a:pt x="10145" y="5789"/>
                  </a:lnTo>
                  <a:cubicBezTo>
                    <a:pt x="10212" y="5789"/>
                    <a:pt x="10265" y="5736"/>
                    <a:pt x="10265" y="5669"/>
                  </a:cubicBezTo>
                  <a:lnTo>
                    <a:pt x="10265" y="121"/>
                  </a:lnTo>
                  <a:cubicBezTo>
                    <a:pt x="10265" y="54"/>
                    <a:pt x="10212" y="0"/>
                    <a:pt x="10145" y="0"/>
                  </a:cubicBezTo>
                  <a:close/>
                </a:path>
              </a:pathLst>
            </a:custGeom>
            <a:solidFill>
              <a:srgbClr val="4845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237;p56"/>
            <p:cNvSpPr/>
            <p:nvPr/>
          </p:nvSpPr>
          <p:spPr>
            <a:xfrm>
              <a:off x="4881550" y="3486825"/>
              <a:ext cx="187300" cy="681800"/>
            </a:xfrm>
            <a:custGeom>
              <a:avLst/>
              <a:gdLst/>
              <a:ahLst/>
              <a:cxnLst/>
              <a:rect l="l" t="t" r="r" b="b"/>
              <a:pathLst>
                <a:path w="7492" h="27272" extrusionOk="0">
                  <a:moveTo>
                    <a:pt x="1" y="1"/>
                  </a:moveTo>
                  <a:lnTo>
                    <a:pt x="1" y="23613"/>
                  </a:lnTo>
                  <a:cubicBezTo>
                    <a:pt x="41" y="25650"/>
                    <a:pt x="1716" y="27271"/>
                    <a:pt x="3740" y="27271"/>
                  </a:cubicBezTo>
                  <a:cubicBezTo>
                    <a:pt x="5777" y="27271"/>
                    <a:pt x="7438" y="25650"/>
                    <a:pt x="7492" y="23613"/>
                  </a:cubicBezTo>
                  <a:lnTo>
                    <a:pt x="749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238;p56"/>
            <p:cNvSpPr/>
            <p:nvPr/>
          </p:nvSpPr>
          <p:spPr>
            <a:xfrm>
              <a:off x="4852400" y="3457675"/>
              <a:ext cx="246950" cy="43250"/>
            </a:xfrm>
            <a:custGeom>
              <a:avLst/>
              <a:gdLst/>
              <a:ahLst/>
              <a:cxnLst/>
              <a:rect l="l" t="t" r="r" b="b"/>
              <a:pathLst>
                <a:path w="9878" h="1730" extrusionOk="0">
                  <a:moveTo>
                    <a:pt x="9877" y="590"/>
                  </a:moveTo>
                  <a:cubicBezTo>
                    <a:pt x="9877" y="635"/>
                    <a:pt x="9874" y="681"/>
                    <a:pt x="9868" y="728"/>
                  </a:cubicBezTo>
                  <a:lnTo>
                    <a:pt x="9868" y="728"/>
                  </a:lnTo>
                  <a:cubicBezTo>
                    <a:pt x="9874" y="771"/>
                    <a:pt x="9877" y="814"/>
                    <a:pt x="9877" y="858"/>
                  </a:cubicBezTo>
                  <a:lnTo>
                    <a:pt x="9877" y="590"/>
                  </a:lnTo>
                  <a:close/>
                  <a:moveTo>
                    <a:pt x="859" y="1"/>
                  </a:moveTo>
                  <a:cubicBezTo>
                    <a:pt x="390" y="1"/>
                    <a:pt x="1" y="389"/>
                    <a:pt x="1" y="858"/>
                  </a:cubicBezTo>
                  <a:cubicBezTo>
                    <a:pt x="1" y="1341"/>
                    <a:pt x="390" y="1729"/>
                    <a:pt x="859" y="1729"/>
                  </a:cubicBezTo>
                  <a:lnTo>
                    <a:pt x="9020" y="1729"/>
                  </a:lnTo>
                  <a:cubicBezTo>
                    <a:pt x="9457" y="1729"/>
                    <a:pt x="9806" y="1180"/>
                    <a:pt x="9868" y="728"/>
                  </a:cubicBezTo>
                  <a:lnTo>
                    <a:pt x="9868" y="728"/>
                  </a:lnTo>
                  <a:cubicBezTo>
                    <a:pt x="9806" y="319"/>
                    <a:pt x="9457" y="1"/>
                    <a:pt x="90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239;p56"/>
            <p:cNvSpPr/>
            <p:nvPr/>
          </p:nvSpPr>
          <p:spPr>
            <a:xfrm>
              <a:off x="4842350" y="3620825"/>
              <a:ext cx="256650" cy="144775"/>
            </a:xfrm>
            <a:custGeom>
              <a:avLst/>
              <a:gdLst/>
              <a:ahLst/>
              <a:cxnLst/>
              <a:rect l="l" t="t" r="r" b="b"/>
              <a:pathLst>
                <a:path w="10266" h="5791" extrusionOk="0">
                  <a:moveTo>
                    <a:pt x="122" y="1"/>
                  </a:moveTo>
                  <a:cubicBezTo>
                    <a:pt x="55" y="1"/>
                    <a:pt x="1" y="55"/>
                    <a:pt x="1" y="122"/>
                  </a:cubicBezTo>
                  <a:lnTo>
                    <a:pt x="1" y="5656"/>
                  </a:lnTo>
                  <a:cubicBezTo>
                    <a:pt x="1" y="5737"/>
                    <a:pt x="55" y="5790"/>
                    <a:pt x="122" y="5790"/>
                  </a:cubicBezTo>
                  <a:lnTo>
                    <a:pt x="10145" y="5790"/>
                  </a:lnTo>
                  <a:cubicBezTo>
                    <a:pt x="10212" y="5790"/>
                    <a:pt x="10266" y="5737"/>
                    <a:pt x="10266" y="5656"/>
                  </a:cubicBezTo>
                  <a:lnTo>
                    <a:pt x="10266" y="122"/>
                  </a:lnTo>
                  <a:cubicBezTo>
                    <a:pt x="10266" y="55"/>
                    <a:pt x="10212" y="1"/>
                    <a:pt x="10145" y="1"/>
                  </a:cubicBezTo>
                  <a:close/>
                </a:path>
              </a:pathLst>
            </a:custGeom>
            <a:solidFill>
              <a:srgbClr val="4845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240;p56"/>
            <p:cNvSpPr/>
            <p:nvPr/>
          </p:nvSpPr>
          <p:spPr>
            <a:xfrm>
              <a:off x="3551175" y="4068425"/>
              <a:ext cx="257000" cy="144750"/>
            </a:xfrm>
            <a:custGeom>
              <a:avLst/>
              <a:gdLst/>
              <a:ahLst/>
              <a:cxnLst/>
              <a:rect l="l" t="t" r="r" b="b"/>
              <a:pathLst>
                <a:path w="10280" h="5790" extrusionOk="0">
                  <a:moveTo>
                    <a:pt x="135" y="1"/>
                  </a:moveTo>
                  <a:cubicBezTo>
                    <a:pt x="68" y="1"/>
                    <a:pt x="1" y="54"/>
                    <a:pt x="1" y="121"/>
                  </a:cubicBezTo>
                  <a:lnTo>
                    <a:pt x="1" y="5669"/>
                  </a:lnTo>
                  <a:cubicBezTo>
                    <a:pt x="1" y="5736"/>
                    <a:pt x="68" y="5790"/>
                    <a:pt x="135" y="5790"/>
                  </a:cubicBezTo>
                  <a:lnTo>
                    <a:pt x="10145" y="5790"/>
                  </a:lnTo>
                  <a:cubicBezTo>
                    <a:pt x="10226" y="5790"/>
                    <a:pt x="10279" y="5736"/>
                    <a:pt x="10279" y="5669"/>
                  </a:cubicBezTo>
                  <a:lnTo>
                    <a:pt x="10279" y="121"/>
                  </a:lnTo>
                  <a:cubicBezTo>
                    <a:pt x="10279" y="54"/>
                    <a:pt x="10226" y="1"/>
                    <a:pt x="10145" y="1"/>
                  </a:cubicBezTo>
                  <a:close/>
                </a:path>
              </a:pathLst>
            </a:custGeom>
            <a:solidFill>
              <a:srgbClr val="4845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241;p56"/>
            <p:cNvSpPr/>
            <p:nvPr/>
          </p:nvSpPr>
          <p:spPr>
            <a:xfrm>
              <a:off x="4543175" y="4003600"/>
              <a:ext cx="871100" cy="793350"/>
            </a:xfrm>
            <a:custGeom>
              <a:avLst/>
              <a:gdLst/>
              <a:ahLst/>
              <a:cxnLst/>
              <a:rect l="l" t="t" r="r" b="b"/>
              <a:pathLst>
                <a:path w="34844" h="31734" extrusionOk="0">
                  <a:moveTo>
                    <a:pt x="17422" y="1"/>
                  </a:moveTo>
                  <a:cubicBezTo>
                    <a:pt x="13362" y="1"/>
                    <a:pt x="9301" y="1548"/>
                    <a:pt x="6206" y="4644"/>
                  </a:cubicBezTo>
                  <a:cubicBezTo>
                    <a:pt x="1" y="10849"/>
                    <a:pt x="1" y="20886"/>
                    <a:pt x="6206" y="27090"/>
                  </a:cubicBezTo>
                  <a:cubicBezTo>
                    <a:pt x="9301" y="30186"/>
                    <a:pt x="13362" y="31734"/>
                    <a:pt x="17422" y="31734"/>
                  </a:cubicBezTo>
                  <a:cubicBezTo>
                    <a:pt x="21483" y="31734"/>
                    <a:pt x="25543" y="30186"/>
                    <a:pt x="28639" y="27090"/>
                  </a:cubicBezTo>
                  <a:cubicBezTo>
                    <a:pt x="34843" y="20886"/>
                    <a:pt x="34843" y="10849"/>
                    <a:pt x="28639" y="4644"/>
                  </a:cubicBezTo>
                  <a:cubicBezTo>
                    <a:pt x="25543" y="1548"/>
                    <a:pt x="21483" y="1"/>
                    <a:pt x="174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242;p56"/>
            <p:cNvSpPr/>
            <p:nvPr/>
          </p:nvSpPr>
          <p:spPr>
            <a:xfrm>
              <a:off x="4573000" y="4321700"/>
              <a:ext cx="811775" cy="442925"/>
            </a:xfrm>
            <a:custGeom>
              <a:avLst/>
              <a:gdLst/>
              <a:ahLst/>
              <a:cxnLst/>
              <a:rect l="l" t="t" r="r" b="b"/>
              <a:pathLst>
                <a:path w="32471" h="17717" extrusionOk="0">
                  <a:moveTo>
                    <a:pt x="2011" y="1"/>
                  </a:moveTo>
                  <a:cubicBezTo>
                    <a:pt x="1" y="9100"/>
                    <a:pt x="6915" y="17717"/>
                    <a:pt x="16229" y="17717"/>
                  </a:cubicBezTo>
                  <a:cubicBezTo>
                    <a:pt x="25543" y="17717"/>
                    <a:pt x="32471" y="9100"/>
                    <a:pt x="304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243;p56"/>
            <p:cNvSpPr/>
            <p:nvPr/>
          </p:nvSpPr>
          <p:spPr>
            <a:xfrm>
              <a:off x="4777025" y="3657350"/>
              <a:ext cx="70375" cy="61675"/>
            </a:xfrm>
            <a:custGeom>
              <a:avLst/>
              <a:gdLst/>
              <a:ahLst/>
              <a:cxnLst/>
              <a:rect l="l" t="t" r="r" b="b"/>
              <a:pathLst>
                <a:path w="2815" h="2467" extrusionOk="0">
                  <a:moveTo>
                    <a:pt x="1" y="1"/>
                  </a:moveTo>
                  <a:lnTo>
                    <a:pt x="1" y="2466"/>
                  </a:lnTo>
                  <a:lnTo>
                    <a:pt x="2815" y="2466"/>
                  </a:lnTo>
                  <a:lnTo>
                    <a:pt x="281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244;p56"/>
            <p:cNvSpPr/>
            <p:nvPr/>
          </p:nvSpPr>
          <p:spPr>
            <a:xfrm>
              <a:off x="4527775" y="2726325"/>
              <a:ext cx="69700" cy="202375"/>
            </a:xfrm>
            <a:custGeom>
              <a:avLst/>
              <a:gdLst/>
              <a:ahLst/>
              <a:cxnLst/>
              <a:rect l="l" t="t" r="r" b="b"/>
              <a:pathLst>
                <a:path w="2788" h="8095" extrusionOk="0">
                  <a:moveTo>
                    <a:pt x="134" y="1"/>
                  </a:moveTo>
                  <a:cubicBezTo>
                    <a:pt x="54" y="1"/>
                    <a:pt x="0" y="68"/>
                    <a:pt x="0" y="135"/>
                  </a:cubicBezTo>
                  <a:lnTo>
                    <a:pt x="0" y="7961"/>
                  </a:lnTo>
                  <a:cubicBezTo>
                    <a:pt x="0" y="8028"/>
                    <a:pt x="54" y="8095"/>
                    <a:pt x="134" y="8095"/>
                  </a:cubicBezTo>
                  <a:lnTo>
                    <a:pt x="2654" y="8095"/>
                  </a:lnTo>
                  <a:cubicBezTo>
                    <a:pt x="2734" y="8095"/>
                    <a:pt x="2788" y="8028"/>
                    <a:pt x="2788" y="7961"/>
                  </a:cubicBezTo>
                  <a:lnTo>
                    <a:pt x="2788" y="135"/>
                  </a:lnTo>
                  <a:cubicBezTo>
                    <a:pt x="2788" y="68"/>
                    <a:pt x="2734" y="1"/>
                    <a:pt x="26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245;p56"/>
            <p:cNvSpPr/>
            <p:nvPr/>
          </p:nvSpPr>
          <p:spPr>
            <a:xfrm>
              <a:off x="4151550" y="3587000"/>
              <a:ext cx="70050" cy="202375"/>
            </a:xfrm>
            <a:custGeom>
              <a:avLst/>
              <a:gdLst/>
              <a:ahLst/>
              <a:cxnLst/>
              <a:rect l="l" t="t" r="r" b="b"/>
              <a:pathLst>
                <a:path w="2802" h="8095" extrusionOk="0">
                  <a:moveTo>
                    <a:pt x="134" y="0"/>
                  </a:moveTo>
                  <a:cubicBezTo>
                    <a:pt x="54" y="0"/>
                    <a:pt x="0" y="54"/>
                    <a:pt x="0" y="134"/>
                  </a:cubicBezTo>
                  <a:lnTo>
                    <a:pt x="0" y="7961"/>
                  </a:lnTo>
                  <a:cubicBezTo>
                    <a:pt x="0" y="8028"/>
                    <a:pt x="54" y="8095"/>
                    <a:pt x="134" y="8095"/>
                  </a:cubicBezTo>
                  <a:lnTo>
                    <a:pt x="2654" y="8095"/>
                  </a:lnTo>
                  <a:cubicBezTo>
                    <a:pt x="2734" y="8095"/>
                    <a:pt x="2801" y="8028"/>
                    <a:pt x="2801" y="7961"/>
                  </a:cubicBezTo>
                  <a:lnTo>
                    <a:pt x="2801" y="134"/>
                  </a:lnTo>
                  <a:cubicBezTo>
                    <a:pt x="2801" y="54"/>
                    <a:pt x="2734" y="0"/>
                    <a:pt x="26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246;p56"/>
            <p:cNvSpPr/>
            <p:nvPr/>
          </p:nvSpPr>
          <p:spPr>
            <a:xfrm>
              <a:off x="4523075" y="4039625"/>
              <a:ext cx="70050" cy="202025"/>
            </a:xfrm>
            <a:custGeom>
              <a:avLst/>
              <a:gdLst/>
              <a:ahLst/>
              <a:cxnLst/>
              <a:rect l="l" t="t" r="r" b="b"/>
              <a:pathLst>
                <a:path w="2802" h="8081" extrusionOk="0">
                  <a:moveTo>
                    <a:pt x="148" y="0"/>
                  </a:moveTo>
                  <a:cubicBezTo>
                    <a:pt x="68" y="0"/>
                    <a:pt x="1" y="54"/>
                    <a:pt x="1" y="134"/>
                  </a:cubicBezTo>
                  <a:lnTo>
                    <a:pt x="1" y="7947"/>
                  </a:lnTo>
                  <a:cubicBezTo>
                    <a:pt x="1" y="8027"/>
                    <a:pt x="68" y="8081"/>
                    <a:pt x="148" y="8081"/>
                  </a:cubicBezTo>
                  <a:lnTo>
                    <a:pt x="2668" y="8081"/>
                  </a:lnTo>
                  <a:cubicBezTo>
                    <a:pt x="2735" y="8081"/>
                    <a:pt x="2802" y="8027"/>
                    <a:pt x="2802" y="7947"/>
                  </a:cubicBezTo>
                  <a:lnTo>
                    <a:pt x="2802" y="134"/>
                  </a:lnTo>
                  <a:cubicBezTo>
                    <a:pt x="2802" y="54"/>
                    <a:pt x="2735" y="0"/>
                    <a:pt x="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247;p56"/>
            <p:cNvSpPr/>
            <p:nvPr/>
          </p:nvSpPr>
          <p:spPr>
            <a:xfrm>
              <a:off x="4341500" y="2477750"/>
              <a:ext cx="37875" cy="2484550"/>
            </a:xfrm>
            <a:custGeom>
              <a:avLst/>
              <a:gdLst/>
              <a:ahLst/>
              <a:cxnLst/>
              <a:rect l="l" t="t" r="r" b="b"/>
              <a:pathLst>
                <a:path w="1515" h="99382" extrusionOk="0">
                  <a:moveTo>
                    <a:pt x="1" y="0"/>
                  </a:moveTo>
                  <a:lnTo>
                    <a:pt x="1" y="99381"/>
                  </a:lnTo>
                  <a:lnTo>
                    <a:pt x="1515" y="99381"/>
                  </a:lnTo>
                  <a:lnTo>
                    <a:pt x="1515" y="0"/>
                  </a:lnTo>
                  <a:close/>
                </a:path>
              </a:pathLst>
            </a:custGeom>
            <a:solidFill>
              <a:srgbClr val="4845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248;p56"/>
            <p:cNvSpPr/>
            <p:nvPr/>
          </p:nvSpPr>
          <p:spPr>
            <a:xfrm>
              <a:off x="3308950" y="4917700"/>
              <a:ext cx="2140500" cy="89150"/>
            </a:xfrm>
            <a:custGeom>
              <a:avLst/>
              <a:gdLst/>
              <a:ahLst/>
              <a:cxnLst/>
              <a:rect l="l" t="t" r="r" b="b"/>
              <a:pathLst>
                <a:path w="85620" h="3566" extrusionOk="0">
                  <a:moveTo>
                    <a:pt x="1" y="1"/>
                  </a:moveTo>
                  <a:lnTo>
                    <a:pt x="1" y="3566"/>
                  </a:lnTo>
                  <a:lnTo>
                    <a:pt x="85619" y="3566"/>
                  </a:lnTo>
                  <a:lnTo>
                    <a:pt x="8561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249;p56"/>
            <p:cNvSpPr/>
            <p:nvPr/>
          </p:nvSpPr>
          <p:spPr>
            <a:xfrm>
              <a:off x="2561850" y="3684825"/>
              <a:ext cx="198025" cy="723675"/>
            </a:xfrm>
            <a:custGeom>
              <a:avLst/>
              <a:gdLst/>
              <a:ahLst/>
              <a:cxnLst/>
              <a:rect l="l" t="t" r="r" b="b"/>
              <a:pathLst>
                <a:path w="7921" h="28947" extrusionOk="0">
                  <a:moveTo>
                    <a:pt x="1" y="1"/>
                  </a:moveTo>
                  <a:lnTo>
                    <a:pt x="1" y="24993"/>
                  </a:lnTo>
                  <a:cubicBezTo>
                    <a:pt x="1" y="27178"/>
                    <a:pt x="1770" y="28947"/>
                    <a:pt x="3954" y="28947"/>
                  </a:cubicBezTo>
                  <a:cubicBezTo>
                    <a:pt x="6152" y="28947"/>
                    <a:pt x="7921" y="27178"/>
                    <a:pt x="7921" y="24993"/>
                  </a:cubicBezTo>
                  <a:lnTo>
                    <a:pt x="79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250;p56"/>
            <p:cNvSpPr/>
            <p:nvPr/>
          </p:nvSpPr>
          <p:spPr>
            <a:xfrm>
              <a:off x="2523325" y="3654000"/>
              <a:ext cx="268725" cy="45250"/>
            </a:xfrm>
            <a:custGeom>
              <a:avLst/>
              <a:gdLst/>
              <a:ahLst/>
              <a:cxnLst/>
              <a:rect l="l" t="t" r="r" b="b"/>
              <a:pathLst>
                <a:path w="10749" h="1810" extrusionOk="0">
                  <a:moveTo>
                    <a:pt x="1207" y="1"/>
                  </a:moveTo>
                  <a:cubicBezTo>
                    <a:pt x="1" y="1"/>
                    <a:pt x="1" y="1810"/>
                    <a:pt x="1207" y="1810"/>
                  </a:cubicBezTo>
                  <a:lnTo>
                    <a:pt x="9850" y="1810"/>
                  </a:lnTo>
                  <a:cubicBezTo>
                    <a:pt x="10346" y="1810"/>
                    <a:pt x="10748" y="1408"/>
                    <a:pt x="10748" y="899"/>
                  </a:cubicBezTo>
                  <a:cubicBezTo>
                    <a:pt x="10748" y="403"/>
                    <a:pt x="10346" y="1"/>
                    <a:pt x="98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251;p56"/>
            <p:cNvSpPr/>
            <p:nvPr/>
          </p:nvSpPr>
          <p:spPr>
            <a:xfrm>
              <a:off x="2240250" y="4231700"/>
              <a:ext cx="844600" cy="775150"/>
            </a:xfrm>
            <a:custGeom>
              <a:avLst/>
              <a:gdLst/>
              <a:ahLst/>
              <a:cxnLst/>
              <a:rect l="l" t="t" r="r" b="b"/>
              <a:pathLst>
                <a:path w="33784" h="31006" extrusionOk="0">
                  <a:moveTo>
                    <a:pt x="16967" y="1"/>
                  </a:moveTo>
                  <a:cubicBezTo>
                    <a:pt x="14179" y="1"/>
                    <a:pt x="11388" y="695"/>
                    <a:pt x="8858" y="2086"/>
                  </a:cubicBezTo>
                  <a:cubicBezTo>
                    <a:pt x="3658" y="4954"/>
                    <a:pt x="348" y="10355"/>
                    <a:pt x="174" y="16305"/>
                  </a:cubicBezTo>
                  <a:cubicBezTo>
                    <a:pt x="0" y="22241"/>
                    <a:pt x="2975" y="27830"/>
                    <a:pt x="8000" y="31006"/>
                  </a:cubicBezTo>
                  <a:lnTo>
                    <a:pt x="25944" y="31006"/>
                  </a:lnTo>
                  <a:cubicBezTo>
                    <a:pt x="30822" y="27937"/>
                    <a:pt x="33784" y="22563"/>
                    <a:pt x="33770" y="16801"/>
                  </a:cubicBezTo>
                  <a:cubicBezTo>
                    <a:pt x="33770" y="10864"/>
                    <a:pt x="30635" y="5356"/>
                    <a:pt x="25515" y="2341"/>
                  </a:cubicBezTo>
                  <a:cubicBezTo>
                    <a:pt x="22880" y="782"/>
                    <a:pt x="19925" y="1"/>
                    <a:pt x="169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252;p56"/>
            <p:cNvSpPr/>
            <p:nvPr/>
          </p:nvSpPr>
          <p:spPr>
            <a:xfrm>
              <a:off x="2656000" y="4109625"/>
              <a:ext cx="323650" cy="375800"/>
            </a:xfrm>
            <a:custGeom>
              <a:avLst/>
              <a:gdLst/>
              <a:ahLst/>
              <a:cxnLst/>
              <a:rect l="l" t="t" r="r" b="b"/>
              <a:pathLst>
                <a:path w="12946" h="15032" extrusionOk="0">
                  <a:moveTo>
                    <a:pt x="9328" y="1"/>
                  </a:moveTo>
                  <a:lnTo>
                    <a:pt x="724" y="11432"/>
                  </a:lnTo>
                  <a:cubicBezTo>
                    <a:pt x="1" y="12437"/>
                    <a:pt x="202" y="13831"/>
                    <a:pt x="1193" y="14581"/>
                  </a:cubicBezTo>
                  <a:cubicBezTo>
                    <a:pt x="1602" y="14885"/>
                    <a:pt x="2081" y="15032"/>
                    <a:pt x="2557" y="15032"/>
                  </a:cubicBezTo>
                  <a:cubicBezTo>
                    <a:pt x="3235" y="15032"/>
                    <a:pt x="3907" y="14733"/>
                    <a:pt x="4356" y="14166"/>
                  </a:cubicBezTo>
                  <a:lnTo>
                    <a:pt x="12946" y="2721"/>
                  </a:lnTo>
                  <a:lnTo>
                    <a:pt x="93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253;p56"/>
            <p:cNvSpPr/>
            <p:nvPr/>
          </p:nvSpPr>
          <p:spPr>
            <a:xfrm>
              <a:off x="2870425" y="4085925"/>
              <a:ext cx="133700" cy="108175"/>
            </a:xfrm>
            <a:custGeom>
              <a:avLst/>
              <a:gdLst/>
              <a:ahLst/>
              <a:cxnLst/>
              <a:rect l="l" t="t" r="r" b="b"/>
              <a:pathLst>
                <a:path w="5348" h="4327" extrusionOk="0">
                  <a:moveTo>
                    <a:pt x="621" y="1"/>
                  </a:moveTo>
                  <a:cubicBezTo>
                    <a:pt x="578" y="1"/>
                    <a:pt x="534" y="19"/>
                    <a:pt x="509" y="51"/>
                  </a:cubicBezTo>
                  <a:lnTo>
                    <a:pt x="40" y="681"/>
                  </a:lnTo>
                  <a:cubicBezTo>
                    <a:pt x="0" y="734"/>
                    <a:pt x="14" y="815"/>
                    <a:pt x="67" y="868"/>
                  </a:cubicBezTo>
                  <a:lnTo>
                    <a:pt x="4650" y="4299"/>
                  </a:lnTo>
                  <a:cubicBezTo>
                    <a:pt x="4674" y="4317"/>
                    <a:pt x="4702" y="4327"/>
                    <a:pt x="4731" y="4327"/>
                  </a:cubicBezTo>
                  <a:cubicBezTo>
                    <a:pt x="4769" y="4327"/>
                    <a:pt x="4808" y="4310"/>
                    <a:pt x="4838" y="4272"/>
                  </a:cubicBezTo>
                  <a:lnTo>
                    <a:pt x="5294" y="3656"/>
                  </a:lnTo>
                  <a:cubicBezTo>
                    <a:pt x="5347" y="3589"/>
                    <a:pt x="5334" y="3508"/>
                    <a:pt x="5267" y="3468"/>
                  </a:cubicBezTo>
                  <a:lnTo>
                    <a:pt x="697" y="24"/>
                  </a:lnTo>
                  <a:cubicBezTo>
                    <a:pt x="676" y="8"/>
                    <a:pt x="648" y="1"/>
                    <a:pt x="6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254;p56"/>
            <p:cNvSpPr/>
            <p:nvPr/>
          </p:nvSpPr>
          <p:spPr>
            <a:xfrm>
              <a:off x="2255650" y="4577650"/>
              <a:ext cx="794375" cy="391350"/>
            </a:xfrm>
            <a:custGeom>
              <a:avLst/>
              <a:gdLst/>
              <a:ahLst/>
              <a:cxnLst/>
              <a:rect l="l" t="t" r="r" b="b"/>
              <a:pathLst>
                <a:path w="31775" h="15654" extrusionOk="0">
                  <a:moveTo>
                    <a:pt x="1300" y="1"/>
                  </a:moveTo>
                  <a:cubicBezTo>
                    <a:pt x="0" y="5897"/>
                    <a:pt x="2252" y="12022"/>
                    <a:pt x="7090" y="15653"/>
                  </a:cubicBezTo>
                  <a:lnTo>
                    <a:pt x="25623" y="15653"/>
                  </a:lnTo>
                  <a:cubicBezTo>
                    <a:pt x="29496" y="12732"/>
                    <a:pt x="31774" y="8176"/>
                    <a:pt x="31774" y="3324"/>
                  </a:cubicBezTo>
                  <a:cubicBezTo>
                    <a:pt x="31774" y="2212"/>
                    <a:pt x="31653" y="1086"/>
                    <a:pt x="314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255;p56"/>
            <p:cNvSpPr/>
            <p:nvPr/>
          </p:nvSpPr>
          <p:spPr>
            <a:xfrm>
              <a:off x="2843625" y="4508150"/>
              <a:ext cx="153450" cy="140050"/>
            </a:xfrm>
            <a:custGeom>
              <a:avLst/>
              <a:gdLst/>
              <a:ahLst/>
              <a:cxnLst/>
              <a:rect l="l" t="t" r="r" b="b"/>
              <a:pathLst>
                <a:path w="6138" h="5602" extrusionOk="0">
                  <a:moveTo>
                    <a:pt x="3069" y="0"/>
                  </a:moveTo>
                  <a:cubicBezTo>
                    <a:pt x="2352" y="0"/>
                    <a:pt x="1635" y="275"/>
                    <a:pt x="1086" y="824"/>
                  </a:cubicBezTo>
                  <a:cubicBezTo>
                    <a:pt x="0" y="1923"/>
                    <a:pt x="0" y="3692"/>
                    <a:pt x="1086" y="4778"/>
                  </a:cubicBezTo>
                  <a:cubicBezTo>
                    <a:pt x="1635" y="5327"/>
                    <a:pt x="2352" y="5602"/>
                    <a:pt x="3069" y="5602"/>
                  </a:cubicBezTo>
                  <a:cubicBezTo>
                    <a:pt x="3786" y="5602"/>
                    <a:pt x="4503" y="5327"/>
                    <a:pt x="5052" y="4778"/>
                  </a:cubicBezTo>
                  <a:cubicBezTo>
                    <a:pt x="6138" y="3692"/>
                    <a:pt x="6138" y="1923"/>
                    <a:pt x="5052" y="824"/>
                  </a:cubicBezTo>
                  <a:cubicBezTo>
                    <a:pt x="4503" y="275"/>
                    <a:pt x="3786" y="0"/>
                    <a:pt x="30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256;p56"/>
            <p:cNvSpPr/>
            <p:nvPr/>
          </p:nvSpPr>
          <p:spPr>
            <a:xfrm>
              <a:off x="2785325" y="4559225"/>
              <a:ext cx="48925" cy="41950"/>
            </a:xfrm>
            <a:custGeom>
              <a:avLst/>
              <a:gdLst/>
              <a:ahLst/>
              <a:cxnLst/>
              <a:rect l="l" t="t" r="r" b="b"/>
              <a:pathLst>
                <a:path w="1957" h="1678" extrusionOk="0">
                  <a:moveTo>
                    <a:pt x="1126" y="1"/>
                  </a:moveTo>
                  <a:cubicBezTo>
                    <a:pt x="376" y="1"/>
                    <a:pt x="0" y="899"/>
                    <a:pt x="536" y="1435"/>
                  </a:cubicBezTo>
                  <a:cubicBezTo>
                    <a:pt x="704" y="1603"/>
                    <a:pt x="911" y="1678"/>
                    <a:pt x="1114" y="1678"/>
                  </a:cubicBezTo>
                  <a:cubicBezTo>
                    <a:pt x="1543" y="1678"/>
                    <a:pt x="1957" y="1341"/>
                    <a:pt x="1957" y="832"/>
                  </a:cubicBezTo>
                  <a:cubicBezTo>
                    <a:pt x="1957" y="376"/>
                    <a:pt x="1582" y="1"/>
                    <a:pt x="11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257;p56"/>
            <p:cNvSpPr/>
            <p:nvPr/>
          </p:nvSpPr>
          <p:spPr>
            <a:xfrm>
              <a:off x="2321650" y="4503075"/>
              <a:ext cx="149775" cy="135775"/>
            </a:xfrm>
            <a:custGeom>
              <a:avLst/>
              <a:gdLst/>
              <a:ahLst/>
              <a:cxnLst/>
              <a:rect l="l" t="t" r="r" b="b"/>
              <a:pathLst>
                <a:path w="5991" h="5431" extrusionOk="0">
                  <a:moveTo>
                    <a:pt x="2984" y="1"/>
                  </a:moveTo>
                  <a:cubicBezTo>
                    <a:pt x="1756" y="1"/>
                    <a:pt x="647" y="838"/>
                    <a:pt x="349" y="2086"/>
                  </a:cubicBezTo>
                  <a:cubicBezTo>
                    <a:pt x="0" y="3547"/>
                    <a:pt x="912" y="5021"/>
                    <a:pt x="2372" y="5356"/>
                  </a:cubicBezTo>
                  <a:cubicBezTo>
                    <a:pt x="2585" y="5407"/>
                    <a:pt x="2798" y="5431"/>
                    <a:pt x="3007" y="5431"/>
                  </a:cubicBezTo>
                  <a:cubicBezTo>
                    <a:pt x="4235" y="5431"/>
                    <a:pt x="5345" y="4594"/>
                    <a:pt x="5642" y="3346"/>
                  </a:cubicBezTo>
                  <a:cubicBezTo>
                    <a:pt x="5991" y="1885"/>
                    <a:pt x="5079" y="411"/>
                    <a:pt x="3619" y="76"/>
                  </a:cubicBezTo>
                  <a:cubicBezTo>
                    <a:pt x="3406" y="25"/>
                    <a:pt x="3193" y="1"/>
                    <a:pt x="29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258;p56"/>
            <p:cNvSpPr/>
            <p:nvPr/>
          </p:nvSpPr>
          <p:spPr>
            <a:xfrm>
              <a:off x="2418475" y="4733100"/>
              <a:ext cx="91150" cy="78125"/>
            </a:xfrm>
            <a:custGeom>
              <a:avLst/>
              <a:gdLst/>
              <a:ahLst/>
              <a:cxnLst/>
              <a:rect l="l" t="t" r="r" b="b"/>
              <a:pathLst>
                <a:path w="3646" h="3125" extrusionOk="0">
                  <a:moveTo>
                    <a:pt x="2077" y="1"/>
                  </a:moveTo>
                  <a:cubicBezTo>
                    <a:pt x="697" y="1"/>
                    <a:pt x="0" y="1676"/>
                    <a:pt x="979" y="2668"/>
                  </a:cubicBezTo>
                  <a:cubicBezTo>
                    <a:pt x="1294" y="2983"/>
                    <a:pt x="1683" y="3124"/>
                    <a:pt x="2066" y="3124"/>
                  </a:cubicBezTo>
                  <a:cubicBezTo>
                    <a:pt x="2870" y="3124"/>
                    <a:pt x="3645" y="2500"/>
                    <a:pt x="3645" y="1555"/>
                  </a:cubicBezTo>
                  <a:cubicBezTo>
                    <a:pt x="3645" y="698"/>
                    <a:pt x="2949" y="1"/>
                    <a:pt x="20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259;p56"/>
            <p:cNvSpPr/>
            <p:nvPr/>
          </p:nvSpPr>
          <p:spPr>
            <a:xfrm>
              <a:off x="2531375" y="4696250"/>
              <a:ext cx="35200" cy="29875"/>
            </a:xfrm>
            <a:custGeom>
              <a:avLst/>
              <a:gdLst/>
              <a:ahLst/>
              <a:cxnLst/>
              <a:rect l="l" t="t" r="r" b="b"/>
              <a:pathLst>
                <a:path w="1408" h="1195" extrusionOk="0">
                  <a:moveTo>
                    <a:pt x="804" y="1"/>
                  </a:moveTo>
                  <a:cubicBezTo>
                    <a:pt x="268" y="1"/>
                    <a:pt x="0" y="644"/>
                    <a:pt x="376" y="1019"/>
                  </a:cubicBezTo>
                  <a:cubicBezTo>
                    <a:pt x="501" y="1140"/>
                    <a:pt x="652" y="1194"/>
                    <a:pt x="800" y="1194"/>
                  </a:cubicBezTo>
                  <a:cubicBezTo>
                    <a:pt x="1112" y="1194"/>
                    <a:pt x="1408" y="954"/>
                    <a:pt x="1408" y="591"/>
                  </a:cubicBezTo>
                  <a:cubicBezTo>
                    <a:pt x="1408" y="269"/>
                    <a:pt x="1140" y="1"/>
                    <a:pt x="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260;p56"/>
            <p:cNvSpPr/>
            <p:nvPr/>
          </p:nvSpPr>
          <p:spPr>
            <a:xfrm>
              <a:off x="2542100" y="4830950"/>
              <a:ext cx="100525" cy="86125"/>
            </a:xfrm>
            <a:custGeom>
              <a:avLst/>
              <a:gdLst/>
              <a:ahLst/>
              <a:cxnLst/>
              <a:rect l="l" t="t" r="r" b="b"/>
              <a:pathLst>
                <a:path w="4021" h="3445" extrusionOk="0">
                  <a:moveTo>
                    <a:pt x="2292" y="0"/>
                  </a:moveTo>
                  <a:cubicBezTo>
                    <a:pt x="764" y="0"/>
                    <a:pt x="0" y="1849"/>
                    <a:pt x="1072" y="2935"/>
                  </a:cubicBezTo>
                  <a:cubicBezTo>
                    <a:pt x="1424" y="3287"/>
                    <a:pt x="1858" y="3444"/>
                    <a:pt x="2284" y="3444"/>
                  </a:cubicBezTo>
                  <a:cubicBezTo>
                    <a:pt x="3170" y="3444"/>
                    <a:pt x="4021" y="2761"/>
                    <a:pt x="4021" y="1729"/>
                  </a:cubicBezTo>
                  <a:cubicBezTo>
                    <a:pt x="4021" y="777"/>
                    <a:pt x="3243" y="0"/>
                    <a:pt x="22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261;p56"/>
            <p:cNvSpPr/>
            <p:nvPr/>
          </p:nvSpPr>
          <p:spPr>
            <a:xfrm>
              <a:off x="2741425" y="4629250"/>
              <a:ext cx="161850" cy="161850"/>
            </a:xfrm>
            <a:custGeom>
              <a:avLst/>
              <a:gdLst/>
              <a:ahLst/>
              <a:cxnLst/>
              <a:rect l="l" t="t" r="r" b="b"/>
              <a:pathLst>
                <a:path w="6474" h="6474" extrusionOk="0">
                  <a:moveTo>
                    <a:pt x="3244" y="1"/>
                  </a:moveTo>
                  <a:cubicBezTo>
                    <a:pt x="1448" y="1"/>
                    <a:pt x="1" y="1448"/>
                    <a:pt x="1" y="3230"/>
                  </a:cubicBezTo>
                  <a:cubicBezTo>
                    <a:pt x="1" y="5026"/>
                    <a:pt x="1448" y="6473"/>
                    <a:pt x="3244" y="6473"/>
                  </a:cubicBezTo>
                  <a:cubicBezTo>
                    <a:pt x="5026" y="6473"/>
                    <a:pt x="6473" y="5026"/>
                    <a:pt x="6473" y="3230"/>
                  </a:cubicBezTo>
                  <a:cubicBezTo>
                    <a:pt x="6473" y="1448"/>
                    <a:pt x="5026" y="1"/>
                    <a:pt x="32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262;p56"/>
            <p:cNvSpPr/>
            <p:nvPr/>
          </p:nvSpPr>
          <p:spPr>
            <a:xfrm>
              <a:off x="2931400" y="4684200"/>
              <a:ext cx="33850" cy="33850"/>
            </a:xfrm>
            <a:custGeom>
              <a:avLst/>
              <a:gdLst/>
              <a:ahLst/>
              <a:cxnLst/>
              <a:rect l="l" t="t" r="r" b="b"/>
              <a:pathLst>
                <a:path w="1354" h="1354" extrusionOk="0">
                  <a:moveTo>
                    <a:pt x="684" y="0"/>
                  </a:moveTo>
                  <a:cubicBezTo>
                    <a:pt x="295" y="0"/>
                    <a:pt x="0" y="295"/>
                    <a:pt x="0" y="671"/>
                  </a:cubicBezTo>
                  <a:cubicBezTo>
                    <a:pt x="0" y="1059"/>
                    <a:pt x="295" y="1354"/>
                    <a:pt x="684" y="1354"/>
                  </a:cubicBezTo>
                  <a:cubicBezTo>
                    <a:pt x="1059" y="1354"/>
                    <a:pt x="1354" y="1059"/>
                    <a:pt x="1354" y="671"/>
                  </a:cubicBezTo>
                  <a:cubicBezTo>
                    <a:pt x="1354" y="295"/>
                    <a:pt x="1059" y="0"/>
                    <a:pt x="6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263;p56"/>
            <p:cNvSpPr/>
            <p:nvPr/>
          </p:nvSpPr>
          <p:spPr>
            <a:xfrm>
              <a:off x="2892525" y="4812175"/>
              <a:ext cx="23825" cy="23825"/>
            </a:xfrm>
            <a:custGeom>
              <a:avLst/>
              <a:gdLst/>
              <a:ahLst/>
              <a:cxnLst/>
              <a:rect l="l" t="t" r="r" b="b"/>
              <a:pathLst>
                <a:path w="953" h="953" extrusionOk="0">
                  <a:moveTo>
                    <a:pt x="470" y="1"/>
                  </a:moveTo>
                  <a:cubicBezTo>
                    <a:pt x="215" y="1"/>
                    <a:pt x="1" y="215"/>
                    <a:pt x="1" y="470"/>
                  </a:cubicBezTo>
                  <a:cubicBezTo>
                    <a:pt x="1" y="738"/>
                    <a:pt x="215" y="952"/>
                    <a:pt x="470" y="952"/>
                  </a:cubicBezTo>
                  <a:cubicBezTo>
                    <a:pt x="738" y="952"/>
                    <a:pt x="952" y="738"/>
                    <a:pt x="952" y="470"/>
                  </a:cubicBezTo>
                  <a:cubicBezTo>
                    <a:pt x="952" y="215"/>
                    <a:pt x="738" y="1"/>
                    <a:pt x="4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264;p56"/>
            <p:cNvSpPr/>
            <p:nvPr/>
          </p:nvSpPr>
          <p:spPr>
            <a:xfrm>
              <a:off x="2713300" y="4308050"/>
              <a:ext cx="322975" cy="284000"/>
            </a:xfrm>
            <a:custGeom>
              <a:avLst/>
              <a:gdLst/>
              <a:ahLst/>
              <a:cxnLst/>
              <a:rect l="l" t="t" r="r" b="b"/>
              <a:pathLst>
                <a:path w="12919" h="11360" extrusionOk="0">
                  <a:moveTo>
                    <a:pt x="2608" y="1"/>
                  </a:moveTo>
                  <a:cubicBezTo>
                    <a:pt x="2049" y="1"/>
                    <a:pt x="1585" y="155"/>
                    <a:pt x="1260" y="480"/>
                  </a:cubicBezTo>
                  <a:cubicBezTo>
                    <a:pt x="0" y="1739"/>
                    <a:pt x="1300" y="5090"/>
                    <a:pt x="4168" y="7957"/>
                  </a:cubicBezTo>
                  <a:cubicBezTo>
                    <a:pt x="6303" y="10093"/>
                    <a:pt x="8689" y="11359"/>
                    <a:pt x="10299" y="11359"/>
                  </a:cubicBezTo>
                  <a:cubicBezTo>
                    <a:pt x="10861" y="11359"/>
                    <a:pt x="11329" y="11205"/>
                    <a:pt x="11659" y="10879"/>
                  </a:cubicBezTo>
                  <a:cubicBezTo>
                    <a:pt x="12919" y="9619"/>
                    <a:pt x="11605" y="6269"/>
                    <a:pt x="8738" y="3401"/>
                  </a:cubicBezTo>
                  <a:cubicBezTo>
                    <a:pt x="6610" y="1273"/>
                    <a:pt x="4216" y="1"/>
                    <a:pt x="26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265;p56"/>
            <p:cNvSpPr/>
            <p:nvPr/>
          </p:nvSpPr>
          <p:spPr>
            <a:xfrm>
              <a:off x="2971925" y="4611500"/>
              <a:ext cx="63350" cy="54600"/>
            </a:xfrm>
            <a:custGeom>
              <a:avLst/>
              <a:gdLst/>
              <a:ahLst/>
              <a:cxnLst/>
              <a:rect l="l" t="t" r="r" b="b"/>
              <a:pathLst>
                <a:path w="2534" h="2184" extrusionOk="0">
                  <a:moveTo>
                    <a:pt x="1448" y="0"/>
                  </a:moveTo>
                  <a:cubicBezTo>
                    <a:pt x="483" y="0"/>
                    <a:pt x="1" y="1180"/>
                    <a:pt x="684" y="1863"/>
                  </a:cubicBezTo>
                  <a:cubicBezTo>
                    <a:pt x="905" y="2084"/>
                    <a:pt x="1176" y="2183"/>
                    <a:pt x="1442" y="2183"/>
                  </a:cubicBezTo>
                  <a:cubicBezTo>
                    <a:pt x="1999" y="2183"/>
                    <a:pt x="2533" y="1748"/>
                    <a:pt x="2533" y="1086"/>
                  </a:cubicBezTo>
                  <a:cubicBezTo>
                    <a:pt x="2533" y="496"/>
                    <a:pt x="2051" y="0"/>
                    <a:pt x="14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66;p56"/>
            <p:cNvSpPr/>
            <p:nvPr/>
          </p:nvSpPr>
          <p:spPr>
            <a:xfrm>
              <a:off x="3745150" y="4333025"/>
              <a:ext cx="174925" cy="373700"/>
            </a:xfrm>
            <a:custGeom>
              <a:avLst/>
              <a:gdLst/>
              <a:ahLst/>
              <a:cxnLst/>
              <a:rect l="l" t="t" r="r" b="b"/>
              <a:pathLst>
                <a:path w="6997" h="14948" extrusionOk="0">
                  <a:moveTo>
                    <a:pt x="283" y="1"/>
                  </a:moveTo>
                  <a:cubicBezTo>
                    <a:pt x="278" y="1"/>
                    <a:pt x="273" y="2"/>
                    <a:pt x="269" y="3"/>
                  </a:cubicBezTo>
                  <a:cubicBezTo>
                    <a:pt x="1" y="124"/>
                    <a:pt x="1220" y="3568"/>
                    <a:pt x="3003" y="7695"/>
                  </a:cubicBezTo>
                  <a:cubicBezTo>
                    <a:pt x="4756" y="11743"/>
                    <a:pt x="6393" y="14948"/>
                    <a:pt x="6714" y="14948"/>
                  </a:cubicBezTo>
                  <a:cubicBezTo>
                    <a:pt x="6719" y="14948"/>
                    <a:pt x="6724" y="14947"/>
                    <a:pt x="6728" y="14945"/>
                  </a:cubicBezTo>
                  <a:cubicBezTo>
                    <a:pt x="6996" y="14825"/>
                    <a:pt x="5777" y="11381"/>
                    <a:pt x="3994" y="7253"/>
                  </a:cubicBezTo>
                  <a:cubicBezTo>
                    <a:pt x="2241" y="3205"/>
                    <a:pt x="591" y="1"/>
                    <a:pt x="2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67;p56"/>
            <p:cNvSpPr/>
            <p:nvPr/>
          </p:nvSpPr>
          <p:spPr>
            <a:xfrm>
              <a:off x="3547825" y="4635275"/>
              <a:ext cx="50950" cy="43325"/>
            </a:xfrm>
            <a:custGeom>
              <a:avLst/>
              <a:gdLst/>
              <a:ahLst/>
              <a:cxnLst/>
              <a:rect l="l" t="t" r="r" b="b"/>
              <a:pathLst>
                <a:path w="2038" h="1733" extrusionOk="0">
                  <a:moveTo>
                    <a:pt x="1167" y="1"/>
                  </a:moveTo>
                  <a:cubicBezTo>
                    <a:pt x="389" y="1"/>
                    <a:pt x="1" y="939"/>
                    <a:pt x="550" y="1475"/>
                  </a:cubicBezTo>
                  <a:cubicBezTo>
                    <a:pt x="728" y="1653"/>
                    <a:pt x="946" y="1733"/>
                    <a:pt x="1160" y="1733"/>
                  </a:cubicBezTo>
                  <a:cubicBezTo>
                    <a:pt x="1604" y="1733"/>
                    <a:pt x="2029" y="1388"/>
                    <a:pt x="2038" y="872"/>
                  </a:cubicBezTo>
                  <a:cubicBezTo>
                    <a:pt x="2038" y="390"/>
                    <a:pt x="1649" y="1"/>
                    <a:pt x="11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68;p56"/>
            <p:cNvSpPr/>
            <p:nvPr/>
          </p:nvSpPr>
          <p:spPr>
            <a:xfrm>
              <a:off x="3597425" y="4570300"/>
              <a:ext cx="61650" cy="61650"/>
            </a:xfrm>
            <a:custGeom>
              <a:avLst/>
              <a:gdLst/>
              <a:ahLst/>
              <a:cxnLst/>
              <a:rect l="l" t="t" r="r" b="b"/>
              <a:pathLst>
                <a:path w="2466" h="2466" extrusionOk="0">
                  <a:moveTo>
                    <a:pt x="1233" y="0"/>
                  </a:moveTo>
                  <a:cubicBezTo>
                    <a:pt x="563" y="0"/>
                    <a:pt x="0" y="563"/>
                    <a:pt x="0" y="1233"/>
                  </a:cubicBezTo>
                  <a:cubicBezTo>
                    <a:pt x="0" y="1916"/>
                    <a:pt x="563" y="2466"/>
                    <a:pt x="1233" y="2466"/>
                  </a:cubicBezTo>
                  <a:cubicBezTo>
                    <a:pt x="1916" y="2466"/>
                    <a:pt x="2466" y="1916"/>
                    <a:pt x="2466" y="1233"/>
                  </a:cubicBezTo>
                  <a:cubicBezTo>
                    <a:pt x="2466" y="563"/>
                    <a:pt x="1916" y="0"/>
                    <a:pt x="12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69;p56"/>
            <p:cNvSpPr/>
            <p:nvPr/>
          </p:nvSpPr>
          <p:spPr>
            <a:xfrm>
              <a:off x="3633275" y="4683525"/>
              <a:ext cx="11750" cy="10000"/>
            </a:xfrm>
            <a:custGeom>
              <a:avLst/>
              <a:gdLst/>
              <a:ahLst/>
              <a:cxnLst/>
              <a:rect l="l" t="t" r="r" b="b"/>
              <a:pathLst>
                <a:path w="470" h="400" extrusionOk="0">
                  <a:moveTo>
                    <a:pt x="268" y="1"/>
                  </a:moveTo>
                  <a:cubicBezTo>
                    <a:pt x="94" y="1"/>
                    <a:pt x="0" y="215"/>
                    <a:pt x="121" y="336"/>
                  </a:cubicBezTo>
                  <a:cubicBezTo>
                    <a:pt x="165" y="380"/>
                    <a:pt x="218" y="399"/>
                    <a:pt x="269" y="399"/>
                  </a:cubicBezTo>
                  <a:cubicBezTo>
                    <a:pt x="373" y="399"/>
                    <a:pt x="469" y="319"/>
                    <a:pt x="469" y="202"/>
                  </a:cubicBezTo>
                  <a:cubicBezTo>
                    <a:pt x="469" y="94"/>
                    <a:pt x="375" y="1"/>
                    <a:pt x="2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70;p56"/>
            <p:cNvSpPr/>
            <p:nvPr/>
          </p:nvSpPr>
          <p:spPr>
            <a:xfrm>
              <a:off x="3760900" y="4624575"/>
              <a:ext cx="54650" cy="46575"/>
            </a:xfrm>
            <a:custGeom>
              <a:avLst/>
              <a:gdLst/>
              <a:ahLst/>
              <a:cxnLst/>
              <a:rect l="l" t="t" r="r" b="b"/>
              <a:pathLst>
                <a:path w="2186" h="1863" extrusionOk="0">
                  <a:moveTo>
                    <a:pt x="1247" y="0"/>
                  </a:moveTo>
                  <a:cubicBezTo>
                    <a:pt x="416" y="0"/>
                    <a:pt x="1" y="1005"/>
                    <a:pt x="590" y="1595"/>
                  </a:cubicBezTo>
                  <a:cubicBezTo>
                    <a:pt x="780" y="1780"/>
                    <a:pt x="1012" y="1863"/>
                    <a:pt x="1240" y="1863"/>
                  </a:cubicBezTo>
                  <a:cubicBezTo>
                    <a:pt x="1722" y="1863"/>
                    <a:pt x="2185" y="1493"/>
                    <a:pt x="2185" y="938"/>
                  </a:cubicBezTo>
                  <a:cubicBezTo>
                    <a:pt x="2185" y="416"/>
                    <a:pt x="1770" y="0"/>
                    <a:pt x="12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71;p56"/>
            <p:cNvSpPr/>
            <p:nvPr/>
          </p:nvSpPr>
          <p:spPr>
            <a:xfrm>
              <a:off x="3790050" y="4717700"/>
              <a:ext cx="13775" cy="11625"/>
            </a:xfrm>
            <a:custGeom>
              <a:avLst/>
              <a:gdLst/>
              <a:ahLst/>
              <a:cxnLst/>
              <a:rect l="l" t="t" r="r" b="b"/>
              <a:pathLst>
                <a:path w="551" h="465" extrusionOk="0">
                  <a:moveTo>
                    <a:pt x="322" y="1"/>
                  </a:moveTo>
                  <a:cubicBezTo>
                    <a:pt x="108" y="1"/>
                    <a:pt x="1" y="255"/>
                    <a:pt x="148" y="403"/>
                  </a:cubicBezTo>
                  <a:cubicBezTo>
                    <a:pt x="195" y="445"/>
                    <a:pt x="253" y="465"/>
                    <a:pt x="310" y="465"/>
                  </a:cubicBezTo>
                  <a:cubicBezTo>
                    <a:pt x="432" y="465"/>
                    <a:pt x="550" y="375"/>
                    <a:pt x="550" y="228"/>
                  </a:cubicBezTo>
                  <a:cubicBezTo>
                    <a:pt x="550" y="108"/>
                    <a:pt x="443" y="1"/>
                    <a:pt x="3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72;p56"/>
            <p:cNvSpPr/>
            <p:nvPr/>
          </p:nvSpPr>
          <p:spPr>
            <a:xfrm>
              <a:off x="3647325" y="4742500"/>
              <a:ext cx="23475" cy="23475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470" y="0"/>
                  </a:moveTo>
                  <a:cubicBezTo>
                    <a:pt x="215" y="0"/>
                    <a:pt x="1" y="215"/>
                    <a:pt x="1" y="469"/>
                  </a:cubicBezTo>
                  <a:cubicBezTo>
                    <a:pt x="1" y="724"/>
                    <a:pt x="215" y="938"/>
                    <a:pt x="470" y="938"/>
                  </a:cubicBezTo>
                  <a:cubicBezTo>
                    <a:pt x="725" y="938"/>
                    <a:pt x="939" y="724"/>
                    <a:pt x="939" y="469"/>
                  </a:cubicBezTo>
                  <a:cubicBezTo>
                    <a:pt x="939" y="215"/>
                    <a:pt x="725" y="0"/>
                    <a:pt x="4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3;p56"/>
            <p:cNvSpPr/>
            <p:nvPr/>
          </p:nvSpPr>
          <p:spPr>
            <a:xfrm>
              <a:off x="3471775" y="4744175"/>
              <a:ext cx="23475" cy="23475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470" y="0"/>
                  </a:moveTo>
                  <a:cubicBezTo>
                    <a:pt x="215" y="0"/>
                    <a:pt x="1" y="215"/>
                    <a:pt x="1" y="469"/>
                  </a:cubicBezTo>
                  <a:cubicBezTo>
                    <a:pt x="1" y="724"/>
                    <a:pt x="215" y="938"/>
                    <a:pt x="470" y="938"/>
                  </a:cubicBezTo>
                  <a:cubicBezTo>
                    <a:pt x="724" y="938"/>
                    <a:pt x="939" y="724"/>
                    <a:pt x="939" y="469"/>
                  </a:cubicBezTo>
                  <a:cubicBezTo>
                    <a:pt x="939" y="215"/>
                    <a:pt x="724" y="0"/>
                    <a:pt x="4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74;p56"/>
            <p:cNvSpPr/>
            <p:nvPr/>
          </p:nvSpPr>
          <p:spPr>
            <a:xfrm>
              <a:off x="3787700" y="4676825"/>
              <a:ext cx="89475" cy="76650"/>
            </a:xfrm>
            <a:custGeom>
              <a:avLst/>
              <a:gdLst/>
              <a:ahLst/>
              <a:cxnLst/>
              <a:rect l="l" t="t" r="r" b="b"/>
              <a:pathLst>
                <a:path w="3579" h="3066" extrusionOk="0">
                  <a:moveTo>
                    <a:pt x="2038" y="1"/>
                  </a:moveTo>
                  <a:cubicBezTo>
                    <a:pt x="684" y="1"/>
                    <a:pt x="1" y="1649"/>
                    <a:pt x="966" y="2614"/>
                  </a:cubicBezTo>
                  <a:cubicBezTo>
                    <a:pt x="1278" y="2926"/>
                    <a:pt x="1661" y="3065"/>
                    <a:pt x="2037" y="3065"/>
                  </a:cubicBezTo>
                  <a:cubicBezTo>
                    <a:pt x="2824" y="3065"/>
                    <a:pt x="3579" y="2453"/>
                    <a:pt x="3579" y="1528"/>
                  </a:cubicBezTo>
                  <a:cubicBezTo>
                    <a:pt x="3579" y="684"/>
                    <a:pt x="2882" y="1"/>
                    <a:pt x="20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75;p56"/>
            <p:cNvSpPr/>
            <p:nvPr/>
          </p:nvSpPr>
          <p:spPr>
            <a:xfrm>
              <a:off x="4267800" y="3651325"/>
              <a:ext cx="185300" cy="74725"/>
            </a:xfrm>
            <a:custGeom>
              <a:avLst/>
              <a:gdLst/>
              <a:ahLst/>
              <a:cxnLst/>
              <a:rect l="l" t="t" r="r" b="b"/>
              <a:pathLst>
                <a:path w="7412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7411" y="2989"/>
                  </a:lnTo>
                  <a:lnTo>
                    <a:pt x="74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276;p56"/>
            <p:cNvSpPr/>
            <p:nvPr/>
          </p:nvSpPr>
          <p:spPr>
            <a:xfrm>
              <a:off x="4323075" y="3596050"/>
              <a:ext cx="74400" cy="185275"/>
            </a:xfrm>
            <a:custGeom>
              <a:avLst/>
              <a:gdLst/>
              <a:ahLst/>
              <a:cxnLst/>
              <a:rect l="l" t="t" r="r" b="b"/>
              <a:pathLst>
                <a:path w="2976" h="7411" extrusionOk="0">
                  <a:moveTo>
                    <a:pt x="0" y="0"/>
                  </a:moveTo>
                  <a:lnTo>
                    <a:pt x="0" y="7411"/>
                  </a:lnTo>
                  <a:lnTo>
                    <a:pt x="2976" y="7411"/>
                  </a:lnTo>
                  <a:lnTo>
                    <a:pt x="297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277;p56"/>
            <p:cNvSpPr/>
            <p:nvPr/>
          </p:nvSpPr>
          <p:spPr>
            <a:xfrm>
              <a:off x="4653750" y="4232600"/>
              <a:ext cx="174225" cy="174225"/>
            </a:xfrm>
            <a:custGeom>
              <a:avLst/>
              <a:gdLst/>
              <a:ahLst/>
              <a:cxnLst/>
              <a:rect l="l" t="t" r="r" b="b"/>
              <a:pathLst>
                <a:path w="6969" h="6969" extrusionOk="0">
                  <a:moveTo>
                    <a:pt x="3484" y="0"/>
                  </a:moveTo>
                  <a:cubicBezTo>
                    <a:pt x="1555" y="0"/>
                    <a:pt x="0" y="1568"/>
                    <a:pt x="0" y="3484"/>
                  </a:cubicBezTo>
                  <a:cubicBezTo>
                    <a:pt x="0" y="5414"/>
                    <a:pt x="1555" y="6969"/>
                    <a:pt x="3484" y="6969"/>
                  </a:cubicBezTo>
                  <a:cubicBezTo>
                    <a:pt x="5401" y="6969"/>
                    <a:pt x="6969" y="5414"/>
                    <a:pt x="6969" y="3484"/>
                  </a:cubicBezTo>
                  <a:cubicBezTo>
                    <a:pt x="6969" y="1568"/>
                    <a:pt x="5401" y="0"/>
                    <a:pt x="34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278;p56"/>
            <p:cNvSpPr/>
            <p:nvPr/>
          </p:nvSpPr>
          <p:spPr>
            <a:xfrm>
              <a:off x="4795125" y="4285175"/>
              <a:ext cx="136700" cy="116800"/>
            </a:xfrm>
            <a:custGeom>
              <a:avLst/>
              <a:gdLst/>
              <a:ahLst/>
              <a:cxnLst/>
              <a:rect l="l" t="t" r="r" b="b"/>
              <a:pathLst>
                <a:path w="5468" h="4672" extrusionOk="0">
                  <a:moveTo>
                    <a:pt x="3136" y="1"/>
                  </a:moveTo>
                  <a:cubicBezTo>
                    <a:pt x="1046" y="1"/>
                    <a:pt x="0" y="2507"/>
                    <a:pt x="1474" y="3981"/>
                  </a:cubicBezTo>
                  <a:cubicBezTo>
                    <a:pt x="1951" y="4458"/>
                    <a:pt x="2537" y="4671"/>
                    <a:pt x="3112" y="4671"/>
                  </a:cubicBezTo>
                  <a:cubicBezTo>
                    <a:pt x="4315" y="4671"/>
                    <a:pt x="5468" y="3738"/>
                    <a:pt x="5468" y="2333"/>
                  </a:cubicBezTo>
                  <a:cubicBezTo>
                    <a:pt x="5468" y="1046"/>
                    <a:pt x="4423" y="1"/>
                    <a:pt x="31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279;p56"/>
            <p:cNvSpPr/>
            <p:nvPr/>
          </p:nvSpPr>
          <p:spPr>
            <a:xfrm>
              <a:off x="4947550" y="4286200"/>
              <a:ext cx="61350" cy="61325"/>
            </a:xfrm>
            <a:custGeom>
              <a:avLst/>
              <a:gdLst/>
              <a:ahLst/>
              <a:cxnLst/>
              <a:rect l="l" t="t" r="r" b="b"/>
              <a:pathLst>
                <a:path w="2454" h="2453" extrusionOk="0">
                  <a:moveTo>
                    <a:pt x="1220" y="0"/>
                  </a:moveTo>
                  <a:cubicBezTo>
                    <a:pt x="550" y="0"/>
                    <a:pt x="1" y="550"/>
                    <a:pt x="1" y="1220"/>
                  </a:cubicBezTo>
                  <a:cubicBezTo>
                    <a:pt x="1" y="1903"/>
                    <a:pt x="550" y="2453"/>
                    <a:pt x="1220" y="2453"/>
                  </a:cubicBezTo>
                  <a:cubicBezTo>
                    <a:pt x="1904" y="2453"/>
                    <a:pt x="2453" y="1903"/>
                    <a:pt x="2453" y="1220"/>
                  </a:cubicBezTo>
                  <a:cubicBezTo>
                    <a:pt x="2453" y="550"/>
                    <a:pt x="1904" y="0"/>
                    <a:pt x="12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280;p56"/>
            <p:cNvSpPr/>
            <p:nvPr/>
          </p:nvSpPr>
          <p:spPr>
            <a:xfrm>
              <a:off x="5078875" y="4222875"/>
              <a:ext cx="174250" cy="173900"/>
            </a:xfrm>
            <a:custGeom>
              <a:avLst/>
              <a:gdLst/>
              <a:ahLst/>
              <a:cxnLst/>
              <a:rect l="l" t="t" r="r" b="b"/>
              <a:pathLst>
                <a:path w="6970" h="6956" extrusionOk="0">
                  <a:moveTo>
                    <a:pt x="3485" y="0"/>
                  </a:moveTo>
                  <a:cubicBezTo>
                    <a:pt x="1569" y="0"/>
                    <a:pt x="1" y="1555"/>
                    <a:pt x="1" y="3485"/>
                  </a:cubicBezTo>
                  <a:cubicBezTo>
                    <a:pt x="1" y="5401"/>
                    <a:pt x="1569" y="6955"/>
                    <a:pt x="3485" y="6955"/>
                  </a:cubicBezTo>
                  <a:cubicBezTo>
                    <a:pt x="5415" y="6955"/>
                    <a:pt x="6969" y="5401"/>
                    <a:pt x="6969" y="3485"/>
                  </a:cubicBezTo>
                  <a:cubicBezTo>
                    <a:pt x="6969" y="1555"/>
                    <a:pt x="5415" y="0"/>
                    <a:pt x="34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281;p56"/>
            <p:cNvSpPr/>
            <p:nvPr/>
          </p:nvSpPr>
          <p:spPr>
            <a:xfrm>
              <a:off x="5246075" y="4259400"/>
              <a:ext cx="91150" cy="91150"/>
            </a:xfrm>
            <a:custGeom>
              <a:avLst/>
              <a:gdLst/>
              <a:ahLst/>
              <a:cxnLst/>
              <a:rect l="l" t="t" r="r" b="b"/>
              <a:pathLst>
                <a:path w="3646" h="3646" extrusionOk="0">
                  <a:moveTo>
                    <a:pt x="1823" y="0"/>
                  </a:moveTo>
                  <a:cubicBezTo>
                    <a:pt x="817" y="0"/>
                    <a:pt x="0" y="818"/>
                    <a:pt x="0" y="1823"/>
                  </a:cubicBezTo>
                  <a:cubicBezTo>
                    <a:pt x="0" y="2828"/>
                    <a:pt x="817" y="3645"/>
                    <a:pt x="1823" y="3645"/>
                  </a:cubicBezTo>
                  <a:cubicBezTo>
                    <a:pt x="2828" y="3645"/>
                    <a:pt x="3645" y="2828"/>
                    <a:pt x="3645" y="1823"/>
                  </a:cubicBezTo>
                  <a:cubicBezTo>
                    <a:pt x="3645" y="818"/>
                    <a:pt x="2828" y="0"/>
                    <a:pt x="18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282;p56"/>
            <p:cNvSpPr/>
            <p:nvPr/>
          </p:nvSpPr>
          <p:spPr>
            <a:xfrm>
              <a:off x="4755250" y="4431600"/>
              <a:ext cx="116275" cy="99350"/>
            </a:xfrm>
            <a:custGeom>
              <a:avLst/>
              <a:gdLst/>
              <a:ahLst/>
              <a:cxnLst/>
              <a:rect l="l" t="t" r="r" b="b"/>
              <a:pathLst>
                <a:path w="4651" h="3974" extrusionOk="0">
                  <a:moveTo>
                    <a:pt x="2678" y="0"/>
                  </a:moveTo>
                  <a:cubicBezTo>
                    <a:pt x="2670" y="0"/>
                    <a:pt x="2662" y="0"/>
                    <a:pt x="2654" y="0"/>
                  </a:cubicBezTo>
                  <a:cubicBezTo>
                    <a:pt x="885" y="0"/>
                    <a:pt x="1" y="2131"/>
                    <a:pt x="1260" y="3391"/>
                  </a:cubicBezTo>
                  <a:cubicBezTo>
                    <a:pt x="1663" y="3793"/>
                    <a:pt x="2159" y="3973"/>
                    <a:pt x="2646" y="3973"/>
                  </a:cubicBezTo>
                  <a:cubicBezTo>
                    <a:pt x="3668" y="3973"/>
                    <a:pt x="4651" y="3181"/>
                    <a:pt x="4651" y="1984"/>
                  </a:cubicBezTo>
                  <a:cubicBezTo>
                    <a:pt x="4651" y="893"/>
                    <a:pt x="3766" y="0"/>
                    <a:pt x="26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283;p56"/>
            <p:cNvSpPr/>
            <p:nvPr/>
          </p:nvSpPr>
          <p:spPr>
            <a:xfrm>
              <a:off x="4902325" y="4438300"/>
              <a:ext cx="21800" cy="21800"/>
            </a:xfrm>
            <a:custGeom>
              <a:avLst/>
              <a:gdLst/>
              <a:ahLst/>
              <a:cxnLst/>
              <a:rect l="l" t="t" r="r" b="b"/>
              <a:pathLst>
                <a:path w="872" h="872" extrusionOk="0">
                  <a:moveTo>
                    <a:pt x="443" y="0"/>
                  </a:moveTo>
                  <a:cubicBezTo>
                    <a:pt x="202" y="0"/>
                    <a:pt x="1" y="201"/>
                    <a:pt x="1" y="442"/>
                  </a:cubicBezTo>
                  <a:cubicBezTo>
                    <a:pt x="1" y="684"/>
                    <a:pt x="202" y="871"/>
                    <a:pt x="443" y="871"/>
                  </a:cubicBezTo>
                  <a:cubicBezTo>
                    <a:pt x="684" y="871"/>
                    <a:pt x="872" y="684"/>
                    <a:pt x="872" y="442"/>
                  </a:cubicBezTo>
                  <a:cubicBezTo>
                    <a:pt x="872" y="201"/>
                    <a:pt x="684" y="0"/>
                    <a:pt x="4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284;p56"/>
            <p:cNvSpPr/>
            <p:nvPr/>
          </p:nvSpPr>
          <p:spPr>
            <a:xfrm>
              <a:off x="4917075" y="4541475"/>
              <a:ext cx="70700" cy="60850"/>
            </a:xfrm>
            <a:custGeom>
              <a:avLst/>
              <a:gdLst/>
              <a:ahLst/>
              <a:cxnLst/>
              <a:rect l="l" t="t" r="r" b="b"/>
              <a:pathLst>
                <a:path w="2828" h="2434" extrusionOk="0">
                  <a:moveTo>
                    <a:pt x="1622" y="1"/>
                  </a:moveTo>
                  <a:cubicBezTo>
                    <a:pt x="536" y="1"/>
                    <a:pt x="0" y="1314"/>
                    <a:pt x="764" y="2078"/>
                  </a:cubicBezTo>
                  <a:cubicBezTo>
                    <a:pt x="1010" y="2324"/>
                    <a:pt x="1312" y="2434"/>
                    <a:pt x="1608" y="2434"/>
                  </a:cubicBezTo>
                  <a:cubicBezTo>
                    <a:pt x="2230" y="2434"/>
                    <a:pt x="2828" y="1947"/>
                    <a:pt x="2828" y="1220"/>
                  </a:cubicBezTo>
                  <a:cubicBezTo>
                    <a:pt x="2828" y="550"/>
                    <a:pt x="2292" y="1"/>
                    <a:pt x="16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285;p56"/>
            <p:cNvSpPr/>
            <p:nvPr/>
          </p:nvSpPr>
          <p:spPr>
            <a:xfrm>
              <a:off x="5116750" y="4428250"/>
              <a:ext cx="63675" cy="54575"/>
            </a:xfrm>
            <a:custGeom>
              <a:avLst/>
              <a:gdLst/>
              <a:ahLst/>
              <a:cxnLst/>
              <a:rect l="l" t="t" r="r" b="b"/>
              <a:pathLst>
                <a:path w="2547" h="2183" extrusionOk="0">
                  <a:moveTo>
                    <a:pt x="1461" y="0"/>
                  </a:moveTo>
                  <a:cubicBezTo>
                    <a:pt x="483" y="0"/>
                    <a:pt x="0" y="1179"/>
                    <a:pt x="684" y="1863"/>
                  </a:cubicBezTo>
                  <a:cubicBezTo>
                    <a:pt x="905" y="2084"/>
                    <a:pt x="1177" y="2183"/>
                    <a:pt x="1445" y="2183"/>
                  </a:cubicBezTo>
                  <a:cubicBezTo>
                    <a:pt x="2006" y="2183"/>
                    <a:pt x="2546" y="1748"/>
                    <a:pt x="2546" y="1086"/>
                  </a:cubicBezTo>
                  <a:cubicBezTo>
                    <a:pt x="2546" y="496"/>
                    <a:pt x="2051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286;p56"/>
            <p:cNvSpPr/>
            <p:nvPr/>
          </p:nvSpPr>
          <p:spPr>
            <a:xfrm>
              <a:off x="5169675" y="4409825"/>
              <a:ext cx="105225" cy="90075"/>
            </a:xfrm>
            <a:custGeom>
              <a:avLst/>
              <a:gdLst/>
              <a:ahLst/>
              <a:cxnLst/>
              <a:rect l="l" t="t" r="r" b="b"/>
              <a:pathLst>
                <a:path w="4209" h="3603" extrusionOk="0">
                  <a:moveTo>
                    <a:pt x="2413" y="0"/>
                  </a:moveTo>
                  <a:cubicBezTo>
                    <a:pt x="805" y="0"/>
                    <a:pt x="1" y="1930"/>
                    <a:pt x="1140" y="3069"/>
                  </a:cubicBezTo>
                  <a:cubicBezTo>
                    <a:pt x="1504" y="3438"/>
                    <a:pt x="1954" y="3603"/>
                    <a:pt x="2397" y="3603"/>
                  </a:cubicBezTo>
                  <a:cubicBezTo>
                    <a:pt x="3320" y="3603"/>
                    <a:pt x="4208" y="2883"/>
                    <a:pt x="4208" y="1796"/>
                  </a:cubicBezTo>
                  <a:cubicBezTo>
                    <a:pt x="4208" y="804"/>
                    <a:pt x="3404" y="0"/>
                    <a:pt x="24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287;p56"/>
            <p:cNvSpPr/>
            <p:nvPr/>
          </p:nvSpPr>
          <p:spPr>
            <a:xfrm>
              <a:off x="5138525" y="4589050"/>
              <a:ext cx="18450" cy="18450"/>
            </a:xfrm>
            <a:custGeom>
              <a:avLst/>
              <a:gdLst/>
              <a:ahLst/>
              <a:cxnLst/>
              <a:rect l="l" t="t" r="r" b="b"/>
              <a:pathLst>
                <a:path w="738" h="738" extrusionOk="0">
                  <a:moveTo>
                    <a:pt x="362" y="1"/>
                  </a:moveTo>
                  <a:cubicBezTo>
                    <a:pt x="161" y="1"/>
                    <a:pt x="0" y="161"/>
                    <a:pt x="0" y="376"/>
                  </a:cubicBezTo>
                  <a:cubicBezTo>
                    <a:pt x="0" y="577"/>
                    <a:pt x="161" y="738"/>
                    <a:pt x="362" y="738"/>
                  </a:cubicBezTo>
                  <a:cubicBezTo>
                    <a:pt x="577" y="738"/>
                    <a:pt x="737" y="577"/>
                    <a:pt x="737" y="376"/>
                  </a:cubicBezTo>
                  <a:cubicBezTo>
                    <a:pt x="737" y="161"/>
                    <a:pt x="577" y="1"/>
                    <a:pt x="3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288;p56"/>
            <p:cNvSpPr/>
            <p:nvPr/>
          </p:nvSpPr>
          <p:spPr>
            <a:xfrm>
              <a:off x="4865475" y="4658725"/>
              <a:ext cx="30850" cy="26725"/>
            </a:xfrm>
            <a:custGeom>
              <a:avLst/>
              <a:gdLst/>
              <a:ahLst/>
              <a:cxnLst/>
              <a:rect l="l" t="t" r="r" b="b"/>
              <a:pathLst>
                <a:path w="1234" h="1069" extrusionOk="0">
                  <a:moveTo>
                    <a:pt x="697" y="1"/>
                  </a:moveTo>
                  <a:cubicBezTo>
                    <a:pt x="228" y="1"/>
                    <a:pt x="1" y="577"/>
                    <a:pt x="322" y="912"/>
                  </a:cubicBezTo>
                  <a:cubicBezTo>
                    <a:pt x="430" y="1020"/>
                    <a:pt x="563" y="1068"/>
                    <a:pt x="694" y="1068"/>
                  </a:cubicBezTo>
                  <a:cubicBezTo>
                    <a:pt x="969" y="1068"/>
                    <a:pt x="1233" y="855"/>
                    <a:pt x="1233" y="537"/>
                  </a:cubicBezTo>
                  <a:cubicBezTo>
                    <a:pt x="1233" y="242"/>
                    <a:pt x="992" y="1"/>
                    <a:pt x="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289;p56"/>
            <p:cNvSpPr/>
            <p:nvPr/>
          </p:nvSpPr>
          <p:spPr>
            <a:xfrm>
              <a:off x="4999475" y="4080925"/>
              <a:ext cx="322650" cy="284275"/>
            </a:xfrm>
            <a:custGeom>
              <a:avLst/>
              <a:gdLst/>
              <a:ahLst/>
              <a:cxnLst/>
              <a:rect l="l" t="t" r="r" b="b"/>
              <a:pathLst>
                <a:path w="12906" h="11371" extrusionOk="0">
                  <a:moveTo>
                    <a:pt x="2609" y="0"/>
                  </a:moveTo>
                  <a:cubicBezTo>
                    <a:pt x="2050" y="0"/>
                    <a:pt x="1586" y="154"/>
                    <a:pt x="1261" y="479"/>
                  </a:cubicBezTo>
                  <a:cubicBezTo>
                    <a:pt x="1" y="1739"/>
                    <a:pt x="1301" y="5089"/>
                    <a:pt x="4169" y="7970"/>
                  </a:cubicBezTo>
                  <a:cubicBezTo>
                    <a:pt x="6297" y="10098"/>
                    <a:pt x="8690" y="11370"/>
                    <a:pt x="10298" y="11370"/>
                  </a:cubicBezTo>
                  <a:cubicBezTo>
                    <a:pt x="10857" y="11370"/>
                    <a:pt x="11321" y="11216"/>
                    <a:pt x="11646" y="10891"/>
                  </a:cubicBezTo>
                  <a:cubicBezTo>
                    <a:pt x="12906" y="9632"/>
                    <a:pt x="11606" y="6281"/>
                    <a:pt x="8738" y="3400"/>
                  </a:cubicBezTo>
                  <a:cubicBezTo>
                    <a:pt x="6610" y="1272"/>
                    <a:pt x="4217" y="0"/>
                    <a:pt x="26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290;p56"/>
            <p:cNvSpPr/>
            <p:nvPr/>
          </p:nvSpPr>
          <p:spPr>
            <a:xfrm>
              <a:off x="5258125" y="4385025"/>
              <a:ext cx="63350" cy="54275"/>
            </a:xfrm>
            <a:custGeom>
              <a:avLst/>
              <a:gdLst/>
              <a:ahLst/>
              <a:cxnLst/>
              <a:rect l="l" t="t" r="r" b="b"/>
              <a:pathLst>
                <a:path w="2534" h="2171" extrusionOk="0">
                  <a:moveTo>
                    <a:pt x="1448" y="0"/>
                  </a:moveTo>
                  <a:cubicBezTo>
                    <a:pt x="483" y="0"/>
                    <a:pt x="0" y="1166"/>
                    <a:pt x="684" y="1850"/>
                  </a:cubicBezTo>
                  <a:cubicBezTo>
                    <a:pt x="905" y="2071"/>
                    <a:pt x="1177" y="2170"/>
                    <a:pt x="1444" y="2170"/>
                  </a:cubicBezTo>
                  <a:cubicBezTo>
                    <a:pt x="2000" y="2170"/>
                    <a:pt x="2533" y="1738"/>
                    <a:pt x="2533" y="1086"/>
                  </a:cubicBezTo>
                  <a:cubicBezTo>
                    <a:pt x="2533" y="483"/>
                    <a:pt x="2051" y="0"/>
                    <a:pt x="14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291;p56"/>
            <p:cNvSpPr/>
            <p:nvPr/>
          </p:nvSpPr>
          <p:spPr>
            <a:xfrm>
              <a:off x="4267800" y="2789975"/>
              <a:ext cx="185300" cy="74400"/>
            </a:xfrm>
            <a:custGeom>
              <a:avLst/>
              <a:gdLst/>
              <a:ahLst/>
              <a:cxnLst/>
              <a:rect l="l" t="t" r="r" b="b"/>
              <a:pathLst>
                <a:path w="7412" h="2976" extrusionOk="0">
                  <a:moveTo>
                    <a:pt x="0" y="1"/>
                  </a:moveTo>
                  <a:lnTo>
                    <a:pt x="0" y="2976"/>
                  </a:lnTo>
                  <a:lnTo>
                    <a:pt x="7411" y="2976"/>
                  </a:lnTo>
                  <a:lnTo>
                    <a:pt x="74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292;p56"/>
            <p:cNvSpPr/>
            <p:nvPr/>
          </p:nvSpPr>
          <p:spPr>
            <a:xfrm>
              <a:off x="4323075" y="2734700"/>
              <a:ext cx="74725" cy="184950"/>
            </a:xfrm>
            <a:custGeom>
              <a:avLst/>
              <a:gdLst/>
              <a:ahLst/>
              <a:cxnLst/>
              <a:rect l="l" t="t" r="r" b="b"/>
              <a:pathLst>
                <a:path w="2989" h="7398" extrusionOk="0">
                  <a:moveTo>
                    <a:pt x="0" y="1"/>
                  </a:moveTo>
                  <a:lnTo>
                    <a:pt x="0" y="7398"/>
                  </a:lnTo>
                  <a:lnTo>
                    <a:pt x="2989" y="7398"/>
                  </a:lnTo>
                  <a:lnTo>
                    <a:pt x="29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293;p56"/>
            <p:cNvSpPr/>
            <p:nvPr/>
          </p:nvSpPr>
          <p:spPr>
            <a:xfrm>
              <a:off x="3834275" y="3006750"/>
              <a:ext cx="48950" cy="42025"/>
            </a:xfrm>
            <a:custGeom>
              <a:avLst/>
              <a:gdLst/>
              <a:ahLst/>
              <a:cxnLst/>
              <a:rect l="l" t="t" r="r" b="b"/>
              <a:pathLst>
                <a:path w="1958" h="1681" extrusionOk="0">
                  <a:moveTo>
                    <a:pt x="1113" y="0"/>
                  </a:moveTo>
                  <a:cubicBezTo>
                    <a:pt x="362" y="0"/>
                    <a:pt x="1" y="911"/>
                    <a:pt x="523" y="1434"/>
                  </a:cubicBezTo>
                  <a:cubicBezTo>
                    <a:pt x="693" y="1604"/>
                    <a:pt x="904" y="1680"/>
                    <a:pt x="1111" y="1680"/>
                  </a:cubicBezTo>
                  <a:cubicBezTo>
                    <a:pt x="1542" y="1680"/>
                    <a:pt x="1957" y="1351"/>
                    <a:pt x="1957" y="844"/>
                  </a:cubicBezTo>
                  <a:cubicBezTo>
                    <a:pt x="1957" y="375"/>
                    <a:pt x="1582" y="0"/>
                    <a:pt x="11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294;p56"/>
            <p:cNvSpPr/>
            <p:nvPr/>
          </p:nvSpPr>
          <p:spPr>
            <a:xfrm>
              <a:off x="3898275" y="3020800"/>
              <a:ext cx="16425" cy="13825"/>
            </a:xfrm>
            <a:custGeom>
              <a:avLst/>
              <a:gdLst/>
              <a:ahLst/>
              <a:cxnLst/>
              <a:rect l="l" t="t" r="r" b="b"/>
              <a:pathLst>
                <a:path w="657" h="553" extrusionOk="0">
                  <a:moveTo>
                    <a:pt x="375" y="1"/>
                  </a:moveTo>
                  <a:cubicBezTo>
                    <a:pt x="134" y="1"/>
                    <a:pt x="0" y="296"/>
                    <a:pt x="174" y="470"/>
                  </a:cubicBezTo>
                  <a:cubicBezTo>
                    <a:pt x="231" y="527"/>
                    <a:pt x="303" y="552"/>
                    <a:pt x="373" y="552"/>
                  </a:cubicBezTo>
                  <a:cubicBezTo>
                    <a:pt x="517" y="552"/>
                    <a:pt x="657" y="445"/>
                    <a:pt x="657" y="282"/>
                  </a:cubicBezTo>
                  <a:cubicBezTo>
                    <a:pt x="657" y="122"/>
                    <a:pt x="536" y="1"/>
                    <a:pt x="3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295;p56"/>
            <p:cNvSpPr/>
            <p:nvPr/>
          </p:nvSpPr>
          <p:spPr>
            <a:xfrm>
              <a:off x="3912000" y="2996700"/>
              <a:ext cx="52625" cy="45100"/>
            </a:xfrm>
            <a:custGeom>
              <a:avLst/>
              <a:gdLst/>
              <a:ahLst/>
              <a:cxnLst/>
              <a:rect l="l" t="t" r="r" b="b"/>
              <a:pathLst>
                <a:path w="2105" h="1804" extrusionOk="0">
                  <a:moveTo>
                    <a:pt x="1207" y="0"/>
                  </a:moveTo>
                  <a:cubicBezTo>
                    <a:pt x="403" y="0"/>
                    <a:pt x="1" y="965"/>
                    <a:pt x="563" y="1541"/>
                  </a:cubicBezTo>
                  <a:cubicBezTo>
                    <a:pt x="745" y="1722"/>
                    <a:pt x="969" y="1804"/>
                    <a:pt x="1190" y="1804"/>
                  </a:cubicBezTo>
                  <a:cubicBezTo>
                    <a:pt x="1655" y="1804"/>
                    <a:pt x="2105" y="1443"/>
                    <a:pt x="2105" y="898"/>
                  </a:cubicBezTo>
                  <a:cubicBezTo>
                    <a:pt x="2105" y="402"/>
                    <a:pt x="1702" y="0"/>
                    <a:pt x="12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296;p56"/>
            <p:cNvSpPr/>
            <p:nvPr/>
          </p:nvSpPr>
          <p:spPr>
            <a:xfrm>
              <a:off x="3861750" y="3097875"/>
              <a:ext cx="32525" cy="28050"/>
            </a:xfrm>
            <a:custGeom>
              <a:avLst/>
              <a:gdLst/>
              <a:ahLst/>
              <a:cxnLst/>
              <a:rect l="l" t="t" r="r" b="b"/>
              <a:pathLst>
                <a:path w="1301" h="1122" extrusionOk="0">
                  <a:moveTo>
                    <a:pt x="751" y="0"/>
                  </a:moveTo>
                  <a:cubicBezTo>
                    <a:pt x="255" y="0"/>
                    <a:pt x="0" y="603"/>
                    <a:pt x="349" y="952"/>
                  </a:cubicBezTo>
                  <a:cubicBezTo>
                    <a:pt x="462" y="1069"/>
                    <a:pt x="603" y="1122"/>
                    <a:pt x="741" y="1122"/>
                  </a:cubicBezTo>
                  <a:cubicBezTo>
                    <a:pt x="1026" y="1122"/>
                    <a:pt x="1300" y="897"/>
                    <a:pt x="1300" y="563"/>
                  </a:cubicBezTo>
                  <a:cubicBezTo>
                    <a:pt x="1300" y="255"/>
                    <a:pt x="1059" y="0"/>
                    <a:pt x="751" y="0"/>
                  </a:cubicBezTo>
                  <a:close/>
                </a:path>
              </a:pathLst>
            </a:custGeom>
            <a:solidFill>
              <a:srgbClr val="4845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297;p56"/>
            <p:cNvSpPr/>
            <p:nvPr/>
          </p:nvSpPr>
          <p:spPr>
            <a:xfrm>
              <a:off x="3887875" y="3152475"/>
              <a:ext cx="51300" cy="51625"/>
            </a:xfrm>
            <a:custGeom>
              <a:avLst/>
              <a:gdLst/>
              <a:ahLst/>
              <a:cxnLst/>
              <a:rect l="l" t="t" r="r" b="b"/>
              <a:pathLst>
                <a:path w="2052" h="2065" extrusionOk="0">
                  <a:moveTo>
                    <a:pt x="1033" y="1"/>
                  </a:moveTo>
                  <a:cubicBezTo>
                    <a:pt x="456" y="1"/>
                    <a:pt x="1" y="470"/>
                    <a:pt x="1" y="1032"/>
                  </a:cubicBezTo>
                  <a:cubicBezTo>
                    <a:pt x="1" y="1609"/>
                    <a:pt x="456" y="2064"/>
                    <a:pt x="1033" y="2064"/>
                  </a:cubicBezTo>
                  <a:cubicBezTo>
                    <a:pt x="1595" y="2064"/>
                    <a:pt x="2051" y="1609"/>
                    <a:pt x="2051" y="1032"/>
                  </a:cubicBezTo>
                  <a:cubicBezTo>
                    <a:pt x="2051" y="470"/>
                    <a:pt x="1595" y="1"/>
                    <a:pt x="1033" y="1"/>
                  </a:cubicBezTo>
                  <a:close/>
                </a:path>
              </a:pathLst>
            </a:custGeom>
            <a:solidFill>
              <a:srgbClr val="4845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298;p56"/>
            <p:cNvSpPr/>
            <p:nvPr/>
          </p:nvSpPr>
          <p:spPr>
            <a:xfrm>
              <a:off x="3933450" y="3127350"/>
              <a:ext cx="11400" cy="9850"/>
            </a:xfrm>
            <a:custGeom>
              <a:avLst/>
              <a:gdLst/>
              <a:ahLst/>
              <a:cxnLst/>
              <a:rect l="l" t="t" r="r" b="b"/>
              <a:pathLst>
                <a:path w="456" h="394" extrusionOk="0">
                  <a:moveTo>
                    <a:pt x="255" y="0"/>
                  </a:moveTo>
                  <a:cubicBezTo>
                    <a:pt x="81" y="0"/>
                    <a:pt x="0" y="215"/>
                    <a:pt x="121" y="335"/>
                  </a:cubicBezTo>
                  <a:cubicBezTo>
                    <a:pt x="161" y="375"/>
                    <a:pt x="210" y="393"/>
                    <a:pt x="259" y="393"/>
                  </a:cubicBezTo>
                  <a:cubicBezTo>
                    <a:pt x="359" y="393"/>
                    <a:pt x="456" y="318"/>
                    <a:pt x="456" y="201"/>
                  </a:cubicBezTo>
                  <a:cubicBezTo>
                    <a:pt x="442" y="94"/>
                    <a:pt x="362" y="0"/>
                    <a:pt x="255" y="0"/>
                  </a:cubicBezTo>
                  <a:close/>
                </a:path>
              </a:pathLst>
            </a:custGeom>
            <a:solidFill>
              <a:srgbClr val="4845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299;p56"/>
            <p:cNvSpPr/>
            <p:nvPr/>
          </p:nvSpPr>
          <p:spPr>
            <a:xfrm>
              <a:off x="3925400" y="3071725"/>
              <a:ext cx="31175" cy="31200"/>
            </a:xfrm>
            <a:custGeom>
              <a:avLst/>
              <a:gdLst/>
              <a:ahLst/>
              <a:cxnLst/>
              <a:rect l="l" t="t" r="r" b="b"/>
              <a:pathLst>
                <a:path w="1247" h="1248" extrusionOk="0">
                  <a:moveTo>
                    <a:pt x="617" y="1"/>
                  </a:moveTo>
                  <a:cubicBezTo>
                    <a:pt x="282" y="1"/>
                    <a:pt x="1" y="282"/>
                    <a:pt x="1" y="617"/>
                  </a:cubicBezTo>
                  <a:cubicBezTo>
                    <a:pt x="1" y="966"/>
                    <a:pt x="282" y="1247"/>
                    <a:pt x="617" y="1247"/>
                  </a:cubicBezTo>
                  <a:cubicBezTo>
                    <a:pt x="965" y="1247"/>
                    <a:pt x="1247" y="966"/>
                    <a:pt x="1247" y="617"/>
                  </a:cubicBezTo>
                  <a:cubicBezTo>
                    <a:pt x="1247" y="282"/>
                    <a:pt x="965" y="1"/>
                    <a:pt x="617" y="1"/>
                  </a:cubicBezTo>
                  <a:close/>
                </a:path>
              </a:pathLst>
            </a:custGeom>
            <a:solidFill>
              <a:srgbClr val="4845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300;p56"/>
            <p:cNvSpPr/>
            <p:nvPr/>
          </p:nvSpPr>
          <p:spPr>
            <a:xfrm>
              <a:off x="3922050" y="3195350"/>
              <a:ext cx="19450" cy="16975"/>
            </a:xfrm>
            <a:custGeom>
              <a:avLst/>
              <a:gdLst/>
              <a:ahLst/>
              <a:cxnLst/>
              <a:rect l="l" t="t" r="r" b="b"/>
              <a:pathLst>
                <a:path w="778" h="679" extrusionOk="0">
                  <a:moveTo>
                    <a:pt x="443" y="1"/>
                  </a:moveTo>
                  <a:cubicBezTo>
                    <a:pt x="148" y="1"/>
                    <a:pt x="1" y="363"/>
                    <a:pt x="202" y="577"/>
                  </a:cubicBezTo>
                  <a:cubicBezTo>
                    <a:pt x="268" y="647"/>
                    <a:pt x="351" y="679"/>
                    <a:pt x="434" y="679"/>
                  </a:cubicBezTo>
                  <a:cubicBezTo>
                    <a:pt x="603" y="679"/>
                    <a:pt x="769" y="547"/>
                    <a:pt x="778" y="349"/>
                  </a:cubicBezTo>
                  <a:cubicBezTo>
                    <a:pt x="778" y="162"/>
                    <a:pt x="630" y="1"/>
                    <a:pt x="443" y="1"/>
                  </a:cubicBezTo>
                  <a:close/>
                </a:path>
              </a:pathLst>
            </a:custGeom>
            <a:solidFill>
              <a:srgbClr val="4845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301;p56"/>
            <p:cNvSpPr/>
            <p:nvPr/>
          </p:nvSpPr>
          <p:spPr>
            <a:xfrm>
              <a:off x="3962250" y="2909925"/>
              <a:ext cx="21125" cy="297175"/>
            </a:xfrm>
            <a:custGeom>
              <a:avLst/>
              <a:gdLst/>
              <a:ahLst/>
              <a:cxnLst/>
              <a:rect l="l" t="t" r="r" b="b"/>
              <a:pathLst>
                <a:path w="845" h="11887" extrusionOk="0">
                  <a:moveTo>
                    <a:pt x="430" y="0"/>
                  </a:moveTo>
                  <a:cubicBezTo>
                    <a:pt x="202" y="0"/>
                    <a:pt x="1" y="2654"/>
                    <a:pt x="1" y="5937"/>
                  </a:cubicBezTo>
                  <a:cubicBezTo>
                    <a:pt x="1" y="9220"/>
                    <a:pt x="188" y="11887"/>
                    <a:pt x="430" y="11887"/>
                  </a:cubicBezTo>
                  <a:cubicBezTo>
                    <a:pt x="657" y="11887"/>
                    <a:pt x="845" y="9220"/>
                    <a:pt x="845" y="5937"/>
                  </a:cubicBezTo>
                  <a:cubicBezTo>
                    <a:pt x="845" y="2654"/>
                    <a:pt x="657" y="0"/>
                    <a:pt x="4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8" name="TextBox 157"/>
          <p:cNvSpPr txBox="1"/>
          <p:nvPr/>
        </p:nvSpPr>
        <p:spPr>
          <a:xfrm>
            <a:off x="573085" y="1539682"/>
            <a:ext cx="82178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latin typeface="Bahnschrift Condensed" panose="020B0502040204020203" pitchFamily="34" charset="0"/>
              </a:rPr>
              <a:t>Phân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tử</a:t>
            </a:r>
            <a:r>
              <a:rPr lang="en-US" sz="2400" dirty="0">
                <a:latin typeface="Bahnschrift Condensed" panose="020B0502040204020203" pitchFamily="34" charset="0"/>
              </a:rPr>
              <a:t> acid </a:t>
            </a:r>
            <a:r>
              <a:rPr lang="en-US" sz="2400" dirty="0" err="1">
                <a:latin typeface="Bahnschrift Condensed" panose="020B0502040204020203" pitchFamily="34" charset="0"/>
              </a:rPr>
              <a:t>gồm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có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một</a:t>
            </a:r>
            <a:r>
              <a:rPr lang="en-US" sz="2400" dirty="0">
                <a:latin typeface="Bahnschrift Condensed" panose="020B0502040204020203" pitchFamily="34" charset="0"/>
              </a:rPr>
              <a:t> hay </a:t>
            </a:r>
            <a:r>
              <a:rPr lang="en-US" sz="2400" dirty="0" err="1">
                <a:latin typeface="Bahnschrift Condensed" panose="020B0502040204020203" pitchFamily="34" charset="0"/>
              </a:rPr>
              <a:t>nhiều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nguyên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tử</a:t>
            </a:r>
            <a:r>
              <a:rPr lang="en-US" sz="2400" dirty="0">
                <a:latin typeface="Bahnschrift Condensed" panose="020B0502040204020203" pitchFamily="34" charset="0"/>
              </a:rPr>
              <a:t> hydrogen </a:t>
            </a:r>
            <a:r>
              <a:rPr lang="en-US" sz="2400" dirty="0" err="1">
                <a:latin typeface="Bahnschrift Condensed" panose="020B0502040204020203" pitchFamily="34" charset="0"/>
              </a:rPr>
              <a:t>liên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kết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với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gốc</a:t>
            </a:r>
            <a:r>
              <a:rPr lang="en-US" sz="2400" dirty="0">
                <a:latin typeface="Bahnschrift Condensed" panose="020B0502040204020203" pitchFamily="34" charset="0"/>
              </a:rPr>
              <a:t> acid, </a:t>
            </a:r>
            <a:r>
              <a:rPr lang="en-US" sz="2400" dirty="0" err="1">
                <a:latin typeface="Bahnschrift Condensed" panose="020B0502040204020203" pitchFamily="34" charset="0"/>
              </a:rPr>
              <a:t>các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nguyên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tử</a:t>
            </a:r>
            <a:r>
              <a:rPr lang="en-US" sz="2400" dirty="0">
                <a:latin typeface="Bahnschrift Condensed" panose="020B0502040204020203" pitchFamily="34" charset="0"/>
              </a:rPr>
              <a:t> hydrogen </a:t>
            </a:r>
            <a:r>
              <a:rPr lang="en-US" sz="2400" dirty="0" err="1">
                <a:latin typeface="Bahnschrift Condensed" panose="020B0502040204020203" pitchFamily="34" charset="0"/>
              </a:rPr>
              <a:t>này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có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thể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thay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thế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bằng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các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nguyên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tử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kim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loại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Bahnschrift Condensed" panose="020B0502040204020203" pitchFamily="34" charset="0"/>
              </a:rPr>
              <a:t>(acid </a:t>
            </a:r>
            <a:r>
              <a:rPr lang="en-US" sz="2400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tạo</a:t>
            </a:r>
            <a:r>
              <a:rPr lang="en-US" sz="2400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ra</a:t>
            </a:r>
            <a:r>
              <a:rPr lang="en-US" sz="2400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ion H</a:t>
            </a:r>
            <a:r>
              <a:rPr lang="en-US" sz="2400" baseline="30000" dirty="0">
                <a:solidFill>
                  <a:srgbClr val="C00000"/>
                </a:solidFill>
                <a:latin typeface="Bahnschrift Condensed" panose="020B0502040204020203" pitchFamily="34" charset="0"/>
              </a:rPr>
              <a:t>+</a:t>
            </a:r>
            <a:r>
              <a:rPr lang="en-US" sz="2400" dirty="0">
                <a:solidFill>
                  <a:srgbClr val="C00000"/>
                </a:solidFill>
                <a:latin typeface="Bahnschrift Condensed" panose="020B0502040204020203" pitchFamily="34" charset="0"/>
              </a:rPr>
              <a:t>)</a:t>
            </a:r>
            <a:endParaRPr lang="en-US" sz="2400" baseline="30000" dirty="0">
              <a:solidFill>
                <a:srgbClr val="C00000"/>
              </a:solidFill>
              <a:latin typeface="Bahnschrift Condensed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/>
      <p:bldP spid="15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-853663" y="-128482"/>
            <a:ext cx="2813014" cy="5486765"/>
            <a:chOff x="-853663" y="-128482"/>
            <a:chExt cx="2813014" cy="5486765"/>
          </a:xfrm>
        </p:grpSpPr>
        <p:sp>
          <p:nvSpPr>
            <p:cNvPr id="29" name="Oval 28"/>
            <p:cNvSpPr/>
            <p:nvPr/>
          </p:nvSpPr>
          <p:spPr>
            <a:xfrm>
              <a:off x="-853663" y="-128482"/>
              <a:ext cx="2813014" cy="5486765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9" name="Google Shape;1411;p56"/>
            <p:cNvGrpSpPr/>
            <p:nvPr/>
          </p:nvGrpSpPr>
          <p:grpSpPr>
            <a:xfrm>
              <a:off x="168108" y="1512900"/>
              <a:ext cx="1095673" cy="1193452"/>
              <a:chOff x="3143800" y="1370150"/>
              <a:chExt cx="517975" cy="564200"/>
            </a:xfrm>
          </p:grpSpPr>
          <p:sp>
            <p:nvSpPr>
              <p:cNvPr id="130" name="Google Shape;1412;p56"/>
              <p:cNvSpPr/>
              <p:nvPr/>
            </p:nvSpPr>
            <p:spPr>
              <a:xfrm>
                <a:off x="3165225" y="1387250"/>
                <a:ext cx="25" cy="5471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1884" fill="none" extrusionOk="0">
                    <a:moveTo>
                      <a:pt x="1" y="0"/>
                    </a:moveTo>
                    <a:lnTo>
                      <a:pt x="1" y="21884"/>
                    </a:lnTo>
                  </a:path>
                </a:pathLst>
              </a:custGeom>
              <a:solidFill>
                <a:schemeClr val="lt2"/>
              </a:solidFill>
              <a:ln w="11725" cap="flat" cmpd="sng">
                <a:solidFill>
                  <a:schemeClr val="lt1"/>
                </a:solidFill>
                <a:prstDash val="solid"/>
                <a:miter lim="134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413;p56"/>
              <p:cNvSpPr/>
              <p:nvPr/>
            </p:nvSpPr>
            <p:spPr>
              <a:xfrm>
                <a:off x="3639975" y="1387250"/>
                <a:ext cx="25" cy="5471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1884" fill="none" extrusionOk="0">
                    <a:moveTo>
                      <a:pt x="0" y="0"/>
                    </a:moveTo>
                    <a:lnTo>
                      <a:pt x="0" y="21884"/>
                    </a:lnTo>
                  </a:path>
                </a:pathLst>
              </a:custGeom>
              <a:solidFill>
                <a:schemeClr val="lt2"/>
              </a:solidFill>
              <a:ln w="11725" cap="flat" cmpd="sng">
                <a:solidFill>
                  <a:schemeClr val="lt1"/>
                </a:solidFill>
                <a:prstDash val="solid"/>
                <a:miter lim="134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414;p56"/>
              <p:cNvSpPr/>
              <p:nvPr/>
            </p:nvSpPr>
            <p:spPr>
              <a:xfrm>
                <a:off x="3227875" y="1376175"/>
                <a:ext cx="68725" cy="552150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22086" extrusionOk="0">
                    <a:moveTo>
                      <a:pt x="1" y="1"/>
                    </a:moveTo>
                    <a:lnTo>
                      <a:pt x="1" y="21295"/>
                    </a:lnTo>
                    <a:cubicBezTo>
                      <a:pt x="1" y="21737"/>
                      <a:pt x="363" y="22086"/>
                      <a:pt x="792" y="22086"/>
                    </a:cubicBezTo>
                    <a:lnTo>
                      <a:pt x="1957" y="22086"/>
                    </a:lnTo>
                    <a:cubicBezTo>
                      <a:pt x="2386" y="22086"/>
                      <a:pt x="2748" y="21737"/>
                      <a:pt x="2748" y="21295"/>
                    </a:cubicBezTo>
                    <a:lnTo>
                      <a:pt x="274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415;p56"/>
              <p:cNvSpPr/>
              <p:nvPr/>
            </p:nvSpPr>
            <p:spPr>
              <a:xfrm>
                <a:off x="3224875" y="1376175"/>
                <a:ext cx="75075" cy="557175"/>
              </a:xfrm>
              <a:custGeom>
                <a:avLst/>
                <a:gdLst/>
                <a:ahLst/>
                <a:cxnLst/>
                <a:rect l="l" t="t" r="r" b="b"/>
                <a:pathLst>
                  <a:path w="3003" h="22287" extrusionOk="0">
                    <a:moveTo>
                      <a:pt x="0" y="1"/>
                    </a:moveTo>
                    <a:lnTo>
                      <a:pt x="0" y="21563"/>
                    </a:lnTo>
                    <a:cubicBezTo>
                      <a:pt x="0" y="22193"/>
                      <a:pt x="483" y="22287"/>
                      <a:pt x="590" y="22287"/>
                    </a:cubicBezTo>
                    <a:lnTo>
                      <a:pt x="2412" y="22287"/>
                    </a:lnTo>
                    <a:cubicBezTo>
                      <a:pt x="2520" y="22287"/>
                      <a:pt x="3002" y="22193"/>
                      <a:pt x="3002" y="21563"/>
                    </a:cubicBezTo>
                    <a:lnTo>
                      <a:pt x="3002" y="1"/>
                    </a:lnTo>
                    <a:lnTo>
                      <a:pt x="2868" y="1"/>
                    </a:lnTo>
                    <a:lnTo>
                      <a:pt x="2868" y="20947"/>
                    </a:lnTo>
                    <a:cubicBezTo>
                      <a:pt x="2868" y="21576"/>
                      <a:pt x="2761" y="21911"/>
                      <a:pt x="2613" y="21911"/>
                    </a:cubicBezTo>
                    <a:lnTo>
                      <a:pt x="376" y="21911"/>
                    </a:lnTo>
                    <a:cubicBezTo>
                      <a:pt x="242" y="21911"/>
                      <a:pt x="134" y="21576"/>
                      <a:pt x="134" y="20947"/>
                    </a:cubicBezTo>
                    <a:lnTo>
                      <a:pt x="13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416;p56"/>
              <p:cNvSpPr/>
              <p:nvPr/>
            </p:nvSpPr>
            <p:spPr>
              <a:xfrm>
                <a:off x="3227875" y="1597975"/>
                <a:ext cx="68725" cy="330675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13227" extrusionOk="0">
                    <a:moveTo>
                      <a:pt x="1" y="0"/>
                    </a:moveTo>
                    <a:lnTo>
                      <a:pt x="1" y="12704"/>
                    </a:lnTo>
                    <a:cubicBezTo>
                      <a:pt x="1" y="12986"/>
                      <a:pt x="229" y="13227"/>
                      <a:pt x="524" y="13227"/>
                    </a:cubicBezTo>
                    <a:lnTo>
                      <a:pt x="2225" y="13227"/>
                    </a:lnTo>
                    <a:cubicBezTo>
                      <a:pt x="2520" y="13227"/>
                      <a:pt x="2748" y="12986"/>
                      <a:pt x="2748" y="12704"/>
                    </a:cubicBezTo>
                    <a:lnTo>
                      <a:pt x="27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417;p56"/>
              <p:cNvSpPr/>
              <p:nvPr/>
            </p:nvSpPr>
            <p:spPr>
              <a:xfrm>
                <a:off x="3216825" y="1370150"/>
                <a:ext cx="90825" cy="17125"/>
              </a:xfrm>
              <a:custGeom>
                <a:avLst/>
                <a:gdLst/>
                <a:ahLst/>
                <a:cxnLst/>
                <a:rect l="l" t="t" r="r" b="b"/>
                <a:pathLst>
                  <a:path w="3633" h="685" extrusionOk="0">
                    <a:moveTo>
                      <a:pt x="202" y="1"/>
                    </a:moveTo>
                    <a:cubicBezTo>
                      <a:pt x="81" y="1"/>
                      <a:pt x="1" y="94"/>
                      <a:pt x="1" y="202"/>
                    </a:cubicBezTo>
                    <a:lnTo>
                      <a:pt x="1" y="483"/>
                    </a:lnTo>
                    <a:cubicBezTo>
                      <a:pt x="1" y="590"/>
                      <a:pt x="81" y="684"/>
                      <a:pt x="202" y="684"/>
                    </a:cubicBezTo>
                    <a:lnTo>
                      <a:pt x="3431" y="684"/>
                    </a:lnTo>
                    <a:cubicBezTo>
                      <a:pt x="3539" y="684"/>
                      <a:pt x="3632" y="590"/>
                      <a:pt x="3632" y="483"/>
                    </a:cubicBezTo>
                    <a:lnTo>
                      <a:pt x="3632" y="202"/>
                    </a:lnTo>
                    <a:cubicBezTo>
                      <a:pt x="3632" y="94"/>
                      <a:pt x="3539" y="1"/>
                      <a:pt x="343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418;p56"/>
              <p:cNvSpPr/>
              <p:nvPr/>
            </p:nvSpPr>
            <p:spPr>
              <a:xfrm>
                <a:off x="3234250" y="1403325"/>
                <a:ext cx="5050" cy="510250"/>
              </a:xfrm>
              <a:custGeom>
                <a:avLst/>
                <a:gdLst/>
                <a:ahLst/>
                <a:cxnLst/>
                <a:rect l="l" t="t" r="r" b="b"/>
                <a:pathLst>
                  <a:path w="202" h="20410" extrusionOk="0">
                    <a:moveTo>
                      <a:pt x="1" y="0"/>
                    </a:moveTo>
                    <a:lnTo>
                      <a:pt x="1" y="20410"/>
                    </a:lnTo>
                    <a:lnTo>
                      <a:pt x="202" y="20410"/>
                    </a:lnTo>
                    <a:lnTo>
                      <a:pt x="20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419;p56"/>
              <p:cNvSpPr/>
              <p:nvPr/>
            </p:nvSpPr>
            <p:spPr>
              <a:xfrm>
                <a:off x="3368250" y="1376175"/>
                <a:ext cx="68725" cy="552150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22086" extrusionOk="0">
                    <a:moveTo>
                      <a:pt x="1" y="1"/>
                    </a:moveTo>
                    <a:lnTo>
                      <a:pt x="1" y="21295"/>
                    </a:lnTo>
                    <a:cubicBezTo>
                      <a:pt x="1" y="21737"/>
                      <a:pt x="349" y="22086"/>
                      <a:pt x="792" y="22086"/>
                    </a:cubicBezTo>
                    <a:lnTo>
                      <a:pt x="1957" y="22086"/>
                    </a:lnTo>
                    <a:cubicBezTo>
                      <a:pt x="2386" y="22086"/>
                      <a:pt x="2748" y="21737"/>
                      <a:pt x="2748" y="21295"/>
                    </a:cubicBezTo>
                    <a:lnTo>
                      <a:pt x="274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420;p56"/>
              <p:cNvSpPr/>
              <p:nvPr/>
            </p:nvSpPr>
            <p:spPr>
              <a:xfrm>
                <a:off x="3365250" y="1376175"/>
                <a:ext cx="74725" cy="557175"/>
              </a:xfrm>
              <a:custGeom>
                <a:avLst/>
                <a:gdLst/>
                <a:ahLst/>
                <a:cxnLst/>
                <a:rect l="l" t="t" r="r" b="b"/>
                <a:pathLst>
                  <a:path w="2989" h="22287" extrusionOk="0">
                    <a:moveTo>
                      <a:pt x="0" y="1"/>
                    </a:moveTo>
                    <a:lnTo>
                      <a:pt x="0" y="21563"/>
                    </a:lnTo>
                    <a:cubicBezTo>
                      <a:pt x="0" y="22193"/>
                      <a:pt x="483" y="22287"/>
                      <a:pt x="577" y="22287"/>
                    </a:cubicBezTo>
                    <a:lnTo>
                      <a:pt x="2412" y="22287"/>
                    </a:lnTo>
                    <a:cubicBezTo>
                      <a:pt x="2506" y="22287"/>
                      <a:pt x="2989" y="22193"/>
                      <a:pt x="2989" y="21563"/>
                    </a:cubicBezTo>
                    <a:lnTo>
                      <a:pt x="2989" y="1"/>
                    </a:lnTo>
                    <a:lnTo>
                      <a:pt x="2868" y="1"/>
                    </a:lnTo>
                    <a:lnTo>
                      <a:pt x="2868" y="20947"/>
                    </a:lnTo>
                    <a:cubicBezTo>
                      <a:pt x="2868" y="21576"/>
                      <a:pt x="2761" y="21911"/>
                      <a:pt x="2613" y="21911"/>
                    </a:cubicBezTo>
                    <a:lnTo>
                      <a:pt x="376" y="21911"/>
                    </a:lnTo>
                    <a:cubicBezTo>
                      <a:pt x="242" y="21911"/>
                      <a:pt x="121" y="21576"/>
                      <a:pt x="121" y="20947"/>
                    </a:cubicBezTo>
                    <a:lnTo>
                      <a:pt x="12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421;p56"/>
              <p:cNvSpPr/>
              <p:nvPr/>
            </p:nvSpPr>
            <p:spPr>
              <a:xfrm>
                <a:off x="3368250" y="1474350"/>
                <a:ext cx="68725" cy="453975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18159" extrusionOk="0">
                    <a:moveTo>
                      <a:pt x="1" y="0"/>
                    </a:moveTo>
                    <a:lnTo>
                      <a:pt x="1" y="17556"/>
                    </a:lnTo>
                    <a:cubicBezTo>
                      <a:pt x="1" y="17891"/>
                      <a:pt x="269" y="18159"/>
                      <a:pt x="604" y="18159"/>
                    </a:cubicBezTo>
                    <a:lnTo>
                      <a:pt x="2132" y="18159"/>
                    </a:lnTo>
                    <a:cubicBezTo>
                      <a:pt x="2467" y="18159"/>
                      <a:pt x="2748" y="17891"/>
                      <a:pt x="2748" y="17556"/>
                    </a:cubicBezTo>
                    <a:lnTo>
                      <a:pt x="274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22;p56"/>
              <p:cNvSpPr/>
              <p:nvPr/>
            </p:nvSpPr>
            <p:spPr>
              <a:xfrm>
                <a:off x="3357200" y="1370150"/>
                <a:ext cx="90825" cy="17125"/>
              </a:xfrm>
              <a:custGeom>
                <a:avLst/>
                <a:gdLst/>
                <a:ahLst/>
                <a:cxnLst/>
                <a:rect l="l" t="t" r="r" b="b"/>
                <a:pathLst>
                  <a:path w="3633" h="685" extrusionOk="0">
                    <a:moveTo>
                      <a:pt x="202" y="1"/>
                    </a:moveTo>
                    <a:cubicBezTo>
                      <a:pt x="94" y="1"/>
                      <a:pt x="1" y="94"/>
                      <a:pt x="1" y="202"/>
                    </a:cubicBezTo>
                    <a:lnTo>
                      <a:pt x="1" y="483"/>
                    </a:lnTo>
                    <a:cubicBezTo>
                      <a:pt x="1" y="590"/>
                      <a:pt x="94" y="684"/>
                      <a:pt x="202" y="684"/>
                    </a:cubicBezTo>
                    <a:lnTo>
                      <a:pt x="3431" y="684"/>
                    </a:lnTo>
                    <a:cubicBezTo>
                      <a:pt x="3552" y="684"/>
                      <a:pt x="3632" y="590"/>
                      <a:pt x="3632" y="483"/>
                    </a:cubicBezTo>
                    <a:lnTo>
                      <a:pt x="3632" y="202"/>
                    </a:lnTo>
                    <a:cubicBezTo>
                      <a:pt x="3632" y="94"/>
                      <a:pt x="3552" y="1"/>
                      <a:pt x="343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23;p56"/>
              <p:cNvSpPr/>
              <p:nvPr/>
            </p:nvSpPr>
            <p:spPr>
              <a:xfrm>
                <a:off x="3374625" y="1403325"/>
                <a:ext cx="5050" cy="510250"/>
              </a:xfrm>
              <a:custGeom>
                <a:avLst/>
                <a:gdLst/>
                <a:ahLst/>
                <a:cxnLst/>
                <a:rect l="l" t="t" r="r" b="b"/>
                <a:pathLst>
                  <a:path w="202" h="20410" extrusionOk="0">
                    <a:moveTo>
                      <a:pt x="1" y="0"/>
                    </a:moveTo>
                    <a:lnTo>
                      <a:pt x="1" y="20410"/>
                    </a:lnTo>
                    <a:lnTo>
                      <a:pt x="202" y="20410"/>
                    </a:lnTo>
                    <a:lnTo>
                      <a:pt x="20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4;p56"/>
              <p:cNvSpPr/>
              <p:nvPr/>
            </p:nvSpPr>
            <p:spPr>
              <a:xfrm>
                <a:off x="3508625" y="1376175"/>
                <a:ext cx="68725" cy="552150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22086" extrusionOk="0">
                    <a:moveTo>
                      <a:pt x="1" y="1"/>
                    </a:moveTo>
                    <a:lnTo>
                      <a:pt x="1" y="21295"/>
                    </a:lnTo>
                    <a:cubicBezTo>
                      <a:pt x="1" y="21737"/>
                      <a:pt x="363" y="22086"/>
                      <a:pt x="792" y="22086"/>
                    </a:cubicBezTo>
                    <a:lnTo>
                      <a:pt x="1957" y="22086"/>
                    </a:lnTo>
                    <a:cubicBezTo>
                      <a:pt x="2386" y="22086"/>
                      <a:pt x="2748" y="21737"/>
                      <a:pt x="2748" y="21295"/>
                    </a:cubicBezTo>
                    <a:lnTo>
                      <a:pt x="274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25;p56"/>
              <p:cNvSpPr/>
              <p:nvPr/>
            </p:nvSpPr>
            <p:spPr>
              <a:xfrm>
                <a:off x="3505625" y="1376175"/>
                <a:ext cx="75075" cy="557175"/>
              </a:xfrm>
              <a:custGeom>
                <a:avLst/>
                <a:gdLst/>
                <a:ahLst/>
                <a:cxnLst/>
                <a:rect l="l" t="t" r="r" b="b"/>
                <a:pathLst>
                  <a:path w="3003" h="22287" extrusionOk="0">
                    <a:moveTo>
                      <a:pt x="0" y="1"/>
                    </a:moveTo>
                    <a:lnTo>
                      <a:pt x="0" y="21563"/>
                    </a:lnTo>
                    <a:cubicBezTo>
                      <a:pt x="0" y="22193"/>
                      <a:pt x="483" y="22287"/>
                      <a:pt x="577" y="22287"/>
                    </a:cubicBezTo>
                    <a:lnTo>
                      <a:pt x="2426" y="22287"/>
                    </a:lnTo>
                    <a:cubicBezTo>
                      <a:pt x="2520" y="22287"/>
                      <a:pt x="3002" y="22193"/>
                      <a:pt x="3002" y="21563"/>
                    </a:cubicBezTo>
                    <a:lnTo>
                      <a:pt x="3002" y="1"/>
                    </a:lnTo>
                    <a:lnTo>
                      <a:pt x="2868" y="1"/>
                    </a:lnTo>
                    <a:lnTo>
                      <a:pt x="2868" y="20947"/>
                    </a:lnTo>
                    <a:cubicBezTo>
                      <a:pt x="2868" y="21576"/>
                      <a:pt x="2761" y="21911"/>
                      <a:pt x="2613" y="21911"/>
                    </a:cubicBezTo>
                    <a:lnTo>
                      <a:pt x="376" y="21911"/>
                    </a:lnTo>
                    <a:cubicBezTo>
                      <a:pt x="228" y="21911"/>
                      <a:pt x="121" y="21576"/>
                      <a:pt x="121" y="20947"/>
                    </a:cubicBezTo>
                    <a:lnTo>
                      <a:pt x="12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26;p56"/>
              <p:cNvSpPr/>
              <p:nvPr/>
            </p:nvSpPr>
            <p:spPr>
              <a:xfrm>
                <a:off x="3508625" y="1693450"/>
                <a:ext cx="68725" cy="234875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9395" extrusionOk="0">
                    <a:moveTo>
                      <a:pt x="1" y="1"/>
                    </a:moveTo>
                    <a:lnTo>
                      <a:pt x="1" y="8966"/>
                    </a:lnTo>
                    <a:cubicBezTo>
                      <a:pt x="1" y="9207"/>
                      <a:pt x="202" y="9395"/>
                      <a:pt x="443" y="9395"/>
                    </a:cubicBezTo>
                    <a:lnTo>
                      <a:pt x="2306" y="9395"/>
                    </a:lnTo>
                    <a:cubicBezTo>
                      <a:pt x="2547" y="9395"/>
                      <a:pt x="2748" y="9207"/>
                      <a:pt x="2748" y="8966"/>
                    </a:cubicBezTo>
                    <a:lnTo>
                      <a:pt x="274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27;p56"/>
              <p:cNvSpPr/>
              <p:nvPr/>
            </p:nvSpPr>
            <p:spPr>
              <a:xfrm>
                <a:off x="3497575" y="1370150"/>
                <a:ext cx="90825" cy="17125"/>
              </a:xfrm>
              <a:custGeom>
                <a:avLst/>
                <a:gdLst/>
                <a:ahLst/>
                <a:cxnLst/>
                <a:rect l="l" t="t" r="r" b="b"/>
                <a:pathLst>
                  <a:path w="3633" h="685" extrusionOk="0">
                    <a:moveTo>
                      <a:pt x="202" y="1"/>
                    </a:moveTo>
                    <a:cubicBezTo>
                      <a:pt x="94" y="1"/>
                      <a:pt x="1" y="94"/>
                      <a:pt x="1" y="202"/>
                    </a:cubicBezTo>
                    <a:lnTo>
                      <a:pt x="1" y="483"/>
                    </a:lnTo>
                    <a:cubicBezTo>
                      <a:pt x="1" y="590"/>
                      <a:pt x="94" y="684"/>
                      <a:pt x="202" y="684"/>
                    </a:cubicBezTo>
                    <a:lnTo>
                      <a:pt x="3431" y="684"/>
                    </a:lnTo>
                    <a:cubicBezTo>
                      <a:pt x="3552" y="684"/>
                      <a:pt x="3632" y="590"/>
                      <a:pt x="3632" y="483"/>
                    </a:cubicBezTo>
                    <a:lnTo>
                      <a:pt x="3632" y="202"/>
                    </a:lnTo>
                    <a:cubicBezTo>
                      <a:pt x="3632" y="94"/>
                      <a:pt x="3552" y="1"/>
                      <a:pt x="343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28;p56"/>
              <p:cNvSpPr/>
              <p:nvPr/>
            </p:nvSpPr>
            <p:spPr>
              <a:xfrm>
                <a:off x="3515000" y="1403325"/>
                <a:ext cx="5050" cy="510250"/>
              </a:xfrm>
              <a:custGeom>
                <a:avLst/>
                <a:gdLst/>
                <a:ahLst/>
                <a:cxnLst/>
                <a:rect l="l" t="t" r="r" b="b"/>
                <a:pathLst>
                  <a:path w="202" h="20410" extrusionOk="0">
                    <a:moveTo>
                      <a:pt x="1" y="0"/>
                    </a:moveTo>
                    <a:lnTo>
                      <a:pt x="1" y="20410"/>
                    </a:lnTo>
                    <a:lnTo>
                      <a:pt x="202" y="20410"/>
                    </a:lnTo>
                    <a:lnTo>
                      <a:pt x="20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29;p56"/>
              <p:cNvSpPr/>
              <p:nvPr/>
            </p:nvSpPr>
            <p:spPr>
              <a:xfrm>
                <a:off x="3143800" y="1415375"/>
                <a:ext cx="517975" cy="20800"/>
              </a:xfrm>
              <a:custGeom>
                <a:avLst/>
                <a:gdLst/>
                <a:ahLst/>
                <a:cxnLst/>
                <a:rect l="l" t="t" r="r" b="b"/>
                <a:pathLst>
                  <a:path w="20719" h="832" extrusionOk="0">
                    <a:moveTo>
                      <a:pt x="0" y="1"/>
                    </a:moveTo>
                    <a:lnTo>
                      <a:pt x="0" y="832"/>
                    </a:lnTo>
                    <a:lnTo>
                      <a:pt x="20718" y="832"/>
                    </a:lnTo>
                    <a:lnTo>
                      <a:pt x="20718" y="1"/>
                    </a:lnTo>
                    <a:close/>
                  </a:path>
                </a:pathLst>
              </a:custGeom>
              <a:solidFill>
                <a:srgbClr val="BAC8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30;p56"/>
              <p:cNvSpPr/>
              <p:nvPr/>
            </p:nvSpPr>
            <p:spPr>
              <a:xfrm>
                <a:off x="3143800" y="1821425"/>
                <a:ext cx="517625" cy="20800"/>
              </a:xfrm>
              <a:custGeom>
                <a:avLst/>
                <a:gdLst/>
                <a:ahLst/>
                <a:cxnLst/>
                <a:rect l="l" t="t" r="r" b="b"/>
                <a:pathLst>
                  <a:path w="20705" h="832" extrusionOk="0">
                    <a:moveTo>
                      <a:pt x="0" y="1"/>
                    </a:moveTo>
                    <a:lnTo>
                      <a:pt x="0" y="832"/>
                    </a:lnTo>
                    <a:lnTo>
                      <a:pt x="20705" y="832"/>
                    </a:lnTo>
                    <a:lnTo>
                      <a:pt x="2070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4" name="Google Shape;416;p45"/>
          <p:cNvSpPr txBox="1">
            <a:spLocks noGrp="1"/>
          </p:cNvSpPr>
          <p:nvPr>
            <p:ph type="ctrTitle"/>
          </p:nvPr>
        </p:nvSpPr>
        <p:spPr>
          <a:xfrm flipH="1">
            <a:off x="285645" y="2623758"/>
            <a:ext cx="3301800" cy="132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ACID</a:t>
            </a:r>
            <a:endParaRPr sz="4400" dirty="0"/>
          </a:p>
        </p:txBody>
      </p:sp>
      <p:grpSp>
        <p:nvGrpSpPr>
          <p:cNvPr id="34" name="Group 33"/>
          <p:cNvGrpSpPr/>
          <p:nvPr/>
        </p:nvGrpSpPr>
        <p:grpSpPr>
          <a:xfrm>
            <a:off x="-1160804" y="13793"/>
            <a:ext cx="5860623" cy="1195500"/>
            <a:chOff x="-1160804" y="13793"/>
            <a:chExt cx="5860623" cy="1195500"/>
          </a:xfrm>
        </p:grpSpPr>
        <p:sp>
          <p:nvSpPr>
            <p:cNvPr id="30" name="TextBox 29"/>
            <p:cNvSpPr txBox="1"/>
            <p:nvPr/>
          </p:nvSpPr>
          <p:spPr>
            <a:xfrm>
              <a:off x="1551289" y="273439"/>
              <a:ext cx="3148530" cy="461665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Bahnschrift SemiBold SemiConden" panose="020B0502040204020203" pitchFamily="34" charset="0"/>
                </a:rPr>
                <a:t>TÍNH CHẤT HÓA HỌC</a:t>
              </a: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-1160804" y="13793"/>
              <a:ext cx="2801707" cy="1195500"/>
              <a:chOff x="-903002" y="1276571"/>
              <a:chExt cx="2801707" cy="1195500"/>
            </a:xfrm>
          </p:grpSpPr>
          <p:sp>
            <p:nvSpPr>
              <p:cNvPr id="60" name="Google Shape;422;p45"/>
              <p:cNvSpPr/>
              <p:nvPr/>
            </p:nvSpPr>
            <p:spPr>
              <a:xfrm rot="10800000">
                <a:off x="-903002" y="1429652"/>
                <a:ext cx="2680807" cy="860958"/>
              </a:xfrm>
              <a:custGeom>
                <a:avLst/>
                <a:gdLst/>
                <a:ahLst/>
                <a:cxnLst/>
                <a:rect l="l" t="t" r="r" b="b"/>
                <a:pathLst>
                  <a:path w="89019" h="28589" extrusionOk="0">
                    <a:moveTo>
                      <a:pt x="74558" y="1"/>
                    </a:moveTo>
                    <a:cubicBezTo>
                      <a:pt x="67992" y="1"/>
                      <a:pt x="62168" y="4518"/>
                      <a:pt x="60655" y="11043"/>
                    </a:cubicBezTo>
                    <a:cubicBezTo>
                      <a:pt x="59369" y="11170"/>
                      <a:pt x="58069" y="11297"/>
                      <a:pt x="56783" y="11424"/>
                    </a:cubicBezTo>
                    <a:cubicBezTo>
                      <a:pt x="54833" y="11594"/>
                      <a:pt x="52967" y="11764"/>
                      <a:pt x="51258" y="11891"/>
                    </a:cubicBezTo>
                    <a:cubicBezTo>
                      <a:pt x="48784" y="12089"/>
                      <a:pt x="46665" y="12216"/>
                      <a:pt x="45336" y="12216"/>
                    </a:cubicBezTo>
                    <a:cubicBezTo>
                      <a:pt x="43315" y="12216"/>
                      <a:pt x="41309" y="11976"/>
                      <a:pt x="39344" y="11509"/>
                    </a:cubicBezTo>
                    <a:cubicBezTo>
                      <a:pt x="36504" y="10817"/>
                      <a:pt x="34101" y="9672"/>
                      <a:pt x="31939" y="8400"/>
                    </a:cubicBezTo>
                    <a:cubicBezTo>
                      <a:pt x="29014" y="6676"/>
                      <a:pt x="26526" y="4712"/>
                      <a:pt x="23983" y="3270"/>
                    </a:cubicBezTo>
                    <a:cubicBezTo>
                      <a:pt x="21387" y="1140"/>
                      <a:pt x="18178" y="26"/>
                      <a:pt x="14925" y="26"/>
                    </a:cubicBezTo>
                    <a:cubicBezTo>
                      <a:pt x="13238" y="26"/>
                      <a:pt x="11539" y="325"/>
                      <a:pt x="9907" y="939"/>
                    </a:cubicBezTo>
                    <a:cubicBezTo>
                      <a:pt x="5131" y="2719"/>
                      <a:pt x="1682" y="6916"/>
                      <a:pt x="834" y="11947"/>
                    </a:cubicBezTo>
                    <a:cubicBezTo>
                      <a:pt x="1" y="16978"/>
                      <a:pt x="1894" y="22080"/>
                      <a:pt x="5823" y="25316"/>
                    </a:cubicBezTo>
                    <a:cubicBezTo>
                      <a:pt x="8430" y="27465"/>
                      <a:pt x="11655" y="28589"/>
                      <a:pt x="14921" y="28589"/>
                    </a:cubicBezTo>
                    <a:cubicBezTo>
                      <a:pt x="16595" y="28589"/>
                      <a:pt x="18280" y="28294"/>
                      <a:pt x="19898" y="27690"/>
                    </a:cubicBezTo>
                    <a:cubicBezTo>
                      <a:pt x="23954" y="26631"/>
                      <a:pt x="27346" y="23550"/>
                      <a:pt x="31656" y="20964"/>
                    </a:cubicBezTo>
                    <a:cubicBezTo>
                      <a:pt x="33903" y="19607"/>
                      <a:pt x="36391" y="18406"/>
                      <a:pt x="39344" y="17685"/>
                    </a:cubicBezTo>
                    <a:cubicBezTo>
                      <a:pt x="41254" y="17218"/>
                      <a:pt x="43204" y="16978"/>
                      <a:pt x="45168" y="16978"/>
                    </a:cubicBezTo>
                    <a:cubicBezTo>
                      <a:pt x="45224" y="16978"/>
                      <a:pt x="45280" y="16978"/>
                      <a:pt x="45336" y="16978"/>
                    </a:cubicBezTo>
                    <a:cubicBezTo>
                      <a:pt x="46622" y="16978"/>
                      <a:pt x="48643" y="17091"/>
                      <a:pt x="51031" y="17275"/>
                    </a:cubicBezTo>
                    <a:cubicBezTo>
                      <a:pt x="52826" y="17402"/>
                      <a:pt x="54833" y="17586"/>
                      <a:pt x="56896" y="17784"/>
                    </a:cubicBezTo>
                    <a:cubicBezTo>
                      <a:pt x="58196" y="17897"/>
                      <a:pt x="59511" y="18038"/>
                      <a:pt x="60825" y="18165"/>
                    </a:cubicBezTo>
                    <a:cubicBezTo>
                      <a:pt x="62578" y="24391"/>
                      <a:pt x="68250" y="28572"/>
                      <a:pt x="74543" y="28572"/>
                    </a:cubicBezTo>
                    <a:cubicBezTo>
                      <a:pt x="75249" y="28572"/>
                      <a:pt x="75964" y="28520"/>
                      <a:pt x="76681" y="28411"/>
                    </a:cubicBezTo>
                    <a:cubicBezTo>
                      <a:pt x="83804" y="27351"/>
                      <a:pt x="89018" y="21147"/>
                      <a:pt x="88849" y="13954"/>
                    </a:cubicBezTo>
                    <a:cubicBezTo>
                      <a:pt x="88679" y="6761"/>
                      <a:pt x="83196" y="811"/>
                      <a:pt x="76031" y="76"/>
                    </a:cubicBezTo>
                    <a:cubicBezTo>
                      <a:pt x="75537" y="26"/>
                      <a:pt x="75046" y="1"/>
                      <a:pt x="74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423;p45"/>
              <p:cNvSpPr/>
              <p:nvPr/>
            </p:nvSpPr>
            <p:spPr>
              <a:xfrm>
                <a:off x="690005" y="1276571"/>
                <a:ext cx="1208700" cy="11955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424;p45"/>
              <p:cNvSpPr/>
              <p:nvPr/>
            </p:nvSpPr>
            <p:spPr>
              <a:xfrm>
                <a:off x="842121" y="1424771"/>
                <a:ext cx="909000" cy="899100"/>
              </a:xfrm>
              <a:prstGeom prst="ellipse">
                <a:avLst/>
              </a:prstGeom>
              <a:solidFill>
                <a:schemeClr val="accent1"/>
              </a:solidFill>
              <a:ln w="762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000" dirty="0">
                    <a:solidFill>
                      <a:schemeClr val="accent5">
                        <a:lumMod val="75000"/>
                      </a:schemeClr>
                    </a:solidFill>
                  </a:rPr>
                  <a:t>I</a:t>
                </a:r>
                <a:endParaRPr sz="400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p:grpSp>
      </p:grpSp>
      <p:grpSp>
        <p:nvGrpSpPr>
          <p:cNvPr id="33" name="Group 32"/>
          <p:cNvGrpSpPr/>
          <p:nvPr/>
        </p:nvGrpSpPr>
        <p:grpSpPr>
          <a:xfrm>
            <a:off x="1329438" y="863236"/>
            <a:ext cx="4835387" cy="740459"/>
            <a:chOff x="1329438" y="863236"/>
            <a:chExt cx="4835387" cy="740459"/>
          </a:xfrm>
        </p:grpSpPr>
        <p:sp>
          <p:nvSpPr>
            <p:cNvPr id="159" name="TextBox 158"/>
            <p:cNvSpPr txBox="1"/>
            <p:nvPr/>
          </p:nvSpPr>
          <p:spPr>
            <a:xfrm>
              <a:off x="2008738" y="1011214"/>
              <a:ext cx="4156087" cy="46166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Bahnschrift SemiBold SemiConden" panose="020B0502040204020203" pitchFamily="34" charset="0"/>
                </a:rPr>
                <a:t>ACID LÀM ĐỔI MÀU CHẤT CHỈ THỊ</a:t>
              </a: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1329438" y="863236"/>
              <a:ext cx="770515" cy="740459"/>
              <a:chOff x="4723834" y="283522"/>
              <a:chExt cx="1208700" cy="1195500"/>
            </a:xfrm>
          </p:grpSpPr>
          <p:sp>
            <p:nvSpPr>
              <p:cNvPr id="67" name="Google Shape;426;p45"/>
              <p:cNvSpPr/>
              <p:nvPr/>
            </p:nvSpPr>
            <p:spPr>
              <a:xfrm flipH="1">
                <a:off x="4723834" y="283522"/>
                <a:ext cx="1208700" cy="11955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rgbClr val="C00000"/>
                  </a:solidFill>
                  <a:latin typeface="Bahnschrift SemiBold SemiConden" panose="020B0502040204020203" pitchFamily="34" charset="0"/>
                </a:endParaRPr>
              </a:p>
            </p:txBody>
          </p:sp>
          <p:sp>
            <p:nvSpPr>
              <p:cNvPr id="68" name="Google Shape;427;p45"/>
              <p:cNvSpPr/>
              <p:nvPr/>
            </p:nvSpPr>
            <p:spPr>
              <a:xfrm flipH="1">
                <a:off x="4880448" y="441485"/>
                <a:ext cx="909000" cy="899100"/>
              </a:xfrm>
              <a:prstGeom prst="ellipse">
                <a:avLst/>
              </a:prstGeom>
              <a:solidFill>
                <a:schemeClr val="accent2"/>
              </a:solidFill>
              <a:ln w="762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000" dirty="0">
                    <a:solidFill>
                      <a:srgbClr val="C00000"/>
                    </a:solidFill>
                    <a:latin typeface="Bahnschrift SemiBold SemiConden" panose="020B0502040204020203" pitchFamily="34" charset="0"/>
                  </a:rPr>
                  <a:t>1</a:t>
                </a:r>
                <a:endParaRPr sz="4000" dirty="0">
                  <a:solidFill>
                    <a:srgbClr val="C00000"/>
                  </a:solidFill>
                  <a:latin typeface="Bahnschrift SemiBold SemiConden" panose="020B0502040204020203" pitchFamily="34" charset="0"/>
                </a:endParaRPr>
              </a:p>
            </p:txBody>
          </p:sp>
        </p:grpSp>
      </p:grpSp>
      <p:grpSp>
        <p:nvGrpSpPr>
          <p:cNvPr id="176" name="Group 175"/>
          <p:cNvGrpSpPr/>
          <p:nvPr/>
        </p:nvGrpSpPr>
        <p:grpSpPr>
          <a:xfrm>
            <a:off x="-1228842" y="3809351"/>
            <a:ext cx="6070699" cy="1195500"/>
            <a:chOff x="-1302054" y="3850736"/>
            <a:chExt cx="6070699" cy="1195500"/>
          </a:xfrm>
        </p:grpSpPr>
        <p:sp>
          <p:nvSpPr>
            <p:cNvPr id="164" name="TextBox 163"/>
            <p:cNvSpPr txBox="1"/>
            <p:nvPr/>
          </p:nvSpPr>
          <p:spPr>
            <a:xfrm>
              <a:off x="1512464" y="4427137"/>
              <a:ext cx="3256181" cy="461665"/>
            </a:xfrm>
            <a:prstGeom prst="rect">
              <a:avLst/>
            </a:prstGeom>
            <a:solidFill>
              <a:srgbClr val="448AD7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Bahnschrift SemiBold SemiConden" panose="020B0502040204020203" pitchFamily="34" charset="0"/>
                </a:rPr>
                <a:t>ACID MẠNH VÀ ACID YẾU</a:t>
              </a:r>
            </a:p>
          </p:txBody>
        </p:sp>
        <p:grpSp>
          <p:nvGrpSpPr>
            <p:cNvPr id="14" name="Group 13"/>
            <p:cNvGrpSpPr/>
            <p:nvPr/>
          </p:nvGrpSpPr>
          <p:grpSpPr>
            <a:xfrm rot="10800000">
              <a:off x="-1302054" y="3850736"/>
              <a:ext cx="2942957" cy="1195500"/>
              <a:chOff x="-730524" y="2837225"/>
              <a:chExt cx="2942957" cy="1195500"/>
            </a:xfrm>
          </p:grpSpPr>
          <p:sp>
            <p:nvSpPr>
              <p:cNvPr id="95" name="Google Shape;428;p45"/>
              <p:cNvSpPr/>
              <p:nvPr/>
            </p:nvSpPr>
            <p:spPr>
              <a:xfrm rot="10800000" flipH="1">
                <a:off x="-468374" y="3004491"/>
                <a:ext cx="2680807" cy="860958"/>
              </a:xfrm>
              <a:custGeom>
                <a:avLst/>
                <a:gdLst/>
                <a:ahLst/>
                <a:cxnLst/>
                <a:rect l="l" t="t" r="r" b="b"/>
                <a:pathLst>
                  <a:path w="89019" h="28589" extrusionOk="0">
                    <a:moveTo>
                      <a:pt x="74558" y="1"/>
                    </a:moveTo>
                    <a:cubicBezTo>
                      <a:pt x="67992" y="1"/>
                      <a:pt x="62168" y="4518"/>
                      <a:pt x="60655" y="11043"/>
                    </a:cubicBezTo>
                    <a:cubicBezTo>
                      <a:pt x="59369" y="11170"/>
                      <a:pt x="58069" y="11297"/>
                      <a:pt x="56783" y="11424"/>
                    </a:cubicBezTo>
                    <a:cubicBezTo>
                      <a:pt x="54833" y="11594"/>
                      <a:pt x="52967" y="11764"/>
                      <a:pt x="51258" y="11891"/>
                    </a:cubicBezTo>
                    <a:cubicBezTo>
                      <a:pt x="48784" y="12089"/>
                      <a:pt x="46665" y="12216"/>
                      <a:pt x="45336" y="12216"/>
                    </a:cubicBezTo>
                    <a:cubicBezTo>
                      <a:pt x="43315" y="12216"/>
                      <a:pt x="41309" y="11976"/>
                      <a:pt x="39344" y="11509"/>
                    </a:cubicBezTo>
                    <a:cubicBezTo>
                      <a:pt x="36504" y="10817"/>
                      <a:pt x="34101" y="9672"/>
                      <a:pt x="31939" y="8400"/>
                    </a:cubicBezTo>
                    <a:cubicBezTo>
                      <a:pt x="29014" y="6676"/>
                      <a:pt x="26526" y="4712"/>
                      <a:pt x="23983" y="3270"/>
                    </a:cubicBezTo>
                    <a:cubicBezTo>
                      <a:pt x="21387" y="1140"/>
                      <a:pt x="18178" y="26"/>
                      <a:pt x="14925" y="26"/>
                    </a:cubicBezTo>
                    <a:cubicBezTo>
                      <a:pt x="13238" y="26"/>
                      <a:pt x="11539" y="325"/>
                      <a:pt x="9907" y="939"/>
                    </a:cubicBezTo>
                    <a:cubicBezTo>
                      <a:pt x="5131" y="2719"/>
                      <a:pt x="1682" y="6916"/>
                      <a:pt x="834" y="11947"/>
                    </a:cubicBezTo>
                    <a:cubicBezTo>
                      <a:pt x="1" y="16978"/>
                      <a:pt x="1894" y="22080"/>
                      <a:pt x="5823" y="25316"/>
                    </a:cubicBezTo>
                    <a:cubicBezTo>
                      <a:pt x="8430" y="27465"/>
                      <a:pt x="11655" y="28589"/>
                      <a:pt x="14921" y="28589"/>
                    </a:cubicBezTo>
                    <a:cubicBezTo>
                      <a:pt x="16595" y="28589"/>
                      <a:pt x="18280" y="28294"/>
                      <a:pt x="19898" y="27690"/>
                    </a:cubicBezTo>
                    <a:cubicBezTo>
                      <a:pt x="23954" y="26631"/>
                      <a:pt x="27346" y="23550"/>
                      <a:pt x="31656" y="20964"/>
                    </a:cubicBezTo>
                    <a:cubicBezTo>
                      <a:pt x="33903" y="19607"/>
                      <a:pt x="36391" y="18406"/>
                      <a:pt x="39344" y="17685"/>
                    </a:cubicBezTo>
                    <a:cubicBezTo>
                      <a:pt x="41254" y="17218"/>
                      <a:pt x="43204" y="16978"/>
                      <a:pt x="45168" y="16978"/>
                    </a:cubicBezTo>
                    <a:cubicBezTo>
                      <a:pt x="45224" y="16978"/>
                      <a:pt x="45280" y="16978"/>
                      <a:pt x="45336" y="16978"/>
                    </a:cubicBezTo>
                    <a:cubicBezTo>
                      <a:pt x="46622" y="16978"/>
                      <a:pt x="48643" y="17091"/>
                      <a:pt x="51031" y="17275"/>
                    </a:cubicBezTo>
                    <a:cubicBezTo>
                      <a:pt x="52826" y="17402"/>
                      <a:pt x="54833" y="17586"/>
                      <a:pt x="56896" y="17784"/>
                    </a:cubicBezTo>
                    <a:cubicBezTo>
                      <a:pt x="58196" y="17897"/>
                      <a:pt x="59511" y="18038"/>
                      <a:pt x="60825" y="18165"/>
                    </a:cubicBezTo>
                    <a:cubicBezTo>
                      <a:pt x="62578" y="24391"/>
                      <a:pt x="68250" y="28572"/>
                      <a:pt x="74543" y="28572"/>
                    </a:cubicBezTo>
                    <a:cubicBezTo>
                      <a:pt x="75249" y="28572"/>
                      <a:pt x="75964" y="28520"/>
                      <a:pt x="76681" y="28411"/>
                    </a:cubicBezTo>
                    <a:cubicBezTo>
                      <a:pt x="83804" y="27351"/>
                      <a:pt x="89018" y="21147"/>
                      <a:pt x="88849" y="13954"/>
                    </a:cubicBezTo>
                    <a:cubicBezTo>
                      <a:pt x="88679" y="6761"/>
                      <a:pt x="83196" y="811"/>
                      <a:pt x="76031" y="76"/>
                    </a:cubicBezTo>
                    <a:cubicBezTo>
                      <a:pt x="75537" y="26"/>
                      <a:pt x="75046" y="1"/>
                      <a:pt x="74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429;p45"/>
              <p:cNvSpPr/>
              <p:nvPr/>
            </p:nvSpPr>
            <p:spPr>
              <a:xfrm flipH="1">
                <a:off x="-730524" y="2837225"/>
                <a:ext cx="1208700" cy="11955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430;p45"/>
              <p:cNvSpPr/>
              <p:nvPr/>
            </p:nvSpPr>
            <p:spPr>
              <a:xfrm flipH="1">
                <a:off x="-580673" y="2994659"/>
                <a:ext cx="909000" cy="899100"/>
              </a:xfrm>
              <a:prstGeom prst="ellipse">
                <a:avLst/>
              </a:prstGeom>
              <a:solidFill>
                <a:schemeClr val="accent4"/>
              </a:solidFill>
              <a:ln w="762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000" dirty="0">
                    <a:solidFill>
                      <a:schemeClr val="accent5">
                        <a:lumMod val="75000"/>
                      </a:schemeClr>
                    </a:solidFill>
                    <a:latin typeface="Bahnschrift SemiBold" panose="020B0502040204020203" pitchFamily="34" charset="0"/>
                  </a:rPr>
                  <a:t>II</a:t>
                </a:r>
                <a:endParaRPr sz="4000" dirty="0">
                  <a:solidFill>
                    <a:schemeClr val="accent5">
                      <a:lumMod val="75000"/>
                    </a:schemeClr>
                  </a:solidFill>
                  <a:latin typeface="Bahnschrift SemiBold" panose="020B0502040204020203" pitchFamily="34" charset="0"/>
                </a:endParaRPr>
              </a:p>
            </p:txBody>
          </p:sp>
        </p:grpSp>
      </p:grpSp>
      <p:grpSp>
        <p:nvGrpSpPr>
          <p:cNvPr id="38" name="Group 37"/>
          <p:cNvGrpSpPr/>
          <p:nvPr/>
        </p:nvGrpSpPr>
        <p:grpSpPr>
          <a:xfrm>
            <a:off x="1127207" y="3575283"/>
            <a:ext cx="5037619" cy="740459"/>
            <a:chOff x="1127207" y="3575283"/>
            <a:chExt cx="5037619" cy="740459"/>
          </a:xfrm>
        </p:grpSpPr>
        <p:sp>
          <p:nvSpPr>
            <p:cNvPr id="163" name="TextBox 162"/>
            <p:cNvSpPr txBox="1"/>
            <p:nvPr/>
          </p:nvSpPr>
          <p:spPr>
            <a:xfrm>
              <a:off x="1750962" y="3786364"/>
              <a:ext cx="4413864" cy="46166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Bahnschrift SemiBold SemiConden" panose="020B0502040204020203" pitchFamily="34" charset="0"/>
                </a:rPr>
                <a:t>ACID TÁC DỤNG VỚI MUỐI</a:t>
              </a:r>
            </a:p>
          </p:txBody>
        </p:sp>
        <p:grpSp>
          <p:nvGrpSpPr>
            <p:cNvPr id="106" name="Group 105"/>
            <p:cNvGrpSpPr/>
            <p:nvPr/>
          </p:nvGrpSpPr>
          <p:grpSpPr>
            <a:xfrm>
              <a:off x="1127207" y="3575283"/>
              <a:ext cx="770515" cy="740459"/>
              <a:chOff x="4723834" y="283522"/>
              <a:chExt cx="1208700" cy="1195500"/>
            </a:xfrm>
          </p:grpSpPr>
          <p:sp>
            <p:nvSpPr>
              <p:cNvPr id="107" name="Google Shape;426;p45"/>
              <p:cNvSpPr/>
              <p:nvPr/>
            </p:nvSpPr>
            <p:spPr>
              <a:xfrm flipH="1">
                <a:off x="4723834" y="283522"/>
                <a:ext cx="1208700" cy="11955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rgbClr val="C00000"/>
                  </a:solidFill>
                  <a:latin typeface="Bahnschrift SemiBold SemiConden" panose="020B0502040204020203" pitchFamily="34" charset="0"/>
                </a:endParaRPr>
              </a:p>
            </p:txBody>
          </p:sp>
          <p:sp>
            <p:nvSpPr>
              <p:cNvPr id="108" name="Google Shape;427;p45"/>
              <p:cNvSpPr/>
              <p:nvPr/>
            </p:nvSpPr>
            <p:spPr>
              <a:xfrm flipH="1">
                <a:off x="4880448" y="441485"/>
                <a:ext cx="909000" cy="899100"/>
              </a:xfrm>
              <a:prstGeom prst="ellipse">
                <a:avLst/>
              </a:prstGeom>
              <a:solidFill>
                <a:schemeClr val="accent2"/>
              </a:solidFill>
              <a:ln w="762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000" dirty="0">
                    <a:solidFill>
                      <a:srgbClr val="C00000"/>
                    </a:solidFill>
                    <a:latin typeface="Bahnschrift SemiBold SemiConden" panose="020B0502040204020203" pitchFamily="34" charset="0"/>
                  </a:rPr>
                  <a:t>5</a:t>
                </a:r>
                <a:endParaRPr sz="4000" dirty="0">
                  <a:solidFill>
                    <a:srgbClr val="C00000"/>
                  </a:solidFill>
                  <a:latin typeface="Bahnschrift SemiBold SemiConden" panose="020B0502040204020203" pitchFamily="34" charset="0"/>
                </a:endParaRPr>
              </a:p>
            </p:txBody>
          </p:sp>
        </p:grpSp>
      </p:grpSp>
      <p:grpSp>
        <p:nvGrpSpPr>
          <p:cNvPr id="35" name="Group 34"/>
          <p:cNvGrpSpPr/>
          <p:nvPr/>
        </p:nvGrpSpPr>
        <p:grpSpPr>
          <a:xfrm>
            <a:off x="1551288" y="1568142"/>
            <a:ext cx="4613538" cy="740459"/>
            <a:chOff x="1551288" y="1568142"/>
            <a:chExt cx="4613538" cy="740459"/>
          </a:xfrm>
        </p:grpSpPr>
        <p:sp>
          <p:nvSpPr>
            <p:cNvPr id="162" name="TextBox 161"/>
            <p:cNvSpPr txBox="1"/>
            <p:nvPr/>
          </p:nvSpPr>
          <p:spPr>
            <a:xfrm>
              <a:off x="2212070" y="1698945"/>
              <a:ext cx="3952756" cy="46166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Bahnschrift SemiBold SemiConden" panose="020B0502040204020203" pitchFamily="34" charset="0"/>
                </a:rPr>
                <a:t>ACID TÁC DỤNG VỚI KIM LOẠI</a:t>
              </a:r>
            </a:p>
          </p:txBody>
        </p:sp>
        <p:grpSp>
          <p:nvGrpSpPr>
            <p:cNvPr id="109" name="Group 108"/>
            <p:cNvGrpSpPr/>
            <p:nvPr/>
          </p:nvGrpSpPr>
          <p:grpSpPr>
            <a:xfrm>
              <a:off x="1551288" y="1568142"/>
              <a:ext cx="770515" cy="740459"/>
              <a:chOff x="4723834" y="283522"/>
              <a:chExt cx="1208700" cy="1195500"/>
            </a:xfrm>
          </p:grpSpPr>
          <p:sp>
            <p:nvSpPr>
              <p:cNvPr id="110" name="Google Shape;426;p45"/>
              <p:cNvSpPr/>
              <p:nvPr/>
            </p:nvSpPr>
            <p:spPr>
              <a:xfrm flipH="1">
                <a:off x="4723834" y="283522"/>
                <a:ext cx="1208700" cy="11955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rgbClr val="C00000"/>
                  </a:solidFill>
                  <a:latin typeface="Bahnschrift SemiBold SemiConden" panose="020B0502040204020203" pitchFamily="34" charset="0"/>
                </a:endParaRPr>
              </a:p>
            </p:txBody>
          </p:sp>
          <p:sp>
            <p:nvSpPr>
              <p:cNvPr id="111" name="Google Shape;427;p45"/>
              <p:cNvSpPr/>
              <p:nvPr/>
            </p:nvSpPr>
            <p:spPr>
              <a:xfrm flipH="1">
                <a:off x="4880448" y="441485"/>
                <a:ext cx="909000" cy="899100"/>
              </a:xfrm>
              <a:prstGeom prst="ellipse">
                <a:avLst/>
              </a:prstGeom>
              <a:solidFill>
                <a:schemeClr val="accent2"/>
              </a:solidFill>
              <a:ln w="762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000" dirty="0">
                    <a:solidFill>
                      <a:srgbClr val="C00000"/>
                    </a:solidFill>
                    <a:latin typeface="Bahnschrift SemiBold SemiConden" panose="020B0502040204020203" pitchFamily="34" charset="0"/>
                  </a:rPr>
                  <a:t>2</a:t>
                </a:r>
                <a:endParaRPr sz="4000" dirty="0">
                  <a:solidFill>
                    <a:srgbClr val="C00000"/>
                  </a:solidFill>
                  <a:latin typeface="Bahnschrift SemiBold SemiConden" panose="020B0502040204020203" pitchFamily="34" charset="0"/>
                </a:endParaRPr>
              </a:p>
            </p:txBody>
          </p:sp>
        </p:grpSp>
      </p:grpSp>
      <p:grpSp>
        <p:nvGrpSpPr>
          <p:cNvPr id="37" name="Group 36"/>
          <p:cNvGrpSpPr/>
          <p:nvPr/>
        </p:nvGrpSpPr>
        <p:grpSpPr>
          <a:xfrm>
            <a:off x="1473437" y="3029591"/>
            <a:ext cx="4714105" cy="740459"/>
            <a:chOff x="1473437" y="3029591"/>
            <a:chExt cx="4714105" cy="740459"/>
          </a:xfrm>
        </p:grpSpPr>
        <p:sp>
          <p:nvSpPr>
            <p:cNvPr id="160" name="TextBox 159"/>
            <p:cNvSpPr txBox="1"/>
            <p:nvPr/>
          </p:nvSpPr>
          <p:spPr>
            <a:xfrm>
              <a:off x="2131915" y="3165627"/>
              <a:ext cx="4055627" cy="46166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Bahnschrift SemiBold SemiConden" panose="020B0502040204020203" pitchFamily="34" charset="0"/>
                </a:rPr>
                <a:t>ACID TÁC DỤNG VỚI BASIC OXIDE</a:t>
              </a:r>
            </a:p>
          </p:txBody>
        </p:sp>
        <p:grpSp>
          <p:nvGrpSpPr>
            <p:cNvPr id="112" name="Group 111"/>
            <p:cNvGrpSpPr/>
            <p:nvPr/>
          </p:nvGrpSpPr>
          <p:grpSpPr>
            <a:xfrm>
              <a:off x="1473437" y="3029591"/>
              <a:ext cx="770515" cy="740459"/>
              <a:chOff x="4723834" y="283522"/>
              <a:chExt cx="1208700" cy="1195500"/>
            </a:xfrm>
          </p:grpSpPr>
          <p:sp>
            <p:nvSpPr>
              <p:cNvPr id="113" name="Google Shape;426;p45"/>
              <p:cNvSpPr/>
              <p:nvPr/>
            </p:nvSpPr>
            <p:spPr>
              <a:xfrm flipH="1">
                <a:off x="4723834" y="283522"/>
                <a:ext cx="1208700" cy="11955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rgbClr val="C00000"/>
                  </a:solidFill>
                  <a:latin typeface="Bahnschrift SemiBold SemiConden" panose="020B0502040204020203" pitchFamily="34" charset="0"/>
                </a:endParaRPr>
              </a:p>
            </p:txBody>
          </p:sp>
          <p:sp>
            <p:nvSpPr>
              <p:cNvPr id="114" name="Google Shape;427;p45"/>
              <p:cNvSpPr/>
              <p:nvPr/>
            </p:nvSpPr>
            <p:spPr>
              <a:xfrm flipH="1">
                <a:off x="4880448" y="441485"/>
                <a:ext cx="909000" cy="899100"/>
              </a:xfrm>
              <a:prstGeom prst="ellipse">
                <a:avLst/>
              </a:prstGeom>
              <a:solidFill>
                <a:schemeClr val="accent2"/>
              </a:solidFill>
              <a:ln w="762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000" dirty="0">
                    <a:solidFill>
                      <a:srgbClr val="C00000"/>
                    </a:solidFill>
                    <a:latin typeface="Bahnschrift SemiBold SemiConden" panose="020B0502040204020203" pitchFamily="34" charset="0"/>
                  </a:rPr>
                  <a:t>4</a:t>
                </a:r>
                <a:endParaRPr sz="4000" dirty="0">
                  <a:solidFill>
                    <a:srgbClr val="C00000"/>
                  </a:solidFill>
                  <a:latin typeface="Bahnschrift SemiBold SemiConden" panose="020B0502040204020203" pitchFamily="34" charset="0"/>
                </a:endParaRPr>
              </a:p>
            </p:txBody>
          </p:sp>
        </p:grpSp>
      </p:grpSp>
      <p:grpSp>
        <p:nvGrpSpPr>
          <p:cNvPr id="36" name="Group 35"/>
          <p:cNvGrpSpPr/>
          <p:nvPr/>
        </p:nvGrpSpPr>
        <p:grpSpPr>
          <a:xfrm>
            <a:off x="1651125" y="2320695"/>
            <a:ext cx="4513701" cy="740459"/>
            <a:chOff x="1651125" y="2320695"/>
            <a:chExt cx="4513701" cy="740459"/>
          </a:xfrm>
        </p:grpSpPr>
        <p:sp>
          <p:nvSpPr>
            <p:cNvPr id="161" name="TextBox 160"/>
            <p:cNvSpPr txBox="1"/>
            <p:nvPr/>
          </p:nvSpPr>
          <p:spPr>
            <a:xfrm>
              <a:off x="2335938" y="2439289"/>
              <a:ext cx="3828888" cy="46166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Bahnschrift SemiBold SemiConden" panose="020B0502040204020203" pitchFamily="34" charset="0"/>
                </a:rPr>
                <a:t>ACID TÁC DỤNG VỚI BASE</a:t>
              </a:r>
            </a:p>
          </p:txBody>
        </p:sp>
        <p:grpSp>
          <p:nvGrpSpPr>
            <p:cNvPr id="115" name="Group 114"/>
            <p:cNvGrpSpPr/>
            <p:nvPr/>
          </p:nvGrpSpPr>
          <p:grpSpPr>
            <a:xfrm>
              <a:off x="1651125" y="2320695"/>
              <a:ext cx="770515" cy="740459"/>
              <a:chOff x="4723834" y="283522"/>
              <a:chExt cx="1208700" cy="1195500"/>
            </a:xfrm>
          </p:grpSpPr>
          <p:sp>
            <p:nvSpPr>
              <p:cNvPr id="116" name="Google Shape;426;p45"/>
              <p:cNvSpPr/>
              <p:nvPr/>
            </p:nvSpPr>
            <p:spPr>
              <a:xfrm flipH="1">
                <a:off x="4723834" y="283522"/>
                <a:ext cx="1208700" cy="11955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rgbClr val="C00000"/>
                  </a:solidFill>
                  <a:latin typeface="Bahnschrift SemiBold SemiConden" panose="020B0502040204020203" pitchFamily="34" charset="0"/>
                </a:endParaRPr>
              </a:p>
            </p:txBody>
          </p:sp>
          <p:sp>
            <p:nvSpPr>
              <p:cNvPr id="117" name="Google Shape;427;p45"/>
              <p:cNvSpPr/>
              <p:nvPr/>
            </p:nvSpPr>
            <p:spPr>
              <a:xfrm flipH="1">
                <a:off x="4880448" y="441485"/>
                <a:ext cx="909000" cy="899100"/>
              </a:xfrm>
              <a:prstGeom prst="ellipse">
                <a:avLst/>
              </a:prstGeom>
              <a:solidFill>
                <a:schemeClr val="accent2"/>
              </a:solidFill>
              <a:ln w="762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000" dirty="0">
                    <a:solidFill>
                      <a:srgbClr val="C00000"/>
                    </a:solidFill>
                    <a:latin typeface="Bahnschrift SemiBold SemiConden" panose="020B0502040204020203" pitchFamily="34" charset="0"/>
                  </a:rPr>
                  <a:t>3</a:t>
                </a:r>
                <a:endParaRPr sz="4000" dirty="0">
                  <a:solidFill>
                    <a:srgbClr val="C00000"/>
                  </a:solidFill>
                  <a:latin typeface="Bahnschrift SemiBold SemiConden" panose="020B0502040204020203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91868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1000503">
            <a:off x="6688862" y="841233"/>
            <a:ext cx="353961" cy="1840285"/>
          </a:xfrm>
          <a:prstGeom prst="rect">
            <a:avLst/>
          </a:prstGeom>
          <a:solidFill>
            <a:srgbClr val="F892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TextBox 158"/>
          <p:cNvSpPr txBox="1"/>
          <p:nvPr/>
        </p:nvSpPr>
        <p:spPr>
          <a:xfrm>
            <a:off x="2008739" y="1014303"/>
            <a:ext cx="4128444" cy="46166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Bahnschrift SemiBold SemiConden" panose="020B0502040204020203" pitchFamily="34" charset="0"/>
              </a:rPr>
              <a:t>ACID LÀM ĐỔI MÀU CHẤT CHỈ THỊ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551289" y="273439"/>
            <a:ext cx="3148530" cy="46166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Bahnschrift SemiBold SemiConden" panose="020B0502040204020203" pitchFamily="34" charset="0"/>
              </a:rPr>
              <a:t>TÍNH CHẤT HÓA HỌC</a:t>
            </a:r>
          </a:p>
        </p:txBody>
      </p:sp>
      <p:sp>
        <p:nvSpPr>
          <p:cNvPr id="29" name="Oval 28"/>
          <p:cNvSpPr/>
          <p:nvPr/>
        </p:nvSpPr>
        <p:spPr>
          <a:xfrm>
            <a:off x="-853663" y="-128482"/>
            <a:ext cx="2813014" cy="548676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Google Shape;416;p45"/>
          <p:cNvSpPr txBox="1">
            <a:spLocks noGrp="1"/>
          </p:cNvSpPr>
          <p:nvPr>
            <p:ph type="ctrTitle"/>
          </p:nvPr>
        </p:nvSpPr>
        <p:spPr>
          <a:xfrm flipH="1">
            <a:off x="285645" y="2623758"/>
            <a:ext cx="3301800" cy="132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ACID</a:t>
            </a:r>
            <a:endParaRPr sz="44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-1160804" y="13793"/>
            <a:ext cx="2801707" cy="1195500"/>
            <a:chOff x="-903002" y="1276571"/>
            <a:chExt cx="2801707" cy="1195500"/>
          </a:xfrm>
        </p:grpSpPr>
        <p:sp>
          <p:nvSpPr>
            <p:cNvPr id="60" name="Google Shape;422;p45"/>
            <p:cNvSpPr/>
            <p:nvPr/>
          </p:nvSpPr>
          <p:spPr>
            <a:xfrm rot="10800000">
              <a:off x="-903002" y="1429652"/>
              <a:ext cx="2680807" cy="860958"/>
            </a:xfrm>
            <a:custGeom>
              <a:avLst/>
              <a:gdLst/>
              <a:ahLst/>
              <a:cxnLst/>
              <a:rect l="l" t="t" r="r" b="b"/>
              <a:pathLst>
                <a:path w="89019" h="28589" extrusionOk="0">
                  <a:moveTo>
                    <a:pt x="74558" y="1"/>
                  </a:moveTo>
                  <a:cubicBezTo>
                    <a:pt x="67992" y="1"/>
                    <a:pt x="62168" y="4518"/>
                    <a:pt x="60655" y="11043"/>
                  </a:cubicBezTo>
                  <a:cubicBezTo>
                    <a:pt x="59369" y="11170"/>
                    <a:pt x="58069" y="11297"/>
                    <a:pt x="56783" y="11424"/>
                  </a:cubicBezTo>
                  <a:cubicBezTo>
                    <a:pt x="54833" y="11594"/>
                    <a:pt x="52967" y="11764"/>
                    <a:pt x="51258" y="11891"/>
                  </a:cubicBezTo>
                  <a:cubicBezTo>
                    <a:pt x="48784" y="12089"/>
                    <a:pt x="46665" y="12216"/>
                    <a:pt x="45336" y="12216"/>
                  </a:cubicBezTo>
                  <a:cubicBezTo>
                    <a:pt x="43315" y="12216"/>
                    <a:pt x="41309" y="11976"/>
                    <a:pt x="39344" y="11509"/>
                  </a:cubicBezTo>
                  <a:cubicBezTo>
                    <a:pt x="36504" y="10817"/>
                    <a:pt x="34101" y="9672"/>
                    <a:pt x="31939" y="8400"/>
                  </a:cubicBezTo>
                  <a:cubicBezTo>
                    <a:pt x="29014" y="6676"/>
                    <a:pt x="26526" y="4712"/>
                    <a:pt x="23983" y="3270"/>
                  </a:cubicBezTo>
                  <a:cubicBezTo>
                    <a:pt x="21387" y="1140"/>
                    <a:pt x="18178" y="26"/>
                    <a:pt x="14925" y="26"/>
                  </a:cubicBezTo>
                  <a:cubicBezTo>
                    <a:pt x="13238" y="26"/>
                    <a:pt x="11539" y="325"/>
                    <a:pt x="9907" y="939"/>
                  </a:cubicBezTo>
                  <a:cubicBezTo>
                    <a:pt x="5131" y="2719"/>
                    <a:pt x="1682" y="6916"/>
                    <a:pt x="834" y="11947"/>
                  </a:cubicBezTo>
                  <a:cubicBezTo>
                    <a:pt x="1" y="16978"/>
                    <a:pt x="1894" y="22080"/>
                    <a:pt x="5823" y="25316"/>
                  </a:cubicBezTo>
                  <a:cubicBezTo>
                    <a:pt x="8430" y="27465"/>
                    <a:pt x="11655" y="28589"/>
                    <a:pt x="14921" y="28589"/>
                  </a:cubicBezTo>
                  <a:cubicBezTo>
                    <a:pt x="16595" y="28589"/>
                    <a:pt x="18280" y="28294"/>
                    <a:pt x="19898" y="27690"/>
                  </a:cubicBezTo>
                  <a:cubicBezTo>
                    <a:pt x="23954" y="26631"/>
                    <a:pt x="27346" y="23550"/>
                    <a:pt x="31656" y="20964"/>
                  </a:cubicBezTo>
                  <a:cubicBezTo>
                    <a:pt x="33903" y="19607"/>
                    <a:pt x="36391" y="18406"/>
                    <a:pt x="39344" y="17685"/>
                  </a:cubicBezTo>
                  <a:cubicBezTo>
                    <a:pt x="41254" y="17218"/>
                    <a:pt x="43204" y="16978"/>
                    <a:pt x="45168" y="16978"/>
                  </a:cubicBezTo>
                  <a:cubicBezTo>
                    <a:pt x="45224" y="16978"/>
                    <a:pt x="45280" y="16978"/>
                    <a:pt x="45336" y="16978"/>
                  </a:cubicBezTo>
                  <a:cubicBezTo>
                    <a:pt x="46622" y="16978"/>
                    <a:pt x="48643" y="17091"/>
                    <a:pt x="51031" y="17275"/>
                  </a:cubicBezTo>
                  <a:cubicBezTo>
                    <a:pt x="52826" y="17402"/>
                    <a:pt x="54833" y="17586"/>
                    <a:pt x="56896" y="17784"/>
                  </a:cubicBezTo>
                  <a:cubicBezTo>
                    <a:pt x="58196" y="17897"/>
                    <a:pt x="59511" y="18038"/>
                    <a:pt x="60825" y="18165"/>
                  </a:cubicBezTo>
                  <a:cubicBezTo>
                    <a:pt x="62578" y="24391"/>
                    <a:pt x="68250" y="28572"/>
                    <a:pt x="74543" y="28572"/>
                  </a:cubicBezTo>
                  <a:cubicBezTo>
                    <a:pt x="75249" y="28572"/>
                    <a:pt x="75964" y="28520"/>
                    <a:pt x="76681" y="28411"/>
                  </a:cubicBezTo>
                  <a:cubicBezTo>
                    <a:pt x="83804" y="27351"/>
                    <a:pt x="89018" y="21147"/>
                    <a:pt x="88849" y="13954"/>
                  </a:cubicBezTo>
                  <a:cubicBezTo>
                    <a:pt x="88679" y="6761"/>
                    <a:pt x="83196" y="811"/>
                    <a:pt x="76031" y="76"/>
                  </a:cubicBezTo>
                  <a:cubicBezTo>
                    <a:pt x="75537" y="26"/>
                    <a:pt x="75046" y="1"/>
                    <a:pt x="74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423;p45"/>
            <p:cNvSpPr/>
            <p:nvPr/>
          </p:nvSpPr>
          <p:spPr>
            <a:xfrm>
              <a:off x="690005" y="1276571"/>
              <a:ext cx="1208700" cy="1195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424;p45"/>
            <p:cNvSpPr/>
            <p:nvPr/>
          </p:nvSpPr>
          <p:spPr>
            <a:xfrm>
              <a:off x="842121" y="1424771"/>
              <a:ext cx="909000" cy="899100"/>
            </a:xfrm>
            <a:prstGeom prst="ellipse">
              <a:avLst/>
            </a:prstGeom>
            <a:solidFill>
              <a:schemeClr val="accent1"/>
            </a:solidFill>
            <a:ln w="762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329438" y="863236"/>
            <a:ext cx="770515" cy="740459"/>
            <a:chOff x="4723834" y="283522"/>
            <a:chExt cx="1208700" cy="1195500"/>
          </a:xfrm>
        </p:grpSpPr>
        <p:sp>
          <p:nvSpPr>
            <p:cNvPr id="67" name="Google Shape;426;p45"/>
            <p:cNvSpPr/>
            <p:nvPr/>
          </p:nvSpPr>
          <p:spPr>
            <a:xfrm flipH="1">
              <a:off x="4723834" y="283522"/>
              <a:ext cx="1208700" cy="1195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427;p45"/>
            <p:cNvSpPr/>
            <p:nvPr/>
          </p:nvSpPr>
          <p:spPr>
            <a:xfrm flipH="1">
              <a:off x="4880448" y="441485"/>
              <a:ext cx="909000" cy="899100"/>
            </a:xfrm>
            <a:prstGeom prst="ellipse">
              <a:avLst/>
            </a:prstGeom>
            <a:solidFill>
              <a:schemeClr val="accent2"/>
            </a:solidFill>
            <a:ln w="762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" name="Google Shape;1411;p56"/>
          <p:cNvGrpSpPr/>
          <p:nvPr/>
        </p:nvGrpSpPr>
        <p:grpSpPr>
          <a:xfrm>
            <a:off x="168108" y="1512900"/>
            <a:ext cx="1095673" cy="1193452"/>
            <a:chOff x="3143800" y="1370150"/>
            <a:chExt cx="517975" cy="564200"/>
          </a:xfrm>
        </p:grpSpPr>
        <p:sp>
          <p:nvSpPr>
            <p:cNvPr id="130" name="Google Shape;1412;p56"/>
            <p:cNvSpPr/>
            <p:nvPr/>
          </p:nvSpPr>
          <p:spPr>
            <a:xfrm>
              <a:off x="3165225" y="1387250"/>
              <a:ext cx="25" cy="547100"/>
            </a:xfrm>
            <a:custGeom>
              <a:avLst/>
              <a:gdLst/>
              <a:ahLst/>
              <a:cxnLst/>
              <a:rect l="l" t="t" r="r" b="b"/>
              <a:pathLst>
                <a:path w="1" h="21884" fill="none" extrusionOk="0">
                  <a:moveTo>
                    <a:pt x="1" y="0"/>
                  </a:moveTo>
                  <a:lnTo>
                    <a:pt x="1" y="21884"/>
                  </a:lnTo>
                </a:path>
              </a:pathLst>
            </a:custGeom>
            <a:solidFill>
              <a:schemeClr val="lt2"/>
            </a:solidFill>
            <a:ln w="11725" cap="flat" cmpd="sng">
              <a:solidFill>
                <a:schemeClr val="lt1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413;p56"/>
            <p:cNvSpPr/>
            <p:nvPr/>
          </p:nvSpPr>
          <p:spPr>
            <a:xfrm>
              <a:off x="3639975" y="1387250"/>
              <a:ext cx="25" cy="547100"/>
            </a:xfrm>
            <a:custGeom>
              <a:avLst/>
              <a:gdLst/>
              <a:ahLst/>
              <a:cxnLst/>
              <a:rect l="l" t="t" r="r" b="b"/>
              <a:pathLst>
                <a:path w="1" h="21884" fill="none" extrusionOk="0">
                  <a:moveTo>
                    <a:pt x="0" y="0"/>
                  </a:moveTo>
                  <a:lnTo>
                    <a:pt x="0" y="21884"/>
                  </a:lnTo>
                </a:path>
              </a:pathLst>
            </a:custGeom>
            <a:solidFill>
              <a:schemeClr val="lt2"/>
            </a:solidFill>
            <a:ln w="11725" cap="flat" cmpd="sng">
              <a:solidFill>
                <a:schemeClr val="lt1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414;p56"/>
            <p:cNvSpPr/>
            <p:nvPr/>
          </p:nvSpPr>
          <p:spPr>
            <a:xfrm>
              <a:off x="3227875" y="1376175"/>
              <a:ext cx="68725" cy="552150"/>
            </a:xfrm>
            <a:custGeom>
              <a:avLst/>
              <a:gdLst/>
              <a:ahLst/>
              <a:cxnLst/>
              <a:rect l="l" t="t" r="r" b="b"/>
              <a:pathLst>
                <a:path w="2749" h="22086" extrusionOk="0">
                  <a:moveTo>
                    <a:pt x="1" y="1"/>
                  </a:moveTo>
                  <a:lnTo>
                    <a:pt x="1" y="21295"/>
                  </a:lnTo>
                  <a:cubicBezTo>
                    <a:pt x="1" y="21737"/>
                    <a:pt x="363" y="22086"/>
                    <a:pt x="792" y="22086"/>
                  </a:cubicBezTo>
                  <a:lnTo>
                    <a:pt x="1957" y="22086"/>
                  </a:lnTo>
                  <a:cubicBezTo>
                    <a:pt x="2386" y="22086"/>
                    <a:pt x="2748" y="21737"/>
                    <a:pt x="2748" y="21295"/>
                  </a:cubicBezTo>
                  <a:lnTo>
                    <a:pt x="27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415;p56"/>
            <p:cNvSpPr/>
            <p:nvPr/>
          </p:nvSpPr>
          <p:spPr>
            <a:xfrm>
              <a:off x="3224875" y="1376175"/>
              <a:ext cx="75075" cy="557175"/>
            </a:xfrm>
            <a:custGeom>
              <a:avLst/>
              <a:gdLst/>
              <a:ahLst/>
              <a:cxnLst/>
              <a:rect l="l" t="t" r="r" b="b"/>
              <a:pathLst>
                <a:path w="3003" h="22287" extrusionOk="0">
                  <a:moveTo>
                    <a:pt x="0" y="1"/>
                  </a:moveTo>
                  <a:lnTo>
                    <a:pt x="0" y="21563"/>
                  </a:lnTo>
                  <a:cubicBezTo>
                    <a:pt x="0" y="22193"/>
                    <a:pt x="483" y="22287"/>
                    <a:pt x="590" y="22287"/>
                  </a:cubicBezTo>
                  <a:lnTo>
                    <a:pt x="2412" y="22287"/>
                  </a:lnTo>
                  <a:cubicBezTo>
                    <a:pt x="2520" y="22287"/>
                    <a:pt x="3002" y="22193"/>
                    <a:pt x="3002" y="21563"/>
                  </a:cubicBezTo>
                  <a:lnTo>
                    <a:pt x="3002" y="1"/>
                  </a:lnTo>
                  <a:lnTo>
                    <a:pt x="2868" y="1"/>
                  </a:lnTo>
                  <a:lnTo>
                    <a:pt x="2868" y="20947"/>
                  </a:lnTo>
                  <a:cubicBezTo>
                    <a:pt x="2868" y="21576"/>
                    <a:pt x="2761" y="21911"/>
                    <a:pt x="2613" y="21911"/>
                  </a:cubicBezTo>
                  <a:lnTo>
                    <a:pt x="376" y="21911"/>
                  </a:lnTo>
                  <a:cubicBezTo>
                    <a:pt x="242" y="21911"/>
                    <a:pt x="134" y="21576"/>
                    <a:pt x="134" y="20947"/>
                  </a:cubicBezTo>
                  <a:lnTo>
                    <a:pt x="1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416;p56"/>
            <p:cNvSpPr/>
            <p:nvPr/>
          </p:nvSpPr>
          <p:spPr>
            <a:xfrm>
              <a:off x="3227875" y="1597975"/>
              <a:ext cx="68725" cy="330675"/>
            </a:xfrm>
            <a:custGeom>
              <a:avLst/>
              <a:gdLst/>
              <a:ahLst/>
              <a:cxnLst/>
              <a:rect l="l" t="t" r="r" b="b"/>
              <a:pathLst>
                <a:path w="2749" h="13227" extrusionOk="0">
                  <a:moveTo>
                    <a:pt x="1" y="0"/>
                  </a:moveTo>
                  <a:lnTo>
                    <a:pt x="1" y="12704"/>
                  </a:lnTo>
                  <a:cubicBezTo>
                    <a:pt x="1" y="12986"/>
                    <a:pt x="229" y="13227"/>
                    <a:pt x="524" y="13227"/>
                  </a:cubicBezTo>
                  <a:lnTo>
                    <a:pt x="2225" y="13227"/>
                  </a:lnTo>
                  <a:cubicBezTo>
                    <a:pt x="2520" y="13227"/>
                    <a:pt x="2748" y="12986"/>
                    <a:pt x="2748" y="12704"/>
                  </a:cubicBezTo>
                  <a:lnTo>
                    <a:pt x="27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417;p56"/>
            <p:cNvSpPr/>
            <p:nvPr/>
          </p:nvSpPr>
          <p:spPr>
            <a:xfrm>
              <a:off x="3216825" y="1370150"/>
              <a:ext cx="90825" cy="17125"/>
            </a:xfrm>
            <a:custGeom>
              <a:avLst/>
              <a:gdLst/>
              <a:ahLst/>
              <a:cxnLst/>
              <a:rect l="l" t="t" r="r" b="b"/>
              <a:pathLst>
                <a:path w="3633" h="685" extrusionOk="0">
                  <a:moveTo>
                    <a:pt x="202" y="1"/>
                  </a:moveTo>
                  <a:cubicBezTo>
                    <a:pt x="81" y="1"/>
                    <a:pt x="1" y="94"/>
                    <a:pt x="1" y="202"/>
                  </a:cubicBezTo>
                  <a:lnTo>
                    <a:pt x="1" y="483"/>
                  </a:lnTo>
                  <a:cubicBezTo>
                    <a:pt x="1" y="590"/>
                    <a:pt x="81" y="684"/>
                    <a:pt x="202" y="684"/>
                  </a:cubicBezTo>
                  <a:lnTo>
                    <a:pt x="3431" y="684"/>
                  </a:lnTo>
                  <a:cubicBezTo>
                    <a:pt x="3539" y="684"/>
                    <a:pt x="3632" y="590"/>
                    <a:pt x="3632" y="483"/>
                  </a:cubicBezTo>
                  <a:lnTo>
                    <a:pt x="3632" y="202"/>
                  </a:lnTo>
                  <a:cubicBezTo>
                    <a:pt x="3632" y="94"/>
                    <a:pt x="3539" y="1"/>
                    <a:pt x="34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418;p56"/>
            <p:cNvSpPr/>
            <p:nvPr/>
          </p:nvSpPr>
          <p:spPr>
            <a:xfrm>
              <a:off x="3234250" y="1403325"/>
              <a:ext cx="5050" cy="510250"/>
            </a:xfrm>
            <a:custGeom>
              <a:avLst/>
              <a:gdLst/>
              <a:ahLst/>
              <a:cxnLst/>
              <a:rect l="l" t="t" r="r" b="b"/>
              <a:pathLst>
                <a:path w="202" h="20410" extrusionOk="0">
                  <a:moveTo>
                    <a:pt x="1" y="0"/>
                  </a:moveTo>
                  <a:lnTo>
                    <a:pt x="1" y="20410"/>
                  </a:lnTo>
                  <a:lnTo>
                    <a:pt x="202" y="20410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419;p56"/>
            <p:cNvSpPr/>
            <p:nvPr/>
          </p:nvSpPr>
          <p:spPr>
            <a:xfrm>
              <a:off x="3368250" y="1376175"/>
              <a:ext cx="68725" cy="552150"/>
            </a:xfrm>
            <a:custGeom>
              <a:avLst/>
              <a:gdLst/>
              <a:ahLst/>
              <a:cxnLst/>
              <a:rect l="l" t="t" r="r" b="b"/>
              <a:pathLst>
                <a:path w="2749" h="22086" extrusionOk="0">
                  <a:moveTo>
                    <a:pt x="1" y="1"/>
                  </a:moveTo>
                  <a:lnTo>
                    <a:pt x="1" y="21295"/>
                  </a:lnTo>
                  <a:cubicBezTo>
                    <a:pt x="1" y="21737"/>
                    <a:pt x="349" y="22086"/>
                    <a:pt x="792" y="22086"/>
                  </a:cubicBezTo>
                  <a:lnTo>
                    <a:pt x="1957" y="22086"/>
                  </a:lnTo>
                  <a:cubicBezTo>
                    <a:pt x="2386" y="22086"/>
                    <a:pt x="2748" y="21737"/>
                    <a:pt x="2748" y="21295"/>
                  </a:cubicBezTo>
                  <a:lnTo>
                    <a:pt x="27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420;p56"/>
            <p:cNvSpPr/>
            <p:nvPr/>
          </p:nvSpPr>
          <p:spPr>
            <a:xfrm>
              <a:off x="3365250" y="1376175"/>
              <a:ext cx="74725" cy="557175"/>
            </a:xfrm>
            <a:custGeom>
              <a:avLst/>
              <a:gdLst/>
              <a:ahLst/>
              <a:cxnLst/>
              <a:rect l="l" t="t" r="r" b="b"/>
              <a:pathLst>
                <a:path w="2989" h="22287" extrusionOk="0">
                  <a:moveTo>
                    <a:pt x="0" y="1"/>
                  </a:moveTo>
                  <a:lnTo>
                    <a:pt x="0" y="21563"/>
                  </a:lnTo>
                  <a:cubicBezTo>
                    <a:pt x="0" y="22193"/>
                    <a:pt x="483" y="22287"/>
                    <a:pt x="577" y="22287"/>
                  </a:cubicBezTo>
                  <a:lnTo>
                    <a:pt x="2412" y="22287"/>
                  </a:lnTo>
                  <a:cubicBezTo>
                    <a:pt x="2506" y="22287"/>
                    <a:pt x="2989" y="22193"/>
                    <a:pt x="2989" y="21563"/>
                  </a:cubicBezTo>
                  <a:lnTo>
                    <a:pt x="2989" y="1"/>
                  </a:lnTo>
                  <a:lnTo>
                    <a:pt x="2868" y="1"/>
                  </a:lnTo>
                  <a:lnTo>
                    <a:pt x="2868" y="20947"/>
                  </a:lnTo>
                  <a:cubicBezTo>
                    <a:pt x="2868" y="21576"/>
                    <a:pt x="2761" y="21911"/>
                    <a:pt x="2613" y="21911"/>
                  </a:cubicBezTo>
                  <a:lnTo>
                    <a:pt x="376" y="21911"/>
                  </a:lnTo>
                  <a:cubicBezTo>
                    <a:pt x="242" y="21911"/>
                    <a:pt x="121" y="21576"/>
                    <a:pt x="121" y="20947"/>
                  </a:cubicBezTo>
                  <a:lnTo>
                    <a:pt x="1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421;p56"/>
            <p:cNvSpPr/>
            <p:nvPr/>
          </p:nvSpPr>
          <p:spPr>
            <a:xfrm>
              <a:off x="3368250" y="1474350"/>
              <a:ext cx="68725" cy="453975"/>
            </a:xfrm>
            <a:custGeom>
              <a:avLst/>
              <a:gdLst/>
              <a:ahLst/>
              <a:cxnLst/>
              <a:rect l="l" t="t" r="r" b="b"/>
              <a:pathLst>
                <a:path w="2749" h="18159" extrusionOk="0">
                  <a:moveTo>
                    <a:pt x="1" y="0"/>
                  </a:moveTo>
                  <a:lnTo>
                    <a:pt x="1" y="17556"/>
                  </a:lnTo>
                  <a:cubicBezTo>
                    <a:pt x="1" y="17891"/>
                    <a:pt x="269" y="18159"/>
                    <a:pt x="604" y="18159"/>
                  </a:cubicBezTo>
                  <a:lnTo>
                    <a:pt x="2132" y="18159"/>
                  </a:lnTo>
                  <a:cubicBezTo>
                    <a:pt x="2467" y="18159"/>
                    <a:pt x="2748" y="17891"/>
                    <a:pt x="2748" y="17556"/>
                  </a:cubicBezTo>
                  <a:lnTo>
                    <a:pt x="274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22;p56"/>
            <p:cNvSpPr/>
            <p:nvPr/>
          </p:nvSpPr>
          <p:spPr>
            <a:xfrm>
              <a:off x="3357200" y="1370150"/>
              <a:ext cx="90825" cy="17125"/>
            </a:xfrm>
            <a:custGeom>
              <a:avLst/>
              <a:gdLst/>
              <a:ahLst/>
              <a:cxnLst/>
              <a:rect l="l" t="t" r="r" b="b"/>
              <a:pathLst>
                <a:path w="3633" h="685" extrusionOk="0">
                  <a:moveTo>
                    <a:pt x="202" y="1"/>
                  </a:moveTo>
                  <a:cubicBezTo>
                    <a:pt x="94" y="1"/>
                    <a:pt x="1" y="94"/>
                    <a:pt x="1" y="202"/>
                  </a:cubicBezTo>
                  <a:lnTo>
                    <a:pt x="1" y="483"/>
                  </a:lnTo>
                  <a:cubicBezTo>
                    <a:pt x="1" y="590"/>
                    <a:pt x="94" y="684"/>
                    <a:pt x="202" y="684"/>
                  </a:cubicBezTo>
                  <a:lnTo>
                    <a:pt x="3431" y="684"/>
                  </a:lnTo>
                  <a:cubicBezTo>
                    <a:pt x="3552" y="684"/>
                    <a:pt x="3632" y="590"/>
                    <a:pt x="3632" y="483"/>
                  </a:cubicBezTo>
                  <a:lnTo>
                    <a:pt x="3632" y="202"/>
                  </a:lnTo>
                  <a:cubicBezTo>
                    <a:pt x="3632" y="94"/>
                    <a:pt x="3552" y="1"/>
                    <a:pt x="34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23;p56"/>
            <p:cNvSpPr/>
            <p:nvPr/>
          </p:nvSpPr>
          <p:spPr>
            <a:xfrm>
              <a:off x="3374625" y="1403325"/>
              <a:ext cx="5050" cy="510250"/>
            </a:xfrm>
            <a:custGeom>
              <a:avLst/>
              <a:gdLst/>
              <a:ahLst/>
              <a:cxnLst/>
              <a:rect l="l" t="t" r="r" b="b"/>
              <a:pathLst>
                <a:path w="202" h="20410" extrusionOk="0">
                  <a:moveTo>
                    <a:pt x="1" y="0"/>
                  </a:moveTo>
                  <a:lnTo>
                    <a:pt x="1" y="20410"/>
                  </a:lnTo>
                  <a:lnTo>
                    <a:pt x="202" y="20410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4;p56"/>
            <p:cNvSpPr/>
            <p:nvPr/>
          </p:nvSpPr>
          <p:spPr>
            <a:xfrm>
              <a:off x="3508625" y="1376175"/>
              <a:ext cx="68725" cy="552150"/>
            </a:xfrm>
            <a:custGeom>
              <a:avLst/>
              <a:gdLst/>
              <a:ahLst/>
              <a:cxnLst/>
              <a:rect l="l" t="t" r="r" b="b"/>
              <a:pathLst>
                <a:path w="2749" h="22086" extrusionOk="0">
                  <a:moveTo>
                    <a:pt x="1" y="1"/>
                  </a:moveTo>
                  <a:lnTo>
                    <a:pt x="1" y="21295"/>
                  </a:lnTo>
                  <a:cubicBezTo>
                    <a:pt x="1" y="21737"/>
                    <a:pt x="363" y="22086"/>
                    <a:pt x="792" y="22086"/>
                  </a:cubicBezTo>
                  <a:lnTo>
                    <a:pt x="1957" y="22086"/>
                  </a:lnTo>
                  <a:cubicBezTo>
                    <a:pt x="2386" y="22086"/>
                    <a:pt x="2748" y="21737"/>
                    <a:pt x="2748" y="21295"/>
                  </a:cubicBezTo>
                  <a:lnTo>
                    <a:pt x="27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25;p56"/>
            <p:cNvSpPr/>
            <p:nvPr/>
          </p:nvSpPr>
          <p:spPr>
            <a:xfrm>
              <a:off x="3505625" y="1376175"/>
              <a:ext cx="75075" cy="557175"/>
            </a:xfrm>
            <a:custGeom>
              <a:avLst/>
              <a:gdLst/>
              <a:ahLst/>
              <a:cxnLst/>
              <a:rect l="l" t="t" r="r" b="b"/>
              <a:pathLst>
                <a:path w="3003" h="22287" extrusionOk="0">
                  <a:moveTo>
                    <a:pt x="0" y="1"/>
                  </a:moveTo>
                  <a:lnTo>
                    <a:pt x="0" y="21563"/>
                  </a:lnTo>
                  <a:cubicBezTo>
                    <a:pt x="0" y="22193"/>
                    <a:pt x="483" y="22287"/>
                    <a:pt x="577" y="22287"/>
                  </a:cubicBezTo>
                  <a:lnTo>
                    <a:pt x="2426" y="22287"/>
                  </a:lnTo>
                  <a:cubicBezTo>
                    <a:pt x="2520" y="22287"/>
                    <a:pt x="3002" y="22193"/>
                    <a:pt x="3002" y="21563"/>
                  </a:cubicBezTo>
                  <a:lnTo>
                    <a:pt x="3002" y="1"/>
                  </a:lnTo>
                  <a:lnTo>
                    <a:pt x="2868" y="1"/>
                  </a:lnTo>
                  <a:lnTo>
                    <a:pt x="2868" y="20947"/>
                  </a:lnTo>
                  <a:cubicBezTo>
                    <a:pt x="2868" y="21576"/>
                    <a:pt x="2761" y="21911"/>
                    <a:pt x="2613" y="21911"/>
                  </a:cubicBezTo>
                  <a:lnTo>
                    <a:pt x="376" y="21911"/>
                  </a:lnTo>
                  <a:cubicBezTo>
                    <a:pt x="228" y="21911"/>
                    <a:pt x="121" y="21576"/>
                    <a:pt x="121" y="20947"/>
                  </a:cubicBezTo>
                  <a:lnTo>
                    <a:pt x="1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26;p56"/>
            <p:cNvSpPr/>
            <p:nvPr/>
          </p:nvSpPr>
          <p:spPr>
            <a:xfrm>
              <a:off x="3508625" y="1693450"/>
              <a:ext cx="68725" cy="234875"/>
            </a:xfrm>
            <a:custGeom>
              <a:avLst/>
              <a:gdLst/>
              <a:ahLst/>
              <a:cxnLst/>
              <a:rect l="l" t="t" r="r" b="b"/>
              <a:pathLst>
                <a:path w="2749" h="9395" extrusionOk="0">
                  <a:moveTo>
                    <a:pt x="1" y="1"/>
                  </a:moveTo>
                  <a:lnTo>
                    <a:pt x="1" y="8966"/>
                  </a:lnTo>
                  <a:cubicBezTo>
                    <a:pt x="1" y="9207"/>
                    <a:pt x="202" y="9395"/>
                    <a:pt x="443" y="9395"/>
                  </a:cubicBezTo>
                  <a:lnTo>
                    <a:pt x="2306" y="9395"/>
                  </a:lnTo>
                  <a:cubicBezTo>
                    <a:pt x="2547" y="9395"/>
                    <a:pt x="2748" y="9207"/>
                    <a:pt x="2748" y="8966"/>
                  </a:cubicBezTo>
                  <a:lnTo>
                    <a:pt x="27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27;p56"/>
            <p:cNvSpPr/>
            <p:nvPr/>
          </p:nvSpPr>
          <p:spPr>
            <a:xfrm>
              <a:off x="3497575" y="1370150"/>
              <a:ext cx="90825" cy="17125"/>
            </a:xfrm>
            <a:custGeom>
              <a:avLst/>
              <a:gdLst/>
              <a:ahLst/>
              <a:cxnLst/>
              <a:rect l="l" t="t" r="r" b="b"/>
              <a:pathLst>
                <a:path w="3633" h="685" extrusionOk="0">
                  <a:moveTo>
                    <a:pt x="202" y="1"/>
                  </a:moveTo>
                  <a:cubicBezTo>
                    <a:pt x="94" y="1"/>
                    <a:pt x="1" y="94"/>
                    <a:pt x="1" y="202"/>
                  </a:cubicBezTo>
                  <a:lnTo>
                    <a:pt x="1" y="483"/>
                  </a:lnTo>
                  <a:cubicBezTo>
                    <a:pt x="1" y="590"/>
                    <a:pt x="94" y="684"/>
                    <a:pt x="202" y="684"/>
                  </a:cubicBezTo>
                  <a:lnTo>
                    <a:pt x="3431" y="684"/>
                  </a:lnTo>
                  <a:cubicBezTo>
                    <a:pt x="3552" y="684"/>
                    <a:pt x="3632" y="590"/>
                    <a:pt x="3632" y="483"/>
                  </a:cubicBezTo>
                  <a:lnTo>
                    <a:pt x="3632" y="202"/>
                  </a:lnTo>
                  <a:cubicBezTo>
                    <a:pt x="3632" y="94"/>
                    <a:pt x="3552" y="1"/>
                    <a:pt x="34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28;p56"/>
            <p:cNvSpPr/>
            <p:nvPr/>
          </p:nvSpPr>
          <p:spPr>
            <a:xfrm>
              <a:off x="3515000" y="1403325"/>
              <a:ext cx="5050" cy="510250"/>
            </a:xfrm>
            <a:custGeom>
              <a:avLst/>
              <a:gdLst/>
              <a:ahLst/>
              <a:cxnLst/>
              <a:rect l="l" t="t" r="r" b="b"/>
              <a:pathLst>
                <a:path w="202" h="20410" extrusionOk="0">
                  <a:moveTo>
                    <a:pt x="1" y="0"/>
                  </a:moveTo>
                  <a:lnTo>
                    <a:pt x="1" y="20410"/>
                  </a:lnTo>
                  <a:lnTo>
                    <a:pt x="202" y="20410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29;p56"/>
            <p:cNvSpPr/>
            <p:nvPr/>
          </p:nvSpPr>
          <p:spPr>
            <a:xfrm>
              <a:off x="3143800" y="1415375"/>
              <a:ext cx="517975" cy="20800"/>
            </a:xfrm>
            <a:custGeom>
              <a:avLst/>
              <a:gdLst/>
              <a:ahLst/>
              <a:cxnLst/>
              <a:rect l="l" t="t" r="r" b="b"/>
              <a:pathLst>
                <a:path w="20719" h="832" extrusionOk="0">
                  <a:moveTo>
                    <a:pt x="0" y="1"/>
                  </a:moveTo>
                  <a:lnTo>
                    <a:pt x="0" y="832"/>
                  </a:lnTo>
                  <a:lnTo>
                    <a:pt x="20718" y="832"/>
                  </a:lnTo>
                  <a:lnTo>
                    <a:pt x="20718" y="1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30;p56"/>
            <p:cNvSpPr/>
            <p:nvPr/>
          </p:nvSpPr>
          <p:spPr>
            <a:xfrm>
              <a:off x="3143800" y="1821425"/>
              <a:ext cx="517625" cy="20800"/>
            </a:xfrm>
            <a:custGeom>
              <a:avLst/>
              <a:gdLst/>
              <a:ahLst/>
              <a:cxnLst/>
              <a:rect l="l" t="t" r="r" b="b"/>
              <a:pathLst>
                <a:path w="20705" h="832" extrusionOk="0">
                  <a:moveTo>
                    <a:pt x="0" y="1"/>
                  </a:moveTo>
                  <a:lnTo>
                    <a:pt x="0" y="832"/>
                  </a:lnTo>
                  <a:lnTo>
                    <a:pt x="20705" y="832"/>
                  </a:lnTo>
                  <a:lnTo>
                    <a:pt x="207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" name="Google Shape;415;p45"/>
          <p:cNvSpPr txBox="1">
            <a:spLocks noGrp="1"/>
          </p:cNvSpPr>
          <p:nvPr>
            <p:ph type="title" idx="4294967295"/>
          </p:nvPr>
        </p:nvSpPr>
        <p:spPr>
          <a:xfrm>
            <a:off x="396332" y="232998"/>
            <a:ext cx="1225171" cy="6302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solidFill>
                  <a:schemeClr val="accent5">
                    <a:lumMod val="50000"/>
                  </a:schemeClr>
                </a:solidFill>
              </a:rPr>
              <a:t>I</a:t>
            </a:r>
            <a:endParaRPr sz="66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305" y="1854270"/>
            <a:ext cx="5188963" cy="3170387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5964968" y="2972807"/>
            <a:ext cx="498782" cy="1840285"/>
            <a:chOff x="7585540" y="1074675"/>
            <a:chExt cx="498782" cy="1840285"/>
          </a:xfrm>
        </p:grpSpPr>
        <p:sp>
          <p:nvSpPr>
            <p:cNvPr id="63" name="Rectangle 62"/>
            <p:cNvSpPr/>
            <p:nvPr/>
          </p:nvSpPr>
          <p:spPr>
            <a:xfrm rot="1000503">
              <a:off x="7730361" y="1074675"/>
              <a:ext cx="353961" cy="1840285"/>
            </a:xfrm>
            <a:prstGeom prst="rect">
              <a:avLst/>
            </a:prstGeom>
            <a:solidFill>
              <a:srgbClr val="F892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 rot="1000503">
              <a:off x="7585540" y="2076095"/>
              <a:ext cx="353491" cy="830828"/>
            </a:xfrm>
            <a:prstGeom prst="rect">
              <a:avLst/>
            </a:prstGeom>
            <a:solidFill>
              <a:srgbClr val="FF505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7"/>
          <p:cNvSpPr/>
          <p:nvPr/>
        </p:nvSpPr>
        <p:spPr>
          <a:xfrm>
            <a:off x="1441342" y="829859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800" dirty="0">
                <a:solidFill>
                  <a:srgbClr val="C00000"/>
                </a:solidFill>
              </a:rPr>
              <a:t>1</a:t>
            </a:r>
            <a:endParaRPr lang="en-US" sz="660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53531" y="1713694"/>
            <a:ext cx="58253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Bahnschrift SemiBold" panose="020B0502040204020203" pitchFamily="34" charset="0"/>
              </a:rPr>
              <a:t>Dung </a:t>
            </a:r>
            <a:r>
              <a:rPr lang="en-US" sz="2800" dirty="0" err="1">
                <a:latin typeface="Bahnschrift SemiBold" panose="020B0502040204020203" pitchFamily="34" charset="0"/>
              </a:rPr>
              <a:t>dịch</a:t>
            </a:r>
            <a:r>
              <a:rPr lang="en-US" sz="2800" dirty="0">
                <a:latin typeface="Bahnschrift SemiBold" panose="020B0502040204020203" pitchFamily="34" charset="0"/>
              </a:rPr>
              <a:t> acid </a:t>
            </a:r>
            <a:r>
              <a:rPr lang="en-US" sz="2800" dirty="0" err="1">
                <a:latin typeface="Bahnschrift SemiBold" panose="020B0502040204020203" pitchFamily="34" charset="0"/>
              </a:rPr>
              <a:t>làm</a:t>
            </a:r>
            <a:r>
              <a:rPr lang="en-US" sz="2800" dirty="0">
                <a:latin typeface="Bahnschrift SemiBold" panose="020B0502040204020203" pitchFamily="34" charset="0"/>
              </a:rPr>
              <a:t> </a:t>
            </a:r>
            <a:r>
              <a:rPr lang="en-US" sz="2800" dirty="0" err="1">
                <a:latin typeface="Bahnschrift SemiBold" panose="020B0502040204020203" pitchFamily="34" charset="0"/>
              </a:rPr>
              <a:t>quỳ</a:t>
            </a:r>
            <a:r>
              <a:rPr lang="en-US" sz="2800" dirty="0">
                <a:latin typeface="Bahnschrift SemiBold" panose="020B0502040204020203" pitchFamily="34" charset="0"/>
              </a:rPr>
              <a:t> </a:t>
            </a:r>
            <a:r>
              <a:rPr lang="en-US" sz="2800" dirty="0" err="1">
                <a:latin typeface="Bahnschrift SemiBold" panose="020B0502040204020203" pitchFamily="34" charset="0"/>
              </a:rPr>
              <a:t>tím</a:t>
            </a:r>
            <a:r>
              <a:rPr lang="en-US" sz="2800" dirty="0">
                <a:latin typeface="Bahnschrift SemiBold" panose="020B0502040204020203" pitchFamily="34" charset="0"/>
              </a:rPr>
              <a:t> </a:t>
            </a:r>
            <a:r>
              <a:rPr lang="en-US" sz="2800" dirty="0" err="1">
                <a:latin typeface="Bahnschrift SemiBold" panose="020B0502040204020203" pitchFamily="34" charset="0"/>
              </a:rPr>
              <a:t>hóa</a:t>
            </a:r>
            <a:r>
              <a:rPr lang="en-US" sz="2800" dirty="0">
                <a:latin typeface="Bahnschrift SemiBold" panose="020B0502040204020203" pitchFamily="34" charset="0"/>
              </a:rPr>
              <a:t> </a:t>
            </a:r>
            <a:r>
              <a:rPr lang="en-US" sz="2800" dirty="0" err="1">
                <a:latin typeface="Bahnschrift SemiBold" panose="020B0502040204020203" pitchFamily="34" charset="0"/>
              </a:rPr>
              <a:t>đỏ</a:t>
            </a:r>
            <a:endParaRPr lang="en-US" sz="2800" dirty="0"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307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95062E-6 L -0.06267 0.4083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2" y="204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"/>
                            </p:stCondLst>
                            <p:childTnLst>
                              <p:par>
                                <p:cTn id="2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23457E-7 L 0.07223 -0.40802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11" y="-204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86016" y="1664920"/>
            <a:ext cx="355436" cy="1359271"/>
          </a:xfrm>
          <a:prstGeom prst="rect">
            <a:avLst/>
          </a:prstGeom>
          <a:solidFill>
            <a:srgbClr val="F892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TextBox 158"/>
          <p:cNvSpPr txBox="1"/>
          <p:nvPr/>
        </p:nvSpPr>
        <p:spPr>
          <a:xfrm>
            <a:off x="2008739" y="1014303"/>
            <a:ext cx="4128444" cy="46166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Bahnschrift SemiBold SemiConden" panose="020B0502040204020203" pitchFamily="34" charset="0"/>
              </a:rPr>
              <a:t>ACID LÀM ĐỔI MÀU CHẤT CHỈ THỊ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551289" y="273439"/>
            <a:ext cx="3148530" cy="46166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Bahnschrift SemiBold SemiConden" panose="020B0502040204020203" pitchFamily="34" charset="0"/>
              </a:rPr>
              <a:t>TÍNH CHẤT HÓA HỌC</a:t>
            </a:r>
          </a:p>
        </p:txBody>
      </p:sp>
      <p:sp>
        <p:nvSpPr>
          <p:cNvPr id="29" name="Oval 28"/>
          <p:cNvSpPr/>
          <p:nvPr/>
        </p:nvSpPr>
        <p:spPr>
          <a:xfrm>
            <a:off x="-853663" y="-128482"/>
            <a:ext cx="2813014" cy="548676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Google Shape;416;p45"/>
          <p:cNvSpPr txBox="1">
            <a:spLocks noGrp="1"/>
          </p:cNvSpPr>
          <p:nvPr>
            <p:ph type="ctrTitle"/>
          </p:nvPr>
        </p:nvSpPr>
        <p:spPr>
          <a:xfrm flipH="1">
            <a:off x="285645" y="2623758"/>
            <a:ext cx="3301800" cy="132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ACID</a:t>
            </a:r>
            <a:endParaRPr sz="44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-1160804" y="13793"/>
            <a:ext cx="2801707" cy="1195500"/>
            <a:chOff x="-903002" y="1276571"/>
            <a:chExt cx="2801707" cy="1195500"/>
          </a:xfrm>
        </p:grpSpPr>
        <p:sp>
          <p:nvSpPr>
            <p:cNvPr id="60" name="Google Shape;422;p45"/>
            <p:cNvSpPr/>
            <p:nvPr/>
          </p:nvSpPr>
          <p:spPr>
            <a:xfrm rot="10800000">
              <a:off x="-903002" y="1429652"/>
              <a:ext cx="2680807" cy="860958"/>
            </a:xfrm>
            <a:custGeom>
              <a:avLst/>
              <a:gdLst/>
              <a:ahLst/>
              <a:cxnLst/>
              <a:rect l="l" t="t" r="r" b="b"/>
              <a:pathLst>
                <a:path w="89019" h="28589" extrusionOk="0">
                  <a:moveTo>
                    <a:pt x="74558" y="1"/>
                  </a:moveTo>
                  <a:cubicBezTo>
                    <a:pt x="67992" y="1"/>
                    <a:pt x="62168" y="4518"/>
                    <a:pt x="60655" y="11043"/>
                  </a:cubicBezTo>
                  <a:cubicBezTo>
                    <a:pt x="59369" y="11170"/>
                    <a:pt x="58069" y="11297"/>
                    <a:pt x="56783" y="11424"/>
                  </a:cubicBezTo>
                  <a:cubicBezTo>
                    <a:pt x="54833" y="11594"/>
                    <a:pt x="52967" y="11764"/>
                    <a:pt x="51258" y="11891"/>
                  </a:cubicBezTo>
                  <a:cubicBezTo>
                    <a:pt x="48784" y="12089"/>
                    <a:pt x="46665" y="12216"/>
                    <a:pt x="45336" y="12216"/>
                  </a:cubicBezTo>
                  <a:cubicBezTo>
                    <a:pt x="43315" y="12216"/>
                    <a:pt x="41309" y="11976"/>
                    <a:pt x="39344" y="11509"/>
                  </a:cubicBezTo>
                  <a:cubicBezTo>
                    <a:pt x="36504" y="10817"/>
                    <a:pt x="34101" y="9672"/>
                    <a:pt x="31939" y="8400"/>
                  </a:cubicBezTo>
                  <a:cubicBezTo>
                    <a:pt x="29014" y="6676"/>
                    <a:pt x="26526" y="4712"/>
                    <a:pt x="23983" y="3270"/>
                  </a:cubicBezTo>
                  <a:cubicBezTo>
                    <a:pt x="21387" y="1140"/>
                    <a:pt x="18178" y="26"/>
                    <a:pt x="14925" y="26"/>
                  </a:cubicBezTo>
                  <a:cubicBezTo>
                    <a:pt x="13238" y="26"/>
                    <a:pt x="11539" y="325"/>
                    <a:pt x="9907" y="939"/>
                  </a:cubicBezTo>
                  <a:cubicBezTo>
                    <a:pt x="5131" y="2719"/>
                    <a:pt x="1682" y="6916"/>
                    <a:pt x="834" y="11947"/>
                  </a:cubicBezTo>
                  <a:cubicBezTo>
                    <a:pt x="1" y="16978"/>
                    <a:pt x="1894" y="22080"/>
                    <a:pt x="5823" y="25316"/>
                  </a:cubicBezTo>
                  <a:cubicBezTo>
                    <a:pt x="8430" y="27465"/>
                    <a:pt x="11655" y="28589"/>
                    <a:pt x="14921" y="28589"/>
                  </a:cubicBezTo>
                  <a:cubicBezTo>
                    <a:pt x="16595" y="28589"/>
                    <a:pt x="18280" y="28294"/>
                    <a:pt x="19898" y="27690"/>
                  </a:cubicBezTo>
                  <a:cubicBezTo>
                    <a:pt x="23954" y="26631"/>
                    <a:pt x="27346" y="23550"/>
                    <a:pt x="31656" y="20964"/>
                  </a:cubicBezTo>
                  <a:cubicBezTo>
                    <a:pt x="33903" y="19607"/>
                    <a:pt x="36391" y="18406"/>
                    <a:pt x="39344" y="17685"/>
                  </a:cubicBezTo>
                  <a:cubicBezTo>
                    <a:pt x="41254" y="17218"/>
                    <a:pt x="43204" y="16978"/>
                    <a:pt x="45168" y="16978"/>
                  </a:cubicBezTo>
                  <a:cubicBezTo>
                    <a:pt x="45224" y="16978"/>
                    <a:pt x="45280" y="16978"/>
                    <a:pt x="45336" y="16978"/>
                  </a:cubicBezTo>
                  <a:cubicBezTo>
                    <a:pt x="46622" y="16978"/>
                    <a:pt x="48643" y="17091"/>
                    <a:pt x="51031" y="17275"/>
                  </a:cubicBezTo>
                  <a:cubicBezTo>
                    <a:pt x="52826" y="17402"/>
                    <a:pt x="54833" y="17586"/>
                    <a:pt x="56896" y="17784"/>
                  </a:cubicBezTo>
                  <a:cubicBezTo>
                    <a:pt x="58196" y="17897"/>
                    <a:pt x="59511" y="18038"/>
                    <a:pt x="60825" y="18165"/>
                  </a:cubicBezTo>
                  <a:cubicBezTo>
                    <a:pt x="62578" y="24391"/>
                    <a:pt x="68250" y="28572"/>
                    <a:pt x="74543" y="28572"/>
                  </a:cubicBezTo>
                  <a:cubicBezTo>
                    <a:pt x="75249" y="28572"/>
                    <a:pt x="75964" y="28520"/>
                    <a:pt x="76681" y="28411"/>
                  </a:cubicBezTo>
                  <a:cubicBezTo>
                    <a:pt x="83804" y="27351"/>
                    <a:pt x="89018" y="21147"/>
                    <a:pt x="88849" y="13954"/>
                  </a:cubicBezTo>
                  <a:cubicBezTo>
                    <a:pt x="88679" y="6761"/>
                    <a:pt x="83196" y="811"/>
                    <a:pt x="76031" y="76"/>
                  </a:cubicBezTo>
                  <a:cubicBezTo>
                    <a:pt x="75537" y="26"/>
                    <a:pt x="75046" y="1"/>
                    <a:pt x="74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423;p45"/>
            <p:cNvSpPr/>
            <p:nvPr/>
          </p:nvSpPr>
          <p:spPr>
            <a:xfrm>
              <a:off x="690005" y="1276571"/>
              <a:ext cx="1208700" cy="1195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424;p45"/>
            <p:cNvSpPr/>
            <p:nvPr/>
          </p:nvSpPr>
          <p:spPr>
            <a:xfrm>
              <a:off x="842121" y="1424771"/>
              <a:ext cx="909000" cy="899100"/>
            </a:xfrm>
            <a:prstGeom prst="ellipse">
              <a:avLst/>
            </a:prstGeom>
            <a:solidFill>
              <a:schemeClr val="accent1"/>
            </a:solidFill>
            <a:ln w="762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329438" y="863236"/>
            <a:ext cx="770515" cy="740459"/>
            <a:chOff x="4723834" y="283522"/>
            <a:chExt cx="1208700" cy="1195500"/>
          </a:xfrm>
        </p:grpSpPr>
        <p:sp>
          <p:nvSpPr>
            <p:cNvPr id="67" name="Google Shape;426;p45"/>
            <p:cNvSpPr/>
            <p:nvPr/>
          </p:nvSpPr>
          <p:spPr>
            <a:xfrm flipH="1">
              <a:off x="4723834" y="283522"/>
              <a:ext cx="1208700" cy="1195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427;p45"/>
            <p:cNvSpPr/>
            <p:nvPr/>
          </p:nvSpPr>
          <p:spPr>
            <a:xfrm flipH="1">
              <a:off x="4880448" y="441485"/>
              <a:ext cx="909000" cy="899100"/>
            </a:xfrm>
            <a:prstGeom prst="ellipse">
              <a:avLst/>
            </a:prstGeom>
            <a:solidFill>
              <a:schemeClr val="accent2"/>
            </a:solidFill>
            <a:ln w="762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" name="Google Shape;1411;p56"/>
          <p:cNvGrpSpPr/>
          <p:nvPr/>
        </p:nvGrpSpPr>
        <p:grpSpPr>
          <a:xfrm>
            <a:off x="168108" y="1512900"/>
            <a:ext cx="1095673" cy="1193452"/>
            <a:chOff x="3143800" y="1370150"/>
            <a:chExt cx="517975" cy="564200"/>
          </a:xfrm>
        </p:grpSpPr>
        <p:sp>
          <p:nvSpPr>
            <p:cNvPr id="130" name="Google Shape;1412;p56"/>
            <p:cNvSpPr/>
            <p:nvPr/>
          </p:nvSpPr>
          <p:spPr>
            <a:xfrm>
              <a:off x="3165225" y="1387250"/>
              <a:ext cx="25" cy="547100"/>
            </a:xfrm>
            <a:custGeom>
              <a:avLst/>
              <a:gdLst/>
              <a:ahLst/>
              <a:cxnLst/>
              <a:rect l="l" t="t" r="r" b="b"/>
              <a:pathLst>
                <a:path w="1" h="21884" fill="none" extrusionOk="0">
                  <a:moveTo>
                    <a:pt x="1" y="0"/>
                  </a:moveTo>
                  <a:lnTo>
                    <a:pt x="1" y="21884"/>
                  </a:lnTo>
                </a:path>
              </a:pathLst>
            </a:custGeom>
            <a:solidFill>
              <a:schemeClr val="lt2"/>
            </a:solidFill>
            <a:ln w="11725" cap="flat" cmpd="sng">
              <a:solidFill>
                <a:schemeClr val="lt1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413;p56"/>
            <p:cNvSpPr/>
            <p:nvPr/>
          </p:nvSpPr>
          <p:spPr>
            <a:xfrm>
              <a:off x="3639975" y="1387250"/>
              <a:ext cx="25" cy="547100"/>
            </a:xfrm>
            <a:custGeom>
              <a:avLst/>
              <a:gdLst/>
              <a:ahLst/>
              <a:cxnLst/>
              <a:rect l="l" t="t" r="r" b="b"/>
              <a:pathLst>
                <a:path w="1" h="21884" fill="none" extrusionOk="0">
                  <a:moveTo>
                    <a:pt x="0" y="0"/>
                  </a:moveTo>
                  <a:lnTo>
                    <a:pt x="0" y="21884"/>
                  </a:lnTo>
                </a:path>
              </a:pathLst>
            </a:custGeom>
            <a:solidFill>
              <a:schemeClr val="lt2"/>
            </a:solidFill>
            <a:ln w="11725" cap="flat" cmpd="sng">
              <a:solidFill>
                <a:schemeClr val="lt1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414;p56"/>
            <p:cNvSpPr/>
            <p:nvPr/>
          </p:nvSpPr>
          <p:spPr>
            <a:xfrm>
              <a:off x="3227875" y="1376175"/>
              <a:ext cx="68725" cy="552150"/>
            </a:xfrm>
            <a:custGeom>
              <a:avLst/>
              <a:gdLst/>
              <a:ahLst/>
              <a:cxnLst/>
              <a:rect l="l" t="t" r="r" b="b"/>
              <a:pathLst>
                <a:path w="2749" h="22086" extrusionOk="0">
                  <a:moveTo>
                    <a:pt x="1" y="1"/>
                  </a:moveTo>
                  <a:lnTo>
                    <a:pt x="1" y="21295"/>
                  </a:lnTo>
                  <a:cubicBezTo>
                    <a:pt x="1" y="21737"/>
                    <a:pt x="363" y="22086"/>
                    <a:pt x="792" y="22086"/>
                  </a:cubicBezTo>
                  <a:lnTo>
                    <a:pt x="1957" y="22086"/>
                  </a:lnTo>
                  <a:cubicBezTo>
                    <a:pt x="2386" y="22086"/>
                    <a:pt x="2748" y="21737"/>
                    <a:pt x="2748" y="21295"/>
                  </a:cubicBezTo>
                  <a:lnTo>
                    <a:pt x="27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415;p56"/>
            <p:cNvSpPr/>
            <p:nvPr/>
          </p:nvSpPr>
          <p:spPr>
            <a:xfrm>
              <a:off x="3224875" y="1376175"/>
              <a:ext cx="75075" cy="557175"/>
            </a:xfrm>
            <a:custGeom>
              <a:avLst/>
              <a:gdLst/>
              <a:ahLst/>
              <a:cxnLst/>
              <a:rect l="l" t="t" r="r" b="b"/>
              <a:pathLst>
                <a:path w="3003" h="22287" extrusionOk="0">
                  <a:moveTo>
                    <a:pt x="0" y="1"/>
                  </a:moveTo>
                  <a:lnTo>
                    <a:pt x="0" y="21563"/>
                  </a:lnTo>
                  <a:cubicBezTo>
                    <a:pt x="0" y="22193"/>
                    <a:pt x="483" y="22287"/>
                    <a:pt x="590" y="22287"/>
                  </a:cubicBezTo>
                  <a:lnTo>
                    <a:pt x="2412" y="22287"/>
                  </a:lnTo>
                  <a:cubicBezTo>
                    <a:pt x="2520" y="22287"/>
                    <a:pt x="3002" y="22193"/>
                    <a:pt x="3002" y="21563"/>
                  </a:cubicBezTo>
                  <a:lnTo>
                    <a:pt x="3002" y="1"/>
                  </a:lnTo>
                  <a:lnTo>
                    <a:pt x="2868" y="1"/>
                  </a:lnTo>
                  <a:lnTo>
                    <a:pt x="2868" y="20947"/>
                  </a:lnTo>
                  <a:cubicBezTo>
                    <a:pt x="2868" y="21576"/>
                    <a:pt x="2761" y="21911"/>
                    <a:pt x="2613" y="21911"/>
                  </a:cubicBezTo>
                  <a:lnTo>
                    <a:pt x="376" y="21911"/>
                  </a:lnTo>
                  <a:cubicBezTo>
                    <a:pt x="242" y="21911"/>
                    <a:pt x="134" y="21576"/>
                    <a:pt x="134" y="20947"/>
                  </a:cubicBezTo>
                  <a:lnTo>
                    <a:pt x="1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416;p56"/>
            <p:cNvSpPr/>
            <p:nvPr/>
          </p:nvSpPr>
          <p:spPr>
            <a:xfrm>
              <a:off x="3227875" y="1597975"/>
              <a:ext cx="68725" cy="330675"/>
            </a:xfrm>
            <a:custGeom>
              <a:avLst/>
              <a:gdLst/>
              <a:ahLst/>
              <a:cxnLst/>
              <a:rect l="l" t="t" r="r" b="b"/>
              <a:pathLst>
                <a:path w="2749" h="13227" extrusionOk="0">
                  <a:moveTo>
                    <a:pt x="1" y="0"/>
                  </a:moveTo>
                  <a:lnTo>
                    <a:pt x="1" y="12704"/>
                  </a:lnTo>
                  <a:cubicBezTo>
                    <a:pt x="1" y="12986"/>
                    <a:pt x="229" y="13227"/>
                    <a:pt x="524" y="13227"/>
                  </a:cubicBezTo>
                  <a:lnTo>
                    <a:pt x="2225" y="13227"/>
                  </a:lnTo>
                  <a:cubicBezTo>
                    <a:pt x="2520" y="13227"/>
                    <a:pt x="2748" y="12986"/>
                    <a:pt x="2748" y="12704"/>
                  </a:cubicBezTo>
                  <a:lnTo>
                    <a:pt x="27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417;p56"/>
            <p:cNvSpPr/>
            <p:nvPr/>
          </p:nvSpPr>
          <p:spPr>
            <a:xfrm>
              <a:off x="3216825" y="1370150"/>
              <a:ext cx="90825" cy="17125"/>
            </a:xfrm>
            <a:custGeom>
              <a:avLst/>
              <a:gdLst/>
              <a:ahLst/>
              <a:cxnLst/>
              <a:rect l="l" t="t" r="r" b="b"/>
              <a:pathLst>
                <a:path w="3633" h="685" extrusionOk="0">
                  <a:moveTo>
                    <a:pt x="202" y="1"/>
                  </a:moveTo>
                  <a:cubicBezTo>
                    <a:pt x="81" y="1"/>
                    <a:pt x="1" y="94"/>
                    <a:pt x="1" y="202"/>
                  </a:cubicBezTo>
                  <a:lnTo>
                    <a:pt x="1" y="483"/>
                  </a:lnTo>
                  <a:cubicBezTo>
                    <a:pt x="1" y="590"/>
                    <a:pt x="81" y="684"/>
                    <a:pt x="202" y="684"/>
                  </a:cubicBezTo>
                  <a:lnTo>
                    <a:pt x="3431" y="684"/>
                  </a:lnTo>
                  <a:cubicBezTo>
                    <a:pt x="3539" y="684"/>
                    <a:pt x="3632" y="590"/>
                    <a:pt x="3632" y="483"/>
                  </a:cubicBezTo>
                  <a:lnTo>
                    <a:pt x="3632" y="202"/>
                  </a:lnTo>
                  <a:cubicBezTo>
                    <a:pt x="3632" y="94"/>
                    <a:pt x="3539" y="1"/>
                    <a:pt x="34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418;p56"/>
            <p:cNvSpPr/>
            <p:nvPr/>
          </p:nvSpPr>
          <p:spPr>
            <a:xfrm>
              <a:off x="3234250" y="1403325"/>
              <a:ext cx="5050" cy="510250"/>
            </a:xfrm>
            <a:custGeom>
              <a:avLst/>
              <a:gdLst/>
              <a:ahLst/>
              <a:cxnLst/>
              <a:rect l="l" t="t" r="r" b="b"/>
              <a:pathLst>
                <a:path w="202" h="20410" extrusionOk="0">
                  <a:moveTo>
                    <a:pt x="1" y="0"/>
                  </a:moveTo>
                  <a:lnTo>
                    <a:pt x="1" y="20410"/>
                  </a:lnTo>
                  <a:lnTo>
                    <a:pt x="202" y="20410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419;p56"/>
            <p:cNvSpPr/>
            <p:nvPr/>
          </p:nvSpPr>
          <p:spPr>
            <a:xfrm>
              <a:off x="3368250" y="1376175"/>
              <a:ext cx="68725" cy="552150"/>
            </a:xfrm>
            <a:custGeom>
              <a:avLst/>
              <a:gdLst/>
              <a:ahLst/>
              <a:cxnLst/>
              <a:rect l="l" t="t" r="r" b="b"/>
              <a:pathLst>
                <a:path w="2749" h="22086" extrusionOk="0">
                  <a:moveTo>
                    <a:pt x="1" y="1"/>
                  </a:moveTo>
                  <a:lnTo>
                    <a:pt x="1" y="21295"/>
                  </a:lnTo>
                  <a:cubicBezTo>
                    <a:pt x="1" y="21737"/>
                    <a:pt x="349" y="22086"/>
                    <a:pt x="792" y="22086"/>
                  </a:cubicBezTo>
                  <a:lnTo>
                    <a:pt x="1957" y="22086"/>
                  </a:lnTo>
                  <a:cubicBezTo>
                    <a:pt x="2386" y="22086"/>
                    <a:pt x="2748" y="21737"/>
                    <a:pt x="2748" y="21295"/>
                  </a:cubicBezTo>
                  <a:lnTo>
                    <a:pt x="27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420;p56"/>
            <p:cNvSpPr/>
            <p:nvPr/>
          </p:nvSpPr>
          <p:spPr>
            <a:xfrm>
              <a:off x="3365250" y="1376175"/>
              <a:ext cx="74725" cy="557175"/>
            </a:xfrm>
            <a:custGeom>
              <a:avLst/>
              <a:gdLst/>
              <a:ahLst/>
              <a:cxnLst/>
              <a:rect l="l" t="t" r="r" b="b"/>
              <a:pathLst>
                <a:path w="2989" h="22287" extrusionOk="0">
                  <a:moveTo>
                    <a:pt x="0" y="1"/>
                  </a:moveTo>
                  <a:lnTo>
                    <a:pt x="0" y="21563"/>
                  </a:lnTo>
                  <a:cubicBezTo>
                    <a:pt x="0" y="22193"/>
                    <a:pt x="483" y="22287"/>
                    <a:pt x="577" y="22287"/>
                  </a:cubicBezTo>
                  <a:lnTo>
                    <a:pt x="2412" y="22287"/>
                  </a:lnTo>
                  <a:cubicBezTo>
                    <a:pt x="2506" y="22287"/>
                    <a:pt x="2989" y="22193"/>
                    <a:pt x="2989" y="21563"/>
                  </a:cubicBezTo>
                  <a:lnTo>
                    <a:pt x="2989" y="1"/>
                  </a:lnTo>
                  <a:lnTo>
                    <a:pt x="2868" y="1"/>
                  </a:lnTo>
                  <a:lnTo>
                    <a:pt x="2868" y="20947"/>
                  </a:lnTo>
                  <a:cubicBezTo>
                    <a:pt x="2868" y="21576"/>
                    <a:pt x="2761" y="21911"/>
                    <a:pt x="2613" y="21911"/>
                  </a:cubicBezTo>
                  <a:lnTo>
                    <a:pt x="376" y="21911"/>
                  </a:lnTo>
                  <a:cubicBezTo>
                    <a:pt x="242" y="21911"/>
                    <a:pt x="121" y="21576"/>
                    <a:pt x="121" y="20947"/>
                  </a:cubicBezTo>
                  <a:lnTo>
                    <a:pt x="1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421;p56"/>
            <p:cNvSpPr/>
            <p:nvPr/>
          </p:nvSpPr>
          <p:spPr>
            <a:xfrm>
              <a:off x="3368250" y="1474350"/>
              <a:ext cx="68725" cy="453975"/>
            </a:xfrm>
            <a:custGeom>
              <a:avLst/>
              <a:gdLst/>
              <a:ahLst/>
              <a:cxnLst/>
              <a:rect l="l" t="t" r="r" b="b"/>
              <a:pathLst>
                <a:path w="2749" h="18159" extrusionOk="0">
                  <a:moveTo>
                    <a:pt x="1" y="0"/>
                  </a:moveTo>
                  <a:lnTo>
                    <a:pt x="1" y="17556"/>
                  </a:lnTo>
                  <a:cubicBezTo>
                    <a:pt x="1" y="17891"/>
                    <a:pt x="269" y="18159"/>
                    <a:pt x="604" y="18159"/>
                  </a:cubicBezTo>
                  <a:lnTo>
                    <a:pt x="2132" y="18159"/>
                  </a:lnTo>
                  <a:cubicBezTo>
                    <a:pt x="2467" y="18159"/>
                    <a:pt x="2748" y="17891"/>
                    <a:pt x="2748" y="17556"/>
                  </a:cubicBezTo>
                  <a:lnTo>
                    <a:pt x="274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22;p56"/>
            <p:cNvSpPr/>
            <p:nvPr/>
          </p:nvSpPr>
          <p:spPr>
            <a:xfrm>
              <a:off x="3357200" y="1370150"/>
              <a:ext cx="90825" cy="17125"/>
            </a:xfrm>
            <a:custGeom>
              <a:avLst/>
              <a:gdLst/>
              <a:ahLst/>
              <a:cxnLst/>
              <a:rect l="l" t="t" r="r" b="b"/>
              <a:pathLst>
                <a:path w="3633" h="685" extrusionOk="0">
                  <a:moveTo>
                    <a:pt x="202" y="1"/>
                  </a:moveTo>
                  <a:cubicBezTo>
                    <a:pt x="94" y="1"/>
                    <a:pt x="1" y="94"/>
                    <a:pt x="1" y="202"/>
                  </a:cubicBezTo>
                  <a:lnTo>
                    <a:pt x="1" y="483"/>
                  </a:lnTo>
                  <a:cubicBezTo>
                    <a:pt x="1" y="590"/>
                    <a:pt x="94" y="684"/>
                    <a:pt x="202" y="684"/>
                  </a:cubicBezTo>
                  <a:lnTo>
                    <a:pt x="3431" y="684"/>
                  </a:lnTo>
                  <a:cubicBezTo>
                    <a:pt x="3552" y="684"/>
                    <a:pt x="3632" y="590"/>
                    <a:pt x="3632" y="483"/>
                  </a:cubicBezTo>
                  <a:lnTo>
                    <a:pt x="3632" y="202"/>
                  </a:lnTo>
                  <a:cubicBezTo>
                    <a:pt x="3632" y="94"/>
                    <a:pt x="3552" y="1"/>
                    <a:pt x="34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23;p56"/>
            <p:cNvSpPr/>
            <p:nvPr/>
          </p:nvSpPr>
          <p:spPr>
            <a:xfrm>
              <a:off x="3374625" y="1403325"/>
              <a:ext cx="5050" cy="510250"/>
            </a:xfrm>
            <a:custGeom>
              <a:avLst/>
              <a:gdLst/>
              <a:ahLst/>
              <a:cxnLst/>
              <a:rect l="l" t="t" r="r" b="b"/>
              <a:pathLst>
                <a:path w="202" h="20410" extrusionOk="0">
                  <a:moveTo>
                    <a:pt x="1" y="0"/>
                  </a:moveTo>
                  <a:lnTo>
                    <a:pt x="1" y="20410"/>
                  </a:lnTo>
                  <a:lnTo>
                    <a:pt x="202" y="20410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4;p56"/>
            <p:cNvSpPr/>
            <p:nvPr/>
          </p:nvSpPr>
          <p:spPr>
            <a:xfrm>
              <a:off x="3508625" y="1376175"/>
              <a:ext cx="68725" cy="552150"/>
            </a:xfrm>
            <a:custGeom>
              <a:avLst/>
              <a:gdLst/>
              <a:ahLst/>
              <a:cxnLst/>
              <a:rect l="l" t="t" r="r" b="b"/>
              <a:pathLst>
                <a:path w="2749" h="22086" extrusionOk="0">
                  <a:moveTo>
                    <a:pt x="1" y="1"/>
                  </a:moveTo>
                  <a:lnTo>
                    <a:pt x="1" y="21295"/>
                  </a:lnTo>
                  <a:cubicBezTo>
                    <a:pt x="1" y="21737"/>
                    <a:pt x="363" y="22086"/>
                    <a:pt x="792" y="22086"/>
                  </a:cubicBezTo>
                  <a:lnTo>
                    <a:pt x="1957" y="22086"/>
                  </a:lnTo>
                  <a:cubicBezTo>
                    <a:pt x="2386" y="22086"/>
                    <a:pt x="2748" y="21737"/>
                    <a:pt x="2748" y="21295"/>
                  </a:cubicBezTo>
                  <a:lnTo>
                    <a:pt x="27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25;p56"/>
            <p:cNvSpPr/>
            <p:nvPr/>
          </p:nvSpPr>
          <p:spPr>
            <a:xfrm>
              <a:off x="3505625" y="1376175"/>
              <a:ext cx="75075" cy="557175"/>
            </a:xfrm>
            <a:custGeom>
              <a:avLst/>
              <a:gdLst/>
              <a:ahLst/>
              <a:cxnLst/>
              <a:rect l="l" t="t" r="r" b="b"/>
              <a:pathLst>
                <a:path w="3003" h="22287" extrusionOk="0">
                  <a:moveTo>
                    <a:pt x="0" y="1"/>
                  </a:moveTo>
                  <a:lnTo>
                    <a:pt x="0" y="21563"/>
                  </a:lnTo>
                  <a:cubicBezTo>
                    <a:pt x="0" y="22193"/>
                    <a:pt x="483" y="22287"/>
                    <a:pt x="577" y="22287"/>
                  </a:cubicBezTo>
                  <a:lnTo>
                    <a:pt x="2426" y="22287"/>
                  </a:lnTo>
                  <a:cubicBezTo>
                    <a:pt x="2520" y="22287"/>
                    <a:pt x="3002" y="22193"/>
                    <a:pt x="3002" y="21563"/>
                  </a:cubicBezTo>
                  <a:lnTo>
                    <a:pt x="3002" y="1"/>
                  </a:lnTo>
                  <a:lnTo>
                    <a:pt x="2868" y="1"/>
                  </a:lnTo>
                  <a:lnTo>
                    <a:pt x="2868" y="20947"/>
                  </a:lnTo>
                  <a:cubicBezTo>
                    <a:pt x="2868" y="21576"/>
                    <a:pt x="2761" y="21911"/>
                    <a:pt x="2613" y="21911"/>
                  </a:cubicBezTo>
                  <a:lnTo>
                    <a:pt x="376" y="21911"/>
                  </a:lnTo>
                  <a:cubicBezTo>
                    <a:pt x="228" y="21911"/>
                    <a:pt x="121" y="21576"/>
                    <a:pt x="121" y="20947"/>
                  </a:cubicBezTo>
                  <a:lnTo>
                    <a:pt x="1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26;p56"/>
            <p:cNvSpPr/>
            <p:nvPr/>
          </p:nvSpPr>
          <p:spPr>
            <a:xfrm>
              <a:off x="3508625" y="1693450"/>
              <a:ext cx="68725" cy="234875"/>
            </a:xfrm>
            <a:custGeom>
              <a:avLst/>
              <a:gdLst/>
              <a:ahLst/>
              <a:cxnLst/>
              <a:rect l="l" t="t" r="r" b="b"/>
              <a:pathLst>
                <a:path w="2749" h="9395" extrusionOk="0">
                  <a:moveTo>
                    <a:pt x="1" y="1"/>
                  </a:moveTo>
                  <a:lnTo>
                    <a:pt x="1" y="8966"/>
                  </a:lnTo>
                  <a:cubicBezTo>
                    <a:pt x="1" y="9207"/>
                    <a:pt x="202" y="9395"/>
                    <a:pt x="443" y="9395"/>
                  </a:cubicBezTo>
                  <a:lnTo>
                    <a:pt x="2306" y="9395"/>
                  </a:lnTo>
                  <a:cubicBezTo>
                    <a:pt x="2547" y="9395"/>
                    <a:pt x="2748" y="9207"/>
                    <a:pt x="2748" y="8966"/>
                  </a:cubicBezTo>
                  <a:lnTo>
                    <a:pt x="27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27;p56"/>
            <p:cNvSpPr/>
            <p:nvPr/>
          </p:nvSpPr>
          <p:spPr>
            <a:xfrm>
              <a:off x="3497575" y="1370150"/>
              <a:ext cx="90825" cy="17125"/>
            </a:xfrm>
            <a:custGeom>
              <a:avLst/>
              <a:gdLst/>
              <a:ahLst/>
              <a:cxnLst/>
              <a:rect l="l" t="t" r="r" b="b"/>
              <a:pathLst>
                <a:path w="3633" h="685" extrusionOk="0">
                  <a:moveTo>
                    <a:pt x="202" y="1"/>
                  </a:moveTo>
                  <a:cubicBezTo>
                    <a:pt x="94" y="1"/>
                    <a:pt x="1" y="94"/>
                    <a:pt x="1" y="202"/>
                  </a:cubicBezTo>
                  <a:lnTo>
                    <a:pt x="1" y="483"/>
                  </a:lnTo>
                  <a:cubicBezTo>
                    <a:pt x="1" y="590"/>
                    <a:pt x="94" y="684"/>
                    <a:pt x="202" y="684"/>
                  </a:cubicBezTo>
                  <a:lnTo>
                    <a:pt x="3431" y="684"/>
                  </a:lnTo>
                  <a:cubicBezTo>
                    <a:pt x="3552" y="684"/>
                    <a:pt x="3632" y="590"/>
                    <a:pt x="3632" y="483"/>
                  </a:cubicBezTo>
                  <a:lnTo>
                    <a:pt x="3632" y="202"/>
                  </a:lnTo>
                  <a:cubicBezTo>
                    <a:pt x="3632" y="94"/>
                    <a:pt x="3552" y="1"/>
                    <a:pt x="34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28;p56"/>
            <p:cNvSpPr/>
            <p:nvPr/>
          </p:nvSpPr>
          <p:spPr>
            <a:xfrm>
              <a:off x="3515000" y="1403325"/>
              <a:ext cx="5050" cy="510250"/>
            </a:xfrm>
            <a:custGeom>
              <a:avLst/>
              <a:gdLst/>
              <a:ahLst/>
              <a:cxnLst/>
              <a:rect l="l" t="t" r="r" b="b"/>
              <a:pathLst>
                <a:path w="202" h="20410" extrusionOk="0">
                  <a:moveTo>
                    <a:pt x="1" y="0"/>
                  </a:moveTo>
                  <a:lnTo>
                    <a:pt x="1" y="20410"/>
                  </a:lnTo>
                  <a:lnTo>
                    <a:pt x="202" y="20410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29;p56"/>
            <p:cNvSpPr/>
            <p:nvPr/>
          </p:nvSpPr>
          <p:spPr>
            <a:xfrm>
              <a:off x="3143800" y="1415375"/>
              <a:ext cx="517975" cy="20800"/>
            </a:xfrm>
            <a:custGeom>
              <a:avLst/>
              <a:gdLst/>
              <a:ahLst/>
              <a:cxnLst/>
              <a:rect l="l" t="t" r="r" b="b"/>
              <a:pathLst>
                <a:path w="20719" h="832" extrusionOk="0">
                  <a:moveTo>
                    <a:pt x="0" y="1"/>
                  </a:moveTo>
                  <a:lnTo>
                    <a:pt x="0" y="832"/>
                  </a:lnTo>
                  <a:lnTo>
                    <a:pt x="20718" y="832"/>
                  </a:lnTo>
                  <a:lnTo>
                    <a:pt x="20718" y="1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30;p56"/>
            <p:cNvSpPr/>
            <p:nvPr/>
          </p:nvSpPr>
          <p:spPr>
            <a:xfrm>
              <a:off x="3143800" y="1821425"/>
              <a:ext cx="517625" cy="20800"/>
            </a:xfrm>
            <a:custGeom>
              <a:avLst/>
              <a:gdLst/>
              <a:ahLst/>
              <a:cxnLst/>
              <a:rect l="l" t="t" r="r" b="b"/>
              <a:pathLst>
                <a:path w="20705" h="832" extrusionOk="0">
                  <a:moveTo>
                    <a:pt x="0" y="1"/>
                  </a:moveTo>
                  <a:lnTo>
                    <a:pt x="0" y="832"/>
                  </a:lnTo>
                  <a:lnTo>
                    <a:pt x="20705" y="832"/>
                  </a:lnTo>
                  <a:lnTo>
                    <a:pt x="207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" name="Google Shape;415;p45"/>
          <p:cNvSpPr txBox="1">
            <a:spLocks noGrp="1"/>
          </p:cNvSpPr>
          <p:nvPr>
            <p:ph type="title" idx="4294967295"/>
          </p:nvPr>
        </p:nvSpPr>
        <p:spPr>
          <a:xfrm>
            <a:off x="396332" y="232998"/>
            <a:ext cx="1225171" cy="6302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solidFill>
                  <a:schemeClr val="accent5">
                    <a:lumMod val="50000"/>
                  </a:schemeClr>
                </a:solidFill>
              </a:rPr>
              <a:t>I</a:t>
            </a:r>
            <a:endParaRPr sz="6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41342" y="829859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800" dirty="0">
                <a:solidFill>
                  <a:srgbClr val="C00000"/>
                </a:solidFill>
              </a:rPr>
              <a:t>1</a:t>
            </a:r>
            <a:endParaRPr lang="en-US" sz="6600" dirty="0">
              <a:solidFill>
                <a:srgbClr val="C0000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243585" y="3697469"/>
            <a:ext cx="1633270" cy="1430012"/>
            <a:chOff x="3243585" y="3697469"/>
            <a:chExt cx="1633270" cy="1430012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446" t="75108"/>
            <a:stretch/>
          </p:blipFill>
          <p:spPr>
            <a:xfrm>
              <a:off x="3243585" y="3697469"/>
              <a:ext cx="1633270" cy="1047303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3479374" y="4727371"/>
              <a:ext cx="1294941" cy="400110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>
                  <a:latin typeface="Bahnschrift SemiBold" panose="020B0502040204020203" pitchFamily="34" charset="0"/>
                </a:rPr>
                <a:t>Giấm</a:t>
              </a:r>
              <a:r>
                <a:rPr lang="en-US" sz="2000" dirty="0">
                  <a:latin typeface="Bahnschrift SemiBold" panose="020B0502040204020203" pitchFamily="34" charset="0"/>
                </a:rPr>
                <a:t> </a:t>
              </a:r>
              <a:r>
                <a:rPr lang="en-US" sz="2000" dirty="0" err="1">
                  <a:latin typeface="Bahnschrift SemiBold" panose="020B0502040204020203" pitchFamily="34" charset="0"/>
                </a:rPr>
                <a:t>ăn</a:t>
              </a:r>
              <a:endParaRPr lang="en-US" sz="2000" dirty="0">
                <a:latin typeface="Bahnschrift SemiBold" panose="020B0502040204020203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706216" y="3697469"/>
            <a:ext cx="2134364" cy="1455318"/>
            <a:chOff x="1706216" y="3697469"/>
            <a:chExt cx="2134364" cy="1455318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152" t="49034" b="24101"/>
            <a:stretch/>
          </p:blipFill>
          <p:spPr>
            <a:xfrm>
              <a:off x="1706216" y="3697469"/>
              <a:ext cx="2134364" cy="1186479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>
              <a:off x="1899901" y="4752677"/>
              <a:ext cx="1294941" cy="400110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>
                  <a:latin typeface="Bahnschrift SemiBold" panose="020B0502040204020203" pitchFamily="34" charset="0"/>
                </a:rPr>
                <a:t>Xà</a:t>
              </a:r>
              <a:r>
                <a:rPr lang="en-US" sz="2000" dirty="0">
                  <a:latin typeface="Bahnschrift SemiBold" panose="020B0502040204020203" pitchFamily="34" charset="0"/>
                </a:rPr>
                <a:t> </a:t>
              </a:r>
              <a:r>
                <a:rPr lang="en-US" sz="2000" dirty="0" err="1">
                  <a:latin typeface="Bahnschrift SemiBold" panose="020B0502040204020203" pitchFamily="34" charset="0"/>
                </a:rPr>
                <a:t>phòng</a:t>
              </a:r>
              <a:endParaRPr lang="en-US" sz="2000" dirty="0">
                <a:latin typeface="Bahnschrift SemiBold" panose="020B0502040204020203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437383" y="3763463"/>
            <a:ext cx="2338359" cy="1371070"/>
            <a:chOff x="4437383" y="3763463"/>
            <a:chExt cx="2338359" cy="1371070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948" r="31190" b="49978"/>
            <a:stretch/>
          </p:blipFill>
          <p:spPr>
            <a:xfrm>
              <a:off x="4437383" y="3763463"/>
              <a:ext cx="2338359" cy="1151646"/>
            </a:xfrm>
            <a:prstGeom prst="rect">
              <a:avLst/>
            </a:prstGeom>
          </p:spPr>
        </p:pic>
        <p:sp>
          <p:nvSpPr>
            <p:cNvPr id="48" name="TextBox 47"/>
            <p:cNvSpPr txBox="1"/>
            <p:nvPr/>
          </p:nvSpPr>
          <p:spPr>
            <a:xfrm>
              <a:off x="5205731" y="4734423"/>
              <a:ext cx="1294941" cy="400110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>
                  <a:latin typeface="Bahnschrift SemiBold" panose="020B0502040204020203" pitchFamily="34" charset="0"/>
                </a:rPr>
                <a:t>Nước</a:t>
              </a:r>
              <a:endParaRPr lang="en-US" sz="2000" dirty="0">
                <a:latin typeface="Bahnschrift SemiBold" panose="020B0502040204020203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650150" y="3855907"/>
            <a:ext cx="1599346" cy="1259257"/>
            <a:chOff x="6650150" y="3855907"/>
            <a:chExt cx="1599346" cy="125925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238" b="74077"/>
            <a:stretch/>
          </p:blipFill>
          <p:spPr>
            <a:xfrm>
              <a:off x="6704538" y="3855907"/>
              <a:ext cx="1544958" cy="1125196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6650150" y="4715054"/>
              <a:ext cx="1546122" cy="400110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>
                  <a:latin typeface="Bahnschrift SemiBold" panose="020B0502040204020203" pitchFamily="34" charset="0"/>
                </a:rPr>
                <a:t>Nước</a:t>
              </a:r>
              <a:r>
                <a:rPr lang="en-US" sz="2000" dirty="0">
                  <a:latin typeface="Bahnschrift SemiBold" panose="020B0502040204020203" pitchFamily="34" charset="0"/>
                </a:rPr>
                <a:t> </a:t>
              </a:r>
              <a:r>
                <a:rPr lang="en-US" sz="2000" dirty="0" err="1">
                  <a:latin typeface="Bahnschrift SemiBold" panose="020B0502040204020203" pitchFamily="34" charset="0"/>
                </a:rPr>
                <a:t>chanh</a:t>
              </a:r>
              <a:endParaRPr lang="en-US" sz="2000" dirty="0">
                <a:latin typeface="Bahnschrift SemiBold" panose="020B0502040204020203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 rot="21444553">
            <a:off x="2334404" y="3294418"/>
            <a:ext cx="384958" cy="1359271"/>
            <a:chOff x="3329242" y="1664921"/>
            <a:chExt cx="384958" cy="1359271"/>
          </a:xfrm>
        </p:grpSpPr>
        <p:sp>
          <p:nvSpPr>
            <p:cNvPr id="55" name="Rectangle 54"/>
            <p:cNvSpPr/>
            <p:nvPr/>
          </p:nvSpPr>
          <p:spPr>
            <a:xfrm rot="168217">
              <a:off x="3358764" y="1664921"/>
              <a:ext cx="355436" cy="1359271"/>
            </a:xfrm>
            <a:prstGeom prst="rect">
              <a:avLst/>
            </a:prstGeom>
            <a:solidFill>
              <a:srgbClr val="F892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 rot="239862">
              <a:off x="3329242" y="2698876"/>
              <a:ext cx="364624" cy="321218"/>
            </a:xfrm>
            <a:prstGeom prst="rect">
              <a:avLst/>
            </a:prstGeom>
            <a:solidFill>
              <a:schemeClr val="accent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" name="Rectangle 55"/>
          <p:cNvSpPr/>
          <p:nvPr/>
        </p:nvSpPr>
        <p:spPr>
          <a:xfrm>
            <a:off x="7329718" y="1550116"/>
            <a:ext cx="336753" cy="1449772"/>
          </a:xfrm>
          <a:prstGeom prst="rect">
            <a:avLst/>
          </a:prstGeom>
          <a:solidFill>
            <a:srgbClr val="F892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Group 56"/>
          <p:cNvGrpSpPr/>
          <p:nvPr/>
        </p:nvGrpSpPr>
        <p:grpSpPr>
          <a:xfrm rot="21444553">
            <a:off x="7275101" y="3180140"/>
            <a:ext cx="366050" cy="1449772"/>
            <a:chOff x="3327841" y="1664921"/>
            <a:chExt cx="386359" cy="1359271"/>
          </a:xfrm>
        </p:grpSpPr>
        <p:sp>
          <p:nvSpPr>
            <p:cNvPr id="58" name="Rectangle 57"/>
            <p:cNvSpPr/>
            <p:nvPr/>
          </p:nvSpPr>
          <p:spPr>
            <a:xfrm rot="168217">
              <a:off x="3358764" y="1664921"/>
              <a:ext cx="355436" cy="1359271"/>
            </a:xfrm>
            <a:prstGeom prst="rect">
              <a:avLst/>
            </a:prstGeom>
            <a:solidFill>
              <a:srgbClr val="F892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 rot="239862">
              <a:off x="3327841" y="2698922"/>
              <a:ext cx="353491" cy="321218"/>
            </a:xfrm>
            <a:prstGeom prst="rect">
              <a:avLst/>
            </a:prstGeom>
            <a:solidFill>
              <a:srgbClr val="FF505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2" name="Rectangle 61"/>
          <p:cNvSpPr/>
          <p:nvPr/>
        </p:nvSpPr>
        <p:spPr>
          <a:xfrm>
            <a:off x="3962169" y="1627035"/>
            <a:ext cx="355436" cy="1359271"/>
          </a:xfrm>
          <a:prstGeom prst="rect">
            <a:avLst/>
          </a:prstGeom>
          <a:solidFill>
            <a:srgbClr val="F892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6" name="Group 65"/>
          <p:cNvGrpSpPr/>
          <p:nvPr/>
        </p:nvGrpSpPr>
        <p:grpSpPr>
          <a:xfrm rot="21444553">
            <a:off x="3909156" y="3256564"/>
            <a:ext cx="386359" cy="1359271"/>
            <a:chOff x="3327841" y="1664921"/>
            <a:chExt cx="386359" cy="1359271"/>
          </a:xfrm>
        </p:grpSpPr>
        <p:sp>
          <p:nvSpPr>
            <p:cNvPr id="69" name="Rectangle 68"/>
            <p:cNvSpPr/>
            <p:nvPr/>
          </p:nvSpPr>
          <p:spPr>
            <a:xfrm rot="168217">
              <a:off x="3358764" y="1664921"/>
              <a:ext cx="355436" cy="1359271"/>
            </a:xfrm>
            <a:prstGeom prst="rect">
              <a:avLst/>
            </a:prstGeom>
            <a:solidFill>
              <a:srgbClr val="F892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 rot="239862">
              <a:off x="3327841" y="2698922"/>
              <a:ext cx="353491" cy="321218"/>
            </a:xfrm>
            <a:prstGeom prst="rect">
              <a:avLst/>
            </a:prstGeom>
            <a:solidFill>
              <a:srgbClr val="FF505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1" name="Rectangle 70"/>
          <p:cNvSpPr/>
          <p:nvPr/>
        </p:nvSpPr>
        <p:spPr>
          <a:xfrm>
            <a:off x="5751800" y="1639628"/>
            <a:ext cx="319118" cy="1368777"/>
          </a:xfrm>
          <a:prstGeom prst="rect">
            <a:avLst/>
          </a:prstGeom>
          <a:solidFill>
            <a:srgbClr val="F892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 rot="12770">
            <a:off x="5729694" y="3268458"/>
            <a:ext cx="355436" cy="1359271"/>
          </a:xfrm>
          <a:prstGeom prst="rect">
            <a:avLst/>
          </a:prstGeom>
          <a:solidFill>
            <a:srgbClr val="F892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887340" y="-128482"/>
            <a:ext cx="1602100" cy="15352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Bahnschrift SemiBold" panose="020B0502040204020203" pitchFamily="34" charset="0"/>
              </a:rPr>
              <a:t>Đâu</a:t>
            </a:r>
            <a:r>
              <a:rPr lang="en-US" sz="2000" dirty="0">
                <a:latin typeface="Bahnschrift SemiBold" panose="020B0502040204020203" pitchFamily="34" charset="0"/>
              </a:rPr>
              <a:t> </a:t>
            </a:r>
            <a:r>
              <a:rPr lang="en-US" sz="2000" dirty="0" err="1">
                <a:latin typeface="Bahnschrift SemiBold" panose="020B0502040204020203" pitchFamily="34" charset="0"/>
              </a:rPr>
              <a:t>là</a:t>
            </a:r>
            <a:endParaRPr lang="en-US" sz="2000" dirty="0">
              <a:latin typeface="Bahnschrift SemiBold" panose="020B0502040204020203" pitchFamily="34" charset="0"/>
            </a:endParaRPr>
          </a:p>
          <a:p>
            <a:pPr algn="ctr"/>
            <a:r>
              <a:rPr lang="en-US" sz="2000" dirty="0">
                <a:latin typeface="Bahnschrift SemiBold" panose="020B0502040204020203" pitchFamily="34" charset="0"/>
              </a:rPr>
              <a:t> </a:t>
            </a:r>
            <a:r>
              <a:rPr lang="en-US" sz="2000" dirty="0" err="1">
                <a:latin typeface="Bahnschrift SemiBold" panose="020B0502040204020203" pitchFamily="34" charset="0"/>
              </a:rPr>
              <a:t>môi</a:t>
            </a:r>
            <a:r>
              <a:rPr lang="en-US" sz="2000" dirty="0">
                <a:latin typeface="Bahnschrift SemiBold" panose="020B0502040204020203" pitchFamily="34" charset="0"/>
              </a:rPr>
              <a:t> </a:t>
            </a:r>
          </a:p>
          <a:p>
            <a:pPr algn="ctr"/>
            <a:r>
              <a:rPr lang="en-US" sz="2000" dirty="0" err="1">
                <a:latin typeface="Bahnschrift SemiBold" panose="020B0502040204020203" pitchFamily="34" charset="0"/>
              </a:rPr>
              <a:t>trường</a:t>
            </a:r>
            <a:r>
              <a:rPr lang="en-US" sz="2000" dirty="0">
                <a:latin typeface="Bahnschrift SemiBold" panose="020B0502040204020203" pitchFamily="34" charset="0"/>
              </a:rPr>
              <a:t> </a:t>
            </a:r>
          </a:p>
          <a:p>
            <a:pPr algn="ctr"/>
            <a:r>
              <a:rPr lang="en-US" sz="2000" dirty="0">
                <a:latin typeface="Bahnschrift SemiBold" panose="020B0502040204020203" pitchFamily="34" charset="0"/>
              </a:rPr>
              <a:t>acid</a:t>
            </a:r>
          </a:p>
        </p:txBody>
      </p:sp>
    </p:spTree>
    <p:extLst>
      <p:ext uri="{BB962C8B-B14F-4D97-AF65-F5344CB8AC3E}">
        <p14:creationId xmlns:p14="http://schemas.microsoft.com/office/powerpoint/2010/main" val="370808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19753E-6 L -0.00503 0.31204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15586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95062E-6 L -0.00504 0.31204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15586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20988E-6 L -0.00504 0.31203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15586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85185E-6 L -0.00503 0.31204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155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"/>
                            </p:stCondLst>
                            <p:childTnLst>
                              <p:par>
                                <p:cTn id="2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"/>
                            </p:stCondLst>
                            <p:childTnLst>
                              <p:par>
                                <p:cTn id="3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"/>
                            </p:stCondLst>
                            <p:childTnLst>
                              <p:par>
                                <p:cTn id="3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8.64198E-7 L 0.00417 -0.3166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-15525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45679E-6 L 0.00416 -0.31666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-15957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59259E-6 L 0.00035 -0.31574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15679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6.17284E-7 L 0.00434 -0.31667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-1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6" grpId="0" animBg="1"/>
      <p:bldP spid="56" grpId="1" animBg="1"/>
      <p:bldP spid="62" grpId="0" animBg="1"/>
      <p:bldP spid="62" grpId="1" animBg="1"/>
      <p:bldP spid="71" grpId="0" animBg="1"/>
      <p:bldP spid="71" grpId="1" animBg="1"/>
      <p:bldP spid="73" grpId="0" animBg="1"/>
      <p:bldP spid="73" grpId="1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1551289" y="273439"/>
            <a:ext cx="3148530" cy="46166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Bahnschrift SemiBold SemiConden" panose="020B0502040204020203" pitchFamily="34" charset="0"/>
              </a:rPr>
              <a:t>TÍNH CHẤT HÓA HỌC</a:t>
            </a:r>
          </a:p>
        </p:txBody>
      </p:sp>
      <p:sp>
        <p:nvSpPr>
          <p:cNvPr id="29" name="Oval 28"/>
          <p:cNvSpPr/>
          <p:nvPr/>
        </p:nvSpPr>
        <p:spPr>
          <a:xfrm>
            <a:off x="-853663" y="-128482"/>
            <a:ext cx="2813014" cy="548676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Google Shape;416;p45"/>
          <p:cNvSpPr txBox="1">
            <a:spLocks noGrp="1"/>
          </p:cNvSpPr>
          <p:nvPr>
            <p:ph type="ctrTitle"/>
          </p:nvPr>
        </p:nvSpPr>
        <p:spPr>
          <a:xfrm flipH="1">
            <a:off x="285645" y="2623758"/>
            <a:ext cx="3301800" cy="132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ACID</a:t>
            </a:r>
            <a:endParaRPr sz="44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-1160804" y="13793"/>
            <a:ext cx="2801707" cy="1195500"/>
            <a:chOff x="-903002" y="1276571"/>
            <a:chExt cx="2801707" cy="1195500"/>
          </a:xfrm>
        </p:grpSpPr>
        <p:sp>
          <p:nvSpPr>
            <p:cNvPr id="60" name="Google Shape;422;p45"/>
            <p:cNvSpPr/>
            <p:nvPr/>
          </p:nvSpPr>
          <p:spPr>
            <a:xfrm rot="10800000">
              <a:off x="-903002" y="1429652"/>
              <a:ext cx="2680807" cy="860958"/>
            </a:xfrm>
            <a:custGeom>
              <a:avLst/>
              <a:gdLst/>
              <a:ahLst/>
              <a:cxnLst/>
              <a:rect l="l" t="t" r="r" b="b"/>
              <a:pathLst>
                <a:path w="89019" h="28589" extrusionOk="0">
                  <a:moveTo>
                    <a:pt x="74558" y="1"/>
                  </a:moveTo>
                  <a:cubicBezTo>
                    <a:pt x="67992" y="1"/>
                    <a:pt x="62168" y="4518"/>
                    <a:pt x="60655" y="11043"/>
                  </a:cubicBezTo>
                  <a:cubicBezTo>
                    <a:pt x="59369" y="11170"/>
                    <a:pt x="58069" y="11297"/>
                    <a:pt x="56783" y="11424"/>
                  </a:cubicBezTo>
                  <a:cubicBezTo>
                    <a:pt x="54833" y="11594"/>
                    <a:pt x="52967" y="11764"/>
                    <a:pt x="51258" y="11891"/>
                  </a:cubicBezTo>
                  <a:cubicBezTo>
                    <a:pt x="48784" y="12089"/>
                    <a:pt x="46665" y="12216"/>
                    <a:pt x="45336" y="12216"/>
                  </a:cubicBezTo>
                  <a:cubicBezTo>
                    <a:pt x="43315" y="12216"/>
                    <a:pt x="41309" y="11976"/>
                    <a:pt x="39344" y="11509"/>
                  </a:cubicBezTo>
                  <a:cubicBezTo>
                    <a:pt x="36504" y="10817"/>
                    <a:pt x="34101" y="9672"/>
                    <a:pt x="31939" y="8400"/>
                  </a:cubicBezTo>
                  <a:cubicBezTo>
                    <a:pt x="29014" y="6676"/>
                    <a:pt x="26526" y="4712"/>
                    <a:pt x="23983" y="3270"/>
                  </a:cubicBezTo>
                  <a:cubicBezTo>
                    <a:pt x="21387" y="1140"/>
                    <a:pt x="18178" y="26"/>
                    <a:pt x="14925" y="26"/>
                  </a:cubicBezTo>
                  <a:cubicBezTo>
                    <a:pt x="13238" y="26"/>
                    <a:pt x="11539" y="325"/>
                    <a:pt x="9907" y="939"/>
                  </a:cubicBezTo>
                  <a:cubicBezTo>
                    <a:pt x="5131" y="2719"/>
                    <a:pt x="1682" y="6916"/>
                    <a:pt x="834" y="11947"/>
                  </a:cubicBezTo>
                  <a:cubicBezTo>
                    <a:pt x="1" y="16978"/>
                    <a:pt x="1894" y="22080"/>
                    <a:pt x="5823" y="25316"/>
                  </a:cubicBezTo>
                  <a:cubicBezTo>
                    <a:pt x="8430" y="27465"/>
                    <a:pt x="11655" y="28589"/>
                    <a:pt x="14921" y="28589"/>
                  </a:cubicBezTo>
                  <a:cubicBezTo>
                    <a:pt x="16595" y="28589"/>
                    <a:pt x="18280" y="28294"/>
                    <a:pt x="19898" y="27690"/>
                  </a:cubicBezTo>
                  <a:cubicBezTo>
                    <a:pt x="23954" y="26631"/>
                    <a:pt x="27346" y="23550"/>
                    <a:pt x="31656" y="20964"/>
                  </a:cubicBezTo>
                  <a:cubicBezTo>
                    <a:pt x="33903" y="19607"/>
                    <a:pt x="36391" y="18406"/>
                    <a:pt x="39344" y="17685"/>
                  </a:cubicBezTo>
                  <a:cubicBezTo>
                    <a:pt x="41254" y="17218"/>
                    <a:pt x="43204" y="16978"/>
                    <a:pt x="45168" y="16978"/>
                  </a:cubicBezTo>
                  <a:cubicBezTo>
                    <a:pt x="45224" y="16978"/>
                    <a:pt x="45280" y="16978"/>
                    <a:pt x="45336" y="16978"/>
                  </a:cubicBezTo>
                  <a:cubicBezTo>
                    <a:pt x="46622" y="16978"/>
                    <a:pt x="48643" y="17091"/>
                    <a:pt x="51031" y="17275"/>
                  </a:cubicBezTo>
                  <a:cubicBezTo>
                    <a:pt x="52826" y="17402"/>
                    <a:pt x="54833" y="17586"/>
                    <a:pt x="56896" y="17784"/>
                  </a:cubicBezTo>
                  <a:cubicBezTo>
                    <a:pt x="58196" y="17897"/>
                    <a:pt x="59511" y="18038"/>
                    <a:pt x="60825" y="18165"/>
                  </a:cubicBezTo>
                  <a:cubicBezTo>
                    <a:pt x="62578" y="24391"/>
                    <a:pt x="68250" y="28572"/>
                    <a:pt x="74543" y="28572"/>
                  </a:cubicBezTo>
                  <a:cubicBezTo>
                    <a:pt x="75249" y="28572"/>
                    <a:pt x="75964" y="28520"/>
                    <a:pt x="76681" y="28411"/>
                  </a:cubicBezTo>
                  <a:cubicBezTo>
                    <a:pt x="83804" y="27351"/>
                    <a:pt x="89018" y="21147"/>
                    <a:pt x="88849" y="13954"/>
                  </a:cubicBezTo>
                  <a:cubicBezTo>
                    <a:pt x="88679" y="6761"/>
                    <a:pt x="83196" y="811"/>
                    <a:pt x="76031" y="76"/>
                  </a:cubicBezTo>
                  <a:cubicBezTo>
                    <a:pt x="75537" y="26"/>
                    <a:pt x="75046" y="1"/>
                    <a:pt x="74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423;p45"/>
            <p:cNvSpPr/>
            <p:nvPr/>
          </p:nvSpPr>
          <p:spPr>
            <a:xfrm>
              <a:off x="690005" y="1276571"/>
              <a:ext cx="1208700" cy="1195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424;p45"/>
            <p:cNvSpPr/>
            <p:nvPr/>
          </p:nvSpPr>
          <p:spPr>
            <a:xfrm>
              <a:off x="842121" y="1424771"/>
              <a:ext cx="909000" cy="899100"/>
            </a:xfrm>
            <a:prstGeom prst="ellipse">
              <a:avLst/>
            </a:prstGeom>
            <a:solidFill>
              <a:schemeClr val="accent1"/>
            </a:solidFill>
            <a:ln w="762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" name="Google Shape;1411;p56"/>
          <p:cNvGrpSpPr/>
          <p:nvPr/>
        </p:nvGrpSpPr>
        <p:grpSpPr>
          <a:xfrm>
            <a:off x="168108" y="1512900"/>
            <a:ext cx="1095673" cy="1193452"/>
            <a:chOff x="3143800" y="1370150"/>
            <a:chExt cx="517975" cy="564200"/>
          </a:xfrm>
        </p:grpSpPr>
        <p:sp>
          <p:nvSpPr>
            <p:cNvPr id="130" name="Google Shape;1412;p56"/>
            <p:cNvSpPr/>
            <p:nvPr/>
          </p:nvSpPr>
          <p:spPr>
            <a:xfrm>
              <a:off x="3165225" y="1387250"/>
              <a:ext cx="25" cy="547100"/>
            </a:xfrm>
            <a:custGeom>
              <a:avLst/>
              <a:gdLst/>
              <a:ahLst/>
              <a:cxnLst/>
              <a:rect l="l" t="t" r="r" b="b"/>
              <a:pathLst>
                <a:path w="1" h="21884" fill="none" extrusionOk="0">
                  <a:moveTo>
                    <a:pt x="1" y="0"/>
                  </a:moveTo>
                  <a:lnTo>
                    <a:pt x="1" y="21884"/>
                  </a:lnTo>
                </a:path>
              </a:pathLst>
            </a:custGeom>
            <a:solidFill>
              <a:schemeClr val="lt2"/>
            </a:solidFill>
            <a:ln w="11725" cap="flat" cmpd="sng">
              <a:solidFill>
                <a:schemeClr val="lt1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413;p56"/>
            <p:cNvSpPr/>
            <p:nvPr/>
          </p:nvSpPr>
          <p:spPr>
            <a:xfrm>
              <a:off x="3639975" y="1387250"/>
              <a:ext cx="25" cy="547100"/>
            </a:xfrm>
            <a:custGeom>
              <a:avLst/>
              <a:gdLst/>
              <a:ahLst/>
              <a:cxnLst/>
              <a:rect l="l" t="t" r="r" b="b"/>
              <a:pathLst>
                <a:path w="1" h="21884" fill="none" extrusionOk="0">
                  <a:moveTo>
                    <a:pt x="0" y="0"/>
                  </a:moveTo>
                  <a:lnTo>
                    <a:pt x="0" y="21884"/>
                  </a:lnTo>
                </a:path>
              </a:pathLst>
            </a:custGeom>
            <a:solidFill>
              <a:schemeClr val="lt2"/>
            </a:solidFill>
            <a:ln w="11725" cap="flat" cmpd="sng">
              <a:solidFill>
                <a:schemeClr val="lt1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414;p56"/>
            <p:cNvSpPr/>
            <p:nvPr/>
          </p:nvSpPr>
          <p:spPr>
            <a:xfrm>
              <a:off x="3227875" y="1376175"/>
              <a:ext cx="68725" cy="552150"/>
            </a:xfrm>
            <a:custGeom>
              <a:avLst/>
              <a:gdLst/>
              <a:ahLst/>
              <a:cxnLst/>
              <a:rect l="l" t="t" r="r" b="b"/>
              <a:pathLst>
                <a:path w="2749" h="22086" extrusionOk="0">
                  <a:moveTo>
                    <a:pt x="1" y="1"/>
                  </a:moveTo>
                  <a:lnTo>
                    <a:pt x="1" y="21295"/>
                  </a:lnTo>
                  <a:cubicBezTo>
                    <a:pt x="1" y="21737"/>
                    <a:pt x="363" y="22086"/>
                    <a:pt x="792" y="22086"/>
                  </a:cubicBezTo>
                  <a:lnTo>
                    <a:pt x="1957" y="22086"/>
                  </a:lnTo>
                  <a:cubicBezTo>
                    <a:pt x="2386" y="22086"/>
                    <a:pt x="2748" y="21737"/>
                    <a:pt x="2748" y="21295"/>
                  </a:cubicBezTo>
                  <a:lnTo>
                    <a:pt x="27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415;p56"/>
            <p:cNvSpPr/>
            <p:nvPr/>
          </p:nvSpPr>
          <p:spPr>
            <a:xfrm>
              <a:off x="3224875" y="1376175"/>
              <a:ext cx="75075" cy="557175"/>
            </a:xfrm>
            <a:custGeom>
              <a:avLst/>
              <a:gdLst/>
              <a:ahLst/>
              <a:cxnLst/>
              <a:rect l="l" t="t" r="r" b="b"/>
              <a:pathLst>
                <a:path w="3003" h="22287" extrusionOk="0">
                  <a:moveTo>
                    <a:pt x="0" y="1"/>
                  </a:moveTo>
                  <a:lnTo>
                    <a:pt x="0" y="21563"/>
                  </a:lnTo>
                  <a:cubicBezTo>
                    <a:pt x="0" y="22193"/>
                    <a:pt x="483" y="22287"/>
                    <a:pt x="590" y="22287"/>
                  </a:cubicBezTo>
                  <a:lnTo>
                    <a:pt x="2412" y="22287"/>
                  </a:lnTo>
                  <a:cubicBezTo>
                    <a:pt x="2520" y="22287"/>
                    <a:pt x="3002" y="22193"/>
                    <a:pt x="3002" y="21563"/>
                  </a:cubicBezTo>
                  <a:lnTo>
                    <a:pt x="3002" y="1"/>
                  </a:lnTo>
                  <a:lnTo>
                    <a:pt x="2868" y="1"/>
                  </a:lnTo>
                  <a:lnTo>
                    <a:pt x="2868" y="20947"/>
                  </a:lnTo>
                  <a:cubicBezTo>
                    <a:pt x="2868" y="21576"/>
                    <a:pt x="2761" y="21911"/>
                    <a:pt x="2613" y="21911"/>
                  </a:cubicBezTo>
                  <a:lnTo>
                    <a:pt x="376" y="21911"/>
                  </a:lnTo>
                  <a:cubicBezTo>
                    <a:pt x="242" y="21911"/>
                    <a:pt x="134" y="21576"/>
                    <a:pt x="134" y="20947"/>
                  </a:cubicBezTo>
                  <a:lnTo>
                    <a:pt x="1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416;p56"/>
            <p:cNvSpPr/>
            <p:nvPr/>
          </p:nvSpPr>
          <p:spPr>
            <a:xfrm>
              <a:off x="3227875" y="1597975"/>
              <a:ext cx="68725" cy="330675"/>
            </a:xfrm>
            <a:custGeom>
              <a:avLst/>
              <a:gdLst/>
              <a:ahLst/>
              <a:cxnLst/>
              <a:rect l="l" t="t" r="r" b="b"/>
              <a:pathLst>
                <a:path w="2749" h="13227" extrusionOk="0">
                  <a:moveTo>
                    <a:pt x="1" y="0"/>
                  </a:moveTo>
                  <a:lnTo>
                    <a:pt x="1" y="12704"/>
                  </a:lnTo>
                  <a:cubicBezTo>
                    <a:pt x="1" y="12986"/>
                    <a:pt x="229" y="13227"/>
                    <a:pt x="524" y="13227"/>
                  </a:cubicBezTo>
                  <a:lnTo>
                    <a:pt x="2225" y="13227"/>
                  </a:lnTo>
                  <a:cubicBezTo>
                    <a:pt x="2520" y="13227"/>
                    <a:pt x="2748" y="12986"/>
                    <a:pt x="2748" y="12704"/>
                  </a:cubicBezTo>
                  <a:lnTo>
                    <a:pt x="27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417;p56"/>
            <p:cNvSpPr/>
            <p:nvPr/>
          </p:nvSpPr>
          <p:spPr>
            <a:xfrm>
              <a:off x="3216825" y="1370150"/>
              <a:ext cx="90825" cy="17125"/>
            </a:xfrm>
            <a:custGeom>
              <a:avLst/>
              <a:gdLst/>
              <a:ahLst/>
              <a:cxnLst/>
              <a:rect l="l" t="t" r="r" b="b"/>
              <a:pathLst>
                <a:path w="3633" h="685" extrusionOk="0">
                  <a:moveTo>
                    <a:pt x="202" y="1"/>
                  </a:moveTo>
                  <a:cubicBezTo>
                    <a:pt x="81" y="1"/>
                    <a:pt x="1" y="94"/>
                    <a:pt x="1" y="202"/>
                  </a:cubicBezTo>
                  <a:lnTo>
                    <a:pt x="1" y="483"/>
                  </a:lnTo>
                  <a:cubicBezTo>
                    <a:pt x="1" y="590"/>
                    <a:pt x="81" y="684"/>
                    <a:pt x="202" y="684"/>
                  </a:cubicBezTo>
                  <a:lnTo>
                    <a:pt x="3431" y="684"/>
                  </a:lnTo>
                  <a:cubicBezTo>
                    <a:pt x="3539" y="684"/>
                    <a:pt x="3632" y="590"/>
                    <a:pt x="3632" y="483"/>
                  </a:cubicBezTo>
                  <a:lnTo>
                    <a:pt x="3632" y="202"/>
                  </a:lnTo>
                  <a:cubicBezTo>
                    <a:pt x="3632" y="94"/>
                    <a:pt x="3539" y="1"/>
                    <a:pt x="34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418;p56"/>
            <p:cNvSpPr/>
            <p:nvPr/>
          </p:nvSpPr>
          <p:spPr>
            <a:xfrm>
              <a:off x="3234250" y="1403325"/>
              <a:ext cx="5050" cy="510250"/>
            </a:xfrm>
            <a:custGeom>
              <a:avLst/>
              <a:gdLst/>
              <a:ahLst/>
              <a:cxnLst/>
              <a:rect l="l" t="t" r="r" b="b"/>
              <a:pathLst>
                <a:path w="202" h="20410" extrusionOk="0">
                  <a:moveTo>
                    <a:pt x="1" y="0"/>
                  </a:moveTo>
                  <a:lnTo>
                    <a:pt x="1" y="20410"/>
                  </a:lnTo>
                  <a:lnTo>
                    <a:pt x="202" y="20410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419;p56"/>
            <p:cNvSpPr/>
            <p:nvPr/>
          </p:nvSpPr>
          <p:spPr>
            <a:xfrm>
              <a:off x="3368250" y="1376175"/>
              <a:ext cx="68725" cy="552150"/>
            </a:xfrm>
            <a:custGeom>
              <a:avLst/>
              <a:gdLst/>
              <a:ahLst/>
              <a:cxnLst/>
              <a:rect l="l" t="t" r="r" b="b"/>
              <a:pathLst>
                <a:path w="2749" h="22086" extrusionOk="0">
                  <a:moveTo>
                    <a:pt x="1" y="1"/>
                  </a:moveTo>
                  <a:lnTo>
                    <a:pt x="1" y="21295"/>
                  </a:lnTo>
                  <a:cubicBezTo>
                    <a:pt x="1" y="21737"/>
                    <a:pt x="349" y="22086"/>
                    <a:pt x="792" y="22086"/>
                  </a:cubicBezTo>
                  <a:lnTo>
                    <a:pt x="1957" y="22086"/>
                  </a:lnTo>
                  <a:cubicBezTo>
                    <a:pt x="2386" y="22086"/>
                    <a:pt x="2748" y="21737"/>
                    <a:pt x="2748" y="21295"/>
                  </a:cubicBezTo>
                  <a:lnTo>
                    <a:pt x="27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420;p56"/>
            <p:cNvSpPr/>
            <p:nvPr/>
          </p:nvSpPr>
          <p:spPr>
            <a:xfrm>
              <a:off x="3365250" y="1376175"/>
              <a:ext cx="74725" cy="557175"/>
            </a:xfrm>
            <a:custGeom>
              <a:avLst/>
              <a:gdLst/>
              <a:ahLst/>
              <a:cxnLst/>
              <a:rect l="l" t="t" r="r" b="b"/>
              <a:pathLst>
                <a:path w="2989" h="22287" extrusionOk="0">
                  <a:moveTo>
                    <a:pt x="0" y="1"/>
                  </a:moveTo>
                  <a:lnTo>
                    <a:pt x="0" y="21563"/>
                  </a:lnTo>
                  <a:cubicBezTo>
                    <a:pt x="0" y="22193"/>
                    <a:pt x="483" y="22287"/>
                    <a:pt x="577" y="22287"/>
                  </a:cubicBezTo>
                  <a:lnTo>
                    <a:pt x="2412" y="22287"/>
                  </a:lnTo>
                  <a:cubicBezTo>
                    <a:pt x="2506" y="22287"/>
                    <a:pt x="2989" y="22193"/>
                    <a:pt x="2989" y="21563"/>
                  </a:cubicBezTo>
                  <a:lnTo>
                    <a:pt x="2989" y="1"/>
                  </a:lnTo>
                  <a:lnTo>
                    <a:pt x="2868" y="1"/>
                  </a:lnTo>
                  <a:lnTo>
                    <a:pt x="2868" y="20947"/>
                  </a:lnTo>
                  <a:cubicBezTo>
                    <a:pt x="2868" y="21576"/>
                    <a:pt x="2761" y="21911"/>
                    <a:pt x="2613" y="21911"/>
                  </a:cubicBezTo>
                  <a:lnTo>
                    <a:pt x="376" y="21911"/>
                  </a:lnTo>
                  <a:cubicBezTo>
                    <a:pt x="242" y="21911"/>
                    <a:pt x="121" y="21576"/>
                    <a:pt x="121" y="20947"/>
                  </a:cubicBezTo>
                  <a:lnTo>
                    <a:pt x="1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421;p56"/>
            <p:cNvSpPr/>
            <p:nvPr/>
          </p:nvSpPr>
          <p:spPr>
            <a:xfrm>
              <a:off x="3368250" y="1474350"/>
              <a:ext cx="68725" cy="453975"/>
            </a:xfrm>
            <a:custGeom>
              <a:avLst/>
              <a:gdLst/>
              <a:ahLst/>
              <a:cxnLst/>
              <a:rect l="l" t="t" r="r" b="b"/>
              <a:pathLst>
                <a:path w="2749" h="18159" extrusionOk="0">
                  <a:moveTo>
                    <a:pt x="1" y="0"/>
                  </a:moveTo>
                  <a:lnTo>
                    <a:pt x="1" y="17556"/>
                  </a:lnTo>
                  <a:cubicBezTo>
                    <a:pt x="1" y="17891"/>
                    <a:pt x="269" y="18159"/>
                    <a:pt x="604" y="18159"/>
                  </a:cubicBezTo>
                  <a:lnTo>
                    <a:pt x="2132" y="18159"/>
                  </a:lnTo>
                  <a:cubicBezTo>
                    <a:pt x="2467" y="18159"/>
                    <a:pt x="2748" y="17891"/>
                    <a:pt x="2748" y="17556"/>
                  </a:cubicBezTo>
                  <a:lnTo>
                    <a:pt x="274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22;p56"/>
            <p:cNvSpPr/>
            <p:nvPr/>
          </p:nvSpPr>
          <p:spPr>
            <a:xfrm>
              <a:off x="3357200" y="1370150"/>
              <a:ext cx="90825" cy="17125"/>
            </a:xfrm>
            <a:custGeom>
              <a:avLst/>
              <a:gdLst/>
              <a:ahLst/>
              <a:cxnLst/>
              <a:rect l="l" t="t" r="r" b="b"/>
              <a:pathLst>
                <a:path w="3633" h="685" extrusionOk="0">
                  <a:moveTo>
                    <a:pt x="202" y="1"/>
                  </a:moveTo>
                  <a:cubicBezTo>
                    <a:pt x="94" y="1"/>
                    <a:pt x="1" y="94"/>
                    <a:pt x="1" y="202"/>
                  </a:cubicBezTo>
                  <a:lnTo>
                    <a:pt x="1" y="483"/>
                  </a:lnTo>
                  <a:cubicBezTo>
                    <a:pt x="1" y="590"/>
                    <a:pt x="94" y="684"/>
                    <a:pt x="202" y="684"/>
                  </a:cubicBezTo>
                  <a:lnTo>
                    <a:pt x="3431" y="684"/>
                  </a:lnTo>
                  <a:cubicBezTo>
                    <a:pt x="3552" y="684"/>
                    <a:pt x="3632" y="590"/>
                    <a:pt x="3632" y="483"/>
                  </a:cubicBezTo>
                  <a:lnTo>
                    <a:pt x="3632" y="202"/>
                  </a:lnTo>
                  <a:cubicBezTo>
                    <a:pt x="3632" y="94"/>
                    <a:pt x="3552" y="1"/>
                    <a:pt x="34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23;p56"/>
            <p:cNvSpPr/>
            <p:nvPr/>
          </p:nvSpPr>
          <p:spPr>
            <a:xfrm>
              <a:off x="3374625" y="1403325"/>
              <a:ext cx="5050" cy="510250"/>
            </a:xfrm>
            <a:custGeom>
              <a:avLst/>
              <a:gdLst/>
              <a:ahLst/>
              <a:cxnLst/>
              <a:rect l="l" t="t" r="r" b="b"/>
              <a:pathLst>
                <a:path w="202" h="20410" extrusionOk="0">
                  <a:moveTo>
                    <a:pt x="1" y="0"/>
                  </a:moveTo>
                  <a:lnTo>
                    <a:pt x="1" y="20410"/>
                  </a:lnTo>
                  <a:lnTo>
                    <a:pt x="202" y="20410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4;p56"/>
            <p:cNvSpPr/>
            <p:nvPr/>
          </p:nvSpPr>
          <p:spPr>
            <a:xfrm>
              <a:off x="3508625" y="1376175"/>
              <a:ext cx="68725" cy="552150"/>
            </a:xfrm>
            <a:custGeom>
              <a:avLst/>
              <a:gdLst/>
              <a:ahLst/>
              <a:cxnLst/>
              <a:rect l="l" t="t" r="r" b="b"/>
              <a:pathLst>
                <a:path w="2749" h="22086" extrusionOk="0">
                  <a:moveTo>
                    <a:pt x="1" y="1"/>
                  </a:moveTo>
                  <a:lnTo>
                    <a:pt x="1" y="21295"/>
                  </a:lnTo>
                  <a:cubicBezTo>
                    <a:pt x="1" y="21737"/>
                    <a:pt x="363" y="22086"/>
                    <a:pt x="792" y="22086"/>
                  </a:cubicBezTo>
                  <a:lnTo>
                    <a:pt x="1957" y="22086"/>
                  </a:lnTo>
                  <a:cubicBezTo>
                    <a:pt x="2386" y="22086"/>
                    <a:pt x="2748" y="21737"/>
                    <a:pt x="2748" y="21295"/>
                  </a:cubicBezTo>
                  <a:lnTo>
                    <a:pt x="27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25;p56"/>
            <p:cNvSpPr/>
            <p:nvPr/>
          </p:nvSpPr>
          <p:spPr>
            <a:xfrm>
              <a:off x="3505625" y="1376175"/>
              <a:ext cx="75075" cy="557175"/>
            </a:xfrm>
            <a:custGeom>
              <a:avLst/>
              <a:gdLst/>
              <a:ahLst/>
              <a:cxnLst/>
              <a:rect l="l" t="t" r="r" b="b"/>
              <a:pathLst>
                <a:path w="3003" h="22287" extrusionOk="0">
                  <a:moveTo>
                    <a:pt x="0" y="1"/>
                  </a:moveTo>
                  <a:lnTo>
                    <a:pt x="0" y="21563"/>
                  </a:lnTo>
                  <a:cubicBezTo>
                    <a:pt x="0" y="22193"/>
                    <a:pt x="483" y="22287"/>
                    <a:pt x="577" y="22287"/>
                  </a:cubicBezTo>
                  <a:lnTo>
                    <a:pt x="2426" y="22287"/>
                  </a:lnTo>
                  <a:cubicBezTo>
                    <a:pt x="2520" y="22287"/>
                    <a:pt x="3002" y="22193"/>
                    <a:pt x="3002" y="21563"/>
                  </a:cubicBezTo>
                  <a:lnTo>
                    <a:pt x="3002" y="1"/>
                  </a:lnTo>
                  <a:lnTo>
                    <a:pt x="2868" y="1"/>
                  </a:lnTo>
                  <a:lnTo>
                    <a:pt x="2868" y="20947"/>
                  </a:lnTo>
                  <a:cubicBezTo>
                    <a:pt x="2868" y="21576"/>
                    <a:pt x="2761" y="21911"/>
                    <a:pt x="2613" y="21911"/>
                  </a:cubicBezTo>
                  <a:lnTo>
                    <a:pt x="376" y="21911"/>
                  </a:lnTo>
                  <a:cubicBezTo>
                    <a:pt x="228" y="21911"/>
                    <a:pt x="121" y="21576"/>
                    <a:pt x="121" y="20947"/>
                  </a:cubicBezTo>
                  <a:lnTo>
                    <a:pt x="1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26;p56"/>
            <p:cNvSpPr/>
            <p:nvPr/>
          </p:nvSpPr>
          <p:spPr>
            <a:xfrm>
              <a:off x="3508625" y="1693450"/>
              <a:ext cx="68725" cy="234875"/>
            </a:xfrm>
            <a:custGeom>
              <a:avLst/>
              <a:gdLst/>
              <a:ahLst/>
              <a:cxnLst/>
              <a:rect l="l" t="t" r="r" b="b"/>
              <a:pathLst>
                <a:path w="2749" h="9395" extrusionOk="0">
                  <a:moveTo>
                    <a:pt x="1" y="1"/>
                  </a:moveTo>
                  <a:lnTo>
                    <a:pt x="1" y="8966"/>
                  </a:lnTo>
                  <a:cubicBezTo>
                    <a:pt x="1" y="9207"/>
                    <a:pt x="202" y="9395"/>
                    <a:pt x="443" y="9395"/>
                  </a:cubicBezTo>
                  <a:lnTo>
                    <a:pt x="2306" y="9395"/>
                  </a:lnTo>
                  <a:cubicBezTo>
                    <a:pt x="2547" y="9395"/>
                    <a:pt x="2748" y="9207"/>
                    <a:pt x="2748" y="8966"/>
                  </a:cubicBezTo>
                  <a:lnTo>
                    <a:pt x="27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27;p56"/>
            <p:cNvSpPr/>
            <p:nvPr/>
          </p:nvSpPr>
          <p:spPr>
            <a:xfrm>
              <a:off x="3497575" y="1370150"/>
              <a:ext cx="90825" cy="17125"/>
            </a:xfrm>
            <a:custGeom>
              <a:avLst/>
              <a:gdLst/>
              <a:ahLst/>
              <a:cxnLst/>
              <a:rect l="l" t="t" r="r" b="b"/>
              <a:pathLst>
                <a:path w="3633" h="685" extrusionOk="0">
                  <a:moveTo>
                    <a:pt x="202" y="1"/>
                  </a:moveTo>
                  <a:cubicBezTo>
                    <a:pt x="94" y="1"/>
                    <a:pt x="1" y="94"/>
                    <a:pt x="1" y="202"/>
                  </a:cubicBezTo>
                  <a:lnTo>
                    <a:pt x="1" y="483"/>
                  </a:lnTo>
                  <a:cubicBezTo>
                    <a:pt x="1" y="590"/>
                    <a:pt x="94" y="684"/>
                    <a:pt x="202" y="684"/>
                  </a:cubicBezTo>
                  <a:lnTo>
                    <a:pt x="3431" y="684"/>
                  </a:lnTo>
                  <a:cubicBezTo>
                    <a:pt x="3552" y="684"/>
                    <a:pt x="3632" y="590"/>
                    <a:pt x="3632" y="483"/>
                  </a:cubicBezTo>
                  <a:lnTo>
                    <a:pt x="3632" y="202"/>
                  </a:lnTo>
                  <a:cubicBezTo>
                    <a:pt x="3632" y="94"/>
                    <a:pt x="3552" y="1"/>
                    <a:pt x="34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28;p56"/>
            <p:cNvSpPr/>
            <p:nvPr/>
          </p:nvSpPr>
          <p:spPr>
            <a:xfrm>
              <a:off x="3515000" y="1403325"/>
              <a:ext cx="5050" cy="510250"/>
            </a:xfrm>
            <a:custGeom>
              <a:avLst/>
              <a:gdLst/>
              <a:ahLst/>
              <a:cxnLst/>
              <a:rect l="l" t="t" r="r" b="b"/>
              <a:pathLst>
                <a:path w="202" h="20410" extrusionOk="0">
                  <a:moveTo>
                    <a:pt x="1" y="0"/>
                  </a:moveTo>
                  <a:lnTo>
                    <a:pt x="1" y="20410"/>
                  </a:lnTo>
                  <a:lnTo>
                    <a:pt x="202" y="20410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29;p56"/>
            <p:cNvSpPr/>
            <p:nvPr/>
          </p:nvSpPr>
          <p:spPr>
            <a:xfrm>
              <a:off x="3143800" y="1415375"/>
              <a:ext cx="517975" cy="20800"/>
            </a:xfrm>
            <a:custGeom>
              <a:avLst/>
              <a:gdLst/>
              <a:ahLst/>
              <a:cxnLst/>
              <a:rect l="l" t="t" r="r" b="b"/>
              <a:pathLst>
                <a:path w="20719" h="832" extrusionOk="0">
                  <a:moveTo>
                    <a:pt x="0" y="1"/>
                  </a:moveTo>
                  <a:lnTo>
                    <a:pt x="0" y="832"/>
                  </a:lnTo>
                  <a:lnTo>
                    <a:pt x="20718" y="832"/>
                  </a:lnTo>
                  <a:lnTo>
                    <a:pt x="20718" y="1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30;p56"/>
            <p:cNvSpPr/>
            <p:nvPr/>
          </p:nvSpPr>
          <p:spPr>
            <a:xfrm>
              <a:off x="3143800" y="1821425"/>
              <a:ext cx="517625" cy="20800"/>
            </a:xfrm>
            <a:custGeom>
              <a:avLst/>
              <a:gdLst/>
              <a:ahLst/>
              <a:cxnLst/>
              <a:rect l="l" t="t" r="r" b="b"/>
              <a:pathLst>
                <a:path w="20705" h="832" extrusionOk="0">
                  <a:moveTo>
                    <a:pt x="0" y="1"/>
                  </a:moveTo>
                  <a:lnTo>
                    <a:pt x="0" y="832"/>
                  </a:lnTo>
                  <a:lnTo>
                    <a:pt x="20705" y="832"/>
                  </a:lnTo>
                  <a:lnTo>
                    <a:pt x="207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" name="Google Shape;415;p45"/>
          <p:cNvSpPr txBox="1">
            <a:spLocks noGrp="1"/>
          </p:cNvSpPr>
          <p:nvPr>
            <p:ph type="title" idx="4294967295"/>
          </p:nvPr>
        </p:nvSpPr>
        <p:spPr>
          <a:xfrm>
            <a:off x="396332" y="232998"/>
            <a:ext cx="1225171" cy="6302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solidFill>
                  <a:schemeClr val="accent5">
                    <a:lumMod val="50000"/>
                  </a:schemeClr>
                </a:solidFill>
              </a:rPr>
              <a:t>I</a:t>
            </a:r>
            <a:endParaRPr sz="6600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340984" y="1549072"/>
            <a:ext cx="4823842" cy="759529"/>
            <a:chOff x="1340984" y="1549072"/>
            <a:chExt cx="4823842" cy="759529"/>
          </a:xfrm>
        </p:grpSpPr>
        <p:sp>
          <p:nvSpPr>
            <p:cNvPr id="162" name="TextBox 161"/>
            <p:cNvSpPr txBox="1"/>
            <p:nvPr/>
          </p:nvSpPr>
          <p:spPr>
            <a:xfrm>
              <a:off x="2212070" y="1698945"/>
              <a:ext cx="3952756" cy="46166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Bahnschrift SemiBold SemiConden" panose="020B0502040204020203" pitchFamily="34" charset="0"/>
                </a:rPr>
                <a:t>ACID TÁC DỤNG VỚI KIM LOẠI</a:t>
              </a:r>
            </a:p>
          </p:txBody>
        </p:sp>
        <p:grpSp>
          <p:nvGrpSpPr>
            <p:cNvPr id="109" name="Group 108"/>
            <p:cNvGrpSpPr/>
            <p:nvPr/>
          </p:nvGrpSpPr>
          <p:grpSpPr>
            <a:xfrm>
              <a:off x="1551288" y="1568142"/>
              <a:ext cx="770515" cy="740459"/>
              <a:chOff x="4723834" y="283522"/>
              <a:chExt cx="1208700" cy="1195500"/>
            </a:xfrm>
          </p:grpSpPr>
          <p:sp>
            <p:nvSpPr>
              <p:cNvPr id="110" name="Google Shape;426;p45"/>
              <p:cNvSpPr/>
              <p:nvPr/>
            </p:nvSpPr>
            <p:spPr>
              <a:xfrm flipH="1">
                <a:off x="4723834" y="283522"/>
                <a:ext cx="1208700" cy="11955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427;p45"/>
              <p:cNvSpPr/>
              <p:nvPr/>
            </p:nvSpPr>
            <p:spPr>
              <a:xfrm flipH="1">
                <a:off x="4880448" y="441485"/>
                <a:ext cx="909000" cy="899100"/>
              </a:xfrm>
              <a:prstGeom prst="ellipse">
                <a:avLst/>
              </a:prstGeom>
              <a:solidFill>
                <a:schemeClr val="accent2"/>
              </a:solidFill>
              <a:ln w="762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6" name="Google Shape;415;p45"/>
            <p:cNvSpPr txBox="1">
              <a:spLocks/>
            </p:cNvSpPr>
            <p:nvPr/>
          </p:nvSpPr>
          <p:spPr>
            <a:xfrm>
              <a:off x="1340984" y="1549072"/>
              <a:ext cx="1225171" cy="6302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eko Light"/>
                <a:buNone/>
                <a:defRPr sz="2400" b="0" i="0" u="none" strike="noStrike" cap="none">
                  <a:solidFill>
                    <a:schemeClr val="dk1"/>
                  </a:solidFill>
                  <a:latin typeface="Teko Light"/>
                  <a:ea typeface="Teko Light"/>
                  <a:cs typeface="Teko Light"/>
                  <a:sym typeface="Teko Light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eko Light"/>
                <a:buNone/>
                <a:defRPr sz="2400" b="0" i="0" u="none" strike="noStrike" cap="none">
                  <a:solidFill>
                    <a:schemeClr val="dk1"/>
                  </a:solidFill>
                  <a:latin typeface="Teko Light"/>
                  <a:ea typeface="Teko Light"/>
                  <a:cs typeface="Teko Light"/>
                  <a:sym typeface="Teko Light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eko Light"/>
                <a:buNone/>
                <a:defRPr sz="2400" b="0" i="0" u="none" strike="noStrike" cap="none">
                  <a:solidFill>
                    <a:schemeClr val="dk1"/>
                  </a:solidFill>
                  <a:latin typeface="Teko Light"/>
                  <a:ea typeface="Teko Light"/>
                  <a:cs typeface="Teko Light"/>
                  <a:sym typeface="Teko Light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eko Light"/>
                <a:buNone/>
                <a:defRPr sz="2400" b="0" i="0" u="none" strike="noStrike" cap="none">
                  <a:solidFill>
                    <a:schemeClr val="dk1"/>
                  </a:solidFill>
                  <a:latin typeface="Teko Light"/>
                  <a:ea typeface="Teko Light"/>
                  <a:cs typeface="Teko Light"/>
                  <a:sym typeface="Teko Light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eko Light"/>
                <a:buNone/>
                <a:defRPr sz="2400" b="0" i="0" u="none" strike="noStrike" cap="none">
                  <a:solidFill>
                    <a:schemeClr val="dk1"/>
                  </a:solidFill>
                  <a:latin typeface="Teko Light"/>
                  <a:ea typeface="Teko Light"/>
                  <a:cs typeface="Teko Light"/>
                  <a:sym typeface="Teko Light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eko Light"/>
                <a:buNone/>
                <a:defRPr sz="2400" b="0" i="0" u="none" strike="noStrike" cap="none">
                  <a:solidFill>
                    <a:schemeClr val="dk1"/>
                  </a:solidFill>
                  <a:latin typeface="Teko Light"/>
                  <a:ea typeface="Teko Light"/>
                  <a:cs typeface="Teko Light"/>
                  <a:sym typeface="Teko Light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eko Light"/>
                <a:buNone/>
                <a:defRPr sz="2400" b="0" i="0" u="none" strike="noStrike" cap="none">
                  <a:solidFill>
                    <a:schemeClr val="dk1"/>
                  </a:solidFill>
                  <a:latin typeface="Teko Light"/>
                  <a:ea typeface="Teko Light"/>
                  <a:cs typeface="Teko Light"/>
                  <a:sym typeface="Teko Light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eko Light"/>
                <a:buNone/>
                <a:defRPr sz="2400" b="0" i="0" u="none" strike="noStrike" cap="none">
                  <a:solidFill>
                    <a:schemeClr val="dk1"/>
                  </a:solidFill>
                  <a:latin typeface="Teko Light"/>
                  <a:ea typeface="Teko Light"/>
                  <a:cs typeface="Teko Light"/>
                  <a:sym typeface="Teko Light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eko Light"/>
                <a:buNone/>
                <a:defRPr sz="2400" b="0" i="0" u="none" strike="noStrike" cap="none">
                  <a:solidFill>
                    <a:schemeClr val="dk1"/>
                  </a:solidFill>
                  <a:latin typeface="Teko Light"/>
                  <a:ea typeface="Teko Light"/>
                  <a:cs typeface="Teko Light"/>
                  <a:sym typeface="Teko Light"/>
                </a:defRPr>
              </a:lvl9pPr>
            </a:lstStyle>
            <a:p>
              <a:pPr algn="ctr"/>
              <a:r>
                <a:rPr lang="en-US" sz="4800" dirty="0">
                  <a:solidFill>
                    <a:srgbClr val="C00000"/>
                  </a:solidFill>
                </a:rPr>
                <a:t>2</a:t>
              </a:r>
              <a:endParaRPr lang="en-US" sz="6600" dirty="0">
                <a:solidFill>
                  <a:srgbClr val="C00000"/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71" r="28551"/>
          <a:stretch/>
        </p:blipFill>
        <p:spPr>
          <a:xfrm>
            <a:off x="2220568" y="1209293"/>
            <a:ext cx="665467" cy="36462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017" b="2925"/>
          <a:stretch/>
        </p:blipFill>
        <p:spPr>
          <a:xfrm>
            <a:off x="2266492" y="1367578"/>
            <a:ext cx="642523" cy="3576067"/>
          </a:xfrm>
          <a:prstGeom prst="rect">
            <a:avLst/>
          </a:prstGeom>
        </p:spPr>
      </p:pic>
      <p:cxnSp>
        <p:nvCxnSpPr>
          <p:cNvPr id="8" name="Straight Arrow Connector 7"/>
          <p:cNvCxnSpPr>
            <a:stCxn id="4" idx="3"/>
            <a:endCxn id="9" idx="1"/>
          </p:cNvCxnSpPr>
          <p:nvPr/>
        </p:nvCxnSpPr>
        <p:spPr>
          <a:xfrm flipV="1">
            <a:off x="2909015" y="1576273"/>
            <a:ext cx="832855" cy="15793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741870" y="1345440"/>
            <a:ext cx="2468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Bahnschrift Condensed" panose="020B0502040204020203" pitchFamily="34" charset="0"/>
              </a:rPr>
              <a:t>Kim </a:t>
            </a:r>
            <a:r>
              <a:rPr lang="en-US" sz="2400" dirty="0" err="1">
                <a:latin typeface="Bahnschrift Condensed" panose="020B0502040204020203" pitchFamily="34" charset="0"/>
              </a:rPr>
              <a:t>loại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bị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hoà</a:t>
            </a:r>
            <a:r>
              <a:rPr lang="en-US" sz="2400" dirty="0">
                <a:latin typeface="Bahnschrift Condensed" panose="020B0502040204020203" pitchFamily="34" charset="0"/>
              </a:rPr>
              <a:t> tan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3809148" y="2052449"/>
            <a:ext cx="3117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Bahnschrift Condensed" panose="020B0502040204020203" pitchFamily="34" charset="0"/>
              </a:rPr>
              <a:t>Có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bọt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khí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không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màu</a:t>
            </a:r>
            <a:r>
              <a:rPr lang="en-US" sz="2400" dirty="0">
                <a:latin typeface="Bahnschrift Condensed" panose="020B0502040204020203" pitchFamily="34" charset="0"/>
              </a:rPr>
              <a:t> bay </a:t>
            </a:r>
            <a:r>
              <a:rPr lang="en-US" sz="2400" dirty="0" err="1">
                <a:latin typeface="Bahnschrift Condensed" panose="020B0502040204020203" pitchFamily="34" charset="0"/>
              </a:rPr>
              <a:t>ra</a:t>
            </a:r>
            <a:endParaRPr lang="en-US" sz="2400" dirty="0">
              <a:latin typeface="Bahnschrift Condensed" panose="020B0502040204020203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553301" y="3734731"/>
            <a:ext cx="194133" cy="792619"/>
            <a:chOff x="3245216" y="3734731"/>
            <a:chExt cx="194133" cy="792619"/>
          </a:xfrm>
        </p:grpSpPr>
        <p:sp>
          <p:nvSpPr>
            <p:cNvPr id="11" name="Oval 10"/>
            <p:cNvSpPr/>
            <p:nvPr/>
          </p:nvSpPr>
          <p:spPr>
            <a:xfrm>
              <a:off x="3245216" y="3734731"/>
              <a:ext cx="87264" cy="95589"/>
            </a:xfrm>
            <a:prstGeom prst="ellipse">
              <a:avLst/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3264821" y="4285686"/>
              <a:ext cx="48053" cy="62027"/>
            </a:xfrm>
            <a:prstGeom prst="ellipse">
              <a:avLst/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3304128" y="4123898"/>
              <a:ext cx="50914" cy="49075"/>
            </a:xfrm>
            <a:prstGeom prst="ellipse">
              <a:avLst/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3264821" y="4431761"/>
              <a:ext cx="87264" cy="95589"/>
            </a:xfrm>
            <a:prstGeom prst="ellipse">
              <a:avLst/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3352085" y="4264315"/>
              <a:ext cx="87264" cy="95589"/>
            </a:xfrm>
            <a:prstGeom prst="ellipse">
              <a:avLst/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7" name="Straight Arrow Connector 16"/>
          <p:cNvCxnSpPr>
            <a:stCxn id="4" idx="3"/>
            <a:endCxn id="71" idx="1"/>
          </p:cNvCxnSpPr>
          <p:nvPr/>
        </p:nvCxnSpPr>
        <p:spPr>
          <a:xfrm flipV="1">
            <a:off x="2909015" y="2283282"/>
            <a:ext cx="900133" cy="8723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4" idx="3"/>
            <a:endCxn id="85" idx="1"/>
          </p:cNvCxnSpPr>
          <p:nvPr/>
        </p:nvCxnSpPr>
        <p:spPr>
          <a:xfrm flipV="1">
            <a:off x="2909015" y="2742313"/>
            <a:ext cx="939647" cy="4132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3848662" y="2511480"/>
            <a:ext cx="3893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Bahnschrift Condensed" panose="020B0502040204020203" pitchFamily="34" charset="0"/>
              </a:rPr>
              <a:t>3H</a:t>
            </a:r>
            <a:r>
              <a:rPr lang="en-US" sz="2400" baseline="-25000" dirty="0">
                <a:latin typeface="Bahnschrift Condensed" panose="020B0502040204020203" pitchFamily="34" charset="0"/>
              </a:rPr>
              <a:t>2</a:t>
            </a:r>
            <a:r>
              <a:rPr lang="en-US" sz="2400" dirty="0">
                <a:latin typeface="Bahnschrift Condensed" panose="020B0502040204020203" pitchFamily="34" charset="0"/>
              </a:rPr>
              <a:t>SO</a:t>
            </a:r>
            <a:r>
              <a:rPr lang="en-US" sz="2400" baseline="-25000" dirty="0">
                <a:latin typeface="Bahnschrift Condensed" panose="020B0502040204020203" pitchFamily="34" charset="0"/>
              </a:rPr>
              <a:t>4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baseline="-25000" dirty="0">
                <a:latin typeface="Bahnschrift Condensed" panose="020B0502040204020203" pitchFamily="34" charset="0"/>
              </a:rPr>
              <a:t>(l)</a:t>
            </a:r>
            <a:r>
              <a:rPr lang="en-US" sz="2400" dirty="0">
                <a:latin typeface="Bahnschrift Condensed" panose="020B0502040204020203" pitchFamily="34" charset="0"/>
              </a:rPr>
              <a:t> + 2Al </a:t>
            </a:r>
            <a:r>
              <a:rPr lang="en-US" sz="2400" dirty="0">
                <a:latin typeface="Bahnschrift Condensed" panose="020B0502040204020203" pitchFamily="34" charset="0"/>
                <a:cs typeface="Times New Roman" panose="02020603050405020304" pitchFamily="18" charset="0"/>
              </a:rPr>
              <a:t>→ Al</a:t>
            </a:r>
            <a:r>
              <a:rPr lang="en-US" sz="2400" baseline="-25000" dirty="0">
                <a:latin typeface="Bahnschrift Condensed" panose="020B0502040204020203" pitchFamily="34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Bahnschrift Condensed" panose="020B0502040204020203" pitchFamily="34" charset="0"/>
                <a:cs typeface="Times New Roman" panose="02020603050405020304" pitchFamily="18" charset="0"/>
              </a:rPr>
              <a:t>(SO</a:t>
            </a:r>
            <a:r>
              <a:rPr lang="en-US" sz="2400" baseline="-25000" dirty="0">
                <a:latin typeface="Bahnschrift Condensed" panose="020B0502040204020203" pitchFamily="34" charset="0"/>
                <a:cs typeface="Times New Roman" panose="02020603050405020304" pitchFamily="18" charset="0"/>
              </a:rPr>
              <a:t>4</a:t>
            </a:r>
            <a:r>
              <a:rPr lang="en-US" sz="2400" dirty="0">
                <a:latin typeface="Bahnschrift Condensed" panose="020B0502040204020203" pitchFamily="34" charset="0"/>
                <a:cs typeface="Times New Roman" panose="02020603050405020304" pitchFamily="18" charset="0"/>
              </a:rPr>
              <a:t>)</a:t>
            </a:r>
            <a:r>
              <a:rPr lang="en-US" sz="2400" baseline="-25000" dirty="0">
                <a:latin typeface="Bahnschrift Condensed" panose="020B0502040204020203" pitchFamily="34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latin typeface="Bahnschrift Condensed" panose="020B0502040204020203" pitchFamily="34" charset="0"/>
                <a:cs typeface="Times New Roman" panose="02020603050405020304" pitchFamily="18" charset="0"/>
              </a:rPr>
              <a:t> + 3H</a:t>
            </a:r>
            <a:r>
              <a:rPr lang="en-US" sz="2400" baseline="-25000" dirty="0">
                <a:latin typeface="Bahnschrift Condensed" panose="020B0502040204020203" pitchFamily="34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3769100" y="2939552"/>
            <a:ext cx="3893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Bahnschrift Condensed" panose="020B0502040204020203" pitchFamily="34" charset="0"/>
              </a:rPr>
              <a:t>2HCl + Fe </a:t>
            </a:r>
            <a:r>
              <a:rPr lang="en-US" sz="2400" dirty="0">
                <a:latin typeface="Bahnschrift Condensed" panose="020B0502040204020203" pitchFamily="34" charset="0"/>
                <a:cs typeface="Times New Roman" panose="02020603050405020304" pitchFamily="18" charset="0"/>
              </a:rPr>
              <a:t>→ FeCl</a:t>
            </a:r>
            <a:r>
              <a:rPr lang="en-US" sz="2400" baseline="-25000" dirty="0">
                <a:latin typeface="Bahnschrift Condensed" panose="020B0502040204020203" pitchFamily="34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Bahnschrift Condensed" panose="020B0502040204020203" pitchFamily="34" charset="0"/>
                <a:cs typeface="Times New Roman" panose="02020603050405020304" pitchFamily="18" charset="0"/>
              </a:rPr>
              <a:t> + H</a:t>
            </a:r>
            <a:r>
              <a:rPr lang="en-US" sz="2400" baseline="-25000" dirty="0">
                <a:latin typeface="Bahnschrift Condensed" panose="020B0502040204020203" pitchFamily="34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</a:p>
        </p:txBody>
      </p:sp>
      <p:cxnSp>
        <p:nvCxnSpPr>
          <p:cNvPr id="24" name="Straight Arrow Connector 23"/>
          <p:cNvCxnSpPr>
            <a:stCxn id="4" idx="3"/>
            <a:endCxn id="99" idx="1"/>
          </p:cNvCxnSpPr>
          <p:nvPr/>
        </p:nvCxnSpPr>
        <p:spPr>
          <a:xfrm>
            <a:off x="2909015" y="3155612"/>
            <a:ext cx="837105" cy="6286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3746120" y="3368750"/>
            <a:ext cx="38933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Dd</a:t>
            </a:r>
            <a:r>
              <a:rPr lang="en-US" sz="2400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acid + </a:t>
            </a:r>
            <a:r>
              <a:rPr lang="en-US" sz="2400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Một</a:t>
            </a:r>
            <a:r>
              <a:rPr lang="en-US" sz="2400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số</a:t>
            </a:r>
            <a:r>
              <a:rPr lang="en-US" sz="2400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KL </a:t>
            </a:r>
            <a:r>
              <a:rPr lang="en-US" sz="2400" dirty="0">
                <a:solidFill>
                  <a:srgbClr val="C00000"/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→ </a:t>
            </a:r>
            <a:r>
              <a:rPr lang="en-US" sz="2400" dirty="0" err="1">
                <a:solidFill>
                  <a:srgbClr val="C00000"/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Muối</a:t>
            </a:r>
            <a:r>
              <a:rPr lang="en-US" sz="2400" dirty="0">
                <a:solidFill>
                  <a:srgbClr val="C00000"/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 + H</a:t>
            </a:r>
            <a:r>
              <a:rPr lang="en-US" sz="2400" baseline="-25000" dirty="0">
                <a:solidFill>
                  <a:srgbClr val="C00000"/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2</a:t>
            </a:r>
          </a:p>
          <a:p>
            <a:r>
              <a:rPr lang="en-US" sz="2400" dirty="0">
                <a:solidFill>
                  <a:schemeClr val="tx1"/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  (Mg, Al, Zn, Fe,…) </a:t>
            </a:r>
            <a:r>
              <a:rPr lang="en-US" sz="24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</a:p>
        </p:txBody>
      </p:sp>
      <p:cxnSp>
        <p:nvCxnSpPr>
          <p:cNvPr id="37" name="Straight Arrow Connector 36"/>
          <p:cNvCxnSpPr>
            <a:stCxn id="4" idx="3"/>
            <a:endCxn id="104" idx="1"/>
          </p:cNvCxnSpPr>
          <p:nvPr/>
        </p:nvCxnSpPr>
        <p:spPr>
          <a:xfrm>
            <a:off x="2909015" y="3155612"/>
            <a:ext cx="837105" cy="15455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3746120" y="4285686"/>
            <a:ext cx="52439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Lưu</a:t>
            </a:r>
            <a:r>
              <a:rPr lang="en-US" sz="24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ý: HNO</a:t>
            </a:r>
            <a:r>
              <a:rPr lang="en-US" sz="2400" baseline="-250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3</a:t>
            </a:r>
            <a:r>
              <a:rPr lang="en-US" sz="24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đặc</a:t>
            </a:r>
            <a:r>
              <a:rPr lang="en-US" sz="24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H</a:t>
            </a:r>
            <a:r>
              <a:rPr lang="en-US" sz="2400" baseline="-250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SO</a:t>
            </a:r>
            <a:r>
              <a:rPr lang="en-US" sz="2400" baseline="-250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4</a:t>
            </a:r>
            <a:r>
              <a:rPr lang="en-US" sz="24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đặc</a:t>
            </a:r>
            <a:r>
              <a:rPr lang="en-US" sz="24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tác</a:t>
            </a:r>
            <a:r>
              <a:rPr lang="en-US" sz="24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dụng</a:t>
            </a:r>
            <a:r>
              <a:rPr lang="en-US" sz="24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với</a:t>
            </a:r>
            <a:r>
              <a:rPr lang="en-US" sz="24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nhiều</a:t>
            </a:r>
            <a:r>
              <a:rPr lang="en-US" sz="24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KL </a:t>
            </a:r>
            <a:r>
              <a:rPr lang="en-US" sz="24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nhưng</a:t>
            </a:r>
            <a:r>
              <a:rPr lang="en-US" sz="24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nói</a:t>
            </a:r>
            <a:r>
              <a:rPr lang="en-US" sz="24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chung</a:t>
            </a:r>
            <a:r>
              <a:rPr lang="en-US" sz="24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không</a:t>
            </a:r>
            <a:r>
              <a:rPr lang="en-US" sz="24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giải</a:t>
            </a:r>
            <a:r>
              <a:rPr lang="en-US" sz="24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phóng</a:t>
            </a:r>
            <a:r>
              <a:rPr lang="en-US" sz="24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khí</a:t>
            </a:r>
            <a:r>
              <a:rPr lang="en-US" sz="24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H</a:t>
            </a:r>
            <a:r>
              <a:rPr lang="en-US" sz="2400" baseline="-250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2</a:t>
            </a: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01" b="17787"/>
          <a:stretch/>
        </p:blipFill>
        <p:spPr>
          <a:xfrm>
            <a:off x="2256746" y="1989470"/>
            <a:ext cx="584991" cy="2909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88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5.55112E-17 L -0.01806 -0.16883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3" y="-84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1" grpId="0"/>
      <p:bldP spid="85" grpId="0"/>
      <p:bldP spid="87" grpId="0"/>
      <p:bldP spid="99" grpId="0"/>
      <p:bldP spid="10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1551289" y="273439"/>
            <a:ext cx="3148530" cy="46166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Bahnschrift SemiBold SemiConden" panose="020B0502040204020203" pitchFamily="34" charset="0"/>
              </a:rPr>
              <a:t>TÍNH CHẤT HÓA HỌC</a:t>
            </a:r>
          </a:p>
        </p:txBody>
      </p:sp>
      <p:sp>
        <p:nvSpPr>
          <p:cNvPr id="29" name="Oval 28"/>
          <p:cNvSpPr/>
          <p:nvPr/>
        </p:nvSpPr>
        <p:spPr>
          <a:xfrm>
            <a:off x="-853663" y="-128482"/>
            <a:ext cx="2813014" cy="548676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Google Shape;416;p45"/>
          <p:cNvSpPr txBox="1">
            <a:spLocks noGrp="1"/>
          </p:cNvSpPr>
          <p:nvPr>
            <p:ph type="ctrTitle"/>
          </p:nvPr>
        </p:nvSpPr>
        <p:spPr>
          <a:xfrm flipH="1">
            <a:off x="285645" y="2623758"/>
            <a:ext cx="3301800" cy="132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ACID</a:t>
            </a:r>
            <a:endParaRPr sz="44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-1160804" y="13793"/>
            <a:ext cx="2801707" cy="1195500"/>
            <a:chOff x="-903002" y="1276571"/>
            <a:chExt cx="2801707" cy="1195500"/>
          </a:xfrm>
        </p:grpSpPr>
        <p:sp>
          <p:nvSpPr>
            <p:cNvPr id="60" name="Google Shape;422;p45"/>
            <p:cNvSpPr/>
            <p:nvPr/>
          </p:nvSpPr>
          <p:spPr>
            <a:xfrm rot="10800000">
              <a:off x="-903002" y="1429652"/>
              <a:ext cx="2680807" cy="860958"/>
            </a:xfrm>
            <a:custGeom>
              <a:avLst/>
              <a:gdLst/>
              <a:ahLst/>
              <a:cxnLst/>
              <a:rect l="l" t="t" r="r" b="b"/>
              <a:pathLst>
                <a:path w="89019" h="28589" extrusionOk="0">
                  <a:moveTo>
                    <a:pt x="74558" y="1"/>
                  </a:moveTo>
                  <a:cubicBezTo>
                    <a:pt x="67992" y="1"/>
                    <a:pt x="62168" y="4518"/>
                    <a:pt x="60655" y="11043"/>
                  </a:cubicBezTo>
                  <a:cubicBezTo>
                    <a:pt x="59369" y="11170"/>
                    <a:pt x="58069" y="11297"/>
                    <a:pt x="56783" y="11424"/>
                  </a:cubicBezTo>
                  <a:cubicBezTo>
                    <a:pt x="54833" y="11594"/>
                    <a:pt x="52967" y="11764"/>
                    <a:pt x="51258" y="11891"/>
                  </a:cubicBezTo>
                  <a:cubicBezTo>
                    <a:pt x="48784" y="12089"/>
                    <a:pt x="46665" y="12216"/>
                    <a:pt x="45336" y="12216"/>
                  </a:cubicBezTo>
                  <a:cubicBezTo>
                    <a:pt x="43315" y="12216"/>
                    <a:pt x="41309" y="11976"/>
                    <a:pt x="39344" y="11509"/>
                  </a:cubicBezTo>
                  <a:cubicBezTo>
                    <a:pt x="36504" y="10817"/>
                    <a:pt x="34101" y="9672"/>
                    <a:pt x="31939" y="8400"/>
                  </a:cubicBezTo>
                  <a:cubicBezTo>
                    <a:pt x="29014" y="6676"/>
                    <a:pt x="26526" y="4712"/>
                    <a:pt x="23983" y="3270"/>
                  </a:cubicBezTo>
                  <a:cubicBezTo>
                    <a:pt x="21387" y="1140"/>
                    <a:pt x="18178" y="26"/>
                    <a:pt x="14925" y="26"/>
                  </a:cubicBezTo>
                  <a:cubicBezTo>
                    <a:pt x="13238" y="26"/>
                    <a:pt x="11539" y="325"/>
                    <a:pt x="9907" y="939"/>
                  </a:cubicBezTo>
                  <a:cubicBezTo>
                    <a:pt x="5131" y="2719"/>
                    <a:pt x="1682" y="6916"/>
                    <a:pt x="834" y="11947"/>
                  </a:cubicBezTo>
                  <a:cubicBezTo>
                    <a:pt x="1" y="16978"/>
                    <a:pt x="1894" y="22080"/>
                    <a:pt x="5823" y="25316"/>
                  </a:cubicBezTo>
                  <a:cubicBezTo>
                    <a:pt x="8430" y="27465"/>
                    <a:pt x="11655" y="28589"/>
                    <a:pt x="14921" y="28589"/>
                  </a:cubicBezTo>
                  <a:cubicBezTo>
                    <a:pt x="16595" y="28589"/>
                    <a:pt x="18280" y="28294"/>
                    <a:pt x="19898" y="27690"/>
                  </a:cubicBezTo>
                  <a:cubicBezTo>
                    <a:pt x="23954" y="26631"/>
                    <a:pt x="27346" y="23550"/>
                    <a:pt x="31656" y="20964"/>
                  </a:cubicBezTo>
                  <a:cubicBezTo>
                    <a:pt x="33903" y="19607"/>
                    <a:pt x="36391" y="18406"/>
                    <a:pt x="39344" y="17685"/>
                  </a:cubicBezTo>
                  <a:cubicBezTo>
                    <a:pt x="41254" y="17218"/>
                    <a:pt x="43204" y="16978"/>
                    <a:pt x="45168" y="16978"/>
                  </a:cubicBezTo>
                  <a:cubicBezTo>
                    <a:pt x="45224" y="16978"/>
                    <a:pt x="45280" y="16978"/>
                    <a:pt x="45336" y="16978"/>
                  </a:cubicBezTo>
                  <a:cubicBezTo>
                    <a:pt x="46622" y="16978"/>
                    <a:pt x="48643" y="17091"/>
                    <a:pt x="51031" y="17275"/>
                  </a:cubicBezTo>
                  <a:cubicBezTo>
                    <a:pt x="52826" y="17402"/>
                    <a:pt x="54833" y="17586"/>
                    <a:pt x="56896" y="17784"/>
                  </a:cubicBezTo>
                  <a:cubicBezTo>
                    <a:pt x="58196" y="17897"/>
                    <a:pt x="59511" y="18038"/>
                    <a:pt x="60825" y="18165"/>
                  </a:cubicBezTo>
                  <a:cubicBezTo>
                    <a:pt x="62578" y="24391"/>
                    <a:pt x="68250" y="28572"/>
                    <a:pt x="74543" y="28572"/>
                  </a:cubicBezTo>
                  <a:cubicBezTo>
                    <a:pt x="75249" y="28572"/>
                    <a:pt x="75964" y="28520"/>
                    <a:pt x="76681" y="28411"/>
                  </a:cubicBezTo>
                  <a:cubicBezTo>
                    <a:pt x="83804" y="27351"/>
                    <a:pt x="89018" y="21147"/>
                    <a:pt x="88849" y="13954"/>
                  </a:cubicBezTo>
                  <a:cubicBezTo>
                    <a:pt x="88679" y="6761"/>
                    <a:pt x="83196" y="811"/>
                    <a:pt x="76031" y="76"/>
                  </a:cubicBezTo>
                  <a:cubicBezTo>
                    <a:pt x="75537" y="26"/>
                    <a:pt x="75046" y="1"/>
                    <a:pt x="74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423;p45"/>
            <p:cNvSpPr/>
            <p:nvPr/>
          </p:nvSpPr>
          <p:spPr>
            <a:xfrm>
              <a:off x="690005" y="1276571"/>
              <a:ext cx="1208700" cy="1195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424;p45"/>
            <p:cNvSpPr/>
            <p:nvPr/>
          </p:nvSpPr>
          <p:spPr>
            <a:xfrm>
              <a:off x="842121" y="1424771"/>
              <a:ext cx="909000" cy="899100"/>
            </a:xfrm>
            <a:prstGeom prst="ellipse">
              <a:avLst/>
            </a:prstGeom>
            <a:solidFill>
              <a:schemeClr val="accent1"/>
            </a:solidFill>
            <a:ln w="762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" name="Google Shape;1411;p56"/>
          <p:cNvGrpSpPr/>
          <p:nvPr/>
        </p:nvGrpSpPr>
        <p:grpSpPr>
          <a:xfrm>
            <a:off x="168108" y="1512900"/>
            <a:ext cx="1095673" cy="1193452"/>
            <a:chOff x="3143800" y="1370150"/>
            <a:chExt cx="517975" cy="564200"/>
          </a:xfrm>
        </p:grpSpPr>
        <p:sp>
          <p:nvSpPr>
            <p:cNvPr id="130" name="Google Shape;1412;p56"/>
            <p:cNvSpPr/>
            <p:nvPr/>
          </p:nvSpPr>
          <p:spPr>
            <a:xfrm>
              <a:off x="3165225" y="1387250"/>
              <a:ext cx="25" cy="547100"/>
            </a:xfrm>
            <a:custGeom>
              <a:avLst/>
              <a:gdLst/>
              <a:ahLst/>
              <a:cxnLst/>
              <a:rect l="l" t="t" r="r" b="b"/>
              <a:pathLst>
                <a:path w="1" h="21884" fill="none" extrusionOk="0">
                  <a:moveTo>
                    <a:pt x="1" y="0"/>
                  </a:moveTo>
                  <a:lnTo>
                    <a:pt x="1" y="21884"/>
                  </a:lnTo>
                </a:path>
              </a:pathLst>
            </a:custGeom>
            <a:solidFill>
              <a:schemeClr val="lt2"/>
            </a:solidFill>
            <a:ln w="11725" cap="flat" cmpd="sng">
              <a:solidFill>
                <a:schemeClr val="lt1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413;p56"/>
            <p:cNvSpPr/>
            <p:nvPr/>
          </p:nvSpPr>
          <p:spPr>
            <a:xfrm>
              <a:off x="3639975" y="1387250"/>
              <a:ext cx="25" cy="547100"/>
            </a:xfrm>
            <a:custGeom>
              <a:avLst/>
              <a:gdLst/>
              <a:ahLst/>
              <a:cxnLst/>
              <a:rect l="l" t="t" r="r" b="b"/>
              <a:pathLst>
                <a:path w="1" h="21884" fill="none" extrusionOk="0">
                  <a:moveTo>
                    <a:pt x="0" y="0"/>
                  </a:moveTo>
                  <a:lnTo>
                    <a:pt x="0" y="21884"/>
                  </a:lnTo>
                </a:path>
              </a:pathLst>
            </a:custGeom>
            <a:solidFill>
              <a:schemeClr val="lt2"/>
            </a:solidFill>
            <a:ln w="11725" cap="flat" cmpd="sng">
              <a:solidFill>
                <a:schemeClr val="lt1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414;p56"/>
            <p:cNvSpPr/>
            <p:nvPr/>
          </p:nvSpPr>
          <p:spPr>
            <a:xfrm>
              <a:off x="3227875" y="1376175"/>
              <a:ext cx="68725" cy="552150"/>
            </a:xfrm>
            <a:custGeom>
              <a:avLst/>
              <a:gdLst/>
              <a:ahLst/>
              <a:cxnLst/>
              <a:rect l="l" t="t" r="r" b="b"/>
              <a:pathLst>
                <a:path w="2749" h="22086" extrusionOk="0">
                  <a:moveTo>
                    <a:pt x="1" y="1"/>
                  </a:moveTo>
                  <a:lnTo>
                    <a:pt x="1" y="21295"/>
                  </a:lnTo>
                  <a:cubicBezTo>
                    <a:pt x="1" y="21737"/>
                    <a:pt x="363" y="22086"/>
                    <a:pt x="792" y="22086"/>
                  </a:cubicBezTo>
                  <a:lnTo>
                    <a:pt x="1957" y="22086"/>
                  </a:lnTo>
                  <a:cubicBezTo>
                    <a:pt x="2386" y="22086"/>
                    <a:pt x="2748" y="21737"/>
                    <a:pt x="2748" y="21295"/>
                  </a:cubicBezTo>
                  <a:lnTo>
                    <a:pt x="27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415;p56"/>
            <p:cNvSpPr/>
            <p:nvPr/>
          </p:nvSpPr>
          <p:spPr>
            <a:xfrm>
              <a:off x="3224875" y="1376175"/>
              <a:ext cx="75075" cy="557175"/>
            </a:xfrm>
            <a:custGeom>
              <a:avLst/>
              <a:gdLst/>
              <a:ahLst/>
              <a:cxnLst/>
              <a:rect l="l" t="t" r="r" b="b"/>
              <a:pathLst>
                <a:path w="3003" h="22287" extrusionOk="0">
                  <a:moveTo>
                    <a:pt x="0" y="1"/>
                  </a:moveTo>
                  <a:lnTo>
                    <a:pt x="0" y="21563"/>
                  </a:lnTo>
                  <a:cubicBezTo>
                    <a:pt x="0" y="22193"/>
                    <a:pt x="483" y="22287"/>
                    <a:pt x="590" y="22287"/>
                  </a:cubicBezTo>
                  <a:lnTo>
                    <a:pt x="2412" y="22287"/>
                  </a:lnTo>
                  <a:cubicBezTo>
                    <a:pt x="2520" y="22287"/>
                    <a:pt x="3002" y="22193"/>
                    <a:pt x="3002" y="21563"/>
                  </a:cubicBezTo>
                  <a:lnTo>
                    <a:pt x="3002" y="1"/>
                  </a:lnTo>
                  <a:lnTo>
                    <a:pt x="2868" y="1"/>
                  </a:lnTo>
                  <a:lnTo>
                    <a:pt x="2868" y="20947"/>
                  </a:lnTo>
                  <a:cubicBezTo>
                    <a:pt x="2868" y="21576"/>
                    <a:pt x="2761" y="21911"/>
                    <a:pt x="2613" y="21911"/>
                  </a:cubicBezTo>
                  <a:lnTo>
                    <a:pt x="376" y="21911"/>
                  </a:lnTo>
                  <a:cubicBezTo>
                    <a:pt x="242" y="21911"/>
                    <a:pt x="134" y="21576"/>
                    <a:pt x="134" y="20947"/>
                  </a:cubicBezTo>
                  <a:lnTo>
                    <a:pt x="1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416;p56"/>
            <p:cNvSpPr/>
            <p:nvPr/>
          </p:nvSpPr>
          <p:spPr>
            <a:xfrm>
              <a:off x="3227875" y="1597975"/>
              <a:ext cx="68725" cy="330675"/>
            </a:xfrm>
            <a:custGeom>
              <a:avLst/>
              <a:gdLst/>
              <a:ahLst/>
              <a:cxnLst/>
              <a:rect l="l" t="t" r="r" b="b"/>
              <a:pathLst>
                <a:path w="2749" h="13227" extrusionOk="0">
                  <a:moveTo>
                    <a:pt x="1" y="0"/>
                  </a:moveTo>
                  <a:lnTo>
                    <a:pt x="1" y="12704"/>
                  </a:lnTo>
                  <a:cubicBezTo>
                    <a:pt x="1" y="12986"/>
                    <a:pt x="229" y="13227"/>
                    <a:pt x="524" y="13227"/>
                  </a:cubicBezTo>
                  <a:lnTo>
                    <a:pt x="2225" y="13227"/>
                  </a:lnTo>
                  <a:cubicBezTo>
                    <a:pt x="2520" y="13227"/>
                    <a:pt x="2748" y="12986"/>
                    <a:pt x="2748" y="12704"/>
                  </a:cubicBezTo>
                  <a:lnTo>
                    <a:pt x="27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417;p56"/>
            <p:cNvSpPr/>
            <p:nvPr/>
          </p:nvSpPr>
          <p:spPr>
            <a:xfrm>
              <a:off x="3216825" y="1370150"/>
              <a:ext cx="90825" cy="17125"/>
            </a:xfrm>
            <a:custGeom>
              <a:avLst/>
              <a:gdLst/>
              <a:ahLst/>
              <a:cxnLst/>
              <a:rect l="l" t="t" r="r" b="b"/>
              <a:pathLst>
                <a:path w="3633" h="685" extrusionOk="0">
                  <a:moveTo>
                    <a:pt x="202" y="1"/>
                  </a:moveTo>
                  <a:cubicBezTo>
                    <a:pt x="81" y="1"/>
                    <a:pt x="1" y="94"/>
                    <a:pt x="1" y="202"/>
                  </a:cubicBezTo>
                  <a:lnTo>
                    <a:pt x="1" y="483"/>
                  </a:lnTo>
                  <a:cubicBezTo>
                    <a:pt x="1" y="590"/>
                    <a:pt x="81" y="684"/>
                    <a:pt x="202" y="684"/>
                  </a:cubicBezTo>
                  <a:lnTo>
                    <a:pt x="3431" y="684"/>
                  </a:lnTo>
                  <a:cubicBezTo>
                    <a:pt x="3539" y="684"/>
                    <a:pt x="3632" y="590"/>
                    <a:pt x="3632" y="483"/>
                  </a:cubicBezTo>
                  <a:lnTo>
                    <a:pt x="3632" y="202"/>
                  </a:lnTo>
                  <a:cubicBezTo>
                    <a:pt x="3632" y="94"/>
                    <a:pt x="3539" y="1"/>
                    <a:pt x="34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418;p56"/>
            <p:cNvSpPr/>
            <p:nvPr/>
          </p:nvSpPr>
          <p:spPr>
            <a:xfrm>
              <a:off x="3234250" y="1403325"/>
              <a:ext cx="5050" cy="510250"/>
            </a:xfrm>
            <a:custGeom>
              <a:avLst/>
              <a:gdLst/>
              <a:ahLst/>
              <a:cxnLst/>
              <a:rect l="l" t="t" r="r" b="b"/>
              <a:pathLst>
                <a:path w="202" h="20410" extrusionOk="0">
                  <a:moveTo>
                    <a:pt x="1" y="0"/>
                  </a:moveTo>
                  <a:lnTo>
                    <a:pt x="1" y="20410"/>
                  </a:lnTo>
                  <a:lnTo>
                    <a:pt x="202" y="20410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419;p56"/>
            <p:cNvSpPr/>
            <p:nvPr/>
          </p:nvSpPr>
          <p:spPr>
            <a:xfrm>
              <a:off x="3368250" y="1376175"/>
              <a:ext cx="68725" cy="552150"/>
            </a:xfrm>
            <a:custGeom>
              <a:avLst/>
              <a:gdLst/>
              <a:ahLst/>
              <a:cxnLst/>
              <a:rect l="l" t="t" r="r" b="b"/>
              <a:pathLst>
                <a:path w="2749" h="22086" extrusionOk="0">
                  <a:moveTo>
                    <a:pt x="1" y="1"/>
                  </a:moveTo>
                  <a:lnTo>
                    <a:pt x="1" y="21295"/>
                  </a:lnTo>
                  <a:cubicBezTo>
                    <a:pt x="1" y="21737"/>
                    <a:pt x="349" y="22086"/>
                    <a:pt x="792" y="22086"/>
                  </a:cubicBezTo>
                  <a:lnTo>
                    <a:pt x="1957" y="22086"/>
                  </a:lnTo>
                  <a:cubicBezTo>
                    <a:pt x="2386" y="22086"/>
                    <a:pt x="2748" y="21737"/>
                    <a:pt x="2748" y="21295"/>
                  </a:cubicBezTo>
                  <a:lnTo>
                    <a:pt x="27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420;p56"/>
            <p:cNvSpPr/>
            <p:nvPr/>
          </p:nvSpPr>
          <p:spPr>
            <a:xfrm>
              <a:off x="3365250" y="1376175"/>
              <a:ext cx="74725" cy="557175"/>
            </a:xfrm>
            <a:custGeom>
              <a:avLst/>
              <a:gdLst/>
              <a:ahLst/>
              <a:cxnLst/>
              <a:rect l="l" t="t" r="r" b="b"/>
              <a:pathLst>
                <a:path w="2989" h="22287" extrusionOk="0">
                  <a:moveTo>
                    <a:pt x="0" y="1"/>
                  </a:moveTo>
                  <a:lnTo>
                    <a:pt x="0" y="21563"/>
                  </a:lnTo>
                  <a:cubicBezTo>
                    <a:pt x="0" y="22193"/>
                    <a:pt x="483" y="22287"/>
                    <a:pt x="577" y="22287"/>
                  </a:cubicBezTo>
                  <a:lnTo>
                    <a:pt x="2412" y="22287"/>
                  </a:lnTo>
                  <a:cubicBezTo>
                    <a:pt x="2506" y="22287"/>
                    <a:pt x="2989" y="22193"/>
                    <a:pt x="2989" y="21563"/>
                  </a:cubicBezTo>
                  <a:lnTo>
                    <a:pt x="2989" y="1"/>
                  </a:lnTo>
                  <a:lnTo>
                    <a:pt x="2868" y="1"/>
                  </a:lnTo>
                  <a:lnTo>
                    <a:pt x="2868" y="20947"/>
                  </a:lnTo>
                  <a:cubicBezTo>
                    <a:pt x="2868" y="21576"/>
                    <a:pt x="2761" y="21911"/>
                    <a:pt x="2613" y="21911"/>
                  </a:cubicBezTo>
                  <a:lnTo>
                    <a:pt x="376" y="21911"/>
                  </a:lnTo>
                  <a:cubicBezTo>
                    <a:pt x="242" y="21911"/>
                    <a:pt x="121" y="21576"/>
                    <a:pt x="121" y="20947"/>
                  </a:cubicBezTo>
                  <a:lnTo>
                    <a:pt x="1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421;p56"/>
            <p:cNvSpPr/>
            <p:nvPr/>
          </p:nvSpPr>
          <p:spPr>
            <a:xfrm>
              <a:off x="3368250" y="1474350"/>
              <a:ext cx="68725" cy="453975"/>
            </a:xfrm>
            <a:custGeom>
              <a:avLst/>
              <a:gdLst/>
              <a:ahLst/>
              <a:cxnLst/>
              <a:rect l="l" t="t" r="r" b="b"/>
              <a:pathLst>
                <a:path w="2749" h="18159" extrusionOk="0">
                  <a:moveTo>
                    <a:pt x="1" y="0"/>
                  </a:moveTo>
                  <a:lnTo>
                    <a:pt x="1" y="17556"/>
                  </a:lnTo>
                  <a:cubicBezTo>
                    <a:pt x="1" y="17891"/>
                    <a:pt x="269" y="18159"/>
                    <a:pt x="604" y="18159"/>
                  </a:cubicBezTo>
                  <a:lnTo>
                    <a:pt x="2132" y="18159"/>
                  </a:lnTo>
                  <a:cubicBezTo>
                    <a:pt x="2467" y="18159"/>
                    <a:pt x="2748" y="17891"/>
                    <a:pt x="2748" y="17556"/>
                  </a:cubicBezTo>
                  <a:lnTo>
                    <a:pt x="274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22;p56"/>
            <p:cNvSpPr/>
            <p:nvPr/>
          </p:nvSpPr>
          <p:spPr>
            <a:xfrm>
              <a:off x="3357200" y="1370150"/>
              <a:ext cx="90825" cy="17125"/>
            </a:xfrm>
            <a:custGeom>
              <a:avLst/>
              <a:gdLst/>
              <a:ahLst/>
              <a:cxnLst/>
              <a:rect l="l" t="t" r="r" b="b"/>
              <a:pathLst>
                <a:path w="3633" h="685" extrusionOk="0">
                  <a:moveTo>
                    <a:pt x="202" y="1"/>
                  </a:moveTo>
                  <a:cubicBezTo>
                    <a:pt x="94" y="1"/>
                    <a:pt x="1" y="94"/>
                    <a:pt x="1" y="202"/>
                  </a:cubicBezTo>
                  <a:lnTo>
                    <a:pt x="1" y="483"/>
                  </a:lnTo>
                  <a:cubicBezTo>
                    <a:pt x="1" y="590"/>
                    <a:pt x="94" y="684"/>
                    <a:pt x="202" y="684"/>
                  </a:cubicBezTo>
                  <a:lnTo>
                    <a:pt x="3431" y="684"/>
                  </a:lnTo>
                  <a:cubicBezTo>
                    <a:pt x="3552" y="684"/>
                    <a:pt x="3632" y="590"/>
                    <a:pt x="3632" y="483"/>
                  </a:cubicBezTo>
                  <a:lnTo>
                    <a:pt x="3632" y="202"/>
                  </a:lnTo>
                  <a:cubicBezTo>
                    <a:pt x="3632" y="94"/>
                    <a:pt x="3552" y="1"/>
                    <a:pt x="34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23;p56"/>
            <p:cNvSpPr/>
            <p:nvPr/>
          </p:nvSpPr>
          <p:spPr>
            <a:xfrm>
              <a:off x="3374625" y="1403325"/>
              <a:ext cx="5050" cy="510250"/>
            </a:xfrm>
            <a:custGeom>
              <a:avLst/>
              <a:gdLst/>
              <a:ahLst/>
              <a:cxnLst/>
              <a:rect l="l" t="t" r="r" b="b"/>
              <a:pathLst>
                <a:path w="202" h="20410" extrusionOk="0">
                  <a:moveTo>
                    <a:pt x="1" y="0"/>
                  </a:moveTo>
                  <a:lnTo>
                    <a:pt x="1" y="20410"/>
                  </a:lnTo>
                  <a:lnTo>
                    <a:pt x="202" y="20410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4;p56"/>
            <p:cNvSpPr/>
            <p:nvPr/>
          </p:nvSpPr>
          <p:spPr>
            <a:xfrm>
              <a:off x="3508625" y="1376175"/>
              <a:ext cx="68725" cy="552150"/>
            </a:xfrm>
            <a:custGeom>
              <a:avLst/>
              <a:gdLst/>
              <a:ahLst/>
              <a:cxnLst/>
              <a:rect l="l" t="t" r="r" b="b"/>
              <a:pathLst>
                <a:path w="2749" h="22086" extrusionOk="0">
                  <a:moveTo>
                    <a:pt x="1" y="1"/>
                  </a:moveTo>
                  <a:lnTo>
                    <a:pt x="1" y="21295"/>
                  </a:lnTo>
                  <a:cubicBezTo>
                    <a:pt x="1" y="21737"/>
                    <a:pt x="363" y="22086"/>
                    <a:pt x="792" y="22086"/>
                  </a:cubicBezTo>
                  <a:lnTo>
                    <a:pt x="1957" y="22086"/>
                  </a:lnTo>
                  <a:cubicBezTo>
                    <a:pt x="2386" y="22086"/>
                    <a:pt x="2748" y="21737"/>
                    <a:pt x="2748" y="21295"/>
                  </a:cubicBezTo>
                  <a:lnTo>
                    <a:pt x="27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25;p56"/>
            <p:cNvSpPr/>
            <p:nvPr/>
          </p:nvSpPr>
          <p:spPr>
            <a:xfrm>
              <a:off x="3505625" y="1376175"/>
              <a:ext cx="75075" cy="557175"/>
            </a:xfrm>
            <a:custGeom>
              <a:avLst/>
              <a:gdLst/>
              <a:ahLst/>
              <a:cxnLst/>
              <a:rect l="l" t="t" r="r" b="b"/>
              <a:pathLst>
                <a:path w="3003" h="22287" extrusionOk="0">
                  <a:moveTo>
                    <a:pt x="0" y="1"/>
                  </a:moveTo>
                  <a:lnTo>
                    <a:pt x="0" y="21563"/>
                  </a:lnTo>
                  <a:cubicBezTo>
                    <a:pt x="0" y="22193"/>
                    <a:pt x="483" y="22287"/>
                    <a:pt x="577" y="22287"/>
                  </a:cubicBezTo>
                  <a:lnTo>
                    <a:pt x="2426" y="22287"/>
                  </a:lnTo>
                  <a:cubicBezTo>
                    <a:pt x="2520" y="22287"/>
                    <a:pt x="3002" y="22193"/>
                    <a:pt x="3002" y="21563"/>
                  </a:cubicBezTo>
                  <a:lnTo>
                    <a:pt x="3002" y="1"/>
                  </a:lnTo>
                  <a:lnTo>
                    <a:pt x="2868" y="1"/>
                  </a:lnTo>
                  <a:lnTo>
                    <a:pt x="2868" y="20947"/>
                  </a:lnTo>
                  <a:cubicBezTo>
                    <a:pt x="2868" y="21576"/>
                    <a:pt x="2761" y="21911"/>
                    <a:pt x="2613" y="21911"/>
                  </a:cubicBezTo>
                  <a:lnTo>
                    <a:pt x="376" y="21911"/>
                  </a:lnTo>
                  <a:cubicBezTo>
                    <a:pt x="228" y="21911"/>
                    <a:pt x="121" y="21576"/>
                    <a:pt x="121" y="20947"/>
                  </a:cubicBezTo>
                  <a:lnTo>
                    <a:pt x="1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26;p56"/>
            <p:cNvSpPr/>
            <p:nvPr/>
          </p:nvSpPr>
          <p:spPr>
            <a:xfrm>
              <a:off x="3508625" y="1693450"/>
              <a:ext cx="68725" cy="234875"/>
            </a:xfrm>
            <a:custGeom>
              <a:avLst/>
              <a:gdLst/>
              <a:ahLst/>
              <a:cxnLst/>
              <a:rect l="l" t="t" r="r" b="b"/>
              <a:pathLst>
                <a:path w="2749" h="9395" extrusionOk="0">
                  <a:moveTo>
                    <a:pt x="1" y="1"/>
                  </a:moveTo>
                  <a:lnTo>
                    <a:pt x="1" y="8966"/>
                  </a:lnTo>
                  <a:cubicBezTo>
                    <a:pt x="1" y="9207"/>
                    <a:pt x="202" y="9395"/>
                    <a:pt x="443" y="9395"/>
                  </a:cubicBezTo>
                  <a:lnTo>
                    <a:pt x="2306" y="9395"/>
                  </a:lnTo>
                  <a:cubicBezTo>
                    <a:pt x="2547" y="9395"/>
                    <a:pt x="2748" y="9207"/>
                    <a:pt x="2748" y="8966"/>
                  </a:cubicBezTo>
                  <a:lnTo>
                    <a:pt x="27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27;p56"/>
            <p:cNvSpPr/>
            <p:nvPr/>
          </p:nvSpPr>
          <p:spPr>
            <a:xfrm>
              <a:off x="3497575" y="1370150"/>
              <a:ext cx="90825" cy="17125"/>
            </a:xfrm>
            <a:custGeom>
              <a:avLst/>
              <a:gdLst/>
              <a:ahLst/>
              <a:cxnLst/>
              <a:rect l="l" t="t" r="r" b="b"/>
              <a:pathLst>
                <a:path w="3633" h="685" extrusionOk="0">
                  <a:moveTo>
                    <a:pt x="202" y="1"/>
                  </a:moveTo>
                  <a:cubicBezTo>
                    <a:pt x="94" y="1"/>
                    <a:pt x="1" y="94"/>
                    <a:pt x="1" y="202"/>
                  </a:cubicBezTo>
                  <a:lnTo>
                    <a:pt x="1" y="483"/>
                  </a:lnTo>
                  <a:cubicBezTo>
                    <a:pt x="1" y="590"/>
                    <a:pt x="94" y="684"/>
                    <a:pt x="202" y="684"/>
                  </a:cubicBezTo>
                  <a:lnTo>
                    <a:pt x="3431" y="684"/>
                  </a:lnTo>
                  <a:cubicBezTo>
                    <a:pt x="3552" y="684"/>
                    <a:pt x="3632" y="590"/>
                    <a:pt x="3632" y="483"/>
                  </a:cubicBezTo>
                  <a:lnTo>
                    <a:pt x="3632" y="202"/>
                  </a:lnTo>
                  <a:cubicBezTo>
                    <a:pt x="3632" y="94"/>
                    <a:pt x="3552" y="1"/>
                    <a:pt x="34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28;p56"/>
            <p:cNvSpPr/>
            <p:nvPr/>
          </p:nvSpPr>
          <p:spPr>
            <a:xfrm>
              <a:off x="3515000" y="1403325"/>
              <a:ext cx="5050" cy="510250"/>
            </a:xfrm>
            <a:custGeom>
              <a:avLst/>
              <a:gdLst/>
              <a:ahLst/>
              <a:cxnLst/>
              <a:rect l="l" t="t" r="r" b="b"/>
              <a:pathLst>
                <a:path w="202" h="20410" extrusionOk="0">
                  <a:moveTo>
                    <a:pt x="1" y="0"/>
                  </a:moveTo>
                  <a:lnTo>
                    <a:pt x="1" y="20410"/>
                  </a:lnTo>
                  <a:lnTo>
                    <a:pt x="202" y="20410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29;p56"/>
            <p:cNvSpPr/>
            <p:nvPr/>
          </p:nvSpPr>
          <p:spPr>
            <a:xfrm>
              <a:off x="3143800" y="1415375"/>
              <a:ext cx="517975" cy="20800"/>
            </a:xfrm>
            <a:custGeom>
              <a:avLst/>
              <a:gdLst/>
              <a:ahLst/>
              <a:cxnLst/>
              <a:rect l="l" t="t" r="r" b="b"/>
              <a:pathLst>
                <a:path w="20719" h="832" extrusionOk="0">
                  <a:moveTo>
                    <a:pt x="0" y="1"/>
                  </a:moveTo>
                  <a:lnTo>
                    <a:pt x="0" y="832"/>
                  </a:lnTo>
                  <a:lnTo>
                    <a:pt x="20718" y="832"/>
                  </a:lnTo>
                  <a:lnTo>
                    <a:pt x="20718" y="1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30;p56"/>
            <p:cNvSpPr/>
            <p:nvPr/>
          </p:nvSpPr>
          <p:spPr>
            <a:xfrm>
              <a:off x="3143800" y="1821425"/>
              <a:ext cx="517625" cy="20800"/>
            </a:xfrm>
            <a:custGeom>
              <a:avLst/>
              <a:gdLst/>
              <a:ahLst/>
              <a:cxnLst/>
              <a:rect l="l" t="t" r="r" b="b"/>
              <a:pathLst>
                <a:path w="20705" h="832" extrusionOk="0">
                  <a:moveTo>
                    <a:pt x="0" y="1"/>
                  </a:moveTo>
                  <a:lnTo>
                    <a:pt x="0" y="832"/>
                  </a:lnTo>
                  <a:lnTo>
                    <a:pt x="20705" y="832"/>
                  </a:lnTo>
                  <a:lnTo>
                    <a:pt x="207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" name="Google Shape;415;p45"/>
          <p:cNvSpPr txBox="1">
            <a:spLocks noGrp="1"/>
          </p:cNvSpPr>
          <p:nvPr>
            <p:ph type="title" idx="4294967295"/>
          </p:nvPr>
        </p:nvSpPr>
        <p:spPr>
          <a:xfrm>
            <a:off x="396332" y="232998"/>
            <a:ext cx="1225171" cy="6302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solidFill>
                  <a:schemeClr val="accent5">
                    <a:lumMod val="50000"/>
                  </a:schemeClr>
                </a:solidFill>
              </a:rPr>
              <a:t>I</a:t>
            </a:r>
            <a:endParaRPr sz="6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3809448" y="1937503"/>
            <a:ext cx="3893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Bahnschrift Condensed" panose="020B0502040204020203" pitchFamily="34" charset="0"/>
              </a:rPr>
              <a:t>H</a:t>
            </a:r>
            <a:r>
              <a:rPr lang="en-US" sz="2400" baseline="-25000" dirty="0">
                <a:latin typeface="Bahnschrift Condensed" panose="020B0502040204020203" pitchFamily="34" charset="0"/>
              </a:rPr>
              <a:t>2</a:t>
            </a:r>
            <a:r>
              <a:rPr lang="en-US" sz="2400" dirty="0">
                <a:latin typeface="Bahnschrift Condensed" panose="020B0502040204020203" pitchFamily="34" charset="0"/>
              </a:rPr>
              <a:t>SO</a:t>
            </a:r>
            <a:r>
              <a:rPr lang="en-US" sz="2400" baseline="-25000" dirty="0">
                <a:latin typeface="Bahnschrift Condensed" panose="020B0502040204020203" pitchFamily="34" charset="0"/>
              </a:rPr>
              <a:t>4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baseline="-25000" dirty="0">
                <a:latin typeface="Bahnschrift Condensed" panose="020B0502040204020203" pitchFamily="34" charset="0"/>
              </a:rPr>
              <a:t>(l)</a:t>
            </a:r>
            <a:r>
              <a:rPr lang="en-US" sz="2400" dirty="0">
                <a:latin typeface="Bahnschrift Condensed" panose="020B0502040204020203" pitchFamily="34" charset="0"/>
              </a:rPr>
              <a:t> + 2NaOH </a:t>
            </a:r>
            <a:r>
              <a:rPr lang="en-US" sz="2400" dirty="0">
                <a:latin typeface="Bahnschrift Condensed" panose="020B0502040204020203" pitchFamily="34" charset="0"/>
                <a:cs typeface="Times New Roman" panose="02020603050405020304" pitchFamily="18" charset="0"/>
              </a:rPr>
              <a:t>→ Na</a:t>
            </a:r>
            <a:r>
              <a:rPr lang="en-US" sz="2400" baseline="-25000" dirty="0">
                <a:latin typeface="Bahnschrift Condensed" panose="020B0502040204020203" pitchFamily="34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Bahnschrift Condensed" panose="020B0502040204020203" pitchFamily="34" charset="0"/>
                <a:cs typeface="Times New Roman" panose="02020603050405020304" pitchFamily="18" charset="0"/>
              </a:rPr>
              <a:t>SO</a:t>
            </a:r>
            <a:r>
              <a:rPr lang="en-US" sz="2400" baseline="-25000" dirty="0">
                <a:latin typeface="Bahnschrift Condensed" panose="020B0502040204020203" pitchFamily="34" charset="0"/>
                <a:cs typeface="Times New Roman" panose="02020603050405020304" pitchFamily="18" charset="0"/>
              </a:rPr>
              <a:t>4</a:t>
            </a:r>
            <a:r>
              <a:rPr lang="en-US" sz="2400" dirty="0">
                <a:latin typeface="Bahnschrift Condensed" panose="020B0502040204020203" pitchFamily="34" charset="0"/>
                <a:cs typeface="Times New Roman" panose="02020603050405020304" pitchFamily="18" charset="0"/>
              </a:rPr>
              <a:t> + 2H</a:t>
            </a:r>
            <a:r>
              <a:rPr lang="en-US" sz="2400" baseline="-25000" dirty="0">
                <a:latin typeface="Bahnschrift Condensed" panose="020B0502040204020203" pitchFamily="34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Bahnschrift Condensed" panose="020B0502040204020203" pitchFamily="34" charset="0"/>
                <a:cs typeface="Times New Roman" panose="02020603050405020304" pitchFamily="18" charset="0"/>
              </a:rPr>
              <a:t>O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3828616" y="2597270"/>
            <a:ext cx="3893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Bahnschrift Condensed" panose="020B0502040204020203" pitchFamily="34" charset="0"/>
              </a:rPr>
              <a:t>2HCl + Cu(OH)</a:t>
            </a:r>
            <a:r>
              <a:rPr lang="en-US" sz="2400" baseline="-25000" dirty="0">
                <a:latin typeface="Bahnschrift Condensed" panose="020B0502040204020203" pitchFamily="34" charset="0"/>
              </a:rPr>
              <a:t>2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>
                <a:latin typeface="Bahnschrift Condensed" panose="020B0502040204020203" pitchFamily="34" charset="0"/>
                <a:cs typeface="Times New Roman" panose="02020603050405020304" pitchFamily="18" charset="0"/>
              </a:rPr>
              <a:t>→ CuCl</a:t>
            </a:r>
            <a:r>
              <a:rPr lang="en-US" sz="2400" baseline="-25000" dirty="0">
                <a:latin typeface="Bahnschrift Condensed" panose="020B0502040204020203" pitchFamily="34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Bahnschrift Condensed" panose="020B0502040204020203" pitchFamily="34" charset="0"/>
                <a:cs typeface="Times New Roman" panose="02020603050405020304" pitchFamily="18" charset="0"/>
              </a:rPr>
              <a:t> + H</a:t>
            </a:r>
            <a:r>
              <a:rPr lang="en-US" sz="2400" baseline="-25000" dirty="0">
                <a:latin typeface="Bahnschrift Condensed" panose="020B0502040204020203" pitchFamily="34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Bahnschrift Condensed" panose="020B0502040204020203" pitchFamily="34" charset="0"/>
                <a:cs typeface="Times New Roman" panose="02020603050405020304" pitchFamily="18" charset="0"/>
              </a:rPr>
              <a:t>O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3828616" y="3099056"/>
            <a:ext cx="3893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Bahnschrift Condensed" panose="020B0502040204020203" pitchFamily="34" charset="0"/>
              </a:rPr>
              <a:t>Acid + Base </a:t>
            </a:r>
            <a:r>
              <a:rPr lang="en-US" sz="2400" dirty="0">
                <a:solidFill>
                  <a:srgbClr val="C00000"/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→ </a:t>
            </a:r>
            <a:r>
              <a:rPr lang="en-US" sz="2400" dirty="0" err="1">
                <a:solidFill>
                  <a:srgbClr val="C00000"/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Muối</a:t>
            </a:r>
            <a:r>
              <a:rPr lang="en-US" sz="2400" dirty="0">
                <a:solidFill>
                  <a:srgbClr val="C00000"/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 + H</a:t>
            </a:r>
            <a:r>
              <a:rPr lang="en-US" sz="2400" baseline="-25000" dirty="0">
                <a:solidFill>
                  <a:srgbClr val="C00000"/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C00000"/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O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439723" y="2310837"/>
            <a:ext cx="4725103" cy="750317"/>
            <a:chOff x="1439723" y="2310837"/>
            <a:chExt cx="4725103" cy="750317"/>
          </a:xfrm>
        </p:grpSpPr>
        <p:sp>
          <p:nvSpPr>
            <p:cNvPr id="58" name="TextBox 57"/>
            <p:cNvSpPr txBox="1"/>
            <p:nvPr/>
          </p:nvSpPr>
          <p:spPr>
            <a:xfrm>
              <a:off x="2335938" y="2439289"/>
              <a:ext cx="3828888" cy="46166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Bahnschrift SemiBold SemiConden" panose="020B0502040204020203" pitchFamily="34" charset="0"/>
                </a:rPr>
                <a:t>ACID TÁC DỤNG VỚI BASE</a:t>
              </a:r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1651125" y="2320695"/>
              <a:ext cx="770515" cy="740459"/>
              <a:chOff x="4723834" y="283522"/>
              <a:chExt cx="1208700" cy="1195500"/>
            </a:xfrm>
          </p:grpSpPr>
          <p:sp>
            <p:nvSpPr>
              <p:cNvPr id="63" name="Google Shape;426;p45"/>
              <p:cNvSpPr/>
              <p:nvPr/>
            </p:nvSpPr>
            <p:spPr>
              <a:xfrm flipH="1">
                <a:off x="4723834" y="283522"/>
                <a:ext cx="1208700" cy="11955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427;p45"/>
              <p:cNvSpPr/>
              <p:nvPr/>
            </p:nvSpPr>
            <p:spPr>
              <a:xfrm flipH="1">
                <a:off x="4880448" y="441485"/>
                <a:ext cx="909000" cy="899100"/>
              </a:xfrm>
              <a:prstGeom prst="ellipse">
                <a:avLst/>
              </a:prstGeom>
              <a:solidFill>
                <a:schemeClr val="accent2"/>
              </a:solidFill>
              <a:ln w="762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6" name="Google Shape;415;p45"/>
            <p:cNvSpPr txBox="1">
              <a:spLocks/>
            </p:cNvSpPr>
            <p:nvPr/>
          </p:nvSpPr>
          <p:spPr>
            <a:xfrm>
              <a:off x="1439723" y="2310837"/>
              <a:ext cx="1225171" cy="6302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eko Light"/>
                <a:buNone/>
                <a:defRPr sz="2400" b="0" i="0" u="none" strike="noStrike" cap="none">
                  <a:solidFill>
                    <a:schemeClr val="dk1"/>
                  </a:solidFill>
                  <a:latin typeface="Teko Light"/>
                  <a:ea typeface="Teko Light"/>
                  <a:cs typeface="Teko Light"/>
                  <a:sym typeface="Teko Light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eko Light"/>
                <a:buNone/>
                <a:defRPr sz="2400" b="0" i="0" u="none" strike="noStrike" cap="none">
                  <a:solidFill>
                    <a:schemeClr val="dk1"/>
                  </a:solidFill>
                  <a:latin typeface="Teko Light"/>
                  <a:ea typeface="Teko Light"/>
                  <a:cs typeface="Teko Light"/>
                  <a:sym typeface="Teko Light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eko Light"/>
                <a:buNone/>
                <a:defRPr sz="2400" b="0" i="0" u="none" strike="noStrike" cap="none">
                  <a:solidFill>
                    <a:schemeClr val="dk1"/>
                  </a:solidFill>
                  <a:latin typeface="Teko Light"/>
                  <a:ea typeface="Teko Light"/>
                  <a:cs typeface="Teko Light"/>
                  <a:sym typeface="Teko Light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eko Light"/>
                <a:buNone/>
                <a:defRPr sz="2400" b="0" i="0" u="none" strike="noStrike" cap="none">
                  <a:solidFill>
                    <a:schemeClr val="dk1"/>
                  </a:solidFill>
                  <a:latin typeface="Teko Light"/>
                  <a:ea typeface="Teko Light"/>
                  <a:cs typeface="Teko Light"/>
                  <a:sym typeface="Teko Light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eko Light"/>
                <a:buNone/>
                <a:defRPr sz="2400" b="0" i="0" u="none" strike="noStrike" cap="none">
                  <a:solidFill>
                    <a:schemeClr val="dk1"/>
                  </a:solidFill>
                  <a:latin typeface="Teko Light"/>
                  <a:ea typeface="Teko Light"/>
                  <a:cs typeface="Teko Light"/>
                  <a:sym typeface="Teko Light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eko Light"/>
                <a:buNone/>
                <a:defRPr sz="2400" b="0" i="0" u="none" strike="noStrike" cap="none">
                  <a:solidFill>
                    <a:schemeClr val="dk1"/>
                  </a:solidFill>
                  <a:latin typeface="Teko Light"/>
                  <a:ea typeface="Teko Light"/>
                  <a:cs typeface="Teko Light"/>
                  <a:sym typeface="Teko Light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eko Light"/>
                <a:buNone/>
                <a:defRPr sz="2400" b="0" i="0" u="none" strike="noStrike" cap="none">
                  <a:solidFill>
                    <a:schemeClr val="dk1"/>
                  </a:solidFill>
                  <a:latin typeface="Teko Light"/>
                  <a:ea typeface="Teko Light"/>
                  <a:cs typeface="Teko Light"/>
                  <a:sym typeface="Teko Light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eko Light"/>
                <a:buNone/>
                <a:defRPr sz="2400" b="0" i="0" u="none" strike="noStrike" cap="none">
                  <a:solidFill>
                    <a:schemeClr val="dk1"/>
                  </a:solidFill>
                  <a:latin typeface="Teko Light"/>
                  <a:ea typeface="Teko Light"/>
                  <a:cs typeface="Teko Light"/>
                  <a:sym typeface="Teko Light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eko Light"/>
                <a:buNone/>
                <a:defRPr sz="2400" b="0" i="0" u="none" strike="noStrike" cap="none">
                  <a:solidFill>
                    <a:schemeClr val="dk1"/>
                  </a:solidFill>
                  <a:latin typeface="Teko Light"/>
                  <a:ea typeface="Teko Light"/>
                  <a:cs typeface="Teko Light"/>
                  <a:sym typeface="Teko Light"/>
                </a:defRPr>
              </a:lvl9pPr>
            </a:lstStyle>
            <a:p>
              <a:pPr algn="ctr"/>
              <a:r>
                <a:rPr lang="en-US" sz="4800" dirty="0">
                  <a:solidFill>
                    <a:srgbClr val="C00000"/>
                  </a:solidFill>
                </a:rPr>
                <a:t>3</a:t>
              </a:r>
              <a:endParaRPr lang="en-US" sz="66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211976" y="1382350"/>
            <a:ext cx="939243" cy="3743489"/>
            <a:chOff x="2211976" y="1382350"/>
            <a:chExt cx="939243" cy="374348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017" b="2925"/>
            <a:stretch/>
          </p:blipFill>
          <p:spPr>
            <a:xfrm>
              <a:off x="2408024" y="1382350"/>
              <a:ext cx="642523" cy="3576067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2211976" y="4865369"/>
              <a:ext cx="939243" cy="2604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>
                  <a:latin typeface="Bahnschrift SemiBold" panose="020B0502040204020203" pitchFamily="34" charset="0"/>
                </a:rPr>
                <a:t>NaOH</a:t>
              </a:r>
              <a:endParaRPr lang="en-US" sz="1600" dirty="0">
                <a:latin typeface="Bahnschrift SemiBold" panose="020B0502040204020203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125554" y="159636"/>
            <a:ext cx="6219169" cy="2110129"/>
            <a:chOff x="3158289" y="97592"/>
            <a:chExt cx="6219169" cy="2110129"/>
          </a:xfrm>
        </p:grpSpPr>
        <p:sp>
          <p:nvSpPr>
            <p:cNvPr id="13" name="Rectangle 12"/>
            <p:cNvSpPr/>
            <p:nvPr/>
          </p:nvSpPr>
          <p:spPr>
            <a:xfrm>
              <a:off x="4039137" y="1120126"/>
              <a:ext cx="5338321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Bahnschrift Condensed" panose="020B0502040204020203" pitchFamily="34" charset="0"/>
                </a:rPr>
                <a:t>3,3-Bis(4-hydroxyphenyl)-2-benzofuran-1(3</a:t>
              </a:r>
              <a:r>
                <a:rPr lang="en-US" sz="2400" i="1" dirty="0">
                  <a:latin typeface="Bahnschrift Condensed" panose="020B0502040204020203" pitchFamily="34" charset="0"/>
                </a:rPr>
                <a:t>H</a:t>
              </a:r>
              <a:r>
                <a:rPr lang="en-US" sz="2400" dirty="0">
                  <a:latin typeface="Bahnschrift Condensed" panose="020B0502040204020203" pitchFamily="34" charset="0"/>
                </a:rPr>
                <a:t>)-one</a:t>
              </a:r>
            </a:p>
            <a:p>
              <a:pPr algn="ctr"/>
              <a:r>
                <a:rPr lang="en-US" sz="2400" dirty="0">
                  <a:latin typeface="Bahnschrift Condensed" panose="020B0502040204020203" pitchFamily="34" charset="0"/>
                </a:rPr>
                <a:t>(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Phenolphtalein</a:t>
              </a:r>
              <a:r>
                <a:rPr lang="en-US" sz="2400" dirty="0">
                  <a:latin typeface="Bahnschrift Condensed" panose="020B0502040204020203" pitchFamily="34" charset="0"/>
                </a:rPr>
                <a:t>)</a:t>
              </a: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389488">
              <a:off x="3158289" y="97592"/>
              <a:ext cx="1113538" cy="2110129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2579134" y="1961252"/>
            <a:ext cx="226713" cy="906966"/>
            <a:chOff x="2579134" y="1961252"/>
            <a:chExt cx="226713" cy="906966"/>
          </a:xfrm>
        </p:grpSpPr>
        <p:pic>
          <p:nvPicPr>
            <p:cNvPr id="3074" name="Picture 2" descr="Giọt nước tập tin Máy tính - Và những giọt nước png tải về - Miễn phí trong  suốt Màu Xanh png Tải về.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46000" l="38333" r="606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974" t="12774" r="38915" b="56781"/>
            <a:stretch/>
          </p:blipFill>
          <p:spPr bwMode="auto">
            <a:xfrm>
              <a:off x="2579134" y="1961252"/>
              <a:ext cx="226713" cy="343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" name="Picture 2" descr="Giọt nước tập tin Máy tính - Và những giọt nước png tải về - Miễn phí trong  suốt Màu Xanh png Tải về.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46000" l="38333" r="606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974" t="12774" r="38915" b="56781"/>
            <a:stretch/>
          </p:blipFill>
          <p:spPr bwMode="auto">
            <a:xfrm>
              <a:off x="2651586" y="2648246"/>
              <a:ext cx="145310" cy="2199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4" name="TextBox 103"/>
          <p:cNvSpPr txBox="1"/>
          <p:nvPr/>
        </p:nvSpPr>
        <p:spPr>
          <a:xfrm>
            <a:off x="3766363" y="3643038"/>
            <a:ext cx="52439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Bahnschrift Condensed" panose="020B0502040204020203" pitchFamily="34" charset="0"/>
              </a:rPr>
              <a:t>Lưu</a:t>
            </a:r>
            <a:r>
              <a:rPr lang="en-US" sz="2400" i="1" dirty="0">
                <a:solidFill>
                  <a:schemeClr val="bg2">
                    <a:lumMod val="60000"/>
                    <a:lumOff val="40000"/>
                  </a:schemeClr>
                </a:solidFill>
                <a:latin typeface="Bahnschrift Condensed" panose="020B0502040204020203" pitchFamily="34" charset="0"/>
              </a:rPr>
              <a:t> ý: </a:t>
            </a:r>
            <a:r>
              <a:rPr lang="en-US" sz="2400" i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Bahnschrift Condensed" panose="020B0502040204020203" pitchFamily="34" charset="0"/>
              </a:rPr>
              <a:t>Phản</a:t>
            </a:r>
            <a:r>
              <a:rPr lang="en-US" sz="2400" i="1" dirty="0">
                <a:solidFill>
                  <a:schemeClr val="bg2">
                    <a:lumMod val="60000"/>
                    <a:lumOff val="4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i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Bahnschrift Condensed" panose="020B0502040204020203" pitchFamily="34" charset="0"/>
              </a:rPr>
              <a:t>ứng</a:t>
            </a:r>
            <a:r>
              <a:rPr lang="en-US" sz="2400" i="1" dirty="0">
                <a:solidFill>
                  <a:schemeClr val="bg2">
                    <a:lumMod val="60000"/>
                    <a:lumOff val="4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i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Bahnschrift Condensed" panose="020B0502040204020203" pitchFamily="34" charset="0"/>
              </a:rPr>
              <a:t>giữa</a:t>
            </a:r>
            <a:r>
              <a:rPr lang="en-US" sz="2400" i="1" dirty="0">
                <a:solidFill>
                  <a:schemeClr val="bg2">
                    <a:lumMod val="60000"/>
                    <a:lumOff val="40000"/>
                  </a:schemeClr>
                </a:solidFill>
                <a:latin typeface="Bahnschrift Condensed" panose="020B0502040204020203" pitchFamily="34" charset="0"/>
              </a:rPr>
              <a:t> acid </a:t>
            </a:r>
            <a:r>
              <a:rPr lang="en-US" sz="2400" i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Bahnschrift Condensed" panose="020B0502040204020203" pitchFamily="34" charset="0"/>
              </a:rPr>
              <a:t>với</a:t>
            </a:r>
            <a:r>
              <a:rPr lang="en-US" sz="2400" i="1" dirty="0">
                <a:solidFill>
                  <a:schemeClr val="bg2">
                    <a:lumMod val="60000"/>
                    <a:lumOff val="40000"/>
                  </a:schemeClr>
                </a:solidFill>
                <a:latin typeface="Bahnschrift Condensed" panose="020B0502040204020203" pitchFamily="34" charset="0"/>
              </a:rPr>
              <a:t> base </a:t>
            </a:r>
            <a:r>
              <a:rPr lang="en-US" sz="2400" i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Bahnschrift Condensed" panose="020B0502040204020203" pitchFamily="34" charset="0"/>
              </a:rPr>
              <a:t>gọi</a:t>
            </a:r>
            <a:r>
              <a:rPr lang="en-US" sz="2400" i="1" dirty="0">
                <a:solidFill>
                  <a:schemeClr val="bg2">
                    <a:lumMod val="60000"/>
                    <a:lumOff val="4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i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Bahnschrift Condensed" panose="020B0502040204020203" pitchFamily="34" charset="0"/>
              </a:rPr>
              <a:t>là</a:t>
            </a:r>
            <a:r>
              <a:rPr lang="en-US" sz="2400" i="1" dirty="0">
                <a:solidFill>
                  <a:schemeClr val="bg2">
                    <a:lumMod val="60000"/>
                    <a:lumOff val="4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i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Bahnschrift Condensed" panose="020B0502040204020203" pitchFamily="34" charset="0"/>
              </a:rPr>
              <a:t>phản</a:t>
            </a:r>
            <a:r>
              <a:rPr lang="en-US" sz="2400" i="1" dirty="0">
                <a:solidFill>
                  <a:schemeClr val="bg2">
                    <a:lumMod val="60000"/>
                    <a:lumOff val="4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i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Bahnschrift Condensed" panose="020B0502040204020203" pitchFamily="34" charset="0"/>
              </a:rPr>
              <a:t>ứng</a:t>
            </a:r>
            <a:r>
              <a:rPr lang="en-US" sz="2400" i="1" dirty="0">
                <a:solidFill>
                  <a:schemeClr val="bg2">
                    <a:lumMod val="60000"/>
                    <a:lumOff val="4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i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Bahnschrift Condensed" panose="020B0502040204020203" pitchFamily="34" charset="0"/>
              </a:rPr>
              <a:t>trung</a:t>
            </a:r>
            <a:r>
              <a:rPr lang="en-US" sz="2400" i="1" dirty="0">
                <a:solidFill>
                  <a:schemeClr val="bg2">
                    <a:lumMod val="60000"/>
                    <a:lumOff val="4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i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Bahnschrift Condensed" panose="020B0502040204020203" pitchFamily="34" charset="0"/>
              </a:rPr>
              <a:t>hòa</a:t>
            </a:r>
            <a:endParaRPr lang="en-US" sz="2400" i="1" baseline="-25000" dirty="0">
              <a:solidFill>
                <a:schemeClr val="bg2">
                  <a:lumMod val="60000"/>
                  <a:lumOff val="40000"/>
                </a:schemeClr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894" y="1903005"/>
            <a:ext cx="590351" cy="2972225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2562814" y="154838"/>
            <a:ext cx="5436289" cy="2660629"/>
            <a:chOff x="5119481" y="2109626"/>
            <a:chExt cx="5436289" cy="2660629"/>
          </a:xfrm>
        </p:grpSpPr>
        <p:grpSp>
          <p:nvGrpSpPr>
            <p:cNvPr id="21" name="Group 20"/>
            <p:cNvGrpSpPr/>
            <p:nvPr/>
          </p:nvGrpSpPr>
          <p:grpSpPr>
            <a:xfrm>
              <a:off x="5656379" y="2109626"/>
              <a:ext cx="4899391" cy="2110129"/>
              <a:chOff x="3135475" y="166064"/>
              <a:chExt cx="4899391" cy="2110129"/>
            </a:xfrm>
          </p:grpSpPr>
          <p:sp>
            <p:nvSpPr>
              <p:cNvPr id="71" name="TextBox 70"/>
              <p:cNvSpPr txBox="1"/>
              <p:nvPr/>
            </p:nvSpPr>
            <p:spPr>
              <a:xfrm>
                <a:off x="4917251" y="1193237"/>
                <a:ext cx="311761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Bahnschrift Condensed" panose="020B0502040204020203" pitchFamily="34" charset="0"/>
                  </a:rPr>
                  <a:t>Sulfuric acid</a:t>
                </a:r>
              </a:p>
            </p:txBody>
          </p:sp>
          <p:pic>
            <p:nvPicPr>
              <p:cNvPr id="79" name="Picture 7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389488">
                <a:off x="3135475" y="166064"/>
                <a:ext cx="1113538" cy="2110129"/>
              </a:xfrm>
              <a:prstGeom prst="rect">
                <a:avLst/>
              </a:prstGeom>
            </p:spPr>
          </p:pic>
        </p:grpSp>
        <p:grpSp>
          <p:nvGrpSpPr>
            <p:cNvPr id="83" name="Group 82"/>
            <p:cNvGrpSpPr/>
            <p:nvPr/>
          </p:nvGrpSpPr>
          <p:grpSpPr>
            <a:xfrm>
              <a:off x="5119481" y="3863289"/>
              <a:ext cx="226713" cy="906966"/>
              <a:chOff x="2579134" y="1961252"/>
              <a:chExt cx="226713" cy="906966"/>
            </a:xfrm>
          </p:grpSpPr>
          <p:pic>
            <p:nvPicPr>
              <p:cNvPr id="84" name="Picture 2" descr="Giọt nước tập tin Máy tính - Và những giọt nước png tải về - Miễn phí trong  suốt Màu Xanh png Tải về.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000" b="46000" l="38333" r="6066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974" t="12774" r="38915" b="56781"/>
              <a:stretch/>
            </p:blipFill>
            <p:spPr bwMode="auto">
              <a:xfrm>
                <a:off x="2579134" y="1961252"/>
                <a:ext cx="226713" cy="3432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6" name="Picture 2" descr="Giọt nước tập tin Máy tính - Và những giọt nước png tải về - Miễn phí trong  suốt Màu Xanh png Tải về.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000" b="46000" l="38333" r="6066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974" t="12774" r="38915" b="56781"/>
              <a:stretch/>
            </p:blipFill>
            <p:spPr bwMode="auto">
              <a:xfrm>
                <a:off x="2651586" y="2648246"/>
                <a:ext cx="145310" cy="2199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95" name="Google Shape;1099;p56"/>
          <p:cNvGrpSpPr/>
          <p:nvPr/>
        </p:nvGrpSpPr>
        <p:grpSpPr>
          <a:xfrm>
            <a:off x="8844402" y="2927695"/>
            <a:ext cx="293010" cy="2187820"/>
            <a:chOff x="1181575" y="3753500"/>
            <a:chExt cx="228825" cy="1708300"/>
          </a:xfrm>
        </p:grpSpPr>
        <p:sp>
          <p:nvSpPr>
            <p:cNvPr id="96" name="Google Shape;1100;p56"/>
            <p:cNvSpPr/>
            <p:nvPr/>
          </p:nvSpPr>
          <p:spPr>
            <a:xfrm>
              <a:off x="1181575" y="3753500"/>
              <a:ext cx="228825" cy="1708300"/>
            </a:xfrm>
            <a:custGeom>
              <a:avLst/>
              <a:gdLst/>
              <a:ahLst/>
              <a:cxnLst/>
              <a:rect l="l" t="t" r="r" b="b"/>
              <a:pathLst>
                <a:path w="9153" h="68332" extrusionOk="0">
                  <a:moveTo>
                    <a:pt x="4583" y="1"/>
                  </a:moveTo>
                  <a:cubicBezTo>
                    <a:pt x="3257" y="1"/>
                    <a:pt x="2185" y="1073"/>
                    <a:pt x="2185" y="2399"/>
                  </a:cubicBezTo>
                  <a:lnTo>
                    <a:pt x="2185" y="60640"/>
                  </a:lnTo>
                  <a:cubicBezTo>
                    <a:pt x="670" y="61685"/>
                    <a:pt x="0" y="63601"/>
                    <a:pt x="550" y="65370"/>
                  </a:cubicBezTo>
                  <a:cubicBezTo>
                    <a:pt x="1099" y="67126"/>
                    <a:pt x="2734" y="68332"/>
                    <a:pt x="4583" y="68332"/>
                  </a:cubicBezTo>
                  <a:cubicBezTo>
                    <a:pt x="6433" y="68332"/>
                    <a:pt x="8054" y="67126"/>
                    <a:pt x="8604" y="65370"/>
                  </a:cubicBezTo>
                  <a:cubicBezTo>
                    <a:pt x="9153" y="63601"/>
                    <a:pt x="8496" y="61685"/>
                    <a:pt x="6969" y="60640"/>
                  </a:cubicBezTo>
                  <a:lnTo>
                    <a:pt x="6969" y="2399"/>
                  </a:lnTo>
                  <a:cubicBezTo>
                    <a:pt x="6969" y="1073"/>
                    <a:pt x="5897" y="1"/>
                    <a:pt x="45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101;p56"/>
            <p:cNvSpPr/>
            <p:nvPr/>
          </p:nvSpPr>
          <p:spPr>
            <a:xfrm>
              <a:off x="1263300" y="3780975"/>
              <a:ext cx="65375" cy="442600"/>
            </a:xfrm>
            <a:custGeom>
              <a:avLst/>
              <a:gdLst/>
              <a:ahLst/>
              <a:cxnLst/>
              <a:rect l="l" t="t" r="r" b="b"/>
              <a:pathLst>
                <a:path w="2615" h="17704" extrusionOk="0">
                  <a:moveTo>
                    <a:pt x="1314" y="1"/>
                  </a:moveTo>
                  <a:cubicBezTo>
                    <a:pt x="591" y="14"/>
                    <a:pt x="1" y="617"/>
                    <a:pt x="14" y="1341"/>
                  </a:cubicBezTo>
                  <a:lnTo>
                    <a:pt x="14" y="17596"/>
                  </a:lnTo>
                  <a:cubicBezTo>
                    <a:pt x="885" y="17663"/>
                    <a:pt x="1743" y="17703"/>
                    <a:pt x="2601" y="17703"/>
                  </a:cubicBezTo>
                  <a:lnTo>
                    <a:pt x="2601" y="1341"/>
                  </a:lnTo>
                  <a:cubicBezTo>
                    <a:pt x="2614" y="617"/>
                    <a:pt x="2038" y="14"/>
                    <a:pt x="13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102;p56"/>
            <p:cNvSpPr/>
            <p:nvPr/>
          </p:nvSpPr>
          <p:spPr>
            <a:xfrm>
              <a:off x="1212050" y="4220875"/>
              <a:ext cx="167875" cy="1213475"/>
            </a:xfrm>
            <a:custGeom>
              <a:avLst/>
              <a:gdLst/>
              <a:ahLst/>
              <a:cxnLst/>
              <a:rect l="l" t="t" r="r" b="b"/>
              <a:pathLst>
                <a:path w="6715" h="48539" extrusionOk="0">
                  <a:moveTo>
                    <a:pt x="2064" y="0"/>
                  </a:moveTo>
                  <a:lnTo>
                    <a:pt x="2064" y="42588"/>
                  </a:lnTo>
                  <a:cubicBezTo>
                    <a:pt x="738" y="43191"/>
                    <a:pt x="1" y="44652"/>
                    <a:pt x="322" y="46072"/>
                  </a:cubicBezTo>
                  <a:cubicBezTo>
                    <a:pt x="631" y="47506"/>
                    <a:pt x="1890" y="48538"/>
                    <a:pt x="3364" y="48538"/>
                  </a:cubicBezTo>
                  <a:cubicBezTo>
                    <a:pt x="4825" y="48538"/>
                    <a:pt x="6098" y="47506"/>
                    <a:pt x="6406" y="46072"/>
                  </a:cubicBezTo>
                  <a:cubicBezTo>
                    <a:pt x="6715" y="44652"/>
                    <a:pt x="5991" y="43191"/>
                    <a:pt x="4651" y="42588"/>
                  </a:cubicBezTo>
                  <a:lnTo>
                    <a:pt x="4651" y="121"/>
                  </a:lnTo>
                  <a:cubicBezTo>
                    <a:pt x="3793" y="107"/>
                    <a:pt x="2935" y="80"/>
                    <a:pt x="2064" y="0"/>
                  </a:cubicBezTo>
                  <a:close/>
                </a:path>
              </a:pathLst>
            </a:custGeom>
            <a:solidFill>
              <a:srgbClr val="CED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103;p56"/>
            <p:cNvSpPr/>
            <p:nvPr/>
          </p:nvSpPr>
          <p:spPr>
            <a:xfrm>
              <a:off x="1218075" y="4685875"/>
              <a:ext cx="171900" cy="748475"/>
            </a:xfrm>
            <a:custGeom>
              <a:avLst/>
              <a:gdLst/>
              <a:ahLst/>
              <a:cxnLst/>
              <a:rect l="l" t="t" r="r" b="b"/>
              <a:pathLst>
                <a:path w="6876" h="29939" extrusionOk="0">
                  <a:moveTo>
                    <a:pt x="4410" y="0"/>
                  </a:moveTo>
                  <a:cubicBezTo>
                    <a:pt x="3485" y="8041"/>
                    <a:pt x="3552" y="16162"/>
                    <a:pt x="2373" y="24551"/>
                  </a:cubicBezTo>
                  <a:cubicBezTo>
                    <a:pt x="2166" y="25195"/>
                    <a:pt x="1455" y="26649"/>
                    <a:pt x="512" y="26649"/>
                  </a:cubicBezTo>
                  <a:cubicBezTo>
                    <a:pt x="356" y="26649"/>
                    <a:pt x="195" y="26610"/>
                    <a:pt x="28" y="26521"/>
                  </a:cubicBezTo>
                  <a:cubicBezTo>
                    <a:pt x="14" y="26615"/>
                    <a:pt x="1" y="26708"/>
                    <a:pt x="1" y="26816"/>
                  </a:cubicBezTo>
                  <a:cubicBezTo>
                    <a:pt x="1" y="28647"/>
                    <a:pt x="1509" y="29939"/>
                    <a:pt x="3130" y="29939"/>
                  </a:cubicBezTo>
                  <a:cubicBezTo>
                    <a:pt x="3692" y="29939"/>
                    <a:pt x="4267" y="29784"/>
                    <a:pt x="4798" y="29442"/>
                  </a:cubicBezTo>
                  <a:cubicBezTo>
                    <a:pt x="6876" y="28102"/>
                    <a:pt x="6661" y="25007"/>
                    <a:pt x="4410" y="23988"/>
                  </a:cubicBezTo>
                  <a:lnTo>
                    <a:pt x="44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104;p56"/>
            <p:cNvSpPr/>
            <p:nvPr/>
          </p:nvSpPr>
          <p:spPr>
            <a:xfrm>
              <a:off x="1236175" y="3874450"/>
              <a:ext cx="46600" cy="5050"/>
            </a:xfrm>
            <a:custGeom>
              <a:avLst/>
              <a:gdLst/>
              <a:ahLst/>
              <a:cxnLst/>
              <a:rect l="l" t="t" r="r" b="b"/>
              <a:pathLst>
                <a:path w="1864" h="202" extrusionOk="0">
                  <a:moveTo>
                    <a:pt x="1" y="0"/>
                  </a:moveTo>
                  <a:lnTo>
                    <a:pt x="1" y="201"/>
                  </a:lnTo>
                  <a:lnTo>
                    <a:pt x="1863" y="201"/>
                  </a:lnTo>
                  <a:lnTo>
                    <a:pt x="186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105;p56"/>
            <p:cNvSpPr/>
            <p:nvPr/>
          </p:nvSpPr>
          <p:spPr>
            <a:xfrm>
              <a:off x="1236175" y="3921350"/>
              <a:ext cx="46600" cy="5375"/>
            </a:xfrm>
            <a:custGeom>
              <a:avLst/>
              <a:gdLst/>
              <a:ahLst/>
              <a:cxnLst/>
              <a:rect l="l" t="t" r="r" b="b"/>
              <a:pathLst>
                <a:path w="1864" h="215" extrusionOk="0">
                  <a:moveTo>
                    <a:pt x="1" y="1"/>
                  </a:moveTo>
                  <a:lnTo>
                    <a:pt x="1" y="215"/>
                  </a:lnTo>
                  <a:lnTo>
                    <a:pt x="1863" y="215"/>
                  </a:lnTo>
                  <a:lnTo>
                    <a:pt x="186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106;p56"/>
            <p:cNvSpPr/>
            <p:nvPr/>
          </p:nvSpPr>
          <p:spPr>
            <a:xfrm>
              <a:off x="1236175" y="3968600"/>
              <a:ext cx="46600" cy="5050"/>
            </a:xfrm>
            <a:custGeom>
              <a:avLst/>
              <a:gdLst/>
              <a:ahLst/>
              <a:cxnLst/>
              <a:rect l="l" t="t" r="r" b="b"/>
              <a:pathLst>
                <a:path w="1864" h="202" extrusionOk="0">
                  <a:moveTo>
                    <a:pt x="1" y="0"/>
                  </a:moveTo>
                  <a:lnTo>
                    <a:pt x="1" y="201"/>
                  </a:lnTo>
                  <a:lnTo>
                    <a:pt x="1863" y="201"/>
                  </a:lnTo>
                  <a:lnTo>
                    <a:pt x="186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107;p56"/>
            <p:cNvSpPr/>
            <p:nvPr/>
          </p:nvSpPr>
          <p:spPr>
            <a:xfrm>
              <a:off x="1236175" y="4015825"/>
              <a:ext cx="46600" cy="5050"/>
            </a:xfrm>
            <a:custGeom>
              <a:avLst/>
              <a:gdLst/>
              <a:ahLst/>
              <a:cxnLst/>
              <a:rect l="l" t="t" r="r" b="b"/>
              <a:pathLst>
                <a:path w="1864" h="202" extrusionOk="0">
                  <a:moveTo>
                    <a:pt x="1" y="1"/>
                  </a:moveTo>
                  <a:lnTo>
                    <a:pt x="1" y="202"/>
                  </a:lnTo>
                  <a:lnTo>
                    <a:pt x="1863" y="202"/>
                  </a:lnTo>
                  <a:lnTo>
                    <a:pt x="186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108;p56"/>
            <p:cNvSpPr/>
            <p:nvPr/>
          </p:nvSpPr>
          <p:spPr>
            <a:xfrm>
              <a:off x="1236175" y="4062725"/>
              <a:ext cx="46600" cy="5400"/>
            </a:xfrm>
            <a:custGeom>
              <a:avLst/>
              <a:gdLst/>
              <a:ahLst/>
              <a:cxnLst/>
              <a:rect l="l" t="t" r="r" b="b"/>
              <a:pathLst>
                <a:path w="1864" h="216" extrusionOk="0">
                  <a:moveTo>
                    <a:pt x="1" y="1"/>
                  </a:moveTo>
                  <a:lnTo>
                    <a:pt x="1" y="215"/>
                  </a:lnTo>
                  <a:lnTo>
                    <a:pt x="1863" y="215"/>
                  </a:lnTo>
                  <a:lnTo>
                    <a:pt x="186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109;p56"/>
            <p:cNvSpPr/>
            <p:nvPr/>
          </p:nvSpPr>
          <p:spPr>
            <a:xfrm>
              <a:off x="1236175" y="4109975"/>
              <a:ext cx="46600" cy="5050"/>
            </a:xfrm>
            <a:custGeom>
              <a:avLst/>
              <a:gdLst/>
              <a:ahLst/>
              <a:cxnLst/>
              <a:rect l="l" t="t" r="r" b="b"/>
              <a:pathLst>
                <a:path w="1864" h="202" extrusionOk="0">
                  <a:moveTo>
                    <a:pt x="1" y="0"/>
                  </a:moveTo>
                  <a:lnTo>
                    <a:pt x="1" y="201"/>
                  </a:lnTo>
                  <a:lnTo>
                    <a:pt x="1863" y="201"/>
                  </a:lnTo>
                  <a:lnTo>
                    <a:pt x="186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110;p56"/>
            <p:cNvSpPr/>
            <p:nvPr/>
          </p:nvSpPr>
          <p:spPr>
            <a:xfrm>
              <a:off x="1236175" y="4157200"/>
              <a:ext cx="46600" cy="5050"/>
            </a:xfrm>
            <a:custGeom>
              <a:avLst/>
              <a:gdLst/>
              <a:ahLst/>
              <a:cxnLst/>
              <a:rect l="l" t="t" r="r" b="b"/>
              <a:pathLst>
                <a:path w="1864" h="202" extrusionOk="0">
                  <a:moveTo>
                    <a:pt x="1" y="1"/>
                  </a:moveTo>
                  <a:lnTo>
                    <a:pt x="1" y="202"/>
                  </a:lnTo>
                  <a:lnTo>
                    <a:pt x="1863" y="202"/>
                  </a:lnTo>
                  <a:lnTo>
                    <a:pt x="186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11;p56"/>
            <p:cNvSpPr/>
            <p:nvPr/>
          </p:nvSpPr>
          <p:spPr>
            <a:xfrm>
              <a:off x="1236175" y="4204100"/>
              <a:ext cx="46600" cy="5400"/>
            </a:xfrm>
            <a:custGeom>
              <a:avLst/>
              <a:gdLst/>
              <a:ahLst/>
              <a:cxnLst/>
              <a:rect l="l" t="t" r="r" b="b"/>
              <a:pathLst>
                <a:path w="1864" h="216" extrusionOk="0">
                  <a:moveTo>
                    <a:pt x="1" y="1"/>
                  </a:moveTo>
                  <a:lnTo>
                    <a:pt x="1" y="215"/>
                  </a:lnTo>
                  <a:lnTo>
                    <a:pt x="1863" y="215"/>
                  </a:lnTo>
                  <a:lnTo>
                    <a:pt x="186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12;p56"/>
            <p:cNvSpPr/>
            <p:nvPr/>
          </p:nvSpPr>
          <p:spPr>
            <a:xfrm>
              <a:off x="1236175" y="4251350"/>
              <a:ext cx="46600" cy="5375"/>
            </a:xfrm>
            <a:custGeom>
              <a:avLst/>
              <a:gdLst/>
              <a:ahLst/>
              <a:cxnLst/>
              <a:rect l="l" t="t" r="r" b="b"/>
              <a:pathLst>
                <a:path w="1864" h="215" extrusionOk="0">
                  <a:moveTo>
                    <a:pt x="1" y="0"/>
                  </a:moveTo>
                  <a:lnTo>
                    <a:pt x="1" y="215"/>
                  </a:lnTo>
                  <a:lnTo>
                    <a:pt x="1863" y="215"/>
                  </a:lnTo>
                  <a:lnTo>
                    <a:pt x="186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13;p56"/>
            <p:cNvSpPr/>
            <p:nvPr/>
          </p:nvSpPr>
          <p:spPr>
            <a:xfrm>
              <a:off x="1236175" y="4298600"/>
              <a:ext cx="46600" cy="5050"/>
            </a:xfrm>
            <a:custGeom>
              <a:avLst/>
              <a:gdLst/>
              <a:ahLst/>
              <a:cxnLst/>
              <a:rect l="l" t="t" r="r" b="b"/>
              <a:pathLst>
                <a:path w="1864" h="202" extrusionOk="0">
                  <a:moveTo>
                    <a:pt x="1" y="0"/>
                  </a:moveTo>
                  <a:lnTo>
                    <a:pt x="1" y="201"/>
                  </a:lnTo>
                  <a:lnTo>
                    <a:pt x="1863" y="201"/>
                  </a:lnTo>
                  <a:lnTo>
                    <a:pt x="186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14;p56"/>
            <p:cNvSpPr/>
            <p:nvPr/>
          </p:nvSpPr>
          <p:spPr>
            <a:xfrm>
              <a:off x="1236175" y="4345500"/>
              <a:ext cx="46600" cy="5375"/>
            </a:xfrm>
            <a:custGeom>
              <a:avLst/>
              <a:gdLst/>
              <a:ahLst/>
              <a:cxnLst/>
              <a:rect l="l" t="t" r="r" b="b"/>
              <a:pathLst>
                <a:path w="1864" h="215" extrusionOk="0">
                  <a:moveTo>
                    <a:pt x="1" y="0"/>
                  </a:moveTo>
                  <a:lnTo>
                    <a:pt x="1" y="215"/>
                  </a:lnTo>
                  <a:lnTo>
                    <a:pt x="1863" y="215"/>
                  </a:lnTo>
                  <a:lnTo>
                    <a:pt x="186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15;p56"/>
            <p:cNvSpPr/>
            <p:nvPr/>
          </p:nvSpPr>
          <p:spPr>
            <a:xfrm>
              <a:off x="1236175" y="4392725"/>
              <a:ext cx="46600" cy="5400"/>
            </a:xfrm>
            <a:custGeom>
              <a:avLst/>
              <a:gdLst/>
              <a:ahLst/>
              <a:cxnLst/>
              <a:rect l="l" t="t" r="r" b="b"/>
              <a:pathLst>
                <a:path w="1864" h="216" extrusionOk="0">
                  <a:moveTo>
                    <a:pt x="1" y="1"/>
                  </a:moveTo>
                  <a:lnTo>
                    <a:pt x="1" y="215"/>
                  </a:lnTo>
                  <a:lnTo>
                    <a:pt x="1863" y="215"/>
                  </a:lnTo>
                  <a:lnTo>
                    <a:pt x="186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16;p56"/>
            <p:cNvSpPr/>
            <p:nvPr/>
          </p:nvSpPr>
          <p:spPr>
            <a:xfrm>
              <a:off x="1236175" y="4439975"/>
              <a:ext cx="46600" cy="5050"/>
            </a:xfrm>
            <a:custGeom>
              <a:avLst/>
              <a:gdLst/>
              <a:ahLst/>
              <a:cxnLst/>
              <a:rect l="l" t="t" r="r" b="b"/>
              <a:pathLst>
                <a:path w="1864" h="202" extrusionOk="0">
                  <a:moveTo>
                    <a:pt x="1" y="0"/>
                  </a:moveTo>
                  <a:lnTo>
                    <a:pt x="1" y="201"/>
                  </a:lnTo>
                  <a:lnTo>
                    <a:pt x="1863" y="201"/>
                  </a:lnTo>
                  <a:lnTo>
                    <a:pt x="186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17;p56"/>
            <p:cNvSpPr/>
            <p:nvPr/>
          </p:nvSpPr>
          <p:spPr>
            <a:xfrm>
              <a:off x="1236175" y="4486875"/>
              <a:ext cx="46600" cy="5375"/>
            </a:xfrm>
            <a:custGeom>
              <a:avLst/>
              <a:gdLst/>
              <a:ahLst/>
              <a:cxnLst/>
              <a:rect l="l" t="t" r="r" b="b"/>
              <a:pathLst>
                <a:path w="1864" h="215" extrusionOk="0">
                  <a:moveTo>
                    <a:pt x="1" y="0"/>
                  </a:moveTo>
                  <a:lnTo>
                    <a:pt x="1" y="215"/>
                  </a:lnTo>
                  <a:lnTo>
                    <a:pt x="1863" y="215"/>
                  </a:lnTo>
                  <a:lnTo>
                    <a:pt x="186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18;p56"/>
            <p:cNvSpPr/>
            <p:nvPr/>
          </p:nvSpPr>
          <p:spPr>
            <a:xfrm>
              <a:off x="1236175" y="4534100"/>
              <a:ext cx="46600" cy="5400"/>
            </a:xfrm>
            <a:custGeom>
              <a:avLst/>
              <a:gdLst/>
              <a:ahLst/>
              <a:cxnLst/>
              <a:rect l="l" t="t" r="r" b="b"/>
              <a:pathLst>
                <a:path w="1864" h="216" extrusionOk="0">
                  <a:moveTo>
                    <a:pt x="1" y="1"/>
                  </a:moveTo>
                  <a:lnTo>
                    <a:pt x="1" y="215"/>
                  </a:lnTo>
                  <a:lnTo>
                    <a:pt x="1863" y="215"/>
                  </a:lnTo>
                  <a:lnTo>
                    <a:pt x="186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119;p56"/>
            <p:cNvSpPr/>
            <p:nvPr/>
          </p:nvSpPr>
          <p:spPr>
            <a:xfrm>
              <a:off x="1236175" y="4581350"/>
              <a:ext cx="46600" cy="5050"/>
            </a:xfrm>
            <a:custGeom>
              <a:avLst/>
              <a:gdLst/>
              <a:ahLst/>
              <a:cxnLst/>
              <a:rect l="l" t="t" r="r" b="b"/>
              <a:pathLst>
                <a:path w="1864" h="202" extrusionOk="0">
                  <a:moveTo>
                    <a:pt x="1" y="0"/>
                  </a:moveTo>
                  <a:lnTo>
                    <a:pt x="1" y="201"/>
                  </a:lnTo>
                  <a:lnTo>
                    <a:pt x="1863" y="201"/>
                  </a:lnTo>
                  <a:lnTo>
                    <a:pt x="186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120;p56"/>
            <p:cNvSpPr/>
            <p:nvPr/>
          </p:nvSpPr>
          <p:spPr>
            <a:xfrm>
              <a:off x="1236175" y="4628250"/>
              <a:ext cx="46600" cy="5375"/>
            </a:xfrm>
            <a:custGeom>
              <a:avLst/>
              <a:gdLst/>
              <a:ahLst/>
              <a:cxnLst/>
              <a:rect l="l" t="t" r="r" b="b"/>
              <a:pathLst>
                <a:path w="1864" h="215" extrusionOk="0">
                  <a:moveTo>
                    <a:pt x="1" y="1"/>
                  </a:moveTo>
                  <a:lnTo>
                    <a:pt x="1" y="215"/>
                  </a:lnTo>
                  <a:lnTo>
                    <a:pt x="1863" y="215"/>
                  </a:lnTo>
                  <a:lnTo>
                    <a:pt x="186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121;p56"/>
            <p:cNvSpPr/>
            <p:nvPr/>
          </p:nvSpPr>
          <p:spPr>
            <a:xfrm>
              <a:off x="1236175" y="4675500"/>
              <a:ext cx="46600" cy="5375"/>
            </a:xfrm>
            <a:custGeom>
              <a:avLst/>
              <a:gdLst/>
              <a:ahLst/>
              <a:cxnLst/>
              <a:rect l="l" t="t" r="r" b="b"/>
              <a:pathLst>
                <a:path w="1864" h="215" extrusionOk="0">
                  <a:moveTo>
                    <a:pt x="1" y="0"/>
                  </a:moveTo>
                  <a:lnTo>
                    <a:pt x="1" y="214"/>
                  </a:lnTo>
                  <a:lnTo>
                    <a:pt x="1863" y="214"/>
                  </a:lnTo>
                  <a:lnTo>
                    <a:pt x="186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122;p56"/>
            <p:cNvSpPr/>
            <p:nvPr/>
          </p:nvSpPr>
          <p:spPr>
            <a:xfrm>
              <a:off x="1236175" y="4722725"/>
              <a:ext cx="46600" cy="5050"/>
            </a:xfrm>
            <a:custGeom>
              <a:avLst/>
              <a:gdLst/>
              <a:ahLst/>
              <a:cxnLst/>
              <a:rect l="l" t="t" r="r" b="b"/>
              <a:pathLst>
                <a:path w="1864" h="202" extrusionOk="0">
                  <a:moveTo>
                    <a:pt x="1" y="1"/>
                  </a:moveTo>
                  <a:lnTo>
                    <a:pt x="1" y="202"/>
                  </a:lnTo>
                  <a:lnTo>
                    <a:pt x="1863" y="202"/>
                  </a:lnTo>
                  <a:lnTo>
                    <a:pt x="186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123;p56"/>
            <p:cNvSpPr/>
            <p:nvPr/>
          </p:nvSpPr>
          <p:spPr>
            <a:xfrm>
              <a:off x="1236175" y="4769975"/>
              <a:ext cx="46600" cy="5050"/>
            </a:xfrm>
            <a:custGeom>
              <a:avLst/>
              <a:gdLst/>
              <a:ahLst/>
              <a:cxnLst/>
              <a:rect l="l" t="t" r="r" b="b"/>
              <a:pathLst>
                <a:path w="1864" h="202" extrusionOk="0">
                  <a:moveTo>
                    <a:pt x="1" y="0"/>
                  </a:moveTo>
                  <a:lnTo>
                    <a:pt x="1" y="201"/>
                  </a:lnTo>
                  <a:lnTo>
                    <a:pt x="1863" y="201"/>
                  </a:lnTo>
                  <a:lnTo>
                    <a:pt x="186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124;p56"/>
            <p:cNvSpPr/>
            <p:nvPr/>
          </p:nvSpPr>
          <p:spPr>
            <a:xfrm>
              <a:off x="1236175" y="4816875"/>
              <a:ext cx="46600" cy="5375"/>
            </a:xfrm>
            <a:custGeom>
              <a:avLst/>
              <a:gdLst/>
              <a:ahLst/>
              <a:cxnLst/>
              <a:rect l="l" t="t" r="r" b="b"/>
              <a:pathLst>
                <a:path w="1864" h="215" extrusionOk="0">
                  <a:moveTo>
                    <a:pt x="1" y="0"/>
                  </a:moveTo>
                  <a:lnTo>
                    <a:pt x="1" y="215"/>
                  </a:lnTo>
                  <a:lnTo>
                    <a:pt x="1863" y="215"/>
                  </a:lnTo>
                  <a:lnTo>
                    <a:pt x="186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125;p56"/>
            <p:cNvSpPr/>
            <p:nvPr/>
          </p:nvSpPr>
          <p:spPr>
            <a:xfrm>
              <a:off x="1236175" y="4864100"/>
              <a:ext cx="46600" cy="5400"/>
            </a:xfrm>
            <a:custGeom>
              <a:avLst/>
              <a:gdLst/>
              <a:ahLst/>
              <a:cxnLst/>
              <a:rect l="l" t="t" r="r" b="b"/>
              <a:pathLst>
                <a:path w="1864" h="216" extrusionOk="0">
                  <a:moveTo>
                    <a:pt x="1" y="1"/>
                  </a:moveTo>
                  <a:lnTo>
                    <a:pt x="1" y="215"/>
                  </a:lnTo>
                  <a:lnTo>
                    <a:pt x="1863" y="215"/>
                  </a:lnTo>
                  <a:lnTo>
                    <a:pt x="186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126;p56"/>
            <p:cNvSpPr/>
            <p:nvPr/>
          </p:nvSpPr>
          <p:spPr>
            <a:xfrm>
              <a:off x="1236175" y="4911350"/>
              <a:ext cx="46600" cy="5050"/>
            </a:xfrm>
            <a:custGeom>
              <a:avLst/>
              <a:gdLst/>
              <a:ahLst/>
              <a:cxnLst/>
              <a:rect l="l" t="t" r="r" b="b"/>
              <a:pathLst>
                <a:path w="1864" h="202" extrusionOk="0">
                  <a:moveTo>
                    <a:pt x="1" y="0"/>
                  </a:moveTo>
                  <a:lnTo>
                    <a:pt x="1" y="201"/>
                  </a:lnTo>
                  <a:lnTo>
                    <a:pt x="1863" y="201"/>
                  </a:lnTo>
                  <a:lnTo>
                    <a:pt x="186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127;p56"/>
            <p:cNvSpPr/>
            <p:nvPr/>
          </p:nvSpPr>
          <p:spPr>
            <a:xfrm>
              <a:off x="1236175" y="4958250"/>
              <a:ext cx="46600" cy="5375"/>
            </a:xfrm>
            <a:custGeom>
              <a:avLst/>
              <a:gdLst/>
              <a:ahLst/>
              <a:cxnLst/>
              <a:rect l="l" t="t" r="r" b="b"/>
              <a:pathLst>
                <a:path w="1864" h="215" extrusionOk="0">
                  <a:moveTo>
                    <a:pt x="1" y="0"/>
                  </a:moveTo>
                  <a:lnTo>
                    <a:pt x="1" y="215"/>
                  </a:lnTo>
                  <a:lnTo>
                    <a:pt x="1863" y="215"/>
                  </a:lnTo>
                  <a:lnTo>
                    <a:pt x="186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128;p56"/>
            <p:cNvSpPr/>
            <p:nvPr/>
          </p:nvSpPr>
          <p:spPr>
            <a:xfrm>
              <a:off x="1236175" y="5005475"/>
              <a:ext cx="46600" cy="5400"/>
            </a:xfrm>
            <a:custGeom>
              <a:avLst/>
              <a:gdLst/>
              <a:ahLst/>
              <a:cxnLst/>
              <a:rect l="l" t="t" r="r" b="b"/>
              <a:pathLst>
                <a:path w="1864" h="216" extrusionOk="0">
                  <a:moveTo>
                    <a:pt x="1" y="1"/>
                  </a:moveTo>
                  <a:lnTo>
                    <a:pt x="1" y="215"/>
                  </a:lnTo>
                  <a:lnTo>
                    <a:pt x="1863" y="215"/>
                  </a:lnTo>
                  <a:lnTo>
                    <a:pt x="186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129;p56"/>
            <p:cNvSpPr/>
            <p:nvPr/>
          </p:nvSpPr>
          <p:spPr>
            <a:xfrm>
              <a:off x="1236175" y="5052725"/>
              <a:ext cx="46600" cy="5050"/>
            </a:xfrm>
            <a:custGeom>
              <a:avLst/>
              <a:gdLst/>
              <a:ahLst/>
              <a:cxnLst/>
              <a:rect l="l" t="t" r="r" b="b"/>
              <a:pathLst>
                <a:path w="1864" h="202" extrusionOk="0">
                  <a:moveTo>
                    <a:pt x="1" y="0"/>
                  </a:moveTo>
                  <a:lnTo>
                    <a:pt x="1" y="201"/>
                  </a:lnTo>
                  <a:lnTo>
                    <a:pt x="1863" y="201"/>
                  </a:lnTo>
                  <a:lnTo>
                    <a:pt x="186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130;p56"/>
            <p:cNvSpPr/>
            <p:nvPr/>
          </p:nvSpPr>
          <p:spPr>
            <a:xfrm>
              <a:off x="1236175" y="5099625"/>
              <a:ext cx="46600" cy="5375"/>
            </a:xfrm>
            <a:custGeom>
              <a:avLst/>
              <a:gdLst/>
              <a:ahLst/>
              <a:cxnLst/>
              <a:rect l="l" t="t" r="r" b="b"/>
              <a:pathLst>
                <a:path w="1864" h="215" extrusionOk="0">
                  <a:moveTo>
                    <a:pt x="1" y="1"/>
                  </a:moveTo>
                  <a:lnTo>
                    <a:pt x="1" y="215"/>
                  </a:lnTo>
                  <a:lnTo>
                    <a:pt x="1863" y="215"/>
                  </a:lnTo>
                  <a:lnTo>
                    <a:pt x="186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131;p56"/>
            <p:cNvSpPr/>
            <p:nvPr/>
          </p:nvSpPr>
          <p:spPr>
            <a:xfrm>
              <a:off x="1236175" y="5146875"/>
              <a:ext cx="46600" cy="5375"/>
            </a:xfrm>
            <a:custGeom>
              <a:avLst/>
              <a:gdLst/>
              <a:ahLst/>
              <a:cxnLst/>
              <a:rect l="l" t="t" r="r" b="b"/>
              <a:pathLst>
                <a:path w="1864" h="215" extrusionOk="0">
                  <a:moveTo>
                    <a:pt x="1" y="0"/>
                  </a:moveTo>
                  <a:lnTo>
                    <a:pt x="1" y="215"/>
                  </a:lnTo>
                  <a:lnTo>
                    <a:pt x="1863" y="215"/>
                  </a:lnTo>
                  <a:lnTo>
                    <a:pt x="186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132;p56"/>
            <p:cNvSpPr/>
            <p:nvPr/>
          </p:nvSpPr>
          <p:spPr>
            <a:xfrm>
              <a:off x="1236175" y="5194100"/>
              <a:ext cx="46600" cy="5050"/>
            </a:xfrm>
            <a:custGeom>
              <a:avLst/>
              <a:gdLst/>
              <a:ahLst/>
              <a:cxnLst/>
              <a:rect l="l" t="t" r="r" b="b"/>
              <a:pathLst>
                <a:path w="1864" h="202" extrusionOk="0">
                  <a:moveTo>
                    <a:pt x="1" y="1"/>
                  </a:moveTo>
                  <a:lnTo>
                    <a:pt x="1" y="202"/>
                  </a:lnTo>
                  <a:lnTo>
                    <a:pt x="1863" y="202"/>
                  </a:lnTo>
                  <a:lnTo>
                    <a:pt x="186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" name="Google Shape;1431;p56"/>
          <p:cNvGrpSpPr/>
          <p:nvPr/>
        </p:nvGrpSpPr>
        <p:grpSpPr>
          <a:xfrm>
            <a:off x="8425925" y="4403735"/>
            <a:ext cx="593675" cy="723292"/>
            <a:chOff x="3790075" y="294725"/>
            <a:chExt cx="389300" cy="618150"/>
          </a:xfrm>
        </p:grpSpPr>
        <p:sp>
          <p:nvSpPr>
            <p:cNvPr id="155" name="Google Shape;1432;p56"/>
            <p:cNvSpPr/>
            <p:nvPr/>
          </p:nvSpPr>
          <p:spPr>
            <a:xfrm>
              <a:off x="3790075" y="299750"/>
              <a:ext cx="389300" cy="613125"/>
            </a:xfrm>
            <a:custGeom>
              <a:avLst/>
              <a:gdLst/>
              <a:ahLst/>
              <a:cxnLst/>
              <a:rect l="l" t="t" r="r" b="b"/>
              <a:pathLst>
                <a:path w="15572" h="24525" extrusionOk="0">
                  <a:moveTo>
                    <a:pt x="4556" y="1"/>
                  </a:moveTo>
                  <a:lnTo>
                    <a:pt x="5092" y="1609"/>
                  </a:lnTo>
                  <a:lnTo>
                    <a:pt x="5092" y="5053"/>
                  </a:lnTo>
                  <a:lnTo>
                    <a:pt x="228" y="22273"/>
                  </a:lnTo>
                  <a:cubicBezTo>
                    <a:pt x="0" y="23439"/>
                    <a:pt x="1072" y="24524"/>
                    <a:pt x="2493" y="24524"/>
                  </a:cubicBezTo>
                  <a:lnTo>
                    <a:pt x="13079" y="24524"/>
                  </a:lnTo>
                  <a:cubicBezTo>
                    <a:pt x="14500" y="24524"/>
                    <a:pt x="15572" y="23452"/>
                    <a:pt x="15344" y="22273"/>
                  </a:cubicBezTo>
                  <a:lnTo>
                    <a:pt x="10480" y="5053"/>
                  </a:lnTo>
                  <a:lnTo>
                    <a:pt x="10480" y="1609"/>
                  </a:lnTo>
                  <a:lnTo>
                    <a:pt x="11016" y="1"/>
                  </a:lnTo>
                  <a:lnTo>
                    <a:pt x="10614" y="1"/>
                  </a:lnTo>
                  <a:lnTo>
                    <a:pt x="10131" y="1569"/>
                  </a:lnTo>
                  <a:lnTo>
                    <a:pt x="10131" y="4919"/>
                  </a:lnTo>
                  <a:lnTo>
                    <a:pt x="14768" y="21737"/>
                  </a:lnTo>
                  <a:cubicBezTo>
                    <a:pt x="14969" y="22889"/>
                    <a:pt x="13977" y="23935"/>
                    <a:pt x="12677" y="23935"/>
                  </a:cubicBezTo>
                  <a:lnTo>
                    <a:pt x="2895" y="23935"/>
                  </a:lnTo>
                  <a:cubicBezTo>
                    <a:pt x="1595" y="23935"/>
                    <a:pt x="590" y="22889"/>
                    <a:pt x="804" y="21737"/>
                  </a:cubicBezTo>
                  <a:lnTo>
                    <a:pt x="5441" y="4919"/>
                  </a:lnTo>
                  <a:lnTo>
                    <a:pt x="5441" y="1569"/>
                  </a:lnTo>
                  <a:lnTo>
                    <a:pt x="495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433;p56"/>
            <p:cNvSpPr/>
            <p:nvPr/>
          </p:nvSpPr>
          <p:spPr>
            <a:xfrm>
              <a:off x="3804800" y="300100"/>
              <a:ext cx="359850" cy="598025"/>
            </a:xfrm>
            <a:custGeom>
              <a:avLst/>
              <a:gdLst/>
              <a:ahLst/>
              <a:cxnLst/>
              <a:rect l="l" t="t" r="r" b="b"/>
              <a:pathLst>
                <a:path w="14394" h="23921" extrusionOk="0">
                  <a:moveTo>
                    <a:pt x="4369" y="0"/>
                  </a:moveTo>
                  <a:lnTo>
                    <a:pt x="4852" y="1568"/>
                  </a:lnTo>
                  <a:lnTo>
                    <a:pt x="4852" y="4918"/>
                  </a:lnTo>
                  <a:lnTo>
                    <a:pt x="215" y="21723"/>
                  </a:lnTo>
                  <a:cubicBezTo>
                    <a:pt x="1" y="22875"/>
                    <a:pt x="1006" y="23921"/>
                    <a:pt x="2306" y="23921"/>
                  </a:cubicBezTo>
                  <a:lnTo>
                    <a:pt x="12088" y="23921"/>
                  </a:lnTo>
                  <a:cubicBezTo>
                    <a:pt x="13388" y="23921"/>
                    <a:pt x="14393" y="22875"/>
                    <a:pt x="14179" y="21723"/>
                  </a:cubicBezTo>
                  <a:lnTo>
                    <a:pt x="9542" y="4918"/>
                  </a:lnTo>
                  <a:lnTo>
                    <a:pt x="9542" y="1568"/>
                  </a:lnTo>
                  <a:lnTo>
                    <a:pt x="1002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434;p56"/>
            <p:cNvSpPr/>
            <p:nvPr/>
          </p:nvSpPr>
          <p:spPr>
            <a:xfrm>
              <a:off x="3805425" y="666950"/>
              <a:ext cx="363250" cy="234825"/>
            </a:xfrm>
            <a:custGeom>
              <a:avLst/>
              <a:gdLst/>
              <a:ahLst/>
              <a:cxnLst/>
              <a:rect l="l" t="t" r="r" b="b"/>
              <a:pathLst>
                <a:path w="14530" h="9393" extrusionOk="0">
                  <a:moveTo>
                    <a:pt x="2133" y="0"/>
                  </a:moveTo>
                  <a:cubicBezTo>
                    <a:pt x="2133" y="0"/>
                    <a:pt x="391" y="4824"/>
                    <a:pt x="190" y="7062"/>
                  </a:cubicBezTo>
                  <a:cubicBezTo>
                    <a:pt x="1" y="9161"/>
                    <a:pt x="1706" y="9220"/>
                    <a:pt x="1901" y="9220"/>
                  </a:cubicBezTo>
                  <a:cubicBezTo>
                    <a:pt x="1913" y="9220"/>
                    <a:pt x="1919" y="9220"/>
                    <a:pt x="1919" y="9220"/>
                  </a:cubicBezTo>
                  <a:cubicBezTo>
                    <a:pt x="1919" y="9220"/>
                    <a:pt x="5689" y="9393"/>
                    <a:pt x="8802" y="9393"/>
                  </a:cubicBezTo>
                  <a:cubicBezTo>
                    <a:pt x="10359" y="9393"/>
                    <a:pt x="11751" y="9349"/>
                    <a:pt x="12425" y="9220"/>
                  </a:cubicBezTo>
                  <a:cubicBezTo>
                    <a:pt x="14529" y="8818"/>
                    <a:pt x="14154" y="7062"/>
                    <a:pt x="14154" y="7062"/>
                  </a:cubicBezTo>
                  <a:lnTo>
                    <a:pt x="122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435;p56"/>
            <p:cNvSpPr/>
            <p:nvPr/>
          </p:nvSpPr>
          <p:spPr>
            <a:xfrm>
              <a:off x="3835975" y="345975"/>
              <a:ext cx="113575" cy="517300"/>
            </a:xfrm>
            <a:custGeom>
              <a:avLst/>
              <a:gdLst/>
              <a:ahLst/>
              <a:cxnLst/>
              <a:rect l="l" t="t" r="r" b="b"/>
              <a:pathLst>
                <a:path w="4543" h="20692" fill="none" extrusionOk="0">
                  <a:moveTo>
                    <a:pt x="4543" y="1"/>
                  </a:moveTo>
                  <a:lnTo>
                    <a:pt x="4543" y="3097"/>
                  </a:lnTo>
                  <a:lnTo>
                    <a:pt x="0" y="20692"/>
                  </a:lnTo>
                </a:path>
              </a:pathLst>
            </a:custGeom>
            <a:noFill/>
            <a:ln w="20425" cap="rnd" cmpd="sng">
              <a:solidFill>
                <a:schemeClr val="lt1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436;p56"/>
            <p:cNvSpPr/>
            <p:nvPr/>
          </p:nvSpPr>
          <p:spPr>
            <a:xfrm>
              <a:off x="3898275" y="294725"/>
              <a:ext cx="172900" cy="20800"/>
            </a:xfrm>
            <a:custGeom>
              <a:avLst/>
              <a:gdLst/>
              <a:ahLst/>
              <a:cxnLst/>
              <a:rect l="l" t="t" r="r" b="b"/>
              <a:pathLst>
                <a:path w="6916" h="832" extrusionOk="0">
                  <a:moveTo>
                    <a:pt x="309" y="1"/>
                  </a:moveTo>
                  <a:cubicBezTo>
                    <a:pt x="135" y="1"/>
                    <a:pt x="1" y="135"/>
                    <a:pt x="1" y="309"/>
                  </a:cubicBezTo>
                  <a:lnTo>
                    <a:pt x="1" y="523"/>
                  </a:lnTo>
                  <a:cubicBezTo>
                    <a:pt x="1" y="698"/>
                    <a:pt x="135" y="832"/>
                    <a:pt x="309" y="832"/>
                  </a:cubicBezTo>
                  <a:lnTo>
                    <a:pt x="6607" y="832"/>
                  </a:lnTo>
                  <a:cubicBezTo>
                    <a:pt x="6781" y="832"/>
                    <a:pt x="6915" y="698"/>
                    <a:pt x="6915" y="523"/>
                  </a:cubicBezTo>
                  <a:lnTo>
                    <a:pt x="6915" y="309"/>
                  </a:lnTo>
                  <a:cubicBezTo>
                    <a:pt x="6915" y="135"/>
                    <a:pt x="6781" y="1"/>
                    <a:pt x="66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886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22222E-6 L -0.01962 -0.328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0" y="-164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87" grpId="0"/>
      <p:bldP spid="99" grpId="0"/>
      <p:bldP spid="104" grpId="0"/>
    </p:bldLst>
  </p:timing>
</p:sld>
</file>

<file path=ppt/theme/theme1.xml><?xml version="1.0" encoding="utf-8"?>
<a:theme xmlns:a="http://schemas.openxmlformats.org/drawingml/2006/main" name="Science Fair Newsletter by Slidesgo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654</TotalTime>
  <Words>482</Words>
  <Application>Microsoft Office PowerPoint</Application>
  <PresentationFormat>On-screen Show (16:9)</PresentationFormat>
  <Paragraphs>101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Raleway</vt:lpstr>
      <vt:lpstr>Hind Vadodara Light</vt:lpstr>
      <vt:lpstr>Fira Sans Extra Condensed Medium</vt:lpstr>
      <vt:lpstr>Roboto Condensed Light</vt:lpstr>
      <vt:lpstr>Bahnschrift SemiBold</vt:lpstr>
      <vt:lpstr>Bahnschrift Condensed</vt:lpstr>
      <vt:lpstr>Bahnschrift SemiBold SemiConden</vt:lpstr>
      <vt:lpstr>Arial</vt:lpstr>
      <vt:lpstr>Teko Light</vt:lpstr>
      <vt:lpstr>Science Fair Newsletter by Slidesgo</vt:lpstr>
      <vt:lpstr>PowerPoint Presentation</vt:lpstr>
      <vt:lpstr>PowerPoint Presentation</vt:lpstr>
      <vt:lpstr>PowerPoint Presentation</vt:lpstr>
      <vt:lpstr>CHỦ ĐỀ ACID</vt:lpstr>
      <vt:lpstr>ACID</vt:lpstr>
      <vt:lpstr>ACID</vt:lpstr>
      <vt:lpstr>ACID</vt:lpstr>
      <vt:lpstr>ACID</vt:lpstr>
      <vt:lpstr>ACID</vt:lpstr>
      <vt:lpstr>I</vt:lpstr>
      <vt:lpstr>ACID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 FAIR NEWSLETTER</dc:title>
  <dc:creator>toshiba</dc:creator>
  <cp:lastModifiedBy>Nguyen Thi Hoai Bac</cp:lastModifiedBy>
  <cp:revision>39</cp:revision>
  <dcterms:modified xsi:type="dcterms:W3CDTF">2021-10-10T06:37:21Z</dcterms:modified>
</cp:coreProperties>
</file>